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5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1707" r:id="rId5"/>
    <p:sldId id="1708" r:id="rId6"/>
    <p:sldId id="1709" r:id="rId7"/>
    <p:sldId id="1710" r:id="rId8"/>
    <p:sldId id="1715" r:id="rId9"/>
    <p:sldId id="1711" r:id="rId10"/>
    <p:sldId id="262" r:id="rId11"/>
    <p:sldId id="1719" r:id="rId12"/>
    <p:sldId id="1712" r:id="rId13"/>
    <p:sldId id="1718" r:id="rId14"/>
    <p:sldId id="1723" r:id="rId15"/>
    <p:sldId id="1721" r:id="rId16"/>
    <p:sldId id="1722" r:id="rId17"/>
    <p:sldId id="263" r:id="rId18"/>
    <p:sldId id="1729" r:id="rId19"/>
    <p:sldId id="1725" r:id="rId20"/>
    <p:sldId id="1728" r:id="rId21"/>
    <p:sldId id="1730" r:id="rId22"/>
    <p:sldId id="1733" r:id="rId23"/>
    <p:sldId id="1731" r:id="rId24"/>
    <p:sldId id="1732" r:id="rId25"/>
    <p:sldId id="264" r:id="rId26"/>
    <p:sldId id="1727" r:id="rId27"/>
    <p:sldId id="1737" r:id="rId28"/>
    <p:sldId id="1734" r:id="rId29"/>
    <p:sldId id="1735" r:id="rId30"/>
    <p:sldId id="1726" r:id="rId31"/>
    <p:sldId id="1724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5F5"/>
    <a:srgbClr val="258A8F"/>
    <a:srgbClr val="67B1AA"/>
    <a:srgbClr val="79BAB4"/>
    <a:srgbClr val="66B5C9"/>
    <a:srgbClr val="EDB159"/>
    <a:srgbClr val="235787"/>
    <a:srgbClr val="26A9E0"/>
    <a:srgbClr val="2A9CA2"/>
    <a:srgbClr val="228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4" autoAdjust="0"/>
    <p:restoredTop sz="96182" autoAdjust="0"/>
  </p:normalViewPr>
  <p:slideViewPr>
    <p:cSldViewPr snapToGrid="0">
      <p:cViewPr>
        <p:scale>
          <a:sx n="125" d="100"/>
          <a:sy n="125" d="100"/>
        </p:scale>
        <p:origin x="1752" y="100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AD0E2D2-8128-477E-A404-AE856BFDF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Freeform 47"/>
          <p:cNvSpPr>
            <a:spLocks/>
          </p:cNvSpPr>
          <p:nvPr userDrawn="1"/>
        </p:nvSpPr>
        <p:spPr bwMode="auto">
          <a:xfrm>
            <a:off x="-1588" y="4826208"/>
            <a:ext cx="12206288" cy="2449512"/>
          </a:xfrm>
          <a:custGeom>
            <a:avLst/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副标题 2">
            <a:extLst>
              <a:ext uri="{FF2B5EF4-FFF2-40B4-BE49-F238E27FC236}">
                <a16:creationId xmlns:a16="http://schemas.microsoft.com/office/drawing/2014/main" xmlns="" id="{6740E10F-53F1-4E03-B150-63118BC595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1608" y="3668980"/>
            <a:ext cx="586878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A3CE0AD5-D9E5-49F4-ABFA-3FDEF7564D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1608" y="2192743"/>
            <a:ext cx="5868784" cy="1476237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A01463A2-D473-4167-A2C4-6C74674F9E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1608" y="5568925"/>
            <a:ext cx="586878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5" name="文本占位符 13">
            <a:extLst>
              <a:ext uri="{FF2B5EF4-FFF2-40B4-BE49-F238E27FC236}">
                <a16:creationId xmlns:a16="http://schemas.microsoft.com/office/drawing/2014/main" xmlns="" id="{9CAD4AD5-F3CE-43D3-99D5-564C76E2F3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61608" y="5270450"/>
            <a:ext cx="586878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0BA36DD9-CFFC-4B93-9121-7F3F5939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407" y="3788229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" name="文本占位符 2">
            <a:extLst>
              <a:ext uri="{FF2B5EF4-FFF2-40B4-BE49-F238E27FC236}">
                <a16:creationId xmlns:a16="http://schemas.microsoft.com/office/drawing/2014/main" xmlns="" id="{8D28E56E-3E3C-48AF-A1D5-E45B08421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7523" y="4683579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69DE54AB-D6C1-439F-8397-6C2D904F0E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AC5A09D9-29D4-4310-90FD-1BD397457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2215F31F-4FA3-4BDB-91B9-DD709FC84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4E15E1D9-C5D5-42F7-9C64-C78C37EEAA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CD9932A2-D760-4418-B349-0CADBB71F30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01BE90E-DBD8-469B-80FB-7E723C873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350A6C1-4855-4AD7-8451-242CEA344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9ED5052-ADDF-4456-8401-4AB25DE98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D774ED4-6114-43BC-BB62-405FBC186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xmlns="" id="{C4D3631F-DA2A-438B-9985-A45460799E1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3200400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2217CAE0-153F-4C80-933B-3F79FC841A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550663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accent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AF3A51D3-580D-4E2A-93CF-04950F3DC3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5210365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BDF52C5B-7645-485D-9CA1-7E6CB328C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85C09F23-2F82-4E79-99CE-01DDC73E8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45195FC-2022-494B-8D18-45588AD9829F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20EA4ECE-04BE-4C8A-9A84-4C1758D47F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CEAA12B0-BE98-4592-BF72-D1FD5610A1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30E65BDB-FC6D-4037-92E0-C4F9E8EC1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xmlns="" id="{68FD68DD-DBF0-4AE3-9B1B-B3799D9C2A00}"/>
              </a:ext>
            </a:extLst>
          </p:cNvPr>
          <p:cNvCxnSpPr>
            <a:cxnSpLocks/>
            <a:endCxn id="110" idx="1"/>
          </p:cNvCxnSpPr>
          <p:nvPr/>
        </p:nvCxnSpPr>
        <p:spPr>
          <a:xfrm>
            <a:off x="671512" y="5989140"/>
            <a:ext cx="422538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占位符 109">
            <a:extLst>
              <a:ext uri="{FF2B5EF4-FFF2-40B4-BE49-F238E27FC236}">
                <a16:creationId xmlns:a16="http://schemas.microsoft.com/office/drawing/2014/main" xmlns="" id="{827C0C65-DC83-4BC5-9012-7C7AEBB5F1F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896899" y="5841004"/>
            <a:ext cx="2398204" cy="296271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US" altLang="zh-CN" sz="1000" spc="300" dirty="0">
                <a:solidFill>
                  <a:schemeClr val="accent1"/>
                </a:solidFill>
              </a:rPr>
              <a:t>DESIGNED BY ISLIDE</a:t>
            </a:r>
            <a:r>
              <a:rPr lang="en-US" altLang="zh-CN" sz="1000" spc="300" baseline="50000" dirty="0">
                <a:solidFill>
                  <a:schemeClr val="accent1"/>
                </a:solidFill>
              </a:rPr>
              <a:t> ®</a:t>
            </a:r>
            <a:endParaRPr lang="zh-CN" altLang="en-US" sz="1000" spc="300" dirty="0">
              <a:solidFill>
                <a:schemeClr val="accent1"/>
              </a:solidFill>
            </a:endParaRP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913E3C8B-9C98-4978-AB3E-9080BA38F8BA}"/>
              </a:ext>
            </a:extLst>
          </p:cNvPr>
          <p:cNvCxnSpPr>
            <a:cxnSpLocks/>
            <a:stCxn id="110" idx="3"/>
          </p:cNvCxnSpPr>
          <p:nvPr/>
        </p:nvCxnSpPr>
        <p:spPr>
          <a:xfrm>
            <a:off x="7295103" y="5989140"/>
            <a:ext cx="422538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8">
            <a:extLst>
              <a:ext uri="{FF2B5EF4-FFF2-40B4-BE49-F238E27FC236}">
                <a16:creationId xmlns:a16="http://schemas.microsoft.com/office/drawing/2014/main" xmlns="" id="{8C0820BE-1E70-4A59-BE07-D2BF22071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557" y="3239606"/>
            <a:ext cx="3934671" cy="114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numCol="1" anchor="t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kumimoji="0" lang="zh-CN" altLang="zh-CN" sz="6600" b="0" i="0" u="none" strike="noStrike" cap="none" normalizeH="0" baseline="0" dirty="0">
                <a:ln>
                  <a:noFill/>
                </a:ln>
                <a:solidFill>
                  <a:srgbClr val="BD8C3C"/>
                </a:solidFill>
                <a:effectLst/>
                <a:latin typeface="Myriad Pro" panose="020B0503030403020204" pitchFamily="34" charset="0"/>
              </a:rPr>
              <a:t>Ch</a:t>
            </a:r>
            <a:r>
              <a:rPr kumimoji="0" lang="en-US" altLang="zh-CN" sz="6600" b="0" i="0" u="none" strike="noStrike" cap="none" normalizeH="0" baseline="0" dirty="0">
                <a:ln>
                  <a:noFill/>
                </a:ln>
                <a:solidFill>
                  <a:srgbClr val="BD8C3C"/>
                </a:solidFill>
                <a:effectLst/>
                <a:latin typeface="Myriad Pro" panose="020B0503030403020204" pitchFamily="34" charset="0"/>
              </a:rPr>
              <a:t>r</a:t>
            </a:r>
            <a:r>
              <a:rPr lang="zh-CN" altLang="zh-CN" sz="6600" dirty="0">
                <a:solidFill>
                  <a:srgbClr val="BD8C3C"/>
                </a:solidFill>
                <a:latin typeface="Myriad Pro" panose="020B0503030403020204" pitchFamily="34" charset="0"/>
              </a:rPr>
              <a:t>istmas</a:t>
            </a:r>
          </a:p>
        </p:txBody>
      </p:sp>
      <p:sp>
        <p:nvSpPr>
          <p:cNvPr id="121" name="Rectangle 12">
            <a:extLst>
              <a:ext uri="{FF2B5EF4-FFF2-40B4-BE49-F238E27FC236}">
                <a16:creationId xmlns:a16="http://schemas.microsoft.com/office/drawing/2014/main" xmlns="" id="{5652A96C-4141-4E45-8C20-90E9EDB2A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0911" y="4613279"/>
            <a:ext cx="3388553" cy="42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spc="300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HAPPY NEW YEAR</a:t>
            </a:r>
            <a:endParaRPr kumimoji="0" lang="zh-CN" altLang="zh-CN" sz="2400" b="1" i="0" u="none" strike="noStrike" cap="none" spc="300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Freeform 19">
            <a:extLst>
              <a:ext uri="{FF2B5EF4-FFF2-40B4-BE49-F238E27FC236}">
                <a16:creationId xmlns:a16="http://schemas.microsoft.com/office/drawing/2014/main" xmlns="" id="{7C749543-7F8F-499D-AB9D-1CAF751F4481}"/>
              </a:ext>
            </a:extLst>
          </p:cNvPr>
          <p:cNvSpPr>
            <a:spLocks/>
          </p:cNvSpPr>
          <p:nvPr/>
        </p:nvSpPr>
        <p:spPr bwMode="auto">
          <a:xfrm>
            <a:off x="4743129" y="2737689"/>
            <a:ext cx="2716126" cy="513926"/>
          </a:xfrm>
          <a:custGeom>
            <a:avLst/>
            <a:gdLst>
              <a:gd name="T0" fmla="*/ 0 w 1131"/>
              <a:gd name="T1" fmla="*/ 0 h 214"/>
              <a:gd name="T2" fmla="*/ 1131 w 1131"/>
              <a:gd name="T3" fmla="*/ 0 h 214"/>
              <a:gd name="T4" fmla="*/ 1062 w 1131"/>
              <a:gd name="T5" fmla="*/ 107 h 214"/>
              <a:gd name="T6" fmla="*/ 1131 w 1131"/>
              <a:gd name="T7" fmla="*/ 214 h 214"/>
              <a:gd name="T8" fmla="*/ 0 w 1131"/>
              <a:gd name="T9" fmla="*/ 214 h 214"/>
              <a:gd name="T10" fmla="*/ 69 w 1131"/>
              <a:gd name="T11" fmla="*/ 97 h 214"/>
              <a:gd name="T12" fmla="*/ 0 w 1131"/>
              <a:gd name="T1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1" h="214">
                <a:moveTo>
                  <a:pt x="0" y="0"/>
                </a:moveTo>
                <a:lnTo>
                  <a:pt x="1131" y="0"/>
                </a:lnTo>
                <a:lnTo>
                  <a:pt x="1062" y="107"/>
                </a:lnTo>
                <a:lnTo>
                  <a:pt x="1131" y="214"/>
                </a:lnTo>
                <a:lnTo>
                  <a:pt x="0" y="214"/>
                </a:lnTo>
                <a:lnTo>
                  <a:pt x="69" y="97"/>
                </a:lnTo>
                <a:lnTo>
                  <a:pt x="0" y="0"/>
                </a:lnTo>
                <a:close/>
              </a:path>
            </a:pathLst>
          </a:custGeom>
          <a:solidFill>
            <a:srgbClr val="2B30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Rectangle 20">
            <a:extLst>
              <a:ext uri="{FF2B5EF4-FFF2-40B4-BE49-F238E27FC236}">
                <a16:creationId xmlns:a16="http://schemas.microsoft.com/office/drawing/2014/main" xmlns="" id="{2F0DFF31-97A5-492A-8217-B9A4FDE69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454" y="2761704"/>
            <a:ext cx="2305464" cy="44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numCol="1" anchor="ctr" anchorCtr="0" compatLnSpc="1">
            <a:prstTxWarp prst="textNoShape">
              <a:avLst/>
            </a:prstTxWarp>
            <a:normAutofit fontScale="92500" lnSpcReduction="20000"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spc="300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MER</a:t>
            </a:r>
            <a:r>
              <a:rPr kumimoji="0" lang="en-US" altLang="zh-CN" sz="2400" b="1" i="0" u="none" strike="noStrike" cap="none" spc="300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RY</a:t>
            </a:r>
            <a:endParaRPr kumimoji="0" lang="zh-CN" altLang="zh-CN" sz="2400" b="1" i="0" u="none" strike="noStrike" cap="none" spc="300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Freeform 23">
            <a:extLst>
              <a:ext uri="{FF2B5EF4-FFF2-40B4-BE49-F238E27FC236}">
                <a16:creationId xmlns:a16="http://schemas.microsoft.com/office/drawing/2014/main" xmlns="" id="{BDF06C5E-900E-44AD-A2C2-B6530B334C45}"/>
              </a:ext>
            </a:extLst>
          </p:cNvPr>
          <p:cNvSpPr>
            <a:spLocks/>
          </p:cNvSpPr>
          <p:nvPr/>
        </p:nvSpPr>
        <p:spPr bwMode="auto">
          <a:xfrm>
            <a:off x="6649940" y="4380330"/>
            <a:ext cx="1757916" cy="609987"/>
          </a:xfrm>
          <a:custGeom>
            <a:avLst/>
            <a:gdLst>
              <a:gd name="T0" fmla="*/ 307 w 309"/>
              <a:gd name="T1" fmla="*/ 50 h 107"/>
              <a:gd name="T2" fmla="*/ 253 w 309"/>
              <a:gd name="T3" fmla="*/ 1 h 107"/>
              <a:gd name="T4" fmla="*/ 0 w 309"/>
              <a:gd name="T5" fmla="*/ 1 h 107"/>
              <a:gd name="T6" fmla="*/ 0 w 309"/>
              <a:gd name="T7" fmla="*/ 8 h 107"/>
              <a:gd name="T8" fmla="*/ 251 w 309"/>
              <a:gd name="T9" fmla="*/ 8 h 107"/>
              <a:gd name="T10" fmla="*/ 251 w 309"/>
              <a:gd name="T11" fmla="*/ 8 h 107"/>
              <a:gd name="T12" fmla="*/ 253 w 309"/>
              <a:gd name="T13" fmla="*/ 8 h 107"/>
              <a:gd name="T14" fmla="*/ 254 w 309"/>
              <a:gd name="T15" fmla="*/ 8 h 107"/>
              <a:gd name="T16" fmla="*/ 254 w 309"/>
              <a:gd name="T17" fmla="*/ 8 h 107"/>
              <a:gd name="T18" fmla="*/ 300 w 309"/>
              <a:gd name="T19" fmla="*/ 51 h 107"/>
              <a:gd name="T20" fmla="*/ 258 w 309"/>
              <a:gd name="T21" fmla="*/ 99 h 107"/>
              <a:gd name="T22" fmla="*/ 209 w 309"/>
              <a:gd name="T23" fmla="*/ 57 h 107"/>
              <a:gd name="T24" fmla="*/ 205 w 309"/>
              <a:gd name="T25" fmla="*/ 54 h 107"/>
              <a:gd name="T26" fmla="*/ 202 w 309"/>
              <a:gd name="T27" fmla="*/ 57 h 107"/>
              <a:gd name="T28" fmla="*/ 255 w 309"/>
              <a:gd name="T29" fmla="*/ 107 h 107"/>
              <a:gd name="T30" fmla="*/ 258 w 309"/>
              <a:gd name="T31" fmla="*/ 107 h 107"/>
              <a:gd name="T32" fmla="*/ 307 w 309"/>
              <a:gd name="T33" fmla="*/ 5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9" h="107">
                <a:moveTo>
                  <a:pt x="307" y="50"/>
                </a:moveTo>
                <a:cubicBezTo>
                  <a:pt x="305" y="22"/>
                  <a:pt x="281" y="0"/>
                  <a:pt x="253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251" y="8"/>
                  <a:pt x="251" y="8"/>
                  <a:pt x="251" y="8"/>
                </a:cubicBezTo>
                <a:cubicBezTo>
                  <a:pt x="251" y="8"/>
                  <a:pt x="251" y="8"/>
                  <a:pt x="251" y="8"/>
                </a:cubicBezTo>
                <a:cubicBezTo>
                  <a:pt x="252" y="8"/>
                  <a:pt x="252" y="8"/>
                  <a:pt x="253" y="8"/>
                </a:cubicBezTo>
                <a:cubicBezTo>
                  <a:pt x="254" y="8"/>
                  <a:pt x="254" y="8"/>
                  <a:pt x="254" y="8"/>
                </a:cubicBezTo>
                <a:cubicBezTo>
                  <a:pt x="254" y="8"/>
                  <a:pt x="254" y="8"/>
                  <a:pt x="254" y="8"/>
                </a:cubicBezTo>
                <a:cubicBezTo>
                  <a:pt x="278" y="8"/>
                  <a:pt x="298" y="27"/>
                  <a:pt x="300" y="51"/>
                </a:cubicBezTo>
                <a:cubicBezTo>
                  <a:pt x="302" y="76"/>
                  <a:pt x="283" y="98"/>
                  <a:pt x="258" y="99"/>
                </a:cubicBezTo>
                <a:cubicBezTo>
                  <a:pt x="233" y="101"/>
                  <a:pt x="211" y="82"/>
                  <a:pt x="209" y="57"/>
                </a:cubicBezTo>
                <a:cubicBezTo>
                  <a:pt x="209" y="55"/>
                  <a:pt x="207" y="53"/>
                  <a:pt x="205" y="54"/>
                </a:cubicBezTo>
                <a:cubicBezTo>
                  <a:pt x="203" y="54"/>
                  <a:pt x="202" y="55"/>
                  <a:pt x="202" y="57"/>
                </a:cubicBezTo>
                <a:cubicBezTo>
                  <a:pt x="204" y="85"/>
                  <a:pt x="227" y="107"/>
                  <a:pt x="255" y="107"/>
                </a:cubicBezTo>
                <a:cubicBezTo>
                  <a:pt x="256" y="107"/>
                  <a:pt x="257" y="107"/>
                  <a:pt x="258" y="107"/>
                </a:cubicBezTo>
                <a:cubicBezTo>
                  <a:pt x="287" y="105"/>
                  <a:pt x="309" y="79"/>
                  <a:pt x="307" y="50"/>
                </a:cubicBezTo>
                <a:close/>
              </a:path>
            </a:pathLst>
          </a:custGeom>
          <a:solidFill>
            <a:srgbClr val="2B30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24">
            <a:extLst>
              <a:ext uri="{FF2B5EF4-FFF2-40B4-BE49-F238E27FC236}">
                <a16:creationId xmlns:a16="http://schemas.microsoft.com/office/drawing/2014/main" xmlns="" id="{EA6B07FA-9CC2-4D6B-A45B-20A882580277}"/>
              </a:ext>
            </a:extLst>
          </p:cNvPr>
          <p:cNvSpPr>
            <a:spLocks/>
          </p:cNvSpPr>
          <p:nvPr/>
        </p:nvSpPr>
        <p:spPr bwMode="auto">
          <a:xfrm>
            <a:off x="3679252" y="4380330"/>
            <a:ext cx="1762719" cy="609987"/>
          </a:xfrm>
          <a:custGeom>
            <a:avLst/>
            <a:gdLst>
              <a:gd name="T0" fmla="*/ 2 w 310"/>
              <a:gd name="T1" fmla="*/ 50 h 107"/>
              <a:gd name="T2" fmla="*/ 56 w 310"/>
              <a:gd name="T3" fmla="*/ 1 h 107"/>
              <a:gd name="T4" fmla="*/ 310 w 310"/>
              <a:gd name="T5" fmla="*/ 1 h 107"/>
              <a:gd name="T6" fmla="*/ 310 w 310"/>
              <a:gd name="T7" fmla="*/ 8 h 107"/>
              <a:gd name="T8" fmla="*/ 59 w 310"/>
              <a:gd name="T9" fmla="*/ 8 h 107"/>
              <a:gd name="T10" fmla="*/ 58 w 310"/>
              <a:gd name="T11" fmla="*/ 8 h 107"/>
              <a:gd name="T12" fmla="*/ 57 w 310"/>
              <a:gd name="T13" fmla="*/ 8 h 107"/>
              <a:gd name="T14" fmla="*/ 55 w 310"/>
              <a:gd name="T15" fmla="*/ 8 h 107"/>
              <a:gd name="T16" fmla="*/ 55 w 310"/>
              <a:gd name="T17" fmla="*/ 8 h 107"/>
              <a:gd name="T18" fmla="*/ 10 w 310"/>
              <a:gd name="T19" fmla="*/ 51 h 107"/>
              <a:gd name="T20" fmla="*/ 52 w 310"/>
              <a:gd name="T21" fmla="*/ 99 h 107"/>
              <a:gd name="T22" fmla="*/ 101 w 310"/>
              <a:gd name="T23" fmla="*/ 57 h 107"/>
              <a:gd name="T24" fmla="*/ 105 w 310"/>
              <a:gd name="T25" fmla="*/ 54 h 107"/>
              <a:gd name="T26" fmla="*/ 108 w 310"/>
              <a:gd name="T27" fmla="*/ 57 h 107"/>
              <a:gd name="T28" fmla="*/ 55 w 310"/>
              <a:gd name="T29" fmla="*/ 107 h 107"/>
              <a:gd name="T30" fmla="*/ 52 w 310"/>
              <a:gd name="T31" fmla="*/ 107 h 107"/>
              <a:gd name="T32" fmla="*/ 2 w 310"/>
              <a:gd name="T33" fmla="*/ 5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0" h="107">
                <a:moveTo>
                  <a:pt x="2" y="50"/>
                </a:moveTo>
                <a:cubicBezTo>
                  <a:pt x="4" y="22"/>
                  <a:pt x="28" y="0"/>
                  <a:pt x="56" y="1"/>
                </a:cubicBezTo>
                <a:cubicBezTo>
                  <a:pt x="310" y="1"/>
                  <a:pt x="310" y="1"/>
                  <a:pt x="310" y="1"/>
                </a:cubicBezTo>
                <a:cubicBezTo>
                  <a:pt x="310" y="8"/>
                  <a:pt x="310" y="8"/>
                  <a:pt x="310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7" y="8"/>
                  <a:pt x="57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32" y="8"/>
                  <a:pt x="11" y="27"/>
                  <a:pt x="10" y="51"/>
                </a:cubicBezTo>
                <a:cubicBezTo>
                  <a:pt x="8" y="76"/>
                  <a:pt x="27" y="98"/>
                  <a:pt x="52" y="99"/>
                </a:cubicBezTo>
                <a:cubicBezTo>
                  <a:pt x="77" y="101"/>
                  <a:pt x="99" y="82"/>
                  <a:pt x="101" y="57"/>
                </a:cubicBezTo>
                <a:cubicBezTo>
                  <a:pt x="101" y="55"/>
                  <a:pt x="103" y="53"/>
                  <a:pt x="105" y="54"/>
                </a:cubicBezTo>
                <a:cubicBezTo>
                  <a:pt x="107" y="54"/>
                  <a:pt x="108" y="55"/>
                  <a:pt x="108" y="57"/>
                </a:cubicBezTo>
                <a:cubicBezTo>
                  <a:pt x="106" y="85"/>
                  <a:pt x="83" y="107"/>
                  <a:pt x="55" y="107"/>
                </a:cubicBezTo>
                <a:cubicBezTo>
                  <a:pt x="54" y="107"/>
                  <a:pt x="53" y="107"/>
                  <a:pt x="52" y="107"/>
                </a:cubicBezTo>
                <a:cubicBezTo>
                  <a:pt x="22" y="105"/>
                  <a:pt x="0" y="79"/>
                  <a:pt x="2" y="50"/>
                </a:cubicBezTo>
                <a:close/>
              </a:path>
            </a:pathLst>
          </a:custGeom>
          <a:solidFill>
            <a:srgbClr val="2B30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25">
            <a:extLst>
              <a:ext uri="{FF2B5EF4-FFF2-40B4-BE49-F238E27FC236}">
                <a16:creationId xmlns:a16="http://schemas.microsoft.com/office/drawing/2014/main" xmlns="" id="{10CDFAD7-43CF-46DA-87F6-6408C60AE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0778" y="4562846"/>
            <a:ext cx="256964" cy="249758"/>
          </a:xfrm>
          <a:prstGeom prst="ellipse">
            <a:avLst/>
          </a:prstGeom>
          <a:noFill/>
          <a:ln w="30163" cap="flat">
            <a:solidFill>
              <a:srgbClr val="B4851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26">
            <a:extLst>
              <a:ext uri="{FF2B5EF4-FFF2-40B4-BE49-F238E27FC236}">
                <a16:creationId xmlns:a16="http://schemas.microsoft.com/office/drawing/2014/main" xmlns="" id="{1567C90F-A073-4393-ABD6-C00AC8663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564" y="4562846"/>
            <a:ext cx="256964" cy="249758"/>
          </a:xfrm>
          <a:prstGeom prst="ellipse">
            <a:avLst/>
          </a:prstGeom>
          <a:noFill/>
          <a:ln w="30163" cap="flat">
            <a:solidFill>
              <a:srgbClr val="B4851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27">
            <a:extLst>
              <a:ext uri="{FF2B5EF4-FFF2-40B4-BE49-F238E27FC236}">
                <a16:creationId xmlns:a16="http://schemas.microsoft.com/office/drawing/2014/main" xmlns="" id="{5F8E2083-E10A-4F4E-83F8-265064A828A6}"/>
              </a:ext>
            </a:extLst>
          </p:cNvPr>
          <p:cNvSpPr>
            <a:spLocks noEditPoints="1"/>
          </p:cNvSpPr>
          <p:nvPr/>
        </p:nvSpPr>
        <p:spPr bwMode="auto">
          <a:xfrm>
            <a:off x="8078846" y="3575819"/>
            <a:ext cx="557154" cy="614790"/>
          </a:xfrm>
          <a:custGeom>
            <a:avLst/>
            <a:gdLst>
              <a:gd name="T0" fmla="*/ 79 w 98"/>
              <a:gd name="T1" fmla="*/ 69 h 108"/>
              <a:gd name="T2" fmla="*/ 87 w 98"/>
              <a:gd name="T3" fmla="*/ 54 h 108"/>
              <a:gd name="T4" fmla="*/ 79 w 98"/>
              <a:gd name="T5" fmla="*/ 39 h 108"/>
              <a:gd name="T6" fmla="*/ 98 w 98"/>
              <a:gd name="T7" fmla="*/ 42 h 108"/>
              <a:gd name="T8" fmla="*/ 95 w 98"/>
              <a:gd name="T9" fmla="*/ 30 h 108"/>
              <a:gd name="T10" fmla="*/ 83 w 98"/>
              <a:gd name="T11" fmla="*/ 32 h 108"/>
              <a:gd name="T12" fmla="*/ 81 w 98"/>
              <a:gd name="T13" fmla="*/ 20 h 108"/>
              <a:gd name="T14" fmla="*/ 69 w 98"/>
              <a:gd name="T15" fmla="*/ 23 h 108"/>
              <a:gd name="T16" fmla="*/ 51 w 98"/>
              <a:gd name="T17" fmla="*/ 33 h 108"/>
              <a:gd name="T18" fmla="*/ 63 w 98"/>
              <a:gd name="T19" fmla="*/ 6 h 108"/>
              <a:gd name="T20" fmla="*/ 51 w 98"/>
              <a:gd name="T21" fmla="*/ 2 h 108"/>
              <a:gd name="T22" fmla="*/ 47 w 98"/>
              <a:gd name="T23" fmla="*/ 14 h 108"/>
              <a:gd name="T24" fmla="*/ 36 w 98"/>
              <a:gd name="T25" fmla="*/ 9 h 108"/>
              <a:gd name="T26" fmla="*/ 33 w 98"/>
              <a:gd name="T27" fmla="*/ 21 h 108"/>
              <a:gd name="T28" fmla="*/ 32 w 98"/>
              <a:gd name="T29" fmla="*/ 42 h 108"/>
              <a:gd name="T30" fmla="*/ 14 w 98"/>
              <a:gd name="T31" fmla="*/ 18 h 108"/>
              <a:gd name="T32" fmla="*/ 5 w 98"/>
              <a:gd name="T33" fmla="*/ 26 h 108"/>
              <a:gd name="T34" fmla="*/ 13 w 98"/>
              <a:gd name="T35" fmla="*/ 36 h 108"/>
              <a:gd name="T36" fmla="*/ 3 w 98"/>
              <a:gd name="T37" fmla="*/ 44 h 108"/>
              <a:gd name="T38" fmla="*/ 30 w 98"/>
              <a:gd name="T39" fmla="*/ 46 h 108"/>
              <a:gd name="T40" fmla="*/ 13 w 98"/>
              <a:gd name="T41" fmla="*/ 56 h 108"/>
              <a:gd name="T42" fmla="*/ 3 w 98"/>
              <a:gd name="T43" fmla="*/ 65 h 108"/>
              <a:gd name="T44" fmla="*/ 13 w 98"/>
              <a:gd name="T45" fmla="*/ 72 h 108"/>
              <a:gd name="T46" fmla="*/ 4 w 98"/>
              <a:gd name="T47" fmla="*/ 82 h 108"/>
              <a:gd name="T48" fmla="*/ 13 w 98"/>
              <a:gd name="T49" fmla="*/ 87 h 108"/>
              <a:gd name="T50" fmla="*/ 17 w 98"/>
              <a:gd name="T51" fmla="*/ 88 h 108"/>
              <a:gd name="T52" fmla="*/ 29 w 98"/>
              <a:gd name="T53" fmla="*/ 85 h 108"/>
              <a:gd name="T54" fmla="*/ 33 w 98"/>
              <a:gd name="T55" fmla="*/ 87 h 108"/>
              <a:gd name="T56" fmla="*/ 36 w 98"/>
              <a:gd name="T57" fmla="*/ 99 h 108"/>
              <a:gd name="T58" fmla="*/ 39 w 98"/>
              <a:gd name="T59" fmla="*/ 102 h 108"/>
              <a:gd name="T60" fmla="*/ 49 w 98"/>
              <a:gd name="T61" fmla="*/ 108 h 108"/>
              <a:gd name="T62" fmla="*/ 60 w 98"/>
              <a:gd name="T63" fmla="*/ 102 h 108"/>
              <a:gd name="T64" fmla="*/ 63 w 98"/>
              <a:gd name="T65" fmla="*/ 99 h 108"/>
              <a:gd name="T66" fmla="*/ 66 w 98"/>
              <a:gd name="T67" fmla="*/ 87 h 108"/>
              <a:gd name="T68" fmla="*/ 66 w 98"/>
              <a:gd name="T69" fmla="*/ 66 h 108"/>
              <a:gd name="T70" fmla="*/ 84 w 98"/>
              <a:gd name="T71" fmla="*/ 90 h 108"/>
              <a:gd name="T72" fmla="*/ 83 w 98"/>
              <a:gd name="T73" fmla="*/ 76 h 108"/>
              <a:gd name="T74" fmla="*/ 96 w 98"/>
              <a:gd name="T75" fmla="*/ 81 h 108"/>
              <a:gd name="T76" fmla="*/ 96 w 98"/>
              <a:gd name="T77" fmla="*/ 69 h 108"/>
              <a:gd name="T78" fmla="*/ 63 w 98"/>
              <a:gd name="T79" fmla="*/ 59 h 108"/>
              <a:gd name="T80" fmla="*/ 78 w 98"/>
              <a:gd name="T81" fmla="*/ 54 h 108"/>
              <a:gd name="T82" fmla="*/ 51 w 98"/>
              <a:gd name="T83" fmla="*/ 50 h 108"/>
              <a:gd name="T84" fmla="*/ 35 w 98"/>
              <a:gd name="T85" fmla="*/ 29 h 108"/>
              <a:gd name="T86" fmla="*/ 37 w 98"/>
              <a:gd name="T87" fmla="*/ 45 h 108"/>
              <a:gd name="T88" fmla="*/ 35 w 98"/>
              <a:gd name="T89" fmla="*/ 49 h 108"/>
              <a:gd name="T90" fmla="*/ 20 w 98"/>
              <a:gd name="T91" fmla="*/ 54 h 108"/>
              <a:gd name="T92" fmla="*/ 47 w 98"/>
              <a:gd name="T93" fmla="*/ 58 h 108"/>
              <a:gd name="T94" fmla="*/ 64 w 98"/>
              <a:gd name="T95" fmla="*/ 79 h 108"/>
              <a:gd name="T96" fmla="*/ 61 w 98"/>
              <a:gd name="T97" fmla="*/ 6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108">
                <a:moveTo>
                  <a:pt x="98" y="66"/>
                </a:moveTo>
                <a:cubicBezTo>
                  <a:pt x="97" y="65"/>
                  <a:pt x="96" y="64"/>
                  <a:pt x="95" y="64"/>
                </a:cubicBezTo>
                <a:cubicBezTo>
                  <a:pt x="79" y="69"/>
                  <a:pt x="79" y="69"/>
                  <a:pt x="79" y="69"/>
                </a:cubicBezTo>
                <a:cubicBezTo>
                  <a:pt x="68" y="62"/>
                  <a:pt x="68" y="62"/>
                  <a:pt x="68" y="62"/>
                </a:cubicBezTo>
                <a:cubicBezTo>
                  <a:pt x="86" y="56"/>
                  <a:pt x="86" y="56"/>
                  <a:pt x="86" y="56"/>
                </a:cubicBezTo>
                <a:cubicBezTo>
                  <a:pt x="87" y="56"/>
                  <a:pt x="87" y="55"/>
                  <a:pt x="87" y="54"/>
                </a:cubicBezTo>
                <a:cubicBezTo>
                  <a:pt x="87" y="53"/>
                  <a:pt x="87" y="52"/>
                  <a:pt x="86" y="52"/>
                </a:cubicBezTo>
                <a:cubicBezTo>
                  <a:pt x="68" y="46"/>
                  <a:pt x="68" y="46"/>
                  <a:pt x="68" y="46"/>
                </a:cubicBezTo>
                <a:cubicBezTo>
                  <a:pt x="79" y="39"/>
                  <a:pt x="79" y="39"/>
                  <a:pt x="79" y="39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3"/>
                  <a:pt x="95" y="43"/>
                  <a:pt x="96" y="43"/>
                </a:cubicBezTo>
                <a:cubicBezTo>
                  <a:pt x="97" y="43"/>
                  <a:pt x="97" y="43"/>
                  <a:pt x="98" y="42"/>
                </a:cubicBezTo>
                <a:cubicBezTo>
                  <a:pt x="98" y="41"/>
                  <a:pt x="97" y="39"/>
                  <a:pt x="96" y="39"/>
                </a:cubicBezTo>
                <a:cubicBezTo>
                  <a:pt x="85" y="36"/>
                  <a:pt x="85" y="36"/>
                  <a:pt x="85" y="36"/>
                </a:cubicBezTo>
                <a:cubicBezTo>
                  <a:pt x="95" y="30"/>
                  <a:pt x="95" y="30"/>
                  <a:pt x="95" y="30"/>
                </a:cubicBezTo>
                <a:cubicBezTo>
                  <a:pt x="96" y="29"/>
                  <a:pt x="97" y="28"/>
                  <a:pt x="96" y="27"/>
                </a:cubicBezTo>
                <a:cubicBezTo>
                  <a:pt x="95" y="26"/>
                  <a:pt x="94" y="26"/>
                  <a:pt x="93" y="26"/>
                </a:cubicBezTo>
                <a:cubicBezTo>
                  <a:pt x="83" y="32"/>
                  <a:pt x="83" y="32"/>
                  <a:pt x="83" y="32"/>
                </a:cubicBezTo>
                <a:cubicBezTo>
                  <a:pt x="86" y="21"/>
                  <a:pt x="86" y="21"/>
                  <a:pt x="86" y="21"/>
                </a:cubicBezTo>
                <a:cubicBezTo>
                  <a:pt x="86" y="20"/>
                  <a:pt x="85" y="18"/>
                  <a:pt x="84" y="18"/>
                </a:cubicBezTo>
                <a:cubicBezTo>
                  <a:pt x="83" y="18"/>
                  <a:pt x="82" y="19"/>
                  <a:pt x="81" y="20"/>
                </a:cubicBezTo>
                <a:cubicBezTo>
                  <a:pt x="77" y="35"/>
                  <a:pt x="77" y="35"/>
                  <a:pt x="77" y="35"/>
                </a:cubicBezTo>
                <a:cubicBezTo>
                  <a:pt x="66" y="42"/>
                  <a:pt x="66" y="42"/>
                  <a:pt x="66" y="42"/>
                </a:cubicBezTo>
                <a:cubicBezTo>
                  <a:pt x="69" y="23"/>
                  <a:pt x="69" y="23"/>
                  <a:pt x="69" y="23"/>
                </a:cubicBezTo>
                <a:cubicBezTo>
                  <a:pt x="69" y="22"/>
                  <a:pt x="69" y="21"/>
                  <a:pt x="68" y="21"/>
                </a:cubicBezTo>
                <a:cubicBezTo>
                  <a:pt x="67" y="21"/>
                  <a:pt x="66" y="21"/>
                  <a:pt x="66" y="2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0"/>
                  <a:pt x="51" y="20"/>
                  <a:pt x="51" y="20"/>
                </a:cubicBezTo>
                <a:cubicBezTo>
                  <a:pt x="63" y="9"/>
                  <a:pt x="63" y="9"/>
                  <a:pt x="63" y="9"/>
                </a:cubicBezTo>
                <a:cubicBezTo>
                  <a:pt x="64" y="8"/>
                  <a:pt x="64" y="7"/>
                  <a:pt x="63" y="6"/>
                </a:cubicBezTo>
                <a:cubicBezTo>
                  <a:pt x="62" y="5"/>
                  <a:pt x="61" y="5"/>
                  <a:pt x="60" y="6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0" y="0"/>
                  <a:pt x="49" y="0"/>
                </a:cubicBezTo>
                <a:cubicBezTo>
                  <a:pt x="48" y="0"/>
                  <a:pt x="47" y="1"/>
                  <a:pt x="47" y="2"/>
                </a:cubicBezTo>
                <a:cubicBezTo>
                  <a:pt x="47" y="14"/>
                  <a:pt x="47" y="14"/>
                  <a:pt x="47" y="14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5"/>
                  <a:pt x="36" y="5"/>
                  <a:pt x="36" y="6"/>
                </a:cubicBezTo>
                <a:cubicBezTo>
                  <a:pt x="35" y="7"/>
                  <a:pt x="35" y="8"/>
                  <a:pt x="36" y="9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33"/>
                  <a:pt x="47" y="33"/>
                  <a:pt x="47" y="33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1"/>
                  <a:pt x="31" y="21"/>
                  <a:pt x="30" y="21"/>
                </a:cubicBezTo>
                <a:cubicBezTo>
                  <a:pt x="29" y="22"/>
                  <a:pt x="29" y="22"/>
                  <a:pt x="29" y="23"/>
                </a:cubicBezTo>
                <a:cubicBezTo>
                  <a:pt x="32" y="42"/>
                  <a:pt x="32" y="42"/>
                  <a:pt x="32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5" y="18"/>
                  <a:pt x="14" y="18"/>
                </a:cubicBezTo>
                <a:cubicBezTo>
                  <a:pt x="13" y="19"/>
                  <a:pt x="12" y="20"/>
                  <a:pt x="13" y="21"/>
                </a:cubicBezTo>
                <a:cubicBezTo>
                  <a:pt x="16" y="32"/>
                  <a:pt x="16" y="32"/>
                  <a:pt x="16" y="32"/>
                </a:cubicBezTo>
                <a:cubicBezTo>
                  <a:pt x="5" y="26"/>
                  <a:pt x="5" y="26"/>
                  <a:pt x="5" y="26"/>
                </a:cubicBezTo>
                <a:cubicBezTo>
                  <a:pt x="4" y="26"/>
                  <a:pt x="3" y="26"/>
                  <a:pt x="2" y="27"/>
                </a:cubicBezTo>
                <a:cubicBezTo>
                  <a:pt x="2" y="28"/>
                  <a:pt x="2" y="30"/>
                  <a:pt x="3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0" y="41"/>
                  <a:pt x="1" y="42"/>
                </a:cubicBezTo>
                <a:cubicBezTo>
                  <a:pt x="1" y="43"/>
                  <a:pt x="2" y="44"/>
                  <a:pt x="3" y="44"/>
                </a:cubicBezTo>
                <a:cubicBezTo>
                  <a:pt x="3" y="44"/>
                  <a:pt x="3" y="44"/>
                  <a:pt x="3" y="43"/>
                </a:cubicBezTo>
                <a:cubicBezTo>
                  <a:pt x="19" y="39"/>
                  <a:pt x="19" y="39"/>
                  <a:pt x="19" y="39"/>
                </a:cubicBezTo>
                <a:cubicBezTo>
                  <a:pt x="30" y="46"/>
                  <a:pt x="30" y="46"/>
                  <a:pt x="30" y="46"/>
                </a:cubicBezTo>
                <a:cubicBezTo>
                  <a:pt x="13" y="52"/>
                  <a:pt x="13" y="52"/>
                  <a:pt x="13" y="52"/>
                </a:cubicBezTo>
                <a:cubicBezTo>
                  <a:pt x="12" y="52"/>
                  <a:pt x="11" y="53"/>
                  <a:pt x="11" y="54"/>
                </a:cubicBezTo>
                <a:cubicBezTo>
                  <a:pt x="11" y="55"/>
                  <a:pt x="12" y="56"/>
                  <a:pt x="13" y="56"/>
                </a:cubicBezTo>
                <a:cubicBezTo>
                  <a:pt x="30" y="62"/>
                  <a:pt x="30" y="62"/>
                  <a:pt x="30" y="62"/>
                </a:cubicBezTo>
                <a:cubicBezTo>
                  <a:pt x="19" y="69"/>
                  <a:pt x="19" y="69"/>
                  <a:pt x="19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2" y="64"/>
                  <a:pt x="1" y="65"/>
                  <a:pt x="1" y="66"/>
                </a:cubicBezTo>
                <a:cubicBezTo>
                  <a:pt x="0" y="67"/>
                  <a:pt x="1" y="69"/>
                  <a:pt x="2" y="69"/>
                </a:cubicBezTo>
                <a:cubicBezTo>
                  <a:pt x="13" y="72"/>
                  <a:pt x="13" y="72"/>
                  <a:pt x="13" y="72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80"/>
                  <a:pt x="2" y="81"/>
                </a:cubicBezTo>
                <a:cubicBezTo>
                  <a:pt x="3" y="82"/>
                  <a:pt x="4" y="82"/>
                  <a:pt x="4" y="82"/>
                </a:cubicBezTo>
                <a:cubicBezTo>
                  <a:pt x="5" y="82"/>
                  <a:pt x="5" y="82"/>
                  <a:pt x="5" y="82"/>
                </a:cubicBezTo>
                <a:cubicBezTo>
                  <a:pt x="16" y="76"/>
                  <a:pt x="16" y="76"/>
                  <a:pt x="16" y="76"/>
                </a:cubicBezTo>
                <a:cubicBezTo>
                  <a:pt x="13" y="87"/>
                  <a:pt x="13" y="87"/>
                  <a:pt x="13" y="87"/>
                </a:cubicBezTo>
                <a:cubicBezTo>
                  <a:pt x="12" y="88"/>
                  <a:pt x="13" y="89"/>
                  <a:pt x="14" y="90"/>
                </a:cubicBezTo>
                <a:cubicBezTo>
                  <a:pt x="14" y="90"/>
                  <a:pt x="15" y="90"/>
                  <a:pt x="15" y="90"/>
                </a:cubicBezTo>
                <a:cubicBezTo>
                  <a:pt x="16" y="90"/>
                  <a:pt x="17" y="89"/>
                  <a:pt x="17" y="88"/>
                </a:cubicBezTo>
                <a:cubicBezTo>
                  <a:pt x="21" y="73"/>
                  <a:pt x="21" y="73"/>
                  <a:pt x="21" y="73"/>
                </a:cubicBezTo>
                <a:cubicBezTo>
                  <a:pt x="32" y="66"/>
                  <a:pt x="32" y="66"/>
                  <a:pt x="32" y="66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6"/>
                  <a:pt x="29" y="86"/>
                  <a:pt x="30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2" y="87"/>
                  <a:pt x="32" y="87"/>
                  <a:pt x="33" y="87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88"/>
                  <a:pt x="47" y="88"/>
                  <a:pt x="47" y="88"/>
                </a:cubicBezTo>
                <a:cubicBezTo>
                  <a:pt x="36" y="99"/>
                  <a:pt x="36" y="99"/>
                  <a:pt x="36" y="99"/>
                </a:cubicBezTo>
                <a:cubicBezTo>
                  <a:pt x="35" y="100"/>
                  <a:pt x="35" y="101"/>
                  <a:pt x="36" y="102"/>
                </a:cubicBezTo>
                <a:cubicBezTo>
                  <a:pt x="36" y="103"/>
                  <a:pt x="37" y="103"/>
                  <a:pt x="37" y="103"/>
                </a:cubicBezTo>
                <a:cubicBezTo>
                  <a:pt x="38" y="103"/>
                  <a:pt x="38" y="103"/>
                  <a:pt x="39" y="102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106"/>
                  <a:pt x="47" y="106"/>
                  <a:pt x="47" y="106"/>
                </a:cubicBezTo>
                <a:cubicBezTo>
                  <a:pt x="47" y="107"/>
                  <a:pt x="48" y="108"/>
                  <a:pt x="49" y="108"/>
                </a:cubicBezTo>
                <a:cubicBezTo>
                  <a:pt x="50" y="108"/>
                  <a:pt x="51" y="107"/>
                  <a:pt x="51" y="106"/>
                </a:cubicBezTo>
                <a:cubicBezTo>
                  <a:pt x="51" y="94"/>
                  <a:pt x="51" y="94"/>
                  <a:pt x="51" y="94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60" y="103"/>
                  <a:pt x="61" y="103"/>
                  <a:pt x="61" y="103"/>
                </a:cubicBezTo>
                <a:cubicBezTo>
                  <a:pt x="62" y="103"/>
                  <a:pt x="62" y="103"/>
                  <a:pt x="63" y="102"/>
                </a:cubicBezTo>
                <a:cubicBezTo>
                  <a:pt x="64" y="101"/>
                  <a:pt x="64" y="100"/>
                  <a:pt x="63" y="99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75"/>
                  <a:pt x="51" y="75"/>
                  <a:pt x="51" y="75"/>
                </a:cubicBezTo>
                <a:cubicBezTo>
                  <a:pt x="66" y="87"/>
                  <a:pt x="66" y="87"/>
                  <a:pt x="66" y="87"/>
                </a:cubicBezTo>
                <a:cubicBezTo>
                  <a:pt x="66" y="87"/>
                  <a:pt x="67" y="87"/>
                  <a:pt x="68" y="87"/>
                </a:cubicBezTo>
                <a:cubicBezTo>
                  <a:pt x="69" y="86"/>
                  <a:pt x="70" y="85"/>
                  <a:pt x="69" y="84"/>
                </a:cubicBezTo>
                <a:cubicBezTo>
                  <a:pt x="66" y="66"/>
                  <a:pt x="66" y="66"/>
                  <a:pt x="66" y="66"/>
                </a:cubicBezTo>
                <a:cubicBezTo>
                  <a:pt x="77" y="73"/>
                  <a:pt x="77" y="73"/>
                  <a:pt x="77" y="73"/>
                </a:cubicBezTo>
                <a:cubicBezTo>
                  <a:pt x="81" y="88"/>
                  <a:pt x="81" y="88"/>
                  <a:pt x="81" y="88"/>
                </a:cubicBezTo>
                <a:cubicBezTo>
                  <a:pt x="82" y="89"/>
                  <a:pt x="83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89"/>
                  <a:pt x="86" y="88"/>
                  <a:pt x="86" y="87"/>
                </a:cubicBezTo>
                <a:cubicBezTo>
                  <a:pt x="83" y="76"/>
                  <a:pt x="83" y="76"/>
                  <a:pt x="83" y="76"/>
                </a:cubicBezTo>
                <a:cubicBezTo>
                  <a:pt x="93" y="82"/>
                  <a:pt x="93" y="82"/>
                  <a:pt x="93" y="82"/>
                </a:cubicBezTo>
                <a:cubicBezTo>
                  <a:pt x="93" y="82"/>
                  <a:pt x="94" y="82"/>
                  <a:pt x="94" y="82"/>
                </a:cubicBezTo>
                <a:cubicBezTo>
                  <a:pt x="95" y="82"/>
                  <a:pt x="96" y="81"/>
                  <a:pt x="96" y="81"/>
                </a:cubicBezTo>
                <a:cubicBezTo>
                  <a:pt x="97" y="80"/>
                  <a:pt x="96" y="78"/>
                  <a:pt x="95" y="78"/>
                </a:cubicBezTo>
                <a:cubicBezTo>
                  <a:pt x="85" y="72"/>
                  <a:pt x="85" y="72"/>
                  <a:pt x="85" y="72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8"/>
                  <a:pt x="98" y="67"/>
                  <a:pt x="98" y="66"/>
                </a:cubicBezTo>
                <a:close/>
                <a:moveTo>
                  <a:pt x="78" y="54"/>
                </a:moveTo>
                <a:cubicBezTo>
                  <a:pt x="63" y="59"/>
                  <a:pt x="63" y="59"/>
                  <a:pt x="63" y="59"/>
                </a:cubicBezTo>
                <a:cubicBezTo>
                  <a:pt x="54" y="54"/>
                  <a:pt x="54" y="54"/>
                  <a:pt x="54" y="54"/>
                </a:cubicBezTo>
                <a:cubicBezTo>
                  <a:pt x="63" y="48"/>
                  <a:pt x="63" y="48"/>
                  <a:pt x="63" y="48"/>
                </a:cubicBezTo>
                <a:lnTo>
                  <a:pt x="78" y="54"/>
                </a:lnTo>
                <a:close/>
                <a:moveTo>
                  <a:pt x="64" y="29"/>
                </a:moveTo>
                <a:cubicBezTo>
                  <a:pt x="61" y="45"/>
                  <a:pt x="61" y="45"/>
                  <a:pt x="61" y="45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39"/>
                  <a:pt x="51" y="39"/>
                  <a:pt x="51" y="39"/>
                </a:cubicBezTo>
                <a:lnTo>
                  <a:pt x="64" y="29"/>
                </a:lnTo>
                <a:close/>
                <a:moveTo>
                  <a:pt x="35" y="29"/>
                </a:moveTo>
                <a:cubicBezTo>
                  <a:pt x="47" y="39"/>
                  <a:pt x="47" y="39"/>
                  <a:pt x="47" y="39"/>
                </a:cubicBezTo>
                <a:cubicBezTo>
                  <a:pt x="47" y="50"/>
                  <a:pt x="47" y="50"/>
                  <a:pt x="47" y="50"/>
                </a:cubicBezTo>
                <a:cubicBezTo>
                  <a:pt x="37" y="45"/>
                  <a:pt x="37" y="45"/>
                  <a:pt x="37" y="45"/>
                </a:cubicBezTo>
                <a:lnTo>
                  <a:pt x="35" y="29"/>
                </a:lnTo>
                <a:close/>
                <a:moveTo>
                  <a:pt x="20" y="54"/>
                </a:moveTo>
                <a:cubicBezTo>
                  <a:pt x="35" y="49"/>
                  <a:pt x="35" y="49"/>
                  <a:pt x="35" y="4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9"/>
                  <a:pt x="35" y="59"/>
                  <a:pt x="35" y="59"/>
                </a:cubicBezTo>
                <a:lnTo>
                  <a:pt x="20" y="54"/>
                </a:lnTo>
                <a:close/>
                <a:moveTo>
                  <a:pt x="35" y="79"/>
                </a:moveTo>
                <a:cubicBezTo>
                  <a:pt x="38" y="63"/>
                  <a:pt x="38" y="63"/>
                  <a:pt x="38" y="63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69"/>
                  <a:pt x="47" y="69"/>
                  <a:pt x="47" y="69"/>
                </a:cubicBezTo>
                <a:lnTo>
                  <a:pt x="35" y="79"/>
                </a:lnTo>
                <a:close/>
                <a:moveTo>
                  <a:pt x="64" y="79"/>
                </a:moveTo>
                <a:cubicBezTo>
                  <a:pt x="51" y="69"/>
                  <a:pt x="51" y="69"/>
                  <a:pt x="51" y="69"/>
                </a:cubicBezTo>
                <a:cubicBezTo>
                  <a:pt x="51" y="58"/>
                  <a:pt x="51" y="58"/>
                  <a:pt x="51" y="58"/>
                </a:cubicBezTo>
                <a:cubicBezTo>
                  <a:pt x="61" y="63"/>
                  <a:pt x="61" y="63"/>
                  <a:pt x="61" y="63"/>
                </a:cubicBezTo>
                <a:lnTo>
                  <a:pt x="64" y="79"/>
                </a:lnTo>
                <a:close/>
              </a:path>
            </a:pathLst>
          </a:custGeom>
          <a:solidFill>
            <a:srgbClr val="DCDD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28">
            <a:extLst>
              <a:ext uri="{FF2B5EF4-FFF2-40B4-BE49-F238E27FC236}">
                <a16:creationId xmlns:a16="http://schemas.microsoft.com/office/drawing/2014/main" xmlns="" id="{5853D18B-B0F9-4E6E-A576-4B1E0A371BD1}"/>
              </a:ext>
            </a:extLst>
          </p:cNvPr>
          <p:cNvSpPr>
            <a:spLocks noEditPoints="1"/>
          </p:cNvSpPr>
          <p:nvPr/>
        </p:nvSpPr>
        <p:spPr bwMode="auto">
          <a:xfrm>
            <a:off x="3559176" y="3633456"/>
            <a:ext cx="557154" cy="614790"/>
          </a:xfrm>
          <a:custGeom>
            <a:avLst/>
            <a:gdLst>
              <a:gd name="T0" fmla="*/ 79 w 98"/>
              <a:gd name="T1" fmla="*/ 69 h 108"/>
              <a:gd name="T2" fmla="*/ 87 w 98"/>
              <a:gd name="T3" fmla="*/ 54 h 108"/>
              <a:gd name="T4" fmla="*/ 79 w 98"/>
              <a:gd name="T5" fmla="*/ 39 h 108"/>
              <a:gd name="T6" fmla="*/ 98 w 98"/>
              <a:gd name="T7" fmla="*/ 42 h 108"/>
              <a:gd name="T8" fmla="*/ 95 w 98"/>
              <a:gd name="T9" fmla="*/ 30 h 108"/>
              <a:gd name="T10" fmla="*/ 82 w 98"/>
              <a:gd name="T11" fmla="*/ 32 h 108"/>
              <a:gd name="T12" fmla="*/ 81 w 98"/>
              <a:gd name="T13" fmla="*/ 20 h 108"/>
              <a:gd name="T14" fmla="*/ 69 w 98"/>
              <a:gd name="T15" fmla="*/ 24 h 108"/>
              <a:gd name="T16" fmla="*/ 51 w 98"/>
              <a:gd name="T17" fmla="*/ 33 h 108"/>
              <a:gd name="T18" fmla="*/ 63 w 98"/>
              <a:gd name="T19" fmla="*/ 6 h 108"/>
              <a:gd name="T20" fmla="*/ 51 w 98"/>
              <a:gd name="T21" fmla="*/ 2 h 108"/>
              <a:gd name="T22" fmla="*/ 47 w 98"/>
              <a:gd name="T23" fmla="*/ 14 h 108"/>
              <a:gd name="T24" fmla="*/ 35 w 98"/>
              <a:gd name="T25" fmla="*/ 9 h 108"/>
              <a:gd name="T26" fmla="*/ 32 w 98"/>
              <a:gd name="T27" fmla="*/ 22 h 108"/>
              <a:gd name="T28" fmla="*/ 32 w 98"/>
              <a:gd name="T29" fmla="*/ 42 h 108"/>
              <a:gd name="T30" fmla="*/ 14 w 98"/>
              <a:gd name="T31" fmla="*/ 18 h 108"/>
              <a:gd name="T32" fmla="*/ 5 w 98"/>
              <a:gd name="T33" fmla="*/ 27 h 108"/>
              <a:gd name="T34" fmla="*/ 13 w 98"/>
              <a:gd name="T35" fmla="*/ 36 h 108"/>
              <a:gd name="T36" fmla="*/ 3 w 98"/>
              <a:gd name="T37" fmla="*/ 44 h 108"/>
              <a:gd name="T38" fmla="*/ 30 w 98"/>
              <a:gd name="T39" fmla="*/ 46 h 108"/>
              <a:gd name="T40" fmla="*/ 12 w 98"/>
              <a:gd name="T41" fmla="*/ 56 h 108"/>
              <a:gd name="T42" fmla="*/ 3 w 98"/>
              <a:gd name="T43" fmla="*/ 65 h 108"/>
              <a:gd name="T44" fmla="*/ 13 w 98"/>
              <a:gd name="T45" fmla="*/ 72 h 108"/>
              <a:gd name="T46" fmla="*/ 4 w 98"/>
              <a:gd name="T47" fmla="*/ 82 h 108"/>
              <a:gd name="T48" fmla="*/ 12 w 98"/>
              <a:gd name="T49" fmla="*/ 87 h 108"/>
              <a:gd name="T50" fmla="*/ 17 w 98"/>
              <a:gd name="T51" fmla="*/ 88 h 108"/>
              <a:gd name="T52" fmla="*/ 29 w 98"/>
              <a:gd name="T53" fmla="*/ 85 h 108"/>
              <a:gd name="T54" fmla="*/ 33 w 98"/>
              <a:gd name="T55" fmla="*/ 87 h 108"/>
              <a:gd name="T56" fmla="*/ 35 w 98"/>
              <a:gd name="T57" fmla="*/ 99 h 108"/>
              <a:gd name="T58" fmla="*/ 39 w 98"/>
              <a:gd name="T59" fmla="*/ 102 h 108"/>
              <a:gd name="T60" fmla="*/ 49 w 98"/>
              <a:gd name="T61" fmla="*/ 108 h 108"/>
              <a:gd name="T62" fmla="*/ 59 w 98"/>
              <a:gd name="T63" fmla="*/ 102 h 108"/>
              <a:gd name="T64" fmla="*/ 63 w 98"/>
              <a:gd name="T65" fmla="*/ 99 h 108"/>
              <a:gd name="T66" fmla="*/ 65 w 98"/>
              <a:gd name="T67" fmla="*/ 87 h 108"/>
              <a:gd name="T68" fmla="*/ 66 w 98"/>
              <a:gd name="T69" fmla="*/ 66 h 108"/>
              <a:gd name="T70" fmla="*/ 83 w 98"/>
              <a:gd name="T71" fmla="*/ 90 h 108"/>
              <a:gd name="T72" fmla="*/ 83 w 98"/>
              <a:gd name="T73" fmla="*/ 76 h 108"/>
              <a:gd name="T74" fmla="*/ 96 w 98"/>
              <a:gd name="T75" fmla="*/ 81 h 108"/>
              <a:gd name="T76" fmla="*/ 96 w 98"/>
              <a:gd name="T77" fmla="*/ 69 h 108"/>
              <a:gd name="T78" fmla="*/ 63 w 98"/>
              <a:gd name="T79" fmla="*/ 60 h 108"/>
              <a:gd name="T80" fmla="*/ 78 w 98"/>
              <a:gd name="T81" fmla="*/ 54 h 108"/>
              <a:gd name="T82" fmla="*/ 51 w 98"/>
              <a:gd name="T83" fmla="*/ 50 h 108"/>
              <a:gd name="T84" fmla="*/ 34 w 98"/>
              <a:gd name="T85" fmla="*/ 29 h 108"/>
              <a:gd name="T86" fmla="*/ 37 w 98"/>
              <a:gd name="T87" fmla="*/ 45 h 108"/>
              <a:gd name="T88" fmla="*/ 35 w 98"/>
              <a:gd name="T89" fmla="*/ 49 h 108"/>
              <a:gd name="T90" fmla="*/ 20 w 98"/>
              <a:gd name="T91" fmla="*/ 54 h 108"/>
              <a:gd name="T92" fmla="*/ 47 w 98"/>
              <a:gd name="T93" fmla="*/ 58 h 108"/>
              <a:gd name="T94" fmla="*/ 64 w 98"/>
              <a:gd name="T95" fmla="*/ 79 h 108"/>
              <a:gd name="T96" fmla="*/ 61 w 98"/>
              <a:gd name="T97" fmla="*/ 6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108">
                <a:moveTo>
                  <a:pt x="98" y="66"/>
                </a:moveTo>
                <a:cubicBezTo>
                  <a:pt x="97" y="65"/>
                  <a:pt x="96" y="64"/>
                  <a:pt x="95" y="65"/>
                </a:cubicBezTo>
                <a:cubicBezTo>
                  <a:pt x="79" y="69"/>
                  <a:pt x="79" y="69"/>
                  <a:pt x="79" y="69"/>
                </a:cubicBezTo>
                <a:cubicBezTo>
                  <a:pt x="68" y="63"/>
                  <a:pt x="68" y="63"/>
                  <a:pt x="68" y="63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7" y="55"/>
                  <a:pt x="87" y="54"/>
                </a:cubicBezTo>
                <a:cubicBezTo>
                  <a:pt x="87" y="53"/>
                  <a:pt x="86" y="52"/>
                  <a:pt x="86" y="52"/>
                </a:cubicBezTo>
                <a:cubicBezTo>
                  <a:pt x="68" y="46"/>
                  <a:pt x="68" y="46"/>
                  <a:pt x="68" y="46"/>
                </a:cubicBezTo>
                <a:cubicBezTo>
                  <a:pt x="79" y="39"/>
                  <a:pt x="79" y="39"/>
                  <a:pt x="79" y="39"/>
                </a:cubicBezTo>
                <a:cubicBezTo>
                  <a:pt x="95" y="44"/>
                  <a:pt x="95" y="44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6" y="44"/>
                  <a:pt x="97" y="43"/>
                  <a:pt x="98" y="42"/>
                </a:cubicBezTo>
                <a:cubicBezTo>
                  <a:pt x="98" y="41"/>
                  <a:pt x="97" y="40"/>
                  <a:pt x="96" y="39"/>
                </a:cubicBezTo>
                <a:cubicBezTo>
                  <a:pt x="85" y="36"/>
                  <a:pt x="85" y="36"/>
                  <a:pt x="85" y="36"/>
                </a:cubicBezTo>
                <a:cubicBezTo>
                  <a:pt x="95" y="30"/>
                  <a:pt x="95" y="30"/>
                  <a:pt x="95" y="30"/>
                </a:cubicBezTo>
                <a:cubicBezTo>
                  <a:pt x="96" y="30"/>
                  <a:pt x="96" y="28"/>
                  <a:pt x="96" y="27"/>
                </a:cubicBezTo>
                <a:cubicBezTo>
                  <a:pt x="95" y="26"/>
                  <a:pt x="94" y="26"/>
                  <a:pt x="93" y="26"/>
                </a:cubicBezTo>
                <a:cubicBezTo>
                  <a:pt x="82" y="32"/>
                  <a:pt x="82" y="32"/>
                  <a:pt x="82" y="32"/>
                </a:cubicBezTo>
                <a:cubicBezTo>
                  <a:pt x="85" y="21"/>
                  <a:pt x="85" y="21"/>
                  <a:pt x="85" y="21"/>
                </a:cubicBezTo>
                <a:cubicBezTo>
                  <a:pt x="86" y="20"/>
                  <a:pt x="85" y="19"/>
                  <a:pt x="84" y="18"/>
                </a:cubicBezTo>
                <a:cubicBezTo>
                  <a:pt x="83" y="18"/>
                  <a:pt x="81" y="19"/>
                  <a:pt x="81" y="20"/>
                </a:cubicBezTo>
                <a:cubicBezTo>
                  <a:pt x="77" y="36"/>
                  <a:pt x="77" y="36"/>
                  <a:pt x="77" y="36"/>
                </a:cubicBezTo>
                <a:cubicBezTo>
                  <a:pt x="66" y="42"/>
                  <a:pt x="66" y="42"/>
                  <a:pt x="66" y="42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3"/>
                  <a:pt x="69" y="22"/>
                  <a:pt x="68" y="21"/>
                </a:cubicBezTo>
                <a:cubicBezTo>
                  <a:pt x="67" y="21"/>
                  <a:pt x="66" y="21"/>
                  <a:pt x="65" y="2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1"/>
                  <a:pt x="51" y="21"/>
                  <a:pt x="51" y="21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8"/>
                  <a:pt x="63" y="7"/>
                  <a:pt x="63" y="6"/>
                </a:cubicBezTo>
                <a:cubicBezTo>
                  <a:pt x="62" y="5"/>
                  <a:pt x="60" y="5"/>
                  <a:pt x="59" y="6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0" y="0"/>
                  <a:pt x="49" y="0"/>
                </a:cubicBezTo>
                <a:cubicBezTo>
                  <a:pt x="48" y="0"/>
                  <a:pt x="47" y="1"/>
                  <a:pt x="47" y="2"/>
                </a:cubicBezTo>
                <a:cubicBezTo>
                  <a:pt x="47" y="14"/>
                  <a:pt x="47" y="14"/>
                  <a:pt x="47" y="14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5"/>
                  <a:pt x="36" y="5"/>
                  <a:pt x="35" y="6"/>
                </a:cubicBezTo>
                <a:cubicBezTo>
                  <a:pt x="34" y="7"/>
                  <a:pt x="34" y="8"/>
                  <a:pt x="35" y="9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34"/>
                  <a:pt x="47" y="34"/>
                  <a:pt x="47" y="34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1"/>
                  <a:pt x="31" y="21"/>
                  <a:pt x="30" y="21"/>
                </a:cubicBezTo>
                <a:cubicBezTo>
                  <a:pt x="29" y="22"/>
                  <a:pt x="29" y="23"/>
                  <a:pt x="29" y="24"/>
                </a:cubicBezTo>
                <a:cubicBezTo>
                  <a:pt x="32" y="42"/>
                  <a:pt x="32" y="42"/>
                  <a:pt x="32" y="42"/>
                </a:cubicBezTo>
                <a:cubicBezTo>
                  <a:pt x="21" y="36"/>
                  <a:pt x="21" y="36"/>
                  <a:pt x="21" y="36"/>
                </a:cubicBezTo>
                <a:cubicBezTo>
                  <a:pt x="17" y="20"/>
                  <a:pt x="17" y="20"/>
                  <a:pt x="17" y="20"/>
                </a:cubicBezTo>
                <a:cubicBezTo>
                  <a:pt x="16" y="19"/>
                  <a:pt x="15" y="18"/>
                  <a:pt x="14" y="18"/>
                </a:cubicBezTo>
                <a:cubicBezTo>
                  <a:pt x="13" y="19"/>
                  <a:pt x="12" y="20"/>
                  <a:pt x="12" y="21"/>
                </a:cubicBezTo>
                <a:cubicBezTo>
                  <a:pt x="15" y="32"/>
                  <a:pt x="15" y="32"/>
                  <a:pt x="15" y="32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6"/>
                  <a:pt x="3" y="26"/>
                  <a:pt x="2" y="27"/>
                </a:cubicBezTo>
                <a:cubicBezTo>
                  <a:pt x="1" y="28"/>
                  <a:pt x="2" y="30"/>
                  <a:pt x="3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40"/>
                  <a:pt x="0" y="41"/>
                  <a:pt x="0" y="42"/>
                </a:cubicBezTo>
                <a:cubicBezTo>
                  <a:pt x="1" y="43"/>
                  <a:pt x="2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9" y="39"/>
                  <a:pt x="19" y="39"/>
                  <a:pt x="19" y="39"/>
                </a:cubicBezTo>
                <a:cubicBezTo>
                  <a:pt x="30" y="46"/>
                  <a:pt x="30" y="46"/>
                  <a:pt x="30" y="46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1" y="53"/>
                  <a:pt x="11" y="54"/>
                </a:cubicBezTo>
                <a:cubicBezTo>
                  <a:pt x="11" y="55"/>
                  <a:pt x="12" y="56"/>
                  <a:pt x="12" y="56"/>
                </a:cubicBezTo>
                <a:cubicBezTo>
                  <a:pt x="30" y="63"/>
                  <a:pt x="30" y="63"/>
                  <a:pt x="30" y="63"/>
                </a:cubicBezTo>
                <a:cubicBezTo>
                  <a:pt x="19" y="69"/>
                  <a:pt x="19" y="69"/>
                  <a:pt x="19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2" y="64"/>
                  <a:pt x="1" y="65"/>
                  <a:pt x="0" y="66"/>
                </a:cubicBezTo>
                <a:cubicBezTo>
                  <a:pt x="0" y="68"/>
                  <a:pt x="1" y="69"/>
                  <a:pt x="2" y="69"/>
                </a:cubicBezTo>
                <a:cubicBezTo>
                  <a:pt x="13" y="72"/>
                  <a:pt x="13" y="72"/>
                  <a:pt x="13" y="72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3" y="82"/>
                  <a:pt x="3" y="82"/>
                  <a:pt x="4" y="82"/>
                </a:cubicBezTo>
                <a:cubicBezTo>
                  <a:pt x="4" y="82"/>
                  <a:pt x="5" y="82"/>
                  <a:pt x="5" y="82"/>
                </a:cubicBezTo>
                <a:cubicBezTo>
                  <a:pt x="15" y="76"/>
                  <a:pt x="15" y="76"/>
                  <a:pt x="15" y="76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8"/>
                  <a:pt x="13" y="90"/>
                  <a:pt x="14" y="90"/>
                </a:cubicBezTo>
                <a:cubicBezTo>
                  <a:pt x="14" y="90"/>
                  <a:pt x="14" y="90"/>
                  <a:pt x="15" y="90"/>
                </a:cubicBezTo>
                <a:cubicBezTo>
                  <a:pt x="16" y="90"/>
                  <a:pt x="17" y="89"/>
                  <a:pt x="17" y="88"/>
                </a:cubicBezTo>
                <a:cubicBezTo>
                  <a:pt x="21" y="73"/>
                  <a:pt x="21" y="73"/>
                  <a:pt x="21" y="73"/>
                </a:cubicBezTo>
                <a:cubicBezTo>
                  <a:pt x="32" y="66"/>
                  <a:pt x="32" y="66"/>
                  <a:pt x="32" y="66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6"/>
                  <a:pt x="29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2" y="87"/>
                  <a:pt x="32" y="87"/>
                  <a:pt x="33" y="87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88"/>
                  <a:pt x="47" y="88"/>
                  <a:pt x="47" y="88"/>
                </a:cubicBezTo>
                <a:cubicBezTo>
                  <a:pt x="35" y="99"/>
                  <a:pt x="35" y="99"/>
                  <a:pt x="35" y="99"/>
                </a:cubicBezTo>
                <a:cubicBezTo>
                  <a:pt x="34" y="100"/>
                  <a:pt x="34" y="101"/>
                  <a:pt x="35" y="102"/>
                </a:cubicBezTo>
                <a:cubicBezTo>
                  <a:pt x="36" y="103"/>
                  <a:pt x="36" y="103"/>
                  <a:pt x="37" y="103"/>
                </a:cubicBezTo>
                <a:cubicBezTo>
                  <a:pt x="38" y="103"/>
                  <a:pt x="38" y="103"/>
                  <a:pt x="39" y="102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106"/>
                  <a:pt x="47" y="106"/>
                  <a:pt x="47" y="106"/>
                </a:cubicBezTo>
                <a:cubicBezTo>
                  <a:pt x="47" y="107"/>
                  <a:pt x="48" y="108"/>
                  <a:pt x="49" y="108"/>
                </a:cubicBezTo>
                <a:cubicBezTo>
                  <a:pt x="50" y="108"/>
                  <a:pt x="51" y="107"/>
                  <a:pt x="51" y="106"/>
                </a:cubicBezTo>
                <a:cubicBezTo>
                  <a:pt x="51" y="94"/>
                  <a:pt x="51" y="94"/>
                  <a:pt x="51" y="9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60" y="103"/>
                  <a:pt x="60" y="103"/>
                  <a:pt x="61" y="103"/>
                </a:cubicBezTo>
                <a:cubicBezTo>
                  <a:pt x="62" y="103"/>
                  <a:pt x="62" y="103"/>
                  <a:pt x="63" y="102"/>
                </a:cubicBezTo>
                <a:cubicBezTo>
                  <a:pt x="63" y="101"/>
                  <a:pt x="63" y="100"/>
                  <a:pt x="63" y="99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75"/>
                  <a:pt x="51" y="75"/>
                  <a:pt x="51" y="75"/>
                </a:cubicBezTo>
                <a:cubicBezTo>
                  <a:pt x="65" y="87"/>
                  <a:pt x="65" y="87"/>
                  <a:pt x="65" y="87"/>
                </a:cubicBezTo>
                <a:cubicBezTo>
                  <a:pt x="66" y="87"/>
                  <a:pt x="67" y="88"/>
                  <a:pt x="68" y="87"/>
                </a:cubicBezTo>
                <a:cubicBezTo>
                  <a:pt x="69" y="87"/>
                  <a:pt x="69" y="86"/>
                  <a:pt x="69" y="85"/>
                </a:cubicBezTo>
                <a:cubicBezTo>
                  <a:pt x="66" y="66"/>
                  <a:pt x="66" y="66"/>
                  <a:pt x="66" y="66"/>
                </a:cubicBezTo>
                <a:cubicBezTo>
                  <a:pt x="77" y="73"/>
                  <a:pt x="77" y="73"/>
                  <a:pt x="77" y="73"/>
                </a:cubicBezTo>
                <a:cubicBezTo>
                  <a:pt x="81" y="88"/>
                  <a:pt x="81" y="88"/>
                  <a:pt x="81" y="88"/>
                </a:cubicBezTo>
                <a:cubicBezTo>
                  <a:pt x="82" y="89"/>
                  <a:pt x="82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6" y="88"/>
                  <a:pt x="86" y="87"/>
                </a:cubicBezTo>
                <a:cubicBezTo>
                  <a:pt x="83" y="76"/>
                  <a:pt x="83" y="76"/>
                  <a:pt x="83" y="76"/>
                </a:cubicBezTo>
                <a:cubicBezTo>
                  <a:pt x="93" y="82"/>
                  <a:pt x="93" y="82"/>
                  <a:pt x="93" y="82"/>
                </a:cubicBezTo>
                <a:cubicBezTo>
                  <a:pt x="93" y="82"/>
                  <a:pt x="94" y="82"/>
                  <a:pt x="94" y="82"/>
                </a:cubicBezTo>
                <a:cubicBezTo>
                  <a:pt x="95" y="82"/>
                  <a:pt x="95" y="82"/>
                  <a:pt x="96" y="81"/>
                </a:cubicBezTo>
                <a:cubicBezTo>
                  <a:pt x="96" y="80"/>
                  <a:pt x="96" y="79"/>
                  <a:pt x="95" y="78"/>
                </a:cubicBezTo>
                <a:cubicBezTo>
                  <a:pt x="85" y="72"/>
                  <a:pt x="85" y="72"/>
                  <a:pt x="85" y="72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8" y="67"/>
                  <a:pt x="98" y="66"/>
                </a:cubicBezTo>
                <a:close/>
                <a:moveTo>
                  <a:pt x="78" y="54"/>
                </a:moveTo>
                <a:cubicBezTo>
                  <a:pt x="63" y="60"/>
                  <a:pt x="63" y="60"/>
                  <a:pt x="63" y="60"/>
                </a:cubicBezTo>
                <a:cubicBezTo>
                  <a:pt x="53" y="54"/>
                  <a:pt x="53" y="54"/>
                  <a:pt x="53" y="54"/>
                </a:cubicBezTo>
                <a:cubicBezTo>
                  <a:pt x="63" y="49"/>
                  <a:pt x="63" y="49"/>
                  <a:pt x="63" y="49"/>
                </a:cubicBezTo>
                <a:lnTo>
                  <a:pt x="78" y="54"/>
                </a:lnTo>
                <a:close/>
                <a:moveTo>
                  <a:pt x="64" y="29"/>
                </a:moveTo>
                <a:cubicBezTo>
                  <a:pt x="61" y="45"/>
                  <a:pt x="61" y="45"/>
                  <a:pt x="61" y="45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39"/>
                  <a:pt x="51" y="39"/>
                  <a:pt x="51" y="39"/>
                </a:cubicBezTo>
                <a:lnTo>
                  <a:pt x="64" y="29"/>
                </a:lnTo>
                <a:close/>
                <a:moveTo>
                  <a:pt x="34" y="29"/>
                </a:moveTo>
                <a:cubicBezTo>
                  <a:pt x="47" y="39"/>
                  <a:pt x="47" y="39"/>
                  <a:pt x="47" y="39"/>
                </a:cubicBezTo>
                <a:cubicBezTo>
                  <a:pt x="47" y="50"/>
                  <a:pt x="47" y="50"/>
                  <a:pt x="47" y="50"/>
                </a:cubicBezTo>
                <a:cubicBezTo>
                  <a:pt x="37" y="45"/>
                  <a:pt x="37" y="45"/>
                  <a:pt x="37" y="45"/>
                </a:cubicBezTo>
                <a:lnTo>
                  <a:pt x="34" y="29"/>
                </a:lnTo>
                <a:close/>
                <a:moveTo>
                  <a:pt x="20" y="54"/>
                </a:moveTo>
                <a:cubicBezTo>
                  <a:pt x="35" y="49"/>
                  <a:pt x="35" y="49"/>
                  <a:pt x="35" y="49"/>
                </a:cubicBezTo>
                <a:cubicBezTo>
                  <a:pt x="44" y="54"/>
                  <a:pt x="44" y="54"/>
                  <a:pt x="44" y="54"/>
                </a:cubicBezTo>
                <a:cubicBezTo>
                  <a:pt x="35" y="60"/>
                  <a:pt x="35" y="60"/>
                  <a:pt x="35" y="60"/>
                </a:cubicBezTo>
                <a:lnTo>
                  <a:pt x="20" y="54"/>
                </a:lnTo>
                <a:close/>
                <a:moveTo>
                  <a:pt x="34" y="79"/>
                </a:moveTo>
                <a:cubicBezTo>
                  <a:pt x="37" y="63"/>
                  <a:pt x="37" y="63"/>
                  <a:pt x="37" y="63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69"/>
                  <a:pt x="47" y="69"/>
                  <a:pt x="47" y="69"/>
                </a:cubicBezTo>
                <a:lnTo>
                  <a:pt x="34" y="79"/>
                </a:lnTo>
                <a:close/>
                <a:moveTo>
                  <a:pt x="64" y="79"/>
                </a:moveTo>
                <a:cubicBezTo>
                  <a:pt x="51" y="69"/>
                  <a:pt x="51" y="69"/>
                  <a:pt x="51" y="69"/>
                </a:cubicBezTo>
                <a:cubicBezTo>
                  <a:pt x="51" y="58"/>
                  <a:pt x="51" y="58"/>
                  <a:pt x="51" y="58"/>
                </a:cubicBezTo>
                <a:cubicBezTo>
                  <a:pt x="61" y="63"/>
                  <a:pt x="61" y="63"/>
                  <a:pt x="61" y="63"/>
                </a:cubicBezTo>
                <a:lnTo>
                  <a:pt x="64" y="79"/>
                </a:lnTo>
                <a:close/>
              </a:path>
            </a:pathLst>
          </a:custGeom>
          <a:solidFill>
            <a:srgbClr val="DCDD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D674EF8A-40CD-4743-AB1C-BF378A95FF69}"/>
              </a:ext>
            </a:extLst>
          </p:cNvPr>
          <p:cNvGrpSpPr/>
          <p:nvPr/>
        </p:nvGrpSpPr>
        <p:grpSpPr>
          <a:xfrm>
            <a:off x="5353116" y="1841920"/>
            <a:ext cx="1421702" cy="758882"/>
            <a:chOff x="5353116" y="1841920"/>
            <a:chExt cx="1421702" cy="758882"/>
          </a:xfrm>
        </p:grpSpPr>
        <p:sp>
          <p:nvSpPr>
            <p:cNvPr id="130" name="Freeform 29">
              <a:extLst>
                <a:ext uri="{FF2B5EF4-FFF2-40B4-BE49-F238E27FC236}">
                  <a16:creationId xmlns:a16="http://schemas.microsoft.com/office/drawing/2014/main" xmlns="" id="{4EFB1B52-B225-47A2-A6E2-10D7DA43D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331" y="1841920"/>
              <a:ext cx="115273" cy="115273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solidFill>
              <a:srgbClr val="B48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30">
              <a:extLst>
                <a:ext uri="{FF2B5EF4-FFF2-40B4-BE49-F238E27FC236}">
                  <a16:creationId xmlns:a16="http://schemas.microsoft.com/office/drawing/2014/main" xmlns="" id="{49D935E6-B859-48D1-8297-9A17A7F1D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3802" y="2098884"/>
              <a:ext cx="74448" cy="79251"/>
            </a:xfrm>
            <a:prstGeom prst="rect">
              <a:avLst/>
            </a:prstGeom>
            <a:solidFill>
              <a:srgbClr val="B48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1">
              <a:extLst>
                <a:ext uri="{FF2B5EF4-FFF2-40B4-BE49-F238E27FC236}">
                  <a16:creationId xmlns:a16="http://schemas.microsoft.com/office/drawing/2014/main" xmlns="" id="{3DFD0E12-4CDF-4E8C-9CC5-6C22769FD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946" y="2492733"/>
              <a:ext cx="112872" cy="108069"/>
            </a:xfrm>
            <a:custGeom>
              <a:avLst/>
              <a:gdLst>
                <a:gd name="T0" fmla="*/ 23 w 47"/>
                <a:gd name="T1" fmla="*/ 45 h 45"/>
                <a:gd name="T2" fmla="*/ 0 w 47"/>
                <a:gd name="T3" fmla="*/ 21 h 45"/>
                <a:gd name="T4" fmla="*/ 23 w 47"/>
                <a:gd name="T5" fmla="*/ 0 h 45"/>
                <a:gd name="T6" fmla="*/ 47 w 47"/>
                <a:gd name="T7" fmla="*/ 21 h 45"/>
                <a:gd name="T8" fmla="*/ 23 w 47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23" y="45"/>
                  </a:moveTo>
                  <a:lnTo>
                    <a:pt x="0" y="21"/>
                  </a:lnTo>
                  <a:lnTo>
                    <a:pt x="23" y="0"/>
                  </a:lnTo>
                  <a:lnTo>
                    <a:pt x="47" y="21"/>
                  </a:lnTo>
                  <a:lnTo>
                    <a:pt x="23" y="45"/>
                  </a:lnTo>
                  <a:close/>
                </a:path>
              </a:pathLst>
            </a:custGeom>
            <a:solidFill>
              <a:srgbClr val="B48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2">
              <a:extLst>
                <a:ext uri="{FF2B5EF4-FFF2-40B4-BE49-F238E27FC236}">
                  <a16:creationId xmlns:a16="http://schemas.microsoft.com/office/drawing/2014/main" xmlns="" id="{5E069918-1282-4739-B5ED-E0F87FD08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4881" y="2098884"/>
              <a:ext cx="79251" cy="79251"/>
            </a:xfrm>
            <a:prstGeom prst="rect">
              <a:avLst/>
            </a:prstGeom>
            <a:solidFill>
              <a:srgbClr val="B48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">
              <a:extLst>
                <a:ext uri="{FF2B5EF4-FFF2-40B4-BE49-F238E27FC236}">
                  <a16:creationId xmlns:a16="http://schemas.microsoft.com/office/drawing/2014/main" xmlns="" id="{3547A51F-9D4A-40C5-BACB-693CCCA54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116" y="2492733"/>
              <a:ext cx="112872" cy="108069"/>
            </a:xfrm>
            <a:custGeom>
              <a:avLst/>
              <a:gdLst>
                <a:gd name="T0" fmla="*/ 23 w 47"/>
                <a:gd name="T1" fmla="*/ 45 h 45"/>
                <a:gd name="T2" fmla="*/ 47 w 47"/>
                <a:gd name="T3" fmla="*/ 21 h 45"/>
                <a:gd name="T4" fmla="*/ 23 w 47"/>
                <a:gd name="T5" fmla="*/ 0 h 45"/>
                <a:gd name="T6" fmla="*/ 0 w 47"/>
                <a:gd name="T7" fmla="*/ 21 h 45"/>
                <a:gd name="T8" fmla="*/ 23 w 47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23" y="45"/>
                  </a:moveTo>
                  <a:lnTo>
                    <a:pt x="47" y="21"/>
                  </a:lnTo>
                  <a:lnTo>
                    <a:pt x="23" y="0"/>
                  </a:lnTo>
                  <a:lnTo>
                    <a:pt x="0" y="21"/>
                  </a:lnTo>
                  <a:lnTo>
                    <a:pt x="23" y="45"/>
                  </a:lnTo>
                  <a:close/>
                </a:path>
              </a:pathLst>
            </a:custGeom>
            <a:solidFill>
              <a:srgbClr val="B48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34">
              <a:extLst>
                <a:ext uri="{FF2B5EF4-FFF2-40B4-BE49-F238E27FC236}">
                  <a16:creationId xmlns:a16="http://schemas.microsoft.com/office/drawing/2014/main" xmlns="" id="{D2E2AF13-C39B-4CD9-BA79-B33A793976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6737" y="2543165"/>
              <a:ext cx="1337650" cy="0"/>
            </a:xfrm>
            <a:prstGeom prst="line">
              <a:avLst/>
            </a:pr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35">
              <a:extLst>
                <a:ext uri="{FF2B5EF4-FFF2-40B4-BE49-F238E27FC236}">
                  <a16:creationId xmlns:a16="http://schemas.microsoft.com/office/drawing/2014/main" xmlns="" id="{3FF29E36-B015-493A-8860-18CFD2361D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63967" y="1937981"/>
              <a:ext cx="0" cy="605184"/>
            </a:xfrm>
            <a:prstGeom prst="line">
              <a:avLst/>
            </a:pr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6">
              <a:extLst>
                <a:ext uri="{FF2B5EF4-FFF2-40B4-BE49-F238E27FC236}">
                  <a16:creationId xmlns:a16="http://schemas.microsoft.com/office/drawing/2014/main" xmlns="" id="{438998DC-BBF0-436F-91E9-7940D257A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8694" y="1961996"/>
              <a:ext cx="235349" cy="112872"/>
            </a:xfrm>
            <a:custGeom>
              <a:avLst/>
              <a:gdLst>
                <a:gd name="T0" fmla="*/ 0 w 98"/>
                <a:gd name="T1" fmla="*/ 0 h 47"/>
                <a:gd name="T2" fmla="*/ 48 w 98"/>
                <a:gd name="T3" fmla="*/ 47 h 47"/>
                <a:gd name="T4" fmla="*/ 98 w 98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8" h="47">
                  <a:moveTo>
                    <a:pt x="0" y="0"/>
                  </a:moveTo>
                  <a:lnTo>
                    <a:pt x="48" y="47"/>
                  </a:lnTo>
                  <a:lnTo>
                    <a:pt x="98" y="0"/>
                  </a:lnTo>
                </a:path>
              </a:pathLst>
            </a:cu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37">
              <a:extLst>
                <a:ext uri="{FF2B5EF4-FFF2-40B4-BE49-F238E27FC236}">
                  <a16:creationId xmlns:a16="http://schemas.microsoft.com/office/drawing/2014/main" xmlns="" id="{AD4AD9DC-6BAF-4D90-AE44-0896605AE3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68770" y="2166126"/>
              <a:ext cx="377040" cy="365031"/>
            </a:xfrm>
            <a:prstGeom prst="line">
              <a:avLst/>
            </a:pr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8">
              <a:extLst>
                <a:ext uri="{FF2B5EF4-FFF2-40B4-BE49-F238E27FC236}">
                  <a16:creationId xmlns:a16="http://schemas.microsoft.com/office/drawing/2014/main" xmlns="" id="{E66C495A-8D2E-4AD7-9B16-56867F74C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551" y="2094081"/>
              <a:ext cx="165706" cy="163304"/>
            </a:xfrm>
            <a:custGeom>
              <a:avLst/>
              <a:gdLst>
                <a:gd name="T0" fmla="*/ 0 w 69"/>
                <a:gd name="T1" fmla="*/ 0 h 68"/>
                <a:gd name="T2" fmla="*/ 0 w 69"/>
                <a:gd name="T3" fmla="*/ 68 h 68"/>
                <a:gd name="T4" fmla="*/ 69 w 69"/>
                <a:gd name="T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8">
                  <a:moveTo>
                    <a:pt x="0" y="0"/>
                  </a:moveTo>
                  <a:lnTo>
                    <a:pt x="0" y="68"/>
                  </a:lnTo>
                  <a:lnTo>
                    <a:pt x="69" y="68"/>
                  </a:lnTo>
                </a:path>
              </a:pathLst>
            </a:cu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39">
              <a:extLst>
                <a:ext uri="{FF2B5EF4-FFF2-40B4-BE49-F238E27FC236}">
                  <a16:creationId xmlns:a16="http://schemas.microsoft.com/office/drawing/2014/main" xmlns="" id="{6F367D52-1CD4-410D-8F0A-CB16AF910F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29863" y="2423089"/>
              <a:ext cx="120076" cy="120076"/>
            </a:xfrm>
            <a:prstGeom prst="line">
              <a:avLst/>
            </a:pr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0">
              <a:extLst>
                <a:ext uri="{FF2B5EF4-FFF2-40B4-BE49-F238E27FC236}">
                  <a16:creationId xmlns:a16="http://schemas.microsoft.com/office/drawing/2014/main" xmlns="" id="{088CFE44-50EB-49CF-A2E8-FC2029136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67" y="1974005"/>
              <a:ext cx="557154" cy="569162"/>
            </a:xfrm>
            <a:custGeom>
              <a:avLst/>
              <a:gdLst>
                <a:gd name="T0" fmla="*/ 0 w 232"/>
                <a:gd name="T1" fmla="*/ 121 h 237"/>
                <a:gd name="T2" fmla="*/ 97 w 232"/>
                <a:gd name="T3" fmla="*/ 0 h 237"/>
                <a:gd name="T4" fmla="*/ 83 w 232"/>
                <a:gd name="T5" fmla="*/ 154 h 237"/>
                <a:gd name="T6" fmla="*/ 232 w 232"/>
                <a:gd name="T7" fmla="*/ 135 h 237"/>
                <a:gd name="T8" fmla="*/ 116 w 23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7">
                  <a:moveTo>
                    <a:pt x="0" y="121"/>
                  </a:moveTo>
                  <a:lnTo>
                    <a:pt x="97" y="0"/>
                  </a:lnTo>
                  <a:lnTo>
                    <a:pt x="83" y="154"/>
                  </a:lnTo>
                  <a:lnTo>
                    <a:pt x="232" y="135"/>
                  </a:lnTo>
                  <a:lnTo>
                    <a:pt x="116" y="237"/>
                  </a:lnTo>
                </a:path>
              </a:pathLst>
            </a:cu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41">
              <a:extLst>
                <a:ext uri="{FF2B5EF4-FFF2-40B4-BE49-F238E27FC236}">
                  <a16:creationId xmlns:a16="http://schemas.microsoft.com/office/drawing/2014/main" xmlns="" id="{53F88AA2-9FEA-4CFC-BCC5-8C32DF830B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82124" y="2166126"/>
              <a:ext cx="369835" cy="365031"/>
            </a:xfrm>
            <a:prstGeom prst="line">
              <a:avLst/>
            </a:pr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2">
              <a:extLst>
                <a:ext uri="{FF2B5EF4-FFF2-40B4-BE49-F238E27FC236}">
                  <a16:creationId xmlns:a16="http://schemas.microsoft.com/office/drawing/2014/main" xmlns="" id="{73F8F278-D536-4BBE-A2C5-DA8034020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7678" y="2094081"/>
              <a:ext cx="165706" cy="163304"/>
            </a:xfrm>
            <a:custGeom>
              <a:avLst/>
              <a:gdLst>
                <a:gd name="T0" fmla="*/ 69 w 69"/>
                <a:gd name="T1" fmla="*/ 0 h 68"/>
                <a:gd name="T2" fmla="*/ 69 w 69"/>
                <a:gd name="T3" fmla="*/ 68 h 68"/>
                <a:gd name="T4" fmla="*/ 0 w 69"/>
                <a:gd name="T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8">
                  <a:moveTo>
                    <a:pt x="69" y="0"/>
                  </a:moveTo>
                  <a:lnTo>
                    <a:pt x="69" y="68"/>
                  </a:lnTo>
                  <a:lnTo>
                    <a:pt x="0" y="68"/>
                  </a:lnTo>
                </a:path>
              </a:pathLst>
            </a:cu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43">
              <a:extLst>
                <a:ext uri="{FF2B5EF4-FFF2-40B4-BE49-F238E27FC236}">
                  <a16:creationId xmlns:a16="http://schemas.microsoft.com/office/drawing/2014/main" xmlns="" id="{BF3BD967-AF3D-4FCF-A17B-FD831824D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7995" y="2423089"/>
              <a:ext cx="117675" cy="120076"/>
            </a:xfrm>
            <a:prstGeom prst="line">
              <a:avLst/>
            </a:pr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4">
              <a:extLst>
                <a:ext uri="{FF2B5EF4-FFF2-40B4-BE49-F238E27FC236}">
                  <a16:creationId xmlns:a16="http://schemas.microsoft.com/office/drawing/2014/main" xmlns="" id="{5C74848F-934C-42E7-850A-165CB9A04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6814" y="1974005"/>
              <a:ext cx="557154" cy="569162"/>
            </a:xfrm>
            <a:custGeom>
              <a:avLst/>
              <a:gdLst>
                <a:gd name="T0" fmla="*/ 232 w 232"/>
                <a:gd name="T1" fmla="*/ 121 h 237"/>
                <a:gd name="T2" fmla="*/ 135 w 232"/>
                <a:gd name="T3" fmla="*/ 0 h 237"/>
                <a:gd name="T4" fmla="*/ 149 w 232"/>
                <a:gd name="T5" fmla="*/ 154 h 237"/>
                <a:gd name="T6" fmla="*/ 0 w 232"/>
                <a:gd name="T7" fmla="*/ 135 h 237"/>
                <a:gd name="T8" fmla="*/ 116 w 23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7">
                  <a:moveTo>
                    <a:pt x="232" y="121"/>
                  </a:moveTo>
                  <a:lnTo>
                    <a:pt x="135" y="0"/>
                  </a:lnTo>
                  <a:lnTo>
                    <a:pt x="149" y="154"/>
                  </a:lnTo>
                  <a:lnTo>
                    <a:pt x="0" y="135"/>
                  </a:lnTo>
                  <a:lnTo>
                    <a:pt x="116" y="237"/>
                  </a:lnTo>
                </a:path>
              </a:pathLst>
            </a:custGeom>
            <a:noFill/>
            <a:ln w="22225" cap="rnd">
              <a:solidFill>
                <a:srgbClr val="BD8C3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422499F7-E3BC-4730-9D1F-7700FDDEC04A}"/>
              </a:ext>
            </a:extLst>
          </p:cNvPr>
          <p:cNvSpPr txBox="1"/>
          <p:nvPr/>
        </p:nvSpPr>
        <p:spPr>
          <a:xfrm>
            <a:off x="5465987" y="4126608"/>
            <a:ext cx="1258402" cy="558714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600" spc="200" dirty="0"/>
              <a:t>AND</a:t>
            </a:r>
            <a:endParaRPr lang="zh-CN" altLang="en-US" sz="1600" spc="200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22" name="组合 121"/>
          <p:cNvGrpSpPr/>
          <p:nvPr/>
        </p:nvGrpSpPr>
        <p:grpSpPr>
          <a:xfrm>
            <a:off x="4505072" y="938145"/>
            <a:ext cx="3181856" cy="3184593"/>
            <a:chOff x="3833812" y="0"/>
            <a:chExt cx="3690938" cy="369411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4F69230-F3A6-4586-9371-A858F4763E9F}"/>
                </a:ext>
              </a:extLst>
            </p:cNvPr>
            <p:cNvSpPr txBox="1"/>
            <p:nvPr/>
          </p:nvSpPr>
          <p:spPr>
            <a:xfrm>
              <a:off x="5109579" y="1324200"/>
              <a:ext cx="102351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2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429125" y="2757488"/>
              <a:ext cx="165100" cy="169863"/>
            </a:xfrm>
            <a:custGeom>
              <a:avLst/>
              <a:gdLst>
                <a:gd name="T0" fmla="*/ 104 w 104"/>
                <a:gd name="T1" fmla="*/ 59 h 107"/>
                <a:gd name="T2" fmla="*/ 54 w 104"/>
                <a:gd name="T3" fmla="*/ 107 h 107"/>
                <a:gd name="T4" fmla="*/ 0 w 104"/>
                <a:gd name="T5" fmla="*/ 48 h 107"/>
                <a:gd name="T6" fmla="*/ 50 w 104"/>
                <a:gd name="T7" fmla="*/ 0 h 107"/>
                <a:gd name="T8" fmla="*/ 104 w 104"/>
                <a:gd name="T9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7">
                  <a:moveTo>
                    <a:pt x="104" y="59"/>
                  </a:moveTo>
                  <a:lnTo>
                    <a:pt x="54" y="107"/>
                  </a:lnTo>
                  <a:lnTo>
                    <a:pt x="0" y="48"/>
                  </a:lnTo>
                  <a:lnTo>
                    <a:pt x="50" y="0"/>
                  </a:lnTo>
                  <a:lnTo>
                    <a:pt x="104" y="59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014787" y="2279650"/>
              <a:ext cx="658813" cy="719138"/>
            </a:xfrm>
            <a:custGeom>
              <a:avLst/>
              <a:gdLst>
                <a:gd name="T0" fmla="*/ 171 w 415"/>
                <a:gd name="T1" fmla="*/ 453 h 453"/>
                <a:gd name="T2" fmla="*/ 415 w 415"/>
                <a:gd name="T3" fmla="*/ 232 h 453"/>
                <a:gd name="T4" fmla="*/ 225 w 415"/>
                <a:gd name="T5" fmla="*/ 168 h 453"/>
                <a:gd name="T6" fmla="*/ 292 w 415"/>
                <a:gd name="T7" fmla="*/ 119 h 453"/>
                <a:gd name="T8" fmla="*/ 152 w 415"/>
                <a:gd name="T9" fmla="*/ 81 h 453"/>
                <a:gd name="T10" fmla="*/ 192 w 415"/>
                <a:gd name="T11" fmla="*/ 41 h 453"/>
                <a:gd name="T12" fmla="*/ 0 w 415"/>
                <a:gd name="T13" fmla="*/ 0 h 453"/>
                <a:gd name="T14" fmla="*/ 17 w 415"/>
                <a:gd name="T15" fmla="*/ 204 h 453"/>
                <a:gd name="T16" fmla="*/ 74 w 415"/>
                <a:gd name="T17" fmla="*/ 145 h 453"/>
                <a:gd name="T18" fmla="*/ 71 w 415"/>
                <a:gd name="T19" fmla="*/ 308 h 453"/>
                <a:gd name="T20" fmla="*/ 126 w 415"/>
                <a:gd name="T21" fmla="*/ 242 h 453"/>
                <a:gd name="T22" fmla="*/ 171 w 415"/>
                <a:gd name="T2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53">
                  <a:moveTo>
                    <a:pt x="171" y="453"/>
                  </a:moveTo>
                  <a:lnTo>
                    <a:pt x="415" y="232"/>
                  </a:lnTo>
                  <a:lnTo>
                    <a:pt x="225" y="168"/>
                  </a:lnTo>
                  <a:lnTo>
                    <a:pt x="292" y="119"/>
                  </a:lnTo>
                  <a:lnTo>
                    <a:pt x="152" y="81"/>
                  </a:lnTo>
                  <a:lnTo>
                    <a:pt x="192" y="41"/>
                  </a:lnTo>
                  <a:lnTo>
                    <a:pt x="0" y="0"/>
                  </a:lnTo>
                  <a:lnTo>
                    <a:pt x="17" y="204"/>
                  </a:lnTo>
                  <a:lnTo>
                    <a:pt x="74" y="145"/>
                  </a:lnTo>
                  <a:lnTo>
                    <a:pt x="71" y="308"/>
                  </a:lnTo>
                  <a:lnTo>
                    <a:pt x="126" y="242"/>
                  </a:lnTo>
                  <a:lnTo>
                    <a:pt x="171" y="4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832475" y="2851150"/>
              <a:ext cx="127000" cy="136525"/>
            </a:xfrm>
            <a:custGeom>
              <a:avLst/>
              <a:gdLst>
                <a:gd name="T0" fmla="*/ 47 w 80"/>
                <a:gd name="T1" fmla="*/ 86 h 86"/>
                <a:gd name="T2" fmla="*/ 0 w 80"/>
                <a:gd name="T3" fmla="*/ 57 h 86"/>
                <a:gd name="T4" fmla="*/ 35 w 80"/>
                <a:gd name="T5" fmla="*/ 0 h 86"/>
                <a:gd name="T6" fmla="*/ 80 w 80"/>
                <a:gd name="T7" fmla="*/ 29 h 86"/>
                <a:gd name="T8" fmla="*/ 47 w 8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6">
                  <a:moveTo>
                    <a:pt x="47" y="86"/>
                  </a:moveTo>
                  <a:lnTo>
                    <a:pt x="0" y="57"/>
                  </a:lnTo>
                  <a:lnTo>
                    <a:pt x="35" y="0"/>
                  </a:lnTo>
                  <a:lnTo>
                    <a:pt x="80" y="29"/>
                  </a:lnTo>
                  <a:lnTo>
                    <a:pt x="47" y="86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722937" y="2408238"/>
              <a:ext cx="523875" cy="598488"/>
            </a:xfrm>
            <a:custGeom>
              <a:avLst/>
              <a:gdLst>
                <a:gd name="T0" fmla="*/ 0 w 330"/>
                <a:gd name="T1" fmla="*/ 232 h 377"/>
                <a:gd name="T2" fmla="*/ 228 w 330"/>
                <a:gd name="T3" fmla="*/ 377 h 377"/>
                <a:gd name="T4" fmla="*/ 237 w 330"/>
                <a:gd name="T5" fmla="*/ 213 h 377"/>
                <a:gd name="T6" fmla="*/ 289 w 330"/>
                <a:gd name="T7" fmla="*/ 256 h 377"/>
                <a:gd name="T8" fmla="*/ 289 w 330"/>
                <a:gd name="T9" fmla="*/ 137 h 377"/>
                <a:gd name="T10" fmla="*/ 330 w 330"/>
                <a:gd name="T11" fmla="*/ 161 h 377"/>
                <a:gd name="T12" fmla="*/ 320 w 330"/>
                <a:gd name="T13" fmla="*/ 0 h 377"/>
                <a:gd name="T14" fmla="*/ 164 w 330"/>
                <a:gd name="T15" fmla="*/ 59 h 377"/>
                <a:gd name="T16" fmla="*/ 223 w 330"/>
                <a:gd name="T17" fmla="*/ 90 h 377"/>
                <a:gd name="T18" fmla="*/ 93 w 330"/>
                <a:gd name="T19" fmla="*/ 123 h 377"/>
                <a:gd name="T20" fmla="*/ 157 w 330"/>
                <a:gd name="T21" fmla="*/ 151 h 377"/>
                <a:gd name="T22" fmla="*/ 0 w 330"/>
                <a:gd name="T23" fmla="*/ 2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77">
                  <a:moveTo>
                    <a:pt x="0" y="232"/>
                  </a:moveTo>
                  <a:lnTo>
                    <a:pt x="228" y="377"/>
                  </a:lnTo>
                  <a:lnTo>
                    <a:pt x="237" y="213"/>
                  </a:lnTo>
                  <a:lnTo>
                    <a:pt x="289" y="256"/>
                  </a:lnTo>
                  <a:lnTo>
                    <a:pt x="289" y="137"/>
                  </a:lnTo>
                  <a:lnTo>
                    <a:pt x="330" y="161"/>
                  </a:lnTo>
                  <a:lnTo>
                    <a:pt x="320" y="0"/>
                  </a:lnTo>
                  <a:lnTo>
                    <a:pt x="164" y="59"/>
                  </a:lnTo>
                  <a:lnTo>
                    <a:pt x="223" y="90"/>
                  </a:lnTo>
                  <a:lnTo>
                    <a:pt x="93" y="123"/>
                  </a:lnTo>
                  <a:lnTo>
                    <a:pt x="157" y="151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362575" y="57150"/>
              <a:ext cx="206375" cy="203200"/>
            </a:xfrm>
            <a:custGeom>
              <a:avLst/>
              <a:gdLst>
                <a:gd name="T0" fmla="*/ 47 w 55"/>
                <a:gd name="T1" fmla="*/ 16 h 54"/>
                <a:gd name="T2" fmla="*/ 42 w 55"/>
                <a:gd name="T3" fmla="*/ 51 h 54"/>
                <a:gd name="T4" fmla="*/ 28 w 55"/>
                <a:gd name="T5" fmla="*/ 54 h 54"/>
                <a:gd name="T6" fmla="*/ 7 w 55"/>
                <a:gd name="T7" fmla="*/ 42 h 54"/>
                <a:gd name="T8" fmla="*/ 9 w 55"/>
                <a:gd name="T9" fmla="*/ 10 h 54"/>
                <a:gd name="T10" fmla="*/ 13 w 55"/>
                <a:gd name="T11" fmla="*/ 7 h 54"/>
                <a:gd name="T12" fmla="*/ 47 w 55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4">
                  <a:moveTo>
                    <a:pt x="47" y="16"/>
                  </a:moveTo>
                  <a:cubicBezTo>
                    <a:pt x="55" y="28"/>
                    <a:pt x="53" y="43"/>
                    <a:pt x="42" y="51"/>
                  </a:cubicBezTo>
                  <a:cubicBezTo>
                    <a:pt x="38" y="53"/>
                    <a:pt x="33" y="54"/>
                    <a:pt x="28" y="54"/>
                  </a:cubicBezTo>
                  <a:cubicBezTo>
                    <a:pt x="20" y="54"/>
                    <a:pt x="12" y="50"/>
                    <a:pt x="7" y="42"/>
                  </a:cubicBezTo>
                  <a:cubicBezTo>
                    <a:pt x="0" y="32"/>
                    <a:pt x="1" y="18"/>
                    <a:pt x="9" y="10"/>
                  </a:cubicBezTo>
                  <a:cubicBezTo>
                    <a:pt x="10" y="9"/>
                    <a:pt x="12" y="8"/>
                    <a:pt x="13" y="7"/>
                  </a:cubicBezTo>
                  <a:cubicBezTo>
                    <a:pt x="24" y="0"/>
                    <a:pt x="39" y="4"/>
                    <a:pt x="47" y="16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511675" y="166688"/>
              <a:ext cx="933450" cy="676275"/>
            </a:xfrm>
            <a:custGeom>
              <a:avLst/>
              <a:gdLst>
                <a:gd name="T0" fmla="*/ 40 w 248"/>
                <a:gd name="T1" fmla="*/ 180 h 180"/>
                <a:gd name="T2" fmla="*/ 48 w 248"/>
                <a:gd name="T3" fmla="*/ 62 h 180"/>
                <a:gd name="T4" fmla="*/ 148 w 248"/>
                <a:gd name="T5" fmla="*/ 34 h 180"/>
                <a:gd name="T6" fmla="*/ 209 w 248"/>
                <a:gd name="T7" fmla="*/ 37 h 180"/>
                <a:gd name="T8" fmla="*/ 213 w 248"/>
                <a:gd name="T9" fmla="*/ 5 h 180"/>
                <a:gd name="T10" fmla="*/ 242 w 248"/>
                <a:gd name="T11" fmla="*/ 0 h 180"/>
                <a:gd name="T12" fmla="*/ 244 w 248"/>
                <a:gd name="T13" fmla="*/ 8 h 180"/>
                <a:gd name="T14" fmla="*/ 226 w 248"/>
                <a:gd name="T15" fmla="*/ 15 h 180"/>
                <a:gd name="T16" fmla="*/ 230 w 248"/>
                <a:gd name="T17" fmla="*/ 66 h 180"/>
                <a:gd name="T18" fmla="*/ 181 w 248"/>
                <a:gd name="T19" fmla="*/ 88 h 180"/>
                <a:gd name="T20" fmla="*/ 40 w 248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80">
                  <a:moveTo>
                    <a:pt x="40" y="180"/>
                  </a:moveTo>
                  <a:cubicBezTo>
                    <a:pt x="40" y="180"/>
                    <a:pt x="0" y="108"/>
                    <a:pt x="48" y="62"/>
                  </a:cubicBezTo>
                  <a:cubicBezTo>
                    <a:pt x="95" y="17"/>
                    <a:pt x="125" y="28"/>
                    <a:pt x="148" y="34"/>
                  </a:cubicBezTo>
                  <a:cubicBezTo>
                    <a:pt x="172" y="40"/>
                    <a:pt x="203" y="49"/>
                    <a:pt x="209" y="37"/>
                  </a:cubicBezTo>
                  <a:cubicBezTo>
                    <a:pt x="215" y="25"/>
                    <a:pt x="205" y="9"/>
                    <a:pt x="213" y="5"/>
                  </a:cubicBezTo>
                  <a:cubicBezTo>
                    <a:pt x="222" y="0"/>
                    <a:pt x="242" y="0"/>
                    <a:pt x="242" y="0"/>
                  </a:cubicBezTo>
                  <a:cubicBezTo>
                    <a:pt x="242" y="0"/>
                    <a:pt x="248" y="4"/>
                    <a:pt x="244" y="8"/>
                  </a:cubicBezTo>
                  <a:cubicBezTo>
                    <a:pt x="244" y="8"/>
                    <a:pt x="230" y="6"/>
                    <a:pt x="226" y="15"/>
                  </a:cubicBezTo>
                  <a:cubicBezTo>
                    <a:pt x="222" y="23"/>
                    <a:pt x="237" y="50"/>
                    <a:pt x="230" y="66"/>
                  </a:cubicBezTo>
                  <a:cubicBezTo>
                    <a:pt x="223" y="82"/>
                    <a:pt x="181" y="88"/>
                    <a:pt x="181" y="88"/>
                  </a:cubicBezTo>
                  <a:cubicBezTo>
                    <a:pt x="181" y="88"/>
                    <a:pt x="69" y="144"/>
                    <a:pt x="40" y="180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640262" y="358775"/>
              <a:ext cx="596900" cy="638175"/>
            </a:xfrm>
            <a:custGeom>
              <a:avLst/>
              <a:gdLst>
                <a:gd name="T0" fmla="*/ 19 w 159"/>
                <a:gd name="T1" fmla="*/ 163 h 170"/>
                <a:gd name="T2" fmla="*/ 46 w 159"/>
                <a:gd name="T3" fmla="*/ 156 h 170"/>
                <a:gd name="T4" fmla="*/ 79 w 159"/>
                <a:gd name="T5" fmla="*/ 86 h 170"/>
                <a:gd name="T6" fmla="*/ 132 w 159"/>
                <a:gd name="T7" fmla="*/ 56 h 170"/>
                <a:gd name="T8" fmla="*/ 141 w 159"/>
                <a:gd name="T9" fmla="*/ 26 h 170"/>
                <a:gd name="T10" fmla="*/ 82 w 159"/>
                <a:gd name="T11" fmla="*/ 34 h 170"/>
                <a:gd name="T12" fmla="*/ 15 w 159"/>
                <a:gd name="T13" fmla="*/ 111 h 170"/>
                <a:gd name="T14" fmla="*/ 19 w 159"/>
                <a:gd name="T15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70">
                  <a:moveTo>
                    <a:pt x="19" y="163"/>
                  </a:moveTo>
                  <a:cubicBezTo>
                    <a:pt x="33" y="167"/>
                    <a:pt x="44" y="170"/>
                    <a:pt x="46" y="156"/>
                  </a:cubicBezTo>
                  <a:cubicBezTo>
                    <a:pt x="47" y="142"/>
                    <a:pt x="49" y="114"/>
                    <a:pt x="79" y="86"/>
                  </a:cubicBezTo>
                  <a:cubicBezTo>
                    <a:pt x="108" y="59"/>
                    <a:pt x="124" y="57"/>
                    <a:pt x="132" y="56"/>
                  </a:cubicBezTo>
                  <a:cubicBezTo>
                    <a:pt x="139" y="55"/>
                    <a:pt x="159" y="51"/>
                    <a:pt x="141" y="26"/>
                  </a:cubicBezTo>
                  <a:cubicBezTo>
                    <a:pt x="123" y="0"/>
                    <a:pt x="104" y="15"/>
                    <a:pt x="82" y="34"/>
                  </a:cubicBezTo>
                  <a:cubicBezTo>
                    <a:pt x="59" y="53"/>
                    <a:pt x="31" y="82"/>
                    <a:pt x="15" y="111"/>
                  </a:cubicBezTo>
                  <a:cubicBezTo>
                    <a:pt x="0" y="140"/>
                    <a:pt x="0" y="157"/>
                    <a:pt x="19" y="16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205537" y="3024188"/>
              <a:ext cx="198438" cy="207963"/>
            </a:xfrm>
            <a:custGeom>
              <a:avLst/>
              <a:gdLst>
                <a:gd name="T0" fmla="*/ 49 w 53"/>
                <a:gd name="T1" fmla="*/ 23 h 55"/>
                <a:gd name="T2" fmla="*/ 32 w 53"/>
                <a:gd name="T3" fmla="*/ 54 h 55"/>
                <a:gd name="T4" fmla="*/ 18 w 53"/>
                <a:gd name="T5" fmla="*/ 53 h 55"/>
                <a:gd name="T6" fmla="*/ 3 w 53"/>
                <a:gd name="T7" fmla="*/ 35 h 55"/>
                <a:gd name="T8" fmla="*/ 15 w 53"/>
                <a:gd name="T9" fmla="*/ 5 h 55"/>
                <a:gd name="T10" fmla="*/ 19 w 53"/>
                <a:gd name="T11" fmla="*/ 4 h 55"/>
                <a:gd name="T12" fmla="*/ 49 w 53"/>
                <a:gd name="T1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5">
                  <a:moveTo>
                    <a:pt x="49" y="23"/>
                  </a:moveTo>
                  <a:cubicBezTo>
                    <a:pt x="53" y="37"/>
                    <a:pt x="45" y="51"/>
                    <a:pt x="32" y="54"/>
                  </a:cubicBezTo>
                  <a:cubicBezTo>
                    <a:pt x="27" y="55"/>
                    <a:pt x="23" y="55"/>
                    <a:pt x="18" y="53"/>
                  </a:cubicBezTo>
                  <a:cubicBezTo>
                    <a:pt x="11" y="50"/>
                    <a:pt x="5" y="43"/>
                    <a:pt x="3" y="35"/>
                  </a:cubicBezTo>
                  <a:cubicBezTo>
                    <a:pt x="0" y="22"/>
                    <a:pt x="5" y="10"/>
                    <a:pt x="15" y="5"/>
                  </a:cubicBezTo>
                  <a:cubicBezTo>
                    <a:pt x="16" y="5"/>
                    <a:pt x="18" y="4"/>
                    <a:pt x="19" y="4"/>
                  </a:cubicBezTo>
                  <a:cubicBezTo>
                    <a:pt x="32" y="0"/>
                    <a:pt x="45" y="9"/>
                    <a:pt x="49" y="2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67325" y="2994025"/>
              <a:ext cx="1012825" cy="504825"/>
            </a:xfrm>
            <a:custGeom>
              <a:avLst/>
              <a:gdLst>
                <a:gd name="T0" fmla="*/ 13 w 269"/>
                <a:gd name="T1" fmla="*/ 134 h 134"/>
                <a:gd name="T2" fmla="*/ 60 w 269"/>
                <a:gd name="T3" fmla="*/ 27 h 134"/>
                <a:gd name="T4" fmla="*/ 164 w 269"/>
                <a:gd name="T5" fmla="*/ 34 h 134"/>
                <a:gd name="T6" fmla="*/ 221 w 269"/>
                <a:gd name="T7" fmla="*/ 57 h 134"/>
                <a:gd name="T8" fmla="*/ 236 w 269"/>
                <a:gd name="T9" fmla="*/ 28 h 134"/>
                <a:gd name="T10" fmla="*/ 264 w 269"/>
                <a:gd name="T11" fmla="*/ 33 h 134"/>
                <a:gd name="T12" fmla="*/ 263 w 269"/>
                <a:gd name="T13" fmla="*/ 41 h 134"/>
                <a:gd name="T14" fmla="*/ 244 w 269"/>
                <a:gd name="T15" fmla="*/ 42 h 134"/>
                <a:gd name="T16" fmla="*/ 231 w 269"/>
                <a:gd name="T17" fmla="*/ 91 h 134"/>
                <a:gd name="T18" fmla="*/ 177 w 269"/>
                <a:gd name="T19" fmla="*/ 95 h 134"/>
                <a:gd name="T20" fmla="*/ 13 w 269"/>
                <a:gd name="T2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134">
                  <a:moveTo>
                    <a:pt x="13" y="134"/>
                  </a:moveTo>
                  <a:cubicBezTo>
                    <a:pt x="13" y="134"/>
                    <a:pt x="0" y="54"/>
                    <a:pt x="60" y="27"/>
                  </a:cubicBezTo>
                  <a:cubicBezTo>
                    <a:pt x="120" y="0"/>
                    <a:pt x="144" y="20"/>
                    <a:pt x="164" y="34"/>
                  </a:cubicBezTo>
                  <a:cubicBezTo>
                    <a:pt x="184" y="47"/>
                    <a:pt x="211" y="66"/>
                    <a:pt x="221" y="57"/>
                  </a:cubicBezTo>
                  <a:cubicBezTo>
                    <a:pt x="230" y="48"/>
                    <a:pt x="226" y="29"/>
                    <a:pt x="236" y="28"/>
                  </a:cubicBezTo>
                  <a:cubicBezTo>
                    <a:pt x="245" y="26"/>
                    <a:pt x="264" y="33"/>
                    <a:pt x="264" y="33"/>
                  </a:cubicBezTo>
                  <a:cubicBezTo>
                    <a:pt x="264" y="33"/>
                    <a:pt x="269" y="39"/>
                    <a:pt x="263" y="41"/>
                  </a:cubicBezTo>
                  <a:cubicBezTo>
                    <a:pt x="263" y="41"/>
                    <a:pt x="251" y="35"/>
                    <a:pt x="244" y="42"/>
                  </a:cubicBezTo>
                  <a:cubicBezTo>
                    <a:pt x="238" y="48"/>
                    <a:pt x="243" y="78"/>
                    <a:pt x="231" y="91"/>
                  </a:cubicBezTo>
                  <a:cubicBezTo>
                    <a:pt x="219" y="104"/>
                    <a:pt x="177" y="95"/>
                    <a:pt x="177" y="95"/>
                  </a:cubicBezTo>
                  <a:cubicBezTo>
                    <a:pt x="177" y="95"/>
                    <a:pt x="53" y="110"/>
                    <a:pt x="13" y="13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264150" y="3194050"/>
              <a:ext cx="695325" cy="500063"/>
            </a:xfrm>
            <a:custGeom>
              <a:avLst/>
              <a:gdLst>
                <a:gd name="T0" fmla="*/ 15 w 185"/>
                <a:gd name="T1" fmla="*/ 118 h 133"/>
                <a:gd name="T2" fmla="*/ 43 w 185"/>
                <a:gd name="T3" fmla="*/ 120 h 133"/>
                <a:gd name="T4" fmla="*/ 97 w 185"/>
                <a:gd name="T5" fmla="*/ 66 h 133"/>
                <a:gd name="T6" fmla="*/ 157 w 185"/>
                <a:gd name="T7" fmla="*/ 55 h 133"/>
                <a:gd name="T8" fmla="*/ 177 w 185"/>
                <a:gd name="T9" fmla="*/ 30 h 133"/>
                <a:gd name="T10" fmla="*/ 118 w 185"/>
                <a:gd name="T11" fmla="*/ 18 h 133"/>
                <a:gd name="T12" fmla="*/ 29 w 185"/>
                <a:gd name="T13" fmla="*/ 68 h 133"/>
                <a:gd name="T14" fmla="*/ 15 w 185"/>
                <a:gd name="T15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33">
                  <a:moveTo>
                    <a:pt x="15" y="118"/>
                  </a:moveTo>
                  <a:cubicBezTo>
                    <a:pt x="27" y="126"/>
                    <a:pt x="36" y="133"/>
                    <a:pt x="43" y="120"/>
                  </a:cubicBezTo>
                  <a:cubicBezTo>
                    <a:pt x="49" y="108"/>
                    <a:pt x="60" y="82"/>
                    <a:pt x="97" y="66"/>
                  </a:cubicBezTo>
                  <a:cubicBezTo>
                    <a:pt x="134" y="50"/>
                    <a:pt x="150" y="54"/>
                    <a:pt x="157" y="55"/>
                  </a:cubicBezTo>
                  <a:cubicBezTo>
                    <a:pt x="165" y="57"/>
                    <a:pt x="185" y="60"/>
                    <a:pt x="177" y="30"/>
                  </a:cubicBezTo>
                  <a:cubicBezTo>
                    <a:pt x="168" y="0"/>
                    <a:pt x="145" y="8"/>
                    <a:pt x="118" y="18"/>
                  </a:cubicBezTo>
                  <a:cubicBezTo>
                    <a:pt x="90" y="28"/>
                    <a:pt x="53" y="46"/>
                    <a:pt x="29" y="68"/>
                  </a:cubicBezTo>
                  <a:cubicBezTo>
                    <a:pt x="5" y="91"/>
                    <a:pt x="0" y="107"/>
                    <a:pt x="15" y="11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261100" y="271463"/>
              <a:ext cx="639763" cy="700088"/>
            </a:xfrm>
            <a:custGeom>
              <a:avLst/>
              <a:gdLst>
                <a:gd name="T0" fmla="*/ 103 w 170"/>
                <a:gd name="T1" fmla="*/ 129 h 186"/>
                <a:gd name="T2" fmla="*/ 87 w 170"/>
                <a:gd name="T3" fmla="*/ 142 h 186"/>
                <a:gd name="T4" fmla="*/ 60 w 170"/>
                <a:gd name="T5" fmla="*/ 161 h 186"/>
                <a:gd name="T6" fmla="*/ 42 w 170"/>
                <a:gd name="T7" fmla="*/ 173 h 186"/>
                <a:gd name="T8" fmla="*/ 19 w 170"/>
                <a:gd name="T9" fmla="*/ 186 h 186"/>
                <a:gd name="T10" fmla="*/ 0 w 170"/>
                <a:gd name="T11" fmla="*/ 163 h 186"/>
                <a:gd name="T12" fmla="*/ 10 w 170"/>
                <a:gd name="T13" fmla="*/ 155 h 186"/>
                <a:gd name="T14" fmla="*/ 38 w 170"/>
                <a:gd name="T15" fmla="*/ 136 h 186"/>
                <a:gd name="T16" fmla="*/ 55 w 170"/>
                <a:gd name="T17" fmla="*/ 124 h 186"/>
                <a:gd name="T18" fmla="*/ 83 w 170"/>
                <a:gd name="T19" fmla="*/ 103 h 186"/>
                <a:gd name="T20" fmla="*/ 99 w 170"/>
                <a:gd name="T21" fmla="*/ 91 h 186"/>
                <a:gd name="T22" fmla="*/ 123 w 170"/>
                <a:gd name="T23" fmla="*/ 69 h 186"/>
                <a:gd name="T24" fmla="*/ 135 w 170"/>
                <a:gd name="T25" fmla="*/ 57 h 186"/>
                <a:gd name="T26" fmla="*/ 141 w 170"/>
                <a:gd name="T27" fmla="*/ 42 h 186"/>
                <a:gd name="T28" fmla="*/ 140 w 170"/>
                <a:gd name="T29" fmla="*/ 40 h 186"/>
                <a:gd name="T30" fmla="*/ 123 w 170"/>
                <a:gd name="T31" fmla="*/ 40 h 186"/>
                <a:gd name="T32" fmla="*/ 100 w 170"/>
                <a:gd name="T33" fmla="*/ 53 h 186"/>
                <a:gd name="T34" fmla="*/ 84 w 170"/>
                <a:gd name="T35" fmla="*/ 65 h 186"/>
                <a:gd name="T36" fmla="*/ 60 w 170"/>
                <a:gd name="T37" fmla="*/ 85 h 186"/>
                <a:gd name="T38" fmla="*/ 44 w 170"/>
                <a:gd name="T39" fmla="*/ 64 h 186"/>
                <a:gd name="T40" fmla="*/ 47 w 170"/>
                <a:gd name="T41" fmla="*/ 61 h 186"/>
                <a:gd name="T42" fmla="*/ 60 w 170"/>
                <a:gd name="T43" fmla="*/ 48 h 186"/>
                <a:gd name="T44" fmla="*/ 77 w 170"/>
                <a:gd name="T45" fmla="*/ 35 h 186"/>
                <a:gd name="T46" fmla="*/ 94 w 170"/>
                <a:gd name="T47" fmla="*/ 23 h 186"/>
                <a:gd name="T48" fmla="*/ 163 w 170"/>
                <a:gd name="T49" fmla="*/ 21 h 186"/>
                <a:gd name="T50" fmla="*/ 168 w 170"/>
                <a:gd name="T51" fmla="*/ 31 h 186"/>
                <a:gd name="T52" fmla="*/ 170 w 170"/>
                <a:gd name="T53" fmla="*/ 45 h 186"/>
                <a:gd name="T54" fmla="*/ 165 w 170"/>
                <a:gd name="T55" fmla="*/ 60 h 186"/>
                <a:gd name="T56" fmla="*/ 158 w 170"/>
                <a:gd name="T57" fmla="*/ 73 h 186"/>
                <a:gd name="T58" fmla="*/ 141 w 170"/>
                <a:gd name="T59" fmla="*/ 95 h 186"/>
                <a:gd name="T60" fmla="*/ 128 w 170"/>
                <a:gd name="T61" fmla="*/ 108 h 186"/>
                <a:gd name="T62" fmla="*/ 103 w 170"/>
                <a:gd name="T63" fmla="*/ 1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86">
                  <a:moveTo>
                    <a:pt x="103" y="129"/>
                  </a:moveTo>
                  <a:cubicBezTo>
                    <a:pt x="97" y="134"/>
                    <a:pt x="92" y="138"/>
                    <a:pt x="87" y="142"/>
                  </a:cubicBezTo>
                  <a:cubicBezTo>
                    <a:pt x="77" y="149"/>
                    <a:pt x="68" y="155"/>
                    <a:pt x="60" y="161"/>
                  </a:cubicBezTo>
                  <a:cubicBezTo>
                    <a:pt x="53" y="165"/>
                    <a:pt x="47" y="169"/>
                    <a:pt x="42" y="173"/>
                  </a:cubicBezTo>
                  <a:cubicBezTo>
                    <a:pt x="28" y="181"/>
                    <a:pt x="19" y="186"/>
                    <a:pt x="19" y="18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4" y="160"/>
                    <a:pt x="10" y="155"/>
                  </a:cubicBezTo>
                  <a:cubicBezTo>
                    <a:pt x="17" y="151"/>
                    <a:pt x="27" y="144"/>
                    <a:pt x="38" y="136"/>
                  </a:cubicBezTo>
                  <a:cubicBezTo>
                    <a:pt x="43" y="133"/>
                    <a:pt x="49" y="128"/>
                    <a:pt x="55" y="124"/>
                  </a:cubicBezTo>
                  <a:cubicBezTo>
                    <a:pt x="64" y="117"/>
                    <a:pt x="74" y="110"/>
                    <a:pt x="83" y="103"/>
                  </a:cubicBezTo>
                  <a:cubicBezTo>
                    <a:pt x="89" y="99"/>
                    <a:pt x="94" y="95"/>
                    <a:pt x="99" y="91"/>
                  </a:cubicBezTo>
                  <a:cubicBezTo>
                    <a:pt x="108" y="83"/>
                    <a:pt x="116" y="76"/>
                    <a:pt x="123" y="69"/>
                  </a:cubicBezTo>
                  <a:cubicBezTo>
                    <a:pt x="128" y="65"/>
                    <a:pt x="132" y="60"/>
                    <a:pt x="135" y="57"/>
                  </a:cubicBezTo>
                  <a:cubicBezTo>
                    <a:pt x="140" y="50"/>
                    <a:pt x="142" y="45"/>
                    <a:pt x="141" y="42"/>
                  </a:cubicBezTo>
                  <a:cubicBezTo>
                    <a:pt x="141" y="41"/>
                    <a:pt x="141" y="41"/>
                    <a:pt x="140" y="40"/>
                  </a:cubicBezTo>
                  <a:cubicBezTo>
                    <a:pt x="137" y="36"/>
                    <a:pt x="131" y="36"/>
                    <a:pt x="123" y="40"/>
                  </a:cubicBezTo>
                  <a:cubicBezTo>
                    <a:pt x="116" y="42"/>
                    <a:pt x="108" y="47"/>
                    <a:pt x="100" y="53"/>
                  </a:cubicBezTo>
                  <a:cubicBezTo>
                    <a:pt x="94" y="57"/>
                    <a:pt x="89" y="61"/>
                    <a:pt x="84" y="65"/>
                  </a:cubicBezTo>
                  <a:cubicBezTo>
                    <a:pt x="70" y="75"/>
                    <a:pt x="60" y="85"/>
                    <a:pt x="60" y="8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5" y="63"/>
                    <a:pt x="47" y="61"/>
                  </a:cubicBezTo>
                  <a:cubicBezTo>
                    <a:pt x="50" y="58"/>
                    <a:pt x="54" y="54"/>
                    <a:pt x="60" y="48"/>
                  </a:cubicBezTo>
                  <a:cubicBezTo>
                    <a:pt x="65" y="44"/>
                    <a:pt x="70" y="39"/>
                    <a:pt x="77" y="35"/>
                  </a:cubicBezTo>
                  <a:cubicBezTo>
                    <a:pt x="82" y="30"/>
                    <a:pt x="88" y="26"/>
                    <a:pt x="94" y="23"/>
                  </a:cubicBezTo>
                  <a:cubicBezTo>
                    <a:pt x="118" y="8"/>
                    <a:pt x="145" y="0"/>
                    <a:pt x="163" y="21"/>
                  </a:cubicBezTo>
                  <a:cubicBezTo>
                    <a:pt x="165" y="24"/>
                    <a:pt x="167" y="27"/>
                    <a:pt x="168" y="31"/>
                  </a:cubicBezTo>
                  <a:cubicBezTo>
                    <a:pt x="170" y="35"/>
                    <a:pt x="170" y="40"/>
                    <a:pt x="170" y="45"/>
                  </a:cubicBezTo>
                  <a:cubicBezTo>
                    <a:pt x="169" y="50"/>
                    <a:pt x="168" y="55"/>
                    <a:pt x="165" y="60"/>
                  </a:cubicBezTo>
                  <a:cubicBezTo>
                    <a:pt x="164" y="64"/>
                    <a:pt x="161" y="69"/>
                    <a:pt x="158" y="73"/>
                  </a:cubicBezTo>
                  <a:cubicBezTo>
                    <a:pt x="153" y="80"/>
                    <a:pt x="147" y="88"/>
                    <a:pt x="141" y="95"/>
                  </a:cubicBezTo>
                  <a:cubicBezTo>
                    <a:pt x="137" y="99"/>
                    <a:pt x="132" y="104"/>
                    <a:pt x="128" y="108"/>
                  </a:cubicBezTo>
                  <a:cubicBezTo>
                    <a:pt x="120" y="115"/>
                    <a:pt x="111" y="123"/>
                    <a:pt x="103" y="129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6551612" y="358775"/>
              <a:ext cx="349250" cy="82550"/>
            </a:xfrm>
            <a:custGeom>
              <a:avLst/>
              <a:gdLst>
                <a:gd name="T0" fmla="*/ 93 w 93"/>
                <a:gd name="T1" fmla="*/ 22 h 22"/>
                <a:gd name="T2" fmla="*/ 64 w 93"/>
                <a:gd name="T3" fmla="*/ 19 h 22"/>
                <a:gd name="T4" fmla="*/ 63 w 93"/>
                <a:gd name="T5" fmla="*/ 17 h 22"/>
                <a:gd name="T6" fmla="*/ 46 w 93"/>
                <a:gd name="T7" fmla="*/ 17 h 22"/>
                <a:gd name="T8" fmla="*/ 0 w 93"/>
                <a:gd name="T9" fmla="*/ 12 h 22"/>
                <a:gd name="T10" fmla="*/ 17 w 93"/>
                <a:gd name="T11" fmla="*/ 0 h 22"/>
                <a:gd name="T12" fmla="*/ 91 w 93"/>
                <a:gd name="T13" fmla="*/ 8 h 22"/>
                <a:gd name="T14" fmla="*/ 93 w 93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2">
                  <a:moveTo>
                    <a:pt x="93" y="22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3" y="17"/>
                  </a:cubicBezTo>
                  <a:cubicBezTo>
                    <a:pt x="60" y="13"/>
                    <a:pt x="54" y="13"/>
                    <a:pt x="46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7"/>
                    <a:pt x="11" y="3"/>
                    <a:pt x="17" y="0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3" y="12"/>
                    <a:pt x="93" y="17"/>
                    <a:pt x="93" y="22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6437312" y="452438"/>
              <a:ext cx="200025" cy="63500"/>
            </a:xfrm>
            <a:custGeom>
              <a:avLst/>
              <a:gdLst>
                <a:gd name="T0" fmla="*/ 13 w 53"/>
                <a:gd name="T1" fmla="*/ 0 h 17"/>
                <a:gd name="T2" fmla="*/ 53 w 53"/>
                <a:gd name="T3" fmla="*/ 5 h 17"/>
                <a:gd name="T4" fmla="*/ 37 w 53"/>
                <a:gd name="T5" fmla="*/ 17 h 17"/>
                <a:gd name="T6" fmla="*/ 0 w 53"/>
                <a:gd name="T7" fmla="*/ 13 h 17"/>
                <a:gd name="T8" fmla="*/ 13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13" y="0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47" y="9"/>
                    <a:pt x="42" y="13"/>
                    <a:pt x="37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0"/>
                    <a:pt x="7" y="6"/>
                    <a:pt x="13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724650" y="485775"/>
              <a:ext cx="157163" cy="60325"/>
            </a:xfrm>
            <a:custGeom>
              <a:avLst/>
              <a:gdLst>
                <a:gd name="T0" fmla="*/ 35 w 42"/>
                <a:gd name="T1" fmla="*/ 16 h 16"/>
                <a:gd name="T2" fmla="*/ 0 w 42"/>
                <a:gd name="T3" fmla="*/ 12 h 16"/>
                <a:gd name="T4" fmla="*/ 12 w 42"/>
                <a:gd name="T5" fmla="*/ 0 h 16"/>
                <a:gd name="T6" fmla="*/ 42 w 42"/>
                <a:gd name="T7" fmla="*/ 3 h 16"/>
                <a:gd name="T8" fmla="*/ 35 w 4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35" y="1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8"/>
                    <a:pt x="9" y="3"/>
                    <a:pt x="12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7"/>
                    <a:pt x="38" y="12"/>
                    <a:pt x="35" y="16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573837" y="614363"/>
              <a:ext cx="217488" cy="63500"/>
            </a:xfrm>
            <a:custGeom>
              <a:avLst/>
              <a:gdLst>
                <a:gd name="T0" fmla="*/ 0 w 58"/>
                <a:gd name="T1" fmla="*/ 12 h 17"/>
                <a:gd name="T2" fmla="*/ 16 w 58"/>
                <a:gd name="T3" fmla="*/ 0 h 17"/>
                <a:gd name="T4" fmla="*/ 58 w 58"/>
                <a:gd name="T5" fmla="*/ 4 h 17"/>
                <a:gd name="T6" fmla="*/ 45 w 58"/>
                <a:gd name="T7" fmla="*/ 17 h 17"/>
                <a:gd name="T8" fmla="*/ 0 w 58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7">
                  <a:moveTo>
                    <a:pt x="0" y="12"/>
                  </a:moveTo>
                  <a:cubicBezTo>
                    <a:pt x="6" y="8"/>
                    <a:pt x="11" y="4"/>
                    <a:pt x="16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8"/>
                    <a:pt x="49" y="13"/>
                    <a:pt x="45" y="17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403975" y="738188"/>
              <a:ext cx="244475" cy="66675"/>
            </a:xfrm>
            <a:custGeom>
              <a:avLst/>
              <a:gdLst>
                <a:gd name="T0" fmla="*/ 65 w 65"/>
                <a:gd name="T1" fmla="*/ 5 h 18"/>
                <a:gd name="T2" fmla="*/ 49 w 65"/>
                <a:gd name="T3" fmla="*/ 18 h 18"/>
                <a:gd name="T4" fmla="*/ 0 w 65"/>
                <a:gd name="T5" fmla="*/ 12 h 18"/>
                <a:gd name="T6" fmla="*/ 17 w 65"/>
                <a:gd name="T7" fmla="*/ 0 h 18"/>
                <a:gd name="T8" fmla="*/ 65 w 6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">
                  <a:moveTo>
                    <a:pt x="65" y="5"/>
                  </a:moveTo>
                  <a:cubicBezTo>
                    <a:pt x="59" y="10"/>
                    <a:pt x="54" y="14"/>
                    <a:pt x="49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11" y="4"/>
                    <a:pt x="17" y="0"/>
                  </a:cubicBezTo>
                  <a:lnTo>
                    <a:pt x="65" y="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261100" y="854075"/>
              <a:ext cx="225425" cy="68263"/>
            </a:xfrm>
            <a:custGeom>
              <a:avLst/>
              <a:gdLst>
                <a:gd name="T0" fmla="*/ 60 w 60"/>
                <a:gd name="T1" fmla="*/ 6 h 18"/>
                <a:gd name="T2" fmla="*/ 42 w 60"/>
                <a:gd name="T3" fmla="*/ 18 h 18"/>
                <a:gd name="T4" fmla="*/ 4 w 60"/>
                <a:gd name="T5" fmla="*/ 14 h 18"/>
                <a:gd name="T6" fmla="*/ 0 w 60"/>
                <a:gd name="T7" fmla="*/ 8 h 18"/>
                <a:gd name="T8" fmla="*/ 10 w 60"/>
                <a:gd name="T9" fmla="*/ 0 h 18"/>
                <a:gd name="T10" fmla="*/ 60 w 60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8">
                  <a:moveTo>
                    <a:pt x="60" y="6"/>
                  </a:moveTo>
                  <a:cubicBezTo>
                    <a:pt x="53" y="10"/>
                    <a:pt x="47" y="14"/>
                    <a:pt x="42" y="1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4" y="5"/>
                    <a:pt x="10" y="0"/>
                  </a:cubicBezTo>
                  <a:lnTo>
                    <a:pt x="60" y="6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833812" y="1414463"/>
              <a:ext cx="565150" cy="617538"/>
            </a:xfrm>
            <a:custGeom>
              <a:avLst/>
              <a:gdLst>
                <a:gd name="T0" fmla="*/ 59 w 150"/>
                <a:gd name="T1" fmla="*/ 50 h 164"/>
                <a:gd name="T2" fmla="*/ 73 w 150"/>
                <a:gd name="T3" fmla="*/ 40 h 164"/>
                <a:gd name="T4" fmla="*/ 97 w 150"/>
                <a:gd name="T5" fmla="*/ 23 h 164"/>
                <a:gd name="T6" fmla="*/ 113 w 150"/>
                <a:gd name="T7" fmla="*/ 13 h 164"/>
                <a:gd name="T8" fmla="*/ 133 w 150"/>
                <a:gd name="T9" fmla="*/ 0 h 164"/>
                <a:gd name="T10" fmla="*/ 150 w 150"/>
                <a:gd name="T11" fmla="*/ 21 h 164"/>
                <a:gd name="T12" fmla="*/ 140 w 150"/>
                <a:gd name="T13" fmla="*/ 28 h 164"/>
                <a:gd name="T14" fmla="*/ 116 w 150"/>
                <a:gd name="T15" fmla="*/ 44 h 164"/>
                <a:gd name="T16" fmla="*/ 101 w 150"/>
                <a:gd name="T17" fmla="*/ 55 h 164"/>
                <a:gd name="T18" fmla="*/ 76 w 150"/>
                <a:gd name="T19" fmla="*/ 74 h 164"/>
                <a:gd name="T20" fmla="*/ 63 w 150"/>
                <a:gd name="T21" fmla="*/ 85 h 164"/>
                <a:gd name="T22" fmla="*/ 41 w 150"/>
                <a:gd name="T23" fmla="*/ 103 h 164"/>
                <a:gd name="T24" fmla="*/ 31 w 150"/>
                <a:gd name="T25" fmla="*/ 115 h 164"/>
                <a:gd name="T26" fmla="*/ 26 w 150"/>
                <a:gd name="T27" fmla="*/ 128 h 164"/>
                <a:gd name="T28" fmla="*/ 26 w 150"/>
                <a:gd name="T29" fmla="*/ 129 h 164"/>
                <a:gd name="T30" fmla="*/ 42 w 150"/>
                <a:gd name="T31" fmla="*/ 129 h 164"/>
                <a:gd name="T32" fmla="*/ 62 w 150"/>
                <a:gd name="T33" fmla="*/ 118 h 164"/>
                <a:gd name="T34" fmla="*/ 76 w 150"/>
                <a:gd name="T35" fmla="*/ 107 h 164"/>
                <a:gd name="T36" fmla="*/ 97 w 150"/>
                <a:gd name="T37" fmla="*/ 90 h 164"/>
                <a:gd name="T38" fmla="*/ 111 w 150"/>
                <a:gd name="T39" fmla="*/ 108 h 164"/>
                <a:gd name="T40" fmla="*/ 108 w 150"/>
                <a:gd name="T41" fmla="*/ 111 h 164"/>
                <a:gd name="T42" fmla="*/ 97 w 150"/>
                <a:gd name="T43" fmla="*/ 122 h 164"/>
                <a:gd name="T44" fmla="*/ 82 w 150"/>
                <a:gd name="T45" fmla="*/ 134 h 164"/>
                <a:gd name="T46" fmla="*/ 67 w 150"/>
                <a:gd name="T47" fmla="*/ 144 h 164"/>
                <a:gd name="T48" fmla="*/ 7 w 150"/>
                <a:gd name="T49" fmla="*/ 145 h 164"/>
                <a:gd name="T50" fmla="*/ 2 w 150"/>
                <a:gd name="T51" fmla="*/ 137 h 164"/>
                <a:gd name="T52" fmla="*/ 0 w 150"/>
                <a:gd name="T53" fmla="*/ 125 h 164"/>
                <a:gd name="T54" fmla="*/ 4 w 150"/>
                <a:gd name="T55" fmla="*/ 112 h 164"/>
                <a:gd name="T56" fmla="*/ 10 w 150"/>
                <a:gd name="T57" fmla="*/ 100 h 164"/>
                <a:gd name="T58" fmla="*/ 26 w 150"/>
                <a:gd name="T59" fmla="*/ 81 h 164"/>
                <a:gd name="T60" fmla="*/ 37 w 150"/>
                <a:gd name="T61" fmla="*/ 70 h 164"/>
                <a:gd name="T62" fmla="*/ 59 w 150"/>
                <a:gd name="T63" fmla="*/ 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64">
                  <a:moveTo>
                    <a:pt x="59" y="50"/>
                  </a:moveTo>
                  <a:cubicBezTo>
                    <a:pt x="64" y="47"/>
                    <a:pt x="69" y="43"/>
                    <a:pt x="73" y="40"/>
                  </a:cubicBezTo>
                  <a:cubicBezTo>
                    <a:pt x="81" y="34"/>
                    <a:pt x="90" y="28"/>
                    <a:pt x="97" y="23"/>
                  </a:cubicBezTo>
                  <a:cubicBezTo>
                    <a:pt x="103" y="19"/>
                    <a:pt x="108" y="16"/>
                    <a:pt x="113" y="13"/>
                  </a:cubicBezTo>
                  <a:cubicBezTo>
                    <a:pt x="125" y="5"/>
                    <a:pt x="133" y="0"/>
                    <a:pt x="133" y="0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1"/>
                    <a:pt x="146" y="24"/>
                    <a:pt x="140" y="28"/>
                  </a:cubicBezTo>
                  <a:cubicBezTo>
                    <a:pt x="134" y="32"/>
                    <a:pt x="126" y="38"/>
                    <a:pt x="116" y="44"/>
                  </a:cubicBezTo>
                  <a:cubicBezTo>
                    <a:pt x="112" y="48"/>
                    <a:pt x="107" y="51"/>
                    <a:pt x="101" y="55"/>
                  </a:cubicBezTo>
                  <a:cubicBezTo>
                    <a:pt x="93" y="61"/>
                    <a:pt x="85" y="67"/>
                    <a:pt x="76" y="74"/>
                  </a:cubicBezTo>
                  <a:cubicBezTo>
                    <a:pt x="72" y="77"/>
                    <a:pt x="67" y="81"/>
                    <a:pt x="63" y="85"/>
                  </a:cubicBezTo>
                  <a:cubicBezTo>
                    <a:pt x="55" y="91"/>
                    <a:pt x="47" y="98"/>
                    <a:pt x="41" y="103"/>
                  </a:cubicBezTo>
                  <a:cubicBezTo>
                    <a:pt x="37" y="107"/>
                    <a:pt x="34" y="111"/>
                    <a:pt x="31" y="115"/>
                  </a:cubicBezTo>
                  <a:cubicBezTo>
                    <a:pt x="27" y="120"/>
                    <a:pt x="25" y="125"/>
                    <a:pt x="26" y="128"/>
                  </a:cubicBezTo>
                  <a:cubicBezTo>
                    <a:pt x="26" y="128"/>
                    <a:pt x="26" y="129"/>
                    <a:pt x="26" y="129"/>
                  </a:cubicBezTo>
                  <a:cubicBezTo>
                    <a:pt x="29" y="133"/>
                    <a:pt x="35" y="132"/>
                    <a:pt x="42" y="129"/>
                  </a:cubicBezTo>
                  <a:cubicBezTo>
                    <a:pt x="48" y="127"/>
                    <a:pt x="55" y="123"/>
                    <a:pt x="62" y="118"/>
                  </a:cubicBezTo>
                  <a:cubicBezTo>
                    <a:pt x="67" y="114"/>
                    <a:pt x="72" y="111"/>
                    <a:pt x="76" y="107"/>
                  </a:cubicBezTo>
                  <a:cubicBezTo>
                    <a:pt x="88" y="98"/>
                    <a:pt x="97" y="90"/>
                    <a:pt x="97" y="90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0" y="109"/>
                    <a:pt x="108" y="111"/>
                  </a:cubicBezTo>
                  <a:cubicBezTo>
                    <a:pt x="106" y="113"/>
                    <a:pt x="102" y="117"/>
                    <a:pt x="97" y="122"/>
                  </a:cubicBezTo>
                  <a:cubicBezTo>
                    <a:pt x="93" y="126"/>
                    <a:pt x="88" y="130"/>
                    <a:pt x="82" y="134"/>
                  </a:cubicBezTo>
                  <a:cubicBezTo>
                    <a:pt x="77" y="138"/>
                    <a:pt x="72" y="141"/>
                    <a:pt x="67" y="144"/>
                  </a:cubicBezTo>
                  <a:cubicBezTo>
                    <a:pt x="46" y="157"/>
                    <a:pt x="22" y="164"/>
                    <a:pt x="7" y="145"/>
                  </a:cubicBezTo>
                  <a:cubicBezTo>
                    <a:pt x="5" y="143"/>
                    <a:pt x="3" y="140"/>
                    <a:pt x="2" y="137"/>
                  </a:cubicBezTo>
                  <a:cubicBezTo>
                    <a:pt x="1" y="133"/>
                    <a:pt x="0" y="129"/>
                    <a:pt x="0" y="125"/>
                  </a:cubicBezTo>
                  <a:cubicBezTo>
                    <a:pt x="1" y="121"/>
                    <a:pt x="2" y="116"/>
                    <a:pt x="4" y="112"/>
                  </a:cubicBezTo>
                  <a:cubicBezTo>
                    <a:pt x="6" y="108"/>
                    <a:pt x="8" y="104"/>
                    <a:pt x="10" y="100"/>
                  </a:cubicBezTo>
                  <a:cubicBezTo>
                    <a:pt x="15" y="94"/>
                    <a:pt x="20" y="87"/>
                    <a:pt x="26" y="81"/>
                  </a:cubicBezTo>
                  <a:cubicBezTo>
                    <a:pt x="29" y="77"/>
                    <a:pt x="33" y="73"/>
                    <a:pt x="37" y="70"/>
                  </a:cubicBezTo>
                  <a:cubicBezTo>
                    <a:pt x="44" y="63"/>
                    <a:pt x="52" y="57"/>
                    <a:pt x="59" y="50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833812" y="1884363"/>
              <a:ext cx="309563" cy="71438"/>
            </a:xfrm>
            <a:custGeom>
              <a:avLst/>
              <a:gdLst>
                <a:gd name="T0" fmla="*/ 0 w 82"/>
                <a:gd name="T1" fmla="*/ 0 h 19"/>
                <a:gd name="T2" fmla="*/ 26 w 82"/>
                <a:gd name="T3" fmla="*/ 3 h 19"/>
                <a:gd name="T4" fmla="*/ 26 w 82"/>
                <a:gd name="T5" fmla="*/ 4 h 19"/>
                <a:gd name="T6" fmla="*/ 42 w 82"/>
                <a:gd name="T7" fmla="*/ 4 h 19"/>
                <a:gd name="T8" fmla="*/ 82 w 82"/>
                <a:gd name="T9" fmla="*/ 9 h 19"/>
                <a:gd name="T10" fmla="*/ 67 w 82"/>
                <a:gd name="T11" fmla="*/ 19 h 19"/>
                <a:gd name="T12" fmla="*/ 2 w 82"/>
                <a:gd name="T13" fmla="*/ 12 h 19"/>
                <a:gd name="T14" fmla="*/ 0 w 82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9" y="8"/>
                    <a:pt x="35" y="7"/>
                    <a:pt x="42" y="4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7" y="13"/>
                    <a:pt x="72" y="16"/>
                    <a:pt x="67" y="1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067175" y="1817688"/>
              <a:ext cx="173038" cy="55563"/>
            </a:xfrm>
            <a:custGeom>
              <a:avLst/>
              <a:gdLst>
                <a:gd name="T0" fmla="*/ 35 w 46"/>
                <a:gd name="T1" fmla="*/ 15 h 15"/>
                <a:gd name="T2" fmla="*/ 0 w 46"/>
                <a:gd name="T3" fmla="*/ 11 h 15"/>
                <a:gd name="T4" fmla="*/ 14 w 46"/>
                <a:gd name="T5" fmla="*/ 0 h 15"/>
                <a:gd name="T6" fmla="*/ 46 w 46"/>
                <a:gd name="T7" fmla="*/ 4 h 15"/>
                <a:gd name="T8" fmla="*/ 35 w 4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5">
                  <a:moveTo>
                    <a:pt x="35" y="1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7"/>
                    <a:pt x="10" y="4"/>
                    <a:pt x="14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6"/>
                    <a:pt x="40" y="10"/>
                    <a:pt x="35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849687" y="1790700"/>
              <a:ext cx="138113" cy="57150"/>
            </a:xfrm>
            <a:custGeom>
              <a:avLst/>
              <a:gdLst>
                <a:gd name="T0" fmla="*/ 6 w 37"/>
                <a:gd name="T1" fmla="*/ 0 h 15"/>
                <a:gd name="T2" fmla="*/ 37 w 37"/>
                <a:gd name="T3" fmla="*/ 3 h 15"/>
                <a:gd name="T4" fmla="*/ 27 w 37"/>
                <a:gd name="T5" fmla="*/ 15 h 15"/>
                <a:gd name="T6" fmla="*/ 0 w 37"/>
                <a:gd name="T7" fmla="*/ 12 h 15"/>
                <a:gd name="T8" fmla="*/ 6 w 3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5">
                  <a:moveTo>
                    <a:pt x="6" y="0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3" y="7"/>
                    <a:pt x="30" y="11"/>
                    <a:pt x="27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3932237" y="1677988"/>
              <a:ext cx="187325" cy="57150"/>
            </a:xfrm>
            <a:custGeom>
              <a:avLst/>
              <a:gdLst>
                <a:gd name="T0" fmla="*/ 50 w 50"/>
                <a:gd name="T1" fmla="*/ 4 h 15"/>
                <a:gd name="T2" fmla="*/ 37 w 50"/>
                <a:gd name="T3" fmla="*/ 15 h 15"/>
                <a:gd name="T4" fmla="*/ 0 w 50"/>
                <a:gd name="T5" fmla="*/ 11 h 15"/>
                <a:gd name="T6" fmla="*/ 11 w 50"/>
                <a:gd name="T7" fmla="*/ 0 h 15"/>
                <a:gd name="T8" fmla="*/ 50 w 50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">
                  <a:moveTo>
                    <a:pt x="50" y="4"/>
                  </a:moveTo>
                  <a:cubicBezTo>
                    <a:pt x="46" y="7"/>
                    <a:pt x="41" y="11"/>
                    <a:pt x="37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7" y="3"/>
                    <a:pt x="11" y="0"/>
                  </a:cubicBezTo>
                  <a:lnTo>
                    <a:pt x="50" y="4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056062" y="1565275"/>
              <a:ext cx="214313" cy="57150"/>
            </a:xfrm>
            <a:custGeom>
              <a:avLst/>
              <a:gdLst>
                <a:gd name="T0" fmla="*/ 0 w 57"/>
                <a:gd name="T1" fmla="*/ 10 h 15"/>
                <a:gd name="T2" fmla="*/ 14 w 57"/>
                <a:gd name="T3" fmla="*/ 0 h 15"/>
                <a:gd name="T4" fmla="*/ 57 w 57"/>
                <a:gd name="T5" fmla="*/ 4 h 15"/>
                <a:gd name="T6" fmla="*/ 42 w 57"/>
                <a:gd name="T7" fmla="*/ 15 h 15"/>
                <a:gd name="T8" fmla="*/ 0 w 5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">
                  <a:moveTo>
                    <a:pt x="0" y="10"/>
                  </a:moveTo>
                  <a:cubicBezTo>
                    <a:pt x="5" y="7"/>
                    <a:pt x="10" y="3"/>
                    <a:pt x="14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8"/>
                    <a:pt x="48" y="11"/>
                    <a:pt x="42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198937" y="1463675"/>
              <a:ext cx="200025" cy="57150"/>
            </a:xfrm>
            <a:custGeom>
              <a:avLst/>
              <a:gdLst>
                <a:gd name="T0" fmla="*/ 0 w 53"/>
                <a:gd name="T1" fmla="*/ 10 h 15"/>
                <a:gd name="T2" fmla="*/ 16 w 53"/>
                <a:gd name="T3" fmla="*/ 0 h 15"/>
                <a:gd name="T4" fmla="*/ 49 w 53"/>
                <a:gd name="T5" fmla="*/ 3 h 15"/>
                <a:gd name="T6" fmla="*/ 53 w 53"/>
                <a:gd name="T7" fmla="*/ 8 h 15"/>
                <a:gd name="T8" fmla="*/ 43 w 53"/>
                <a:gd name="T9" fmla="*/ 15 h 15"/>
                <a:gd name="T10" fmla="*/ 0 w 53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">
                  <a:moveTo>
                    <a:pt x="0" y="10"/>
                  </a:moveTo>
                  <a:cubicBezTo>
                    <a:pt x="6" y="6"/>
                    <a:pt x="11" y="3"/>
                    <a:pt x="1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49" y="11"/>
                    <a:pt x="43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921250" y="2487613"/>
              <a:ext cx="395288" cy="890588"/>
            </a:xfrm>
            <a:custGeom>
              <a:avLst/>
              <a:gdLst>
                <a:gd name="T0" fmla="*/ 90 w 105"/>
                <a:gd name="T1" fmla="*/ 138 h 237"/>
                <a:gd name="T2" fmla="*/ 84 w 105"/>
                <a:gd name="T3" fmla="*/ 158 h 237"/>
                <a:gd name="T4" fmla="*/ 72 w 105"/>
                <a:gd name="T5" fmla="*/ 191 h 237"/>
                <a:gd name="T6" fmla="*/ 63 w 105"/>
                <a:gd name="T7" fmla="*/ 212 h 237"/>
                <a:gd name="T8" fmla="*/ 51 w 105"/>
                <a:gd name="T9" fmla="*/ 237 h 237"/>
                <a:gd name="T10" fmla="*/ 21 w 105"/>
                <a:gd name="T11" fmla="*/ 228 h 237"/>
                <a:gd name="T12" fmla="*/ 26 w 105"/>
                <a:gd name="T13" fmla="*/ 215 h 237"/>
                <a:gd name="T14" fmla="*/ 38 w 105"/>
                <a:gd name="T15" fmla="*/ 183 h 237"/>
                <a:gd name="T16" fmla="*/ 46 w 105"/>
                <a:gd name="T17" fmla="*/ 162 h 237"/>
                <a:gd name="T18" fmla="*/ 58 w 105"/>
                <a:gd name="T19" fmla="*/ 126 h 237"/>
                <a:gd name="T20" fmla="*/ 64 w 105"/>
                <a:gd name="T21" fmla="*/ 107 h 237"/>
                <a:gd name="T22" fmla="*/ 72 w 105"/>
                <a:gd name="T23" fmla="*/ 74 h 237"/>
                <a:gd name="T24" fmla="*/ 75 w 105"/>
                <a:gd name="T25" fmla="*/ 56 h 237"/>
                <a:gd name="T26" fmla="*/ 71 w 105"/>
                <a:gd name="T27" fmla="*/ 39 h 237"/>
                <a:gd name="T28" fmla="*/ 70 w 105"/>
                <a:gd name="T29" fmla="*/ 38 h 237"/>
                <a:gd name="T30" fmla="*/ 54 w 105"/>
                <a:gd name="T31" fmla="*/ 48 h 237"/>
                <a:gd name="T32" fmla="*/ 42 w 105"/>
                <a:gd name="T33" fmla="*/ 73 h 237"/>
                <a:gd name="T34" fmla="*/ 35 w 105"/>
                <a:gd name="T35" fmla="*/ 94 h 237"/>
                <a:gd name="T36" fmla="*/ 27 w 105"/>
                <a:gd name="T37" fmla="*/ 125 h 237"/>
                <a:gd name="T38" fmla="*/ 0 w 105"/>
                <a:gd name="T39" fmla="*/ 117 h 237"/>
                <a:gd name="T40" fmla="*/ 1 w 105"/>
                <a:gd name="T41" fmla="*/ 112 h 237"/>
                <a:gd name="T42" fmla="*/ 5 w 105"/>
                <a:gd name="T43" fmla="*/ 93 h 237"/>
                <a:gd name="T44" fmla="*/ 11 w 105"/>
                <a:gd name="T45" fmla="*/ 71 h 237"/>
                <a:gd name="T46" fmla="*/ 19 w 105"/>
                <a:gd name="T47" fmla="*/ 50 h 237"/>
                <a:gd name="T48" fmla="*/ 78 w 105"/>
                <a:gd name="T49" fmla="*/ 9 h 237"/>
                <a:gd name="T50" fmla="*/ 88 w 105"/>
                <a:gd name="T51" fmla="*/ 14 h 237"/>
                <a:gd name="T52" fmla="*/ 98 w 105"/>
                <a:gd name="T53" fmla="*/ 25 h 237"/>
                <a:gd name="T54" fmla="*/ 103 w 105"/>
                <a:gd name="T55" fmla="*/ 41 h 237"/>
                <a:gd name="T56" fmla="*/ 105 w 105"/>
                <a:gd name="T57" fmla="*/ 56 h 237"/>
                <a:gd name="T58" fmla="*/ 103 w 105"/>
                <a:gd name="T59" fmla="*/ 86 h 237"/>
                <a:gd name="T60" fmla="*/ 99 w 105"/>
                <a:gd name="T61" fmla="*/ 104 h 237"/>
                <a:gd name="T62" fmla="*/ 90 w 105"/>
                <a:gd name="T63" fmla="*/ 13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237">
                  <a:moveTo>
                    <a:pt x="90" y="138"/>
                  </a:moveTo>
                  <a:cubicBezTo>
                    <a:pt x="88" y="145"/>
                    <a:pt x="86" y="152"/>
                    <a:pt x="84" y="158"/>
                  </a:cubicBezTo>
                  <a:cubicBezTo>
                    <a:pt x="80" y="170"/>
                    <a:pt x="76" y="181"/>
                    <a:pt x="72" y="191"/>
                  </a:cubicBezTo>
                  <a:cubicBezTo>
                    <a:pt x="69" y="198"/>
                    <a:pt x="66" y="205"/>
                    <a:pt x="63" y="212"/>
                  </a:cubicBezTo>
                  <a:cubicBezTo>
                    <a:pt x="56" y="227"/>
                    <a:pt x="51" y="237"/>
                    <a:pt x="51" y="237"/>
                  </a:cubicBezTo>
                  <a:cubicBezTo>
                    <a:pt x="21" y="228"/>
                    <a:pt x="21" y="228"/>
                    <a:pt x="21" y="228"/>
                  </a:cubicBezTo>
                  <a:cubicBezTo>
                    <a:pt x="21" y="228"/>
                    <a:pt x="23" y="223"/>
                    <a:pt x="26" y="215"/>
                  </a:cubicBezTo>
                  <a:cubicBezTo>
                    <a:pt x="29" y="207"/>
                    <a:pt x="33" y="196"/>
                    <a:pt x="38" y="183"/>
                  </a:cubicBezTo>
                  <a:cubicBezTo>
                    <a:pt x="41" y="176"/>
                    <a:pt x="43" y="169"/>
                    <a:pt x="46" y="162"/>
                  </a:cubicBezTo>
                  <a:cubicBezTo>
                    <a:pt x="50" y="151"/>
                    <a:pt x="54" y="138"/>
                    <a:pt x="58" y="126"/>
                  </a:cubicBezTo>
                  <a:cubicBezTo>
                    <a:pt x="60" y="120"/>
                    <a:pt x="62" y="113"/>
                    <a:pt x="64" y="107"/>
                  </a:cubicBezTo>
                  <a:cubicBezTo>
                    <a:pt x="67" y="95"/>
                    <a:pt x="70" y="84"/>
                    <a:pt x="72" y="74"/>
                  </a:cubicBezTo>
                  <a:cubicBezTo>
                    <a:pt x="73" y="67"/>
                    <a:pt x="74" y="61"/>
                    <a:pt x="75" y="56"/>
                  </a:cubicBezTo>
                  <a:cubicBezTo>
                    <a:pt x="75" y="47"/>
                    <a:pt x="74" y="41"/>
                    <a:pt x="71" y="39"/>
                  </a:cubicBezTo>
                  <a:cubicBezTo>
                    <a:pt x="71" y="39"/>
                    <a:pt x="70" y="39"/>
                    <a:pt x="70" y="38"/>
                  </a:cubicBezTo>
                  <a:cubicBezTo>
                    <a:pt x="64" y="37"/>
                    <a:pt x="59" y="41"/>
                    <a:pt x="54" y="48"/>
                  </a:cubicBezTo>
                  <a:cubicBezTo>
                    <a:pt x="50" y="55"/>
                    <a:pt x="46" y="64"/>
                    <a:pt x="42" y="73"/>
                  </a:cubicBezTo>
                  <a:cubicBezTo>
                    <a:pt x="40" y="80"/>
                    <a:pt x="37" y="87"/>
                    <a:pt x="35" y="94"/>
                  </a:cubicBezTo>
                  <a:cubicBezTo>
                    <a:pt x="30" y="111"/>
                    <a:pt x="27" y="125"/>
                    <a:pt x="27" y="12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1" y="115"/>
                    <a:pt x="1" y="112"/>
                  </a:cubicBezTo>
                  <a:cubicBezTo>
                    <a:pt x="2" y="108"/>
                    <a:pt x="3" y="101"/>
                    <a:pt x="5" y="93"/>
                  </a:cubicBezTo>
                  <a:cubicBezTo>
                    <a:pt x="7" y="87"/>
                    <a:pt x="9" y="79"/>
                    <a:pt x="11" y="71"/>
                  </a:cubicBezTo>
                  <a:cubicBezTo>
                    <a:pt x="14" y="64"/>
                    <a:pt x="16" y="57"/>
                    <a:pt x="19" y="50"/>
                  </a:cubicBezTo>
                  <a:cubicBezTo>
                    <a:pt x="31" y="23"/>
                    <a:pt x="50" y="0"/>
                    <a:pt x="78" y="9"/>
                  </a:cubicBezTo>
                  <a:cubicBezTo>
                    <a:pt x="82" y="10"/>
                    <a:pt x="85" y="12"/>
                    <a:pt x="88" y="14"/>
                  </a:cubicBezTo>
                  <a:cubicBezTo>
                    <a:pt x="92" y="17"/>
                    <a:pt x="95" y="20"/>
                    <a:pt x="98" y="25"/>
                  </a:cubicBezTo>
                  <a:cubicBezTo>
                    <a:pt x="100" y="29"/>
                    <a:pt x="102" y="35"/>
                    <a:pt x="103" y="41"/>
                  </a:cubicBezTo>
                  <a:cubicBezTo>
                    <a:pt x="104" y="45"/>
                    <a:pt x="105" y="51"/>
                    <a:pt x="105" y="56"/>
                  </a:cubicBezTo>
                  <a:cubicBezTo>
                    <a:pt x="105" y="65"/>
                    <a:pt x="104" y="75"/>
                    <a:pt x="103" y="86"/>
                  </a:cubicBezTo>
                  <a:cubicBezTo>
                    <a:pt x="102" y="92"/>
                    <a:pt x="101" y="98"/>
                    <a:pt x="99" y="104"/>
                  </a:cubicBezTo>
                  <a:cubicBezTo>
                    <a:pt x="97" y="115"/>
                    <a:pt x="94" y="127"/>
                    <a:pt x="90" y="138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962525" y="2540000"/>
              <a:ext cx="328613" cy="214313"/>
            </a:xfrm>
            <a:custGeom>
              <a:avLst/>
              <a:gdLst>
                <a:gd name="T0" fmla="*/ 87 w 87"/>
                <a:gd name="T1" fmla="*/ 11 h 57"/>
                <a:gd name="T2" fmla="*/ 60 w 87"/>
                <a:gd name="T3" fmla="*/ 25 h 57"/>
                <a:gd name="T4" fmla="*/ 59 w 87"/>
                <a:gd name="T5" fmla="*/ 24 h 57"/>
                <a:gd name="T6" fmla="*/ 43 w 87"/>
                <a:gd name="T7" fmla="*/ 34 h 57"/>
                <a:gd name="T8" fmla="*/ 0 w 87"/>
                <a:gd name="T9" fmla="*/ 57 h 57"/>
                <a:gd name="T10" fmla="*/ 8 w 87"/>
                <a:gd name="T11" fmla="*/ 36 h 57"/>
                <a:gd name="T12" fmla="*/ 77 w 87"/>
                <a:gd name="T13" fmla="*/ 0 h 57"/>
                <a:gd name="T14" fmla="*/ 87 w 87"/>
                <a:gd name="T15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57">
                  <a:moveTo>
                    <a:pt x="87" y="11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9" y="24"/>
                  </a:cubicBezTo>
                  <a:cubicBezTo>
                    <a:pt x="53" y="23"/>
                    <a:pt x="48" y="27"/>
                    <a:pt x="43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0"/>
                    <a:pt x="5" y="43"/>
                    <a:pt x="8" y="3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3"/>
                    <a:pt x="84" y="6"/>
                    <a:pt x="87" y="1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926012" y="2762250"/>
              <a:ext cx="153988" cy="146050"/>
            </a:xfrm>
            <a:custGeom>
              <a:avLst/>
              <a:gdLst>
                <a:gd name="T0" fmla="*/ 4 w 41"/>
                <a:gd name="T1" fmla="*/ 20 h 39"/>
                <a:gd name="T2" fmla="*/ 41 w 41"/>
                <a:gd name="T3" fmla="*/ 0 h 39"/>
                <a:gd name="T4" fmla="*/ 34 w 41"/>
                <a:gd name="T5" fmla="*/ 21 h 39"/>
                <a:gd name="T6" fmla="*/ 0 w 41"/>
                <a:gd name="T7" fmla="*/ 39 h 39"/>
                <a:gd name="T8" fmla="*/ 4 w 41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4" y="2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7"/>
                    <a:pt x="36" y="14"/>
                    <a:pt x="34" y="2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5"/>
                    <a:pt x="2" y="28"/>
                    <a:pt x="4" y="2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5192712" y="2641600"/>
              <a:ext cx="123825" cy="123825"/>
            </a:xfrm>
            <a:custGeom>
              <a:avLst/>
              <a:gdLst>
                <a:gd name="T0" fmla="*/ 33 w 33"/>
                <a:gd name="T1" fmla="*/ 15 h 33"/>
                <a:gd name="T2" fmla="*/ 0 w 33"/>
                <a:gd name="T3" fmla="*/ 33 h 33"/>
                <a:gd name="T4" fmla="*/ 3 w 33"/>
                <a:gd name="T5" fmla="*/ 15 h 33"/>
                <a:gd name="T6" fmla="*/ 31 w 33"/>
                <a:gd name="T7" fmla="*/ 0 h 33"/>
                <a:gd name="T8" fmla="*/ 33 w 33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26"/>
                    <a:pt x="2" y="20"/>
                    <a:pt x="3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4"/>
                    <a:pt x="33" y="10"/>
                    <a:pt x="33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140325" y="2809875"/>
              <a:ext cx="168275" cy="150813"/>
            </a:xfrm>
            <a:custGeom>
              <a:avLst/>
              <a:gdLst>
                <a:gd name="T0" fmla="*/ 0 w 45"/>
                <a:gd name="T1" fmla="*/ 40 h 40"/>
                <a:gd name="T2" fmla="*/ 6 w 45"/>
                <a:gd name="T3" fmla="*/ 21 h 40"/>
                <a:gd name="T4" fmla="*/ 45 w 45"/>
                <a:gd name="T5" fmla="*/ 0 h 40"/>
                <a:gd name="T6" fmla="*/ 41 w 45"/>
                <a:gd name="T7" fmla="*/ 18 h 40"/>
                <a:gd name="T8" fmla="*/ 0 w 4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cubicBezTo>
                    <a:pt x="2" y="34"/>
                    <a:pt x="4" y="27"/>
                    <a:pt x="6" y="2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6"/>
                    <a:pt x="43" y="12"/>
                    <a:pt x="41" y="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064125" y="3006725"/>
              <a:ext cx="196850" cy="168275"/>
            </a:xfrm>
            <a:custGeom>
              <a:avLst/>
              <a:gdLst>
                <a:gd name="T0" fmla="*/ 52 w 52"/>
                <a:gd name="T1" fmla="*/ 0 h 45"/>
                <a:gd name="T2" fmla="*/ 46 w 52"/>
                <a:gd name="T3" fmla="*/ 20 h 45"/>
                <a:gd name="T4" fmla="*/ 0 w 52"/>
                <a:gd name="T5" fmla="*/ 45 h 45"/>
                <a:gd name="T6" fmla="*/ 8 w 52"/>
                <a:gd name="T7" fmla="*/ 24 h 45"/>
                <a:gd name="T8" fmla="*/ 52 w 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5">
                  <a:moveTo>
                    <a:pt x="52" y="0"/>
                  </a:moveTo>
                  <a:cubicBezTo>
                    <a:pt x="50" y="7"/>
                    <a:pt x="48" y="14"/>
                    <a:pt x="46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38"/>
                    <a:pt x="5" y="31"/>
                    <a:pt x="8" y="2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000625" y="3205163"/>
              <a:ext cx="192088" cy="147638"/>
            </a:xfrm>
            <a:custGeom>
              <a:avLst/>
              <a:gdLst>
                <a:gd name="T0" fmla="*/ 51 w 51"/>
                <a:gd name="T1" fmla="*/ 0 h 39"/>
                <a:gd name="T2" fmla="*/ 42 w 51"/>
                <a:gd name="T3" fmla="*/ 21 h 39"/>
                <a:gd name="T4" fmla="*/ 7 w 51"/>
                <a:gd name="T5" fmla="*/ 39 h 39"/>
                <a:gd name="T6" fmla="*/ 0 w 51"/>
                <a:gd name="T7" fmla="*/ 37 h 39"/>
                <a:gd name="T8" fmla="*/ 5 w 51"/>
                <a:gd name="T9" fmla="*/ 24 h 39"/>
                <a:gd name="T10" fmla="*/ 51 w 5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9">
                  <a:moveTo>
                    <a:pt x="51" y="0"/>
                  </a:moveTo>
                  <a:cubicBezTo>
                    <a:pt x="48" y="7"/>
                    <a:pt x="45" y="14"/>
                    <a:pt x="42" y="2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2" y="32"/>
                    <a:pt x="5" y="2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6999287" y="1546225"/>
              <a:ext cx="428625" cy="974725"/>
            </a:xfrm>
            <a:custGeom>
              <a:avLst/>
              <a:gdLst>
                <a:gd name="T0" fmla="*/ 98 w 114"/>
                <a:gd name="T1" fmla="*/ 151 h 259"/>
                <a:gd name="T2" fmla="*/ 91 w 114"/>
                <a:gd name="T3" fmla="*/ 172 h 259"/>
                <a:gd name="T4" fmla="*/ 78 w 114"/>
                <a:gd name="T5" fmla="*/ 208 h 259"/>
                <a:gd name="T6" fmla="*/ 68 w 114"/>
                <a:gd name="T7" fmla="*/ 231 h 259"/>
                <a:gd name="T8" fmla="*/ 56 w 114"/>
                <a:gd name="T9" fmla="*/ 259 h 259"/>
                <a:gd name="T10" fmla="*/ 22 w 114"/>
                <a:gd name="T11" fmla="*/ 249 h 259"/>
                <a:gd name="T12" fmla="*/ 27 w 114"/>
                <a:gd name="T13" fmla="*/ 235 h 259"/>
                <a:gd name="T14" fmla="*/ 41 w 114"/>
                <a:gd name="T15" fmla="*/ 199 h 259"/>
                <a:gd name="T16" fmla="*/ 49 w 114"/>
                <a:gd name="T17" fmla="*/ 177 h 259"/>
                <a:gd name="T18" fmla="*/ 62 w 114"/>
                <a:gd name="T19" fmla="*/ 138 h 259"/>
                <a:gd name="T20" fmla="*/ 69 w 114"/>
                <a:gd name="T21" fmla="*/ 116 h 259"/>
                <a:gd name="T22" fmla="*/ 78 w 114"/>
                <a:gd name="T23" fmla="*/ 80 h 259"/>
                <a:gd name="T24" fmla="*/ 81 w 114"/>
                <a:gd name="T25" fmla="*/ 60 h 259"/>
                <a:gd name="T26" fmla="*/ 77 w 114"/>
                <a:gd name="T27" fmla="*/ 42 h 259"/>
                <a:gd name="T28" fmla="*/ 76 w 114"/>
                <a:gd name="T29" fmla="*/ 41 h 259"/>
                <a:gd name="T30" fmla="*/ 59 w 114"/>
                <a:gd name="T31" fmla="*/ 52 h 259"/>
                <a:gd name="T32" fmla="*/ 45 w 114"/>
                <a:gd name="T33" fmla="*/ 80 h 259"/>
                <a:gd name="T34" fmla="*/ 38 w 114"/>
                <a:gd name="T35" fmla="*/ 102 h 259"/>
                <a:gd name="T36" fmla="*/ 29 w 114"/>
                <a:gd name="T37" fmla="*/ 136 h 259"/>
                <a:gd name="T38" fmla="*/ 0 w 114"/>
                <a:gd name="T39" fmla="*/ 127 h 259"/>
                <a:gd name="T40" fmla="*/ 1 w 114"/>
                <a:gd name="T41" fmla="*/ 122 h 259"/>
                <a:gd name="T42" fmla="*/ 5 w 114"/>
                <a:gd name="T43" fmla="*/ 101 h 259"/>
                <a:gd name="T44" fmla="*/ 12 w 114"/>
                <a:gd name="T45" fmla="*/ 77 h 259"/>
                <a:gd name="T46" fmla="*/ 20 w 114"/>
                <a:gd name="T47" fmla="*/ 55 h 259"/>
                <a:gd name="T48" fmla="*/ 85 w 114"/>
                <a:gd name="T49" fmla="*/ 9 h 259"/>
                <a:gd name="T50" fmla="*/ 96 w 114"/>
                <a:gd name="T51" fmla="*/ 14 h 259"/>
                <a:gd name="T52" fmla="*/ 106 w 114"/>
                <a:gd name="T53" fmla="*/ 27 h 259"/>
                <a:gd name="T54" fmla="*/ 112 w 114"/>
                <a:gd name="T55" fmla="*/ 44 h 259"/>
                <a:gd name="T56" fmla="*/ 114 w 114"/>
                <a:gd name="T57" fmla="*/ 61 h 259"/>
                <a:gd name="T58" fmla="*/ 112 w 114"/>
                <a:gd name="T59" fmla="*/ 93 h 259"/>
                <a:gd name="T60" fmla="*/ 108 w 114"/>
                <a:gd name="T61" fmla="*/ 113 h 259"/>
                <a:gd name="T62" fmla="*/ 98 w 114"/>
                <a:gd name="T63" fmla="*/ 1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" h="259">
                  <a:moveTo>
                    <a:pt x="98" y="151"/>
                  </a:moveTo>
                  <a:cubicBezTo>
                    <a:pt x="96" y="158"/>
                    <a:pt x="93" y="165"/>
                    <a:pt x="91" y="172"/>
                  </a:cubicBezTo>
                  <a:cubicBezTo>
                    <a:pt x="87" y="185"/>
                    <a:pt x="82" y="197"/>
                    <a:pt x="78" y="208"/>
                  </a:cubicBezTo>
                  <a:cubicBezTo>
                    <a:pt x="74" y="217"/>
                    <a:pt x="71" y="224"/>
                    <a:pt x="68" y="231"/>
                  </a:cubicBezTo>
                  <a:cubicBezTo>
                    <a:pt x="61" y="248"/>
                    <a:pt x="56" y="259"/>
                    <a:pt x="56" y="25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49"/>
                    <a:pt x="24" y="244"/>
                    <a:pt x="27" y="235"/>
                  </a:cubicBezTo>
                  <a:cubicBezTo>
                    <a:pt x="31" y="226"/>
                    <a:pt x="36" y="214"/>
                    <a:pt x="41" y="199"/>
                  </a:cubicBezTo>
                  <a:cubicBezTo>
                    <a:pt x="44" y="192"/>
                    <a:pt x="46" y="185"/>
                    <a:pt x="49" y="177"/>
                  </a:cubicBezTo>
                  <a:cubicBezTo>
                    <a:pt x="54" y="164"/>
                    <a:pt x="58" y="151"/>
                    <a:pt x="62" y="138"/>
                  </a:cubicBezTo>
                  <a:cubicBezTo>
                    <a:pt x="65" y="131"/>
                    <a:pt x="67" y="123"/>
                    <a:pt x="69" y="116"/>
                  </a:cubicBezTo>
                  <a:cubicBezTo>
                    <a:pt x="73" y="103"/>
                    <a:pt x="76" y="91"/>
                    <a:pt x="78" y="80"/>
                  </a:cubicBezTo>
                  <a:cubicBezTo>
                    <a:pt x="80" y="73"/>
                    <a:pt x="81" y="66"/>
                    <a:pt x="81" y="60"/>
                  </a:cubicBezTo>
                  <a:cubicBezTo>
                    <a:pt x="82" y="51"/>
                    <a:pt x="81" y="45"/>
                    <a:pt x="77" y="42"/>
                  </a:cubicBezTo>
                  <a:cubicBezTo>
                    <a:pt x="77" y="42"/>
                    <a:pt x="76" y="42"/>
                    <a:pt x="76" y="41"/>
                  </a:cubicBezTo>
                  <a:cubicBezTo>
                    <a:pt x="70" y="39"/>
                    <a:pt x="64" y="44"/>
                    <a:pt x="59" y="52"/>
                  </a:cubicBezTo>
                  <a:cubicBezTo>
                    <a:pt x="54" y="59"/>
                    <a:pt x="49" y="69"/>
                    <a:pt x="45" y="80"/>
                  </a:cubicBezTo>
                  <a:cubicBezTo>
                    <a:pt x="43" y="87"/>
                    <a:pt x="40" y="95"/>
                    <a:pt x="38" y="102"/>
                  </a:cubicBezTo>
                  <a:cubicBezTo>
                    <a:pt x="32" y="120"/>
                    <a:pt x="29" y="136"/>
                    <a:pt x="29" y="13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5"/>
                    <a:pt x="1" y="122"/>
                  </a:cubicBezTo>
                  <a:cubicBezTo>
                    <a:pt x="1" y="117"/>
                    <a:pt x="3" y="110"/>
                    <a:pt x="5" y="101"/>
                  </a:cubicBezTo>
                  <a:cubicBezTo>
                    <a:pt x="7" y="94"/>
                    <a:pt x="9" y="86"/>
                    <a:pt x="12" y="77"/>
                  </a:cubicBezTo>
                  <a:cubicBezTo>
                    <a:pt x="14" y="70"/>
                    <a:pt x="17" y="62"/>
                    <a:pt x="20" y="55"/>
                  </a:cubicBezTo>
                  <a:cubicBezTo>
                    <a:pt x="34" y="25"/>
                    <a:pt x="54" y="0"/>
                    <a:pt x="85" y="9"/>
                  </a:cubicBezTo>
                  <a:cubicBezTo>
                    <a:pt x="89" y="10"/>
                    <a:pt x="92" y="12"/>
                    <a:pt x="96" y="14"/>
                  </a:cubicBezTo>
                  <a:cubicBezTo>
                    <a:pt x="100" y="17"/>
                    <a:pt x="104" y="22"/>
                    <a:pt x="106" y="27"/>
                  </a:cubicBezTo>
                  <a:cubicBezTo>
                    <a:pt x="109" y="32"/>
                    <a:pt x="111" y="37"/>
                    <a:pt x="112" y="44"/>
                  </a:cubicBezTo>
                  <a:cubicBezTo>
                    <a:pt x="113" y="49"/>
                    <a:pt x="114" y="55"/>
                    <a:pt x="114" y="61"/>
                  </a:cubicBezTo>
                  <a:cubicBezTo>
                    <a:pt x="114" y="71"/>
                    <a:pt x="113" y="82"/>
                    <a:pt x="112" y="93"/>
                  </a:cubicBezTo>
                  <a:cubicBezTo>
                    <a:pt x="111" y="100"/>
                    <a:pt x="109" y="107"/>
                    <a:pt x="108" y="113"/>
                  </a:cubicBezTo>
                  <a:cubicBezTo>
                    <a:pt x="105" y="126"/>
                    <a:pt x="102" y="138"/>
                    <a:pt x="98" y="1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7043737" y="1598613"/>
              <a:ext cx="354013" cy="238125"/>
            </a:xfrm>
            <a:custGeom>
              <a:avLst/>
              <a:gdLst>
                <a:gd name="T0" fmla="*/ 94 w 94"/>
                <a:gd name="T1" fmla="*/ 13 h 63"/>
                <a:gd name="T2" fmla="*/ 65 w 94"/>
                <a:gd name="T3" fmla="*/ 28 h 63"/>
                <a:gd name="T4" fmla="*/ 64 w 94"/>
                <a:gd name="T5" fmla="*/ 27 h 63"/>
                <a:gd name="T6" fmla="*/ 47 w 94"/>
                <a:gd name="T7" fmla="*/ 38 h 63"/>
                <a:gd name="T8" fmla="*/ 0 w 94"/>
                <a:gd name="T9" fmla="*/ 63 h 63"/>
                <a:gd name="T10" fmla="*/ 8 w 94"/>
                <a:gd name="T11" fmla="*/ 41 h 63"/>
                <a:gd name="T12" fmla="*/ 84 w 94"/>
                <a:gd name="T13" fmla="*/ 0 h 63"/>
                <a:gd name="T14" fmla="*/ 94 w 94"/>
                <a:gd name="T15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3">
                  <a:moveTo>
                    <a:pt x="94" y="13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4" y="28"/>
                    <a:pt x="64" y="27"/>
                  </a:cubicBezTo>
                  <a:cubicBezTo>
                    <a:pt x="58" y="25"/>
                    <a:pt x="52" y="30"/>
                    <a:pt x="47" y="3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56"/>
                    <a:pt x="5" y="48"/>
                    <a:pt x="8" y="4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3"/>
                    <a:pt x="92" y="8"/>
                    <a:pt x="94" y="1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7002462" y="1847850"/>
              <a:ext cx="165100" cy="157163"/>
            </a:xfrm>
            <a:custGeom>
              <a:avLst/>
              <a:gdLst>
                <a:gd name="T0" fmla="*/ 4 w 44"/>
                <a:gd name="T1" fmla="*/ 21 h 42"/>
                <a:gd name="T2" fmla="*/ 44 w 44"/>
                <a:gd name="T3" fmla="*/ 0 h 42"/>
                <a:gd name="T4" fmla="*/ 37 w 44"/>
                <a:gd name="T5" fmla="*/ 22 h 42"/>
                <a:gd name="T6" fmla="*/ 0 w 44"/>
                <a:gd name="T7" fmla="*/ 42 h 42"/>
                <a:gd name="T8" fmla="*/ 4 w 44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4" y="21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2" y="7"/>
                    <a:pt x="39" y="15"/>
                    <a:pt x="37" y="2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"/>
                    <a:pt x="2" y="30"/>
                    <a:pt x="4" y="2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7291387" y="1711325"/>
              <a:ext cx="136525" cy="136525"/>
            </a:xfrm>
            <a:custGeom>
              <a:avLst/>
              <a:gdLst>
                <a:gd name="T0" fmla="*/ 36 w 36"/>
                <a:gd name="T1" fmla="*/ 17 h 36"/>
                <a:gd name="T2" fmla="*/ 0 w 36"/>
                <a:gd name="T3" fmla="*/ 36 h 36"/>
                <a:gd name="T4" fmla="*/ 3 w 36"/>
                <a:gd name="T5" fmla="*/ 16 h 36"/>
                <a:gd name="T6" fmla="*/ 34 w 36"/>
                <a:gd name="T7" fmla="*/ 0 h 36"/>
                <a:gd name="T8" fmla="*/ 36 w 36"/>
                <a:gd name="T9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1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29"/>
                    <a:pt x="3" y="22"/>
                    <a:pt x="3" y="1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5"/>
                    <a:pt x="36" y="11"/>
                    <a:pt x="36" y="1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7232650" y="1897063"/>
              <a:ext cx="187325" cy="168275"/>
            </a:xfrm>
            <a:custGeom>
              <a:avLst/>
              <a:gdLst>
                <a:gd name="T0" fmla="*/ 0 w 50"/>
                <a:gd name="T1" fmla="*/ 45 h 45"/>
                <a:gd name="T2" fmla="*/ 7 w 50"/>
                <a:gd name="T3" fmla="*/ 23 h 45"/>
                <a:gd name="T4" fmla="*/ 50 w 50"/>
                <a:gd name="T5" fmla="*/ 0 h 45"/>
                <a:gd name="T6" fmla="*/ 46 w 50"/>
                <a:gd name="T7" fmla="*/ 20 h 45"/>
                <a:gd name="T8" fmla="*/ 0 w 50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0" y="45"/>
                  </a:moveTo>
                  <a:cubicBezTo>
                    <a:pt x="3" y="38"/>
                    <a:pt x="5" y="30"/>
                    <a:pt x="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7"/>
                    <a:pt x="47" y="14"/>
                    <a:pt x="46" y="2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7153275" y="2114550"/>
              <a:ext cx="214313" cy="180975"/>
            </a:xfrm>
            <a:custGeom>
              <a:avLst/>
              <a:gdLst>
                <a:gd name="T0" fmla="*/ 57 w 57"/>
                <a:gd name="T1" fmla="*/ 0 h 48"/>
                <a:gd name="T2" fmla="*/ 50 w 57"/>
                <a:gd name="T3" fmla="*/ 21 h 48"/>
                <a:gd name="T4" fmla="*/ 0 w 57"/>
                <a:gd name="T5" fmla="*/ 48 h 48"/>
                <a:gd name="T6" fmla="*/ 8 w 57"/>
                <a:gd name="T7" fmla="*/ 26 h 48"/>
                <a:gd name="T8" fmla="*/ 57 w 5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55" y="7"/>
                    <a:pt x="52" y="14"/>
                    <a:pt x="50" y="2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" y="41"/>
                    <a:pt x="5" y="34"/>
                    <a:pt x="8" y="26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7081837" y="2328863"/>
              <a:ext cx="209550" cy="165100"/>
            </a:xfrm>
            <a:custGeom>
              <a:avLst/>
              <a:gdLst>
                <a:gd name="T0" fmla="*/ 56 w 56"/>
                <a:gd name="T1" fmla="*/ 0 h 44"/>
                <a:gd name="T2" fmla="*/ 46 w 56"/>
                <a:gd name="T3" fmla="*/ 23 h 44"/>
                <a:gd name="T4" fmla="*/ 8 w 56"/>
                <a:gd name="T5" fmla="*/ 44 h 44"/>
                <a:gd name="T6" fmla="*/ 0 w 56"/>
                <a:gd name="T7" fmla="*/ 41 h 44"/>
                <a:gd name="T8" fmla="*/ 5 w 56"/>
                <a:gd name="T9" fmla="*/ 27 h 44"/>
                <a:gd name="T10" fmla="*/ 56 w 56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4">
                  <a:moveTo>
                    <a:pt x="56" y="0"/>
                  </a:moveTo>
                  <a:cubicBezTo>
                    <a:pt x="52" y="9"/>
                    <a:pt x="49" y="16"/>
                    <a:pt x="46" y="2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" y="36"/>
                    <a:pt x="5" y="27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5451475" y="422275"/>
              <a:ext cx="573088" cy="571500"/>
            </a:xfrm>
            <a:custGeom>
              <a:avLst/>
              <a:gdLst>
                <a:gd name="T0" fmla="*/ 108 w 152"/>
                <a:gd name="T1" fmla="*/ 62 h 152"/>
                <a:gd name="T2" fmla="*/ 118 w 152"/>
                <a:gd name="T3" fmla="*/ 77 h 152"/>
                <a:gd name="T4" fmla="*/ 133 w 152"/>
                <a:gd name="T5" fmla="*/ 100 h 152"/>
                <a:gd name="T6" fmla="*/ 142 w 152"/>
                <a:gd name="T7" fmla="*/ 117 h 152"/>
                <a:gd name="T8" fmla="*/ 152 w 152"/>
                <a:gd name="T9" fmla="*/ 137 h 152"/>
                <a:gd name="T10" fmla="*/ 131 w 152"/>
                <a:gd name="T11" fmla="*/ 152 h 152"/>
                <a:gd name="T12" fmla="*/ 125 w 152"/>
                <a:gd name="T13" fmla="*/ 142 h 152"/>
                <a:gd name="T14" fmla="*/ 111 w 152"/>
                <a:gd name="T15" fmla="*/ 118 h 152"/>
                <a:gd name="T16" fmla="*/ 101 w 152"/>
                <a:gd name="T17" fmla="*/ 103 h 152"/>
                <a:gd name="T18" fmla="*/ 85 w 152"/>
                <a:gd name="T19" fmla="*/ 77 h 152"/>
                <a:gd name="T20" fmla="*/ 75 w 152"/>
                <a:gd name="T21" fmla="*/ 63 h 152"/>
                <a:gd name="T22" fmla="*/ 58 w 152"/>
                <a:gd name="T23" fmla="*/ 42 h 152"/>
                <a:gd name="T24" fmla="*/ 48 w 152"/>
                <a:gd name="T25" fmla="*/ 31 h 152"/>
                <a:gd name="T26" fmla="*/ 36 w 152"/>
                <a:gd name="T27" fmla="*/ 25 h 152"/>
                <a:gd name="T28" fmla="*/ 35 w 152"/>
                <a:gd name="T29" fmla="*/ 25 h 152"/>
                <a:gd name="T30" fmla="*/ 33 w 152"/>
                <a:gd name="T31" fmla="*/ 40 h 152"/>
                <a:gd name="T32" fmla="*/ 43 w 152"/>
                <a:gd name="T33" fmla="*/ 61 h 152"/>
                <a:gd name="T34" fmla="*/ 53 w 152"/>
                <a:gd name="T35" fmla="*/ 75 h 152"/>
                <a:gd name="T36" fmla="*/ 68 w 152"/>
                <a:gd name="T37" fmla="*/ 96 h 152"/>
                <a:gd name="T38" fmla="*/ 50 w 152"/>
                <a:gd name="T39" fmla="*/ 109 h 152"/>
                <a:gd name="T40" fmla="*/ 47 w 152"/>
                <a:gd name="T41" fmla="*/ 106 h 152"/>
                <a:gd name="T42" fmla="*/ 37 w 152"/>
                <a:gd name="T43" fmla="*/ 94 h 152"/>
                <a:gd name="T44" fmla="*/ 26 w 152"/>
                <a:gd name="T45" fmla="*/ 79 h 152"/>
                <a:gd name="T46" fmla="*/ 17 w 152"/>
                <a:gd name="T47" fmla="*/ 64 h 152"/>
                <a:gd name="T48" fmla="*/ 20 w 152"/>
                <a:gd name="T49" fmla="*/ 5 h 152"/>
                <a:gd name="T50" fmla="*/ 28 w 152"/>
                <a:gd name="T51" fmla="*/ 1 h 152"/>
                <a:gd name="T52" fmla="*/ 40 w 152"/>
                <a:gd name="T53" fmla="*/ 1 h 152"/>
                <a:gd name="T54" fmla="*/ 53 w 152"/>
                <a:gd name="T55" fmla="*/ 5 h 152"/>
                <a:gd name="T56" fmla="*/ 64 w 152"/>
                <a:gd name="T57" fmla="*/ 12 h 152"/>
                <a:gd name="T58" fmla="*/ 81 w 152"/>
                <a:gd name="T59" fmla="*/ 28 h 152"/>
                <a:gd name="T60" fmla="*/ 91 w 152"/>
                <a:gd name="T61" fmla="*/ 40 h 152"/>
                <a:gd name="T62" fmla="*/ 108 w 152"/>
                <a:gd name="T63" fmla="*/ 6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152">
                  <a:moveTo>
                    <a:pt x="108" y="62"/>
                  </a:moveTo>
                  <a:cubicBezTo>
                    <a:pt x="112" y="67"/>
                    <a:pt x="115" y="72"/>
                    <a:pt x="118" y="77"/>
                  </a:cubicBezTo>
                  <a:cubicBezTo>
                    <a:pt x="123" y="85"/>
                    <a:pt x="128" y="93"/>
                    <a:pt x="133" y="100"/>
                  </a:cubicBezTo>
                  <a:cubicBezTo>
                    <a:pt x="136" y="106"/>
                    <a:pt x="139" y="112"/>
                    <a:pt x="142" y="117"/>
                  </a:cubicBezTo>
                  <a:cubicBezTo>
                    <a:pt x="148" y="129"/>
                    <a:pt x="152" y="137"/>
                    <a:pt x="152" y="137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1" y="152"/>
                    <a:pt x="129" y="148"/>
                    <a:pt x="125" y="142"/>
                  </a:cubicBezTo>
                  <a:cubicBezTo>
                    <a:pt x="122" y="136"/>
                    <a:pt x="117" y="128"/>
                    <a:pt x="111" y="118"/>
                  </a:cubicBezTo>
                  <a:cubicBezTo>
                    <a:pt x="108" y="113"/>
                    <a:pt x="105" y="108"/>
                    <a:pt x="101" y="103"/>
                  </a:cubicBezTo>
                  <a:cubicBezTo>
                    <a:pt x="96" y="94"/>
                    <a:pt x="90" y="86"/>
                    <a:pt x="85" y="77"/>
                  </a:cubicBezTo>
                  <a:cubicBezTo>
                    <a:pt x="82" y="73"/>
                    <a:pt x="78" y="68"/>
                    <a:pt x="75" y="63"/>
                  </a:cubicBezTo>
                  <a:cubicBezTo>
                    <a:pt x="69" y="55"/>
                    <a:pt x="64" y="48"/>
                    <a:pt x="58" y="42"/>
                  </a:cubicBezTo>
                  <a:cubicBezTo>
                    <a:pt x="55" y="37"/>
                    <a:pt x="51" y="34"/>
                    <a:pt x="48" y="31"/>
                  </a:cubicBezTo>
                  <a:cubicBezTo>
                    <a:pt x="43" y="26"/>
                    <a:pt x="39" y="24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28"/>
                    <a:pt x="31" y="33"/>
                    <a:pt x="33" y="40"/>
                  </a:cubicBezTo>
                  <a:cubicBezTo>
                    <a:pt x="35" y="46"/>
                    <a:pt x="39" y="53"/>
                    <a:pt x="43" y="61"/>
                  </a:cubicBezTo>
                  <a:cubicBezTo>
                    <a:pt x="46" y="66"/>
                    <a:pt x="49" y="70"/>
                    <a:pt x="53" y="75"/>
                  </a:cubicBezTo>
                  <a:cubicBezTo>
                    <a:pt x="61" y="87"/>
                    <a:pt x="68" y="96"/>
                    <a:pt x="68" y="96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09"/>
                    <a:pt x="49" y="108"/>
                    <a:pt x="47" y="106"/>
                  </a:cubicBezTo>
                  <a:cubicBezTo>
                    <a:pt x="45" y="103"/>
                    <a:pt x="41" y="99"/>
                    <a:pt x="37" y="94"/>
                  </a:cubicBezTo>
                  <a:cubicBezTo>
                    <a:pt x="34" y="90"/>
                    <a:pt x="30" y="85"/>
                    <a:pt x="26" y="79"/>
                  </a:cubicBezTo>
                  <a:cubicBezTo>
                    <a:pt x="23" y="74"/>
                    <a:pt x="20" y="69"/>
                    <a:pt x="17" y="64"/>
                  </a:cubicBezTo>
                  <a:cubicBezTo>
                    <a:pt x="6" y="42"/>
                    <a:pt x="0" y="19"/>
                    <a:pt x="20" y="5"/>
                  </a:cubicBezTo>
                  <a:cubicBezTo>
                    <a:pt x="22" y="4"/>
                    <a:pt x="25" y="2"/>
                    <a:pt x="28" y="1"/>
                  </a:cubicBezTo>
                  <a:cubicBezTo>
                    <a:pt x="32" y="0"/>
                    <a:pt x="36" y="0"/>
                    <a:pt x="40" y="1"/>
                  </a:cubicBezTo>
                  <a:cubicBezTo>
                    <a:pt x="44" y="1"/>
                    <a:pt x="48" y="3"/>
                    <a:pt x="53" y="5"/>
                  </a:cubicBezTo>
                  <a:cubicBezTo>
                    <a:pt x="56" y="7"/>
                    <a:pt x="60" y="9"/>
                    <a:pt x="64" y="12"/>
                  </a:cubicBezTo>
                  <a:cubicBezTo>
                    <a:pt x="69" y="16"/>
                    <a:pt x="75" y="22"/>
                    <a:pt x="81" y="28"/>
                  </a:cubicBezTo>
                  <a:cubicBezTo>
                    <a:pt x="85" y="32"/>
                    <a:pt x="88" y="36"/>
                    <a:pt x="91" y="40"/>
                  </a:cubicBezTo>
                  <a:cubicBezTo>
                    <a:pt x="97" y="47"/>
                    <a:pt x="103" y="55"/>
                    <a:pt x="108" y="6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516562" y="422275"/>
              <a:ext cx="85725" cy="296863"/>
            </a:xfrm>
            <a:custGeom>
              <a:avLst/>
              <a:gdLst>
                <a:gd name="T0" fmla="*/ 23 w 23"/>
                <a:gd name="T1" fmla="*/ 1 h 79"/>
                <a:gd name="T2" fmla="*/ 19 w 23"/>
                <a:gd name="T3" fmla="*/ 25 h 79"/>
                <a:gd name="T4" fmla="*/ 18 w 23"/>
                <a:gd name="T5" fmla="*/ 25 h 79"/>
                <a:gd name="T6" fmla="*/ 16 w 23"/>
                <a:gd name="T7" fmla="*/ 40 h 79"/>
                <a:gd name="T8" fmla="*/ 9 w 23"/>
                <a:gd name="T9" fmla="*/ 79 h 79"/>
                <a:gd name="T10" fmla="*/ 0 w 23"/>
                <a:gd name="T11" fmla="*/ 64 h 79"/>
                <a:gd name="T12" fmla="*/ 11 w 23"/>
                <a:gd name="T13" fmla="*/ 1 h 79"/>
                <a:gd name="T14" fmla="*/ 23 w 23"/>
                <a:gd name="T1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9">
                  <a:moveTo>
                    <a:pt x="23" y="1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28"/>
                    <a:pt x="14" y="33"/>
                    <a:pt x="16" y="4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6" y="74"/>
                    <a:pt x="3" y="69"/>
                    <a:pt x="0" y="6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19" y="0"/>
                    <a:pt x="23" y="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5591175" y="650875"/>
              <a:ext cx="60325" cy="169863"/>
            </a:xfrm>
            <a:custGeom>
              <a:avLst/>
              <a:gdLst>
                <a:gd name="T0" fmla="*/ 0 w 16"/>
                <a:gd name="T1" fmla="*/ 33 h 45"/>
                <a:gd name="T2" fmla="*/ 6 w 16"/>
                <a:gd name="T3" fmla="*/ 0 h 45"/>
                <a:gd name="T4" fmla="*/ 16 w 16"/>
                <a:gd name="T5" fmla="*/ 14 h 45"/>
                <a:gd name="T6" fmla="*/ 10 w 16"/>
                <a:gd name="T7" fmla="*/ 45 h 45"/>
                <a:gd name="T8" fmla="*/ 0 w 16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5">
                  <a:moveTo>
                    <a:pt x="0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5"/>
                    <a:pt x="12" y="9"/>
                    <a:pt x="16" y="1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4" y="38"/>
                    <a:pt x="0" y="3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632450" y="441325"/>
              <a:ext cx="60325" cy="138113"/>
            </a:xfrm>
            <a:custGeom>
              <a:avLst/>
              <a:gdLst>
                <a:gd name="T0" fmla="*/ 16 w 16"/>
                <a:gd name="T1" fmla="*/ 7 h 37"/>
                <a:gd name="T2" fmla="*/ 10 w 16"/>
                <a:gd name="T3" fmla="*/ 37 h 37"/>
                <a:gd name="T4" fmla="*/ 0 w 16"/>
                <a:gd name="T5" fmla="*/ 26 h 37"/>
                <a:gd name="T6" fmla="*/ 5 w 16"/>
                <a:gd name="T7" fmla="*/ 0 h 37"/>
                <a:gd name="T8" fmla="*/ 16 w 16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16" y="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7" y="32"/>
                    <a:pt x="3" y="29"/>
                    <a:pt x="0" y="2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12" y="4"/>
                    <a:pt x="16" y="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5734050" y="527050"/>
              <a:ext cx="60325" cy="184150"/>
            </a:xfrm>
            <a:custGeom>
              <a:avLst/>
              <a:gdLst>
                <a:gd name="T0" fmla="*/ 10 w 16"/>
                <a:gd name="T1" fmla="*/ 49 h 49"/>
                <a:gd name="T2" fmla="*/ 0 w 16"/>
                <a:gd name="T3" fmla="*/ 35 h 49"/>
                <a:gd name="T4" fmla="*/ 6 w 16"/>
                <a:gd name="T5" fmla="*/ 0 h 49"/>
                <a:gd name="T6" fmla="*/ 16 w 16"/>
                <a:gd name="T7" fmla="*/ 12 h 49"/>
                <a:gd name="T8" fmla="*/ 10 w 16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9">
                  <a:moveTo>
                    <a:pt x="10" y="49"/>
                  </a:moveTo>
                  <a:cubicBezTo>
                    <a:pt x="7" y="45"/>
                    <a:pt x="3" y="40"/>
                    <a:pt x="0" y="3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3" y="8"/>
                    <a:pt x="16" y="12"/>
                  </a:cubicBezTo>
                  <a:lnTo>
                    <a:pt x="10" y="49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5832475" y="655638"/>
              <a:ext cx="63500" cy="209550"/>
            </a:xfrm>
            <a:custGeom>
              <a:avLst/>
              <a:gdLst>
                <a:gd name="T0" fmla="*/ 7 w 17"/>
                <a:gd name="T1" fmla="*/ 0 h 56"/>
                <a:gd name="T2" fmla="*/ 17 w 17"/>
                <a:gd name="T3" fmla="*/ 15 h 56"/>
                <a:gd name="T4" fmla="*/ 10 w 17"/>
                <a:gd name="T5" fmla="*/ 56 h 56"/>
                <a:gd name="T6" fmla="*/ 0 w 17"/>
                <a:gd name="T7" fmla="*/ 41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cubicBezTo>
                    <a:pt x="11" y="5"/>
                    <a:pt x="14" y="10"/>
                    <a:pt x="17" y="1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7" y="51"/>
                    <a:pt x="4" y="46"/>
                    <a:pt x="0" y="4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922962" y="798513"/>
              <a:ext cx="63500" cy="195263"/>
            </a:xfrm>
            <a:custGeom>
              <a:avLst/>
              <a:gdLst>
                <a:gd name="T0" fmla="*/ 8 w 17"/>
                <a:gd name="T1" fmla="*/ 0 h 52"/>
                <a:gd name="T2" fmla="*/ 17 w 17"/>
                <a:gd name="T3" fmla="*/ 17 h 52"/>
                <a:gd name="T4" fmla="*/ 11 w 17"/>
                <a:gd name="T5" fmla="*/ 48 h 52"/>
                <a:gd name="T6" fmla="*/ 6 w 17"/>
                <a:gd name="T7" fmla="*/ 52 h 52"/>
                <a:gd name="T8" fmla="*/ 0 w 17"/>
                <a:gd name="T9" fmla="*/ 42 h 52"/>
                <a:gd name="T10" fmla="*/ 8 w 1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2">
                  <a:moveTo>
                    <a:pt x="8" y="0"/>
                  </a:moveTo>
                  <a:cubicBezTo>
                    <a:pt x="11" y="6"/>
                    <a:pt x="14" y="12"/>
                    <a:pt x="17" y="1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4" y="48"/>
                    <a:pt x="0" y="4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4052887" y="776288"/>
              <a:ext cx="522288" cy="522288"/>
            </a:xfrm>
            <a:custGeom>
              <a:avLst/>
              <a:gdLst>
                <a:gd name="T0" fmla="*/ 18 w 139"/>
                <a:gd name="T1" fmla="*/ 37 h 139"/>
                <a:gd name="T2" fmla="*/ 102 w 139"/>
                <a:gd name="T3" fmla="*/ 19 h 139"/>
                <a:gd name="T4" fmla="*/ 121 w 139"/>
                <a:gd name="T5" fmla="*/ 103 h 139"/>
                <a:gd name="T6" fmla="*/ 37 w 139"/>
                <a:gd name="T7" fmla="*/ 121 h 139"/>
                <a:gd name="T8" fmla="*/ 18 w 139"/>
                <a:gd name="T9" fmla="*/ 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18" y="37"/>
                  </a:moveTo>
                  <a:cubicBezTo>
                    <a:pt x="37" y="9"/>
                    <a:pt x="74" y="0"/>
                    <a:pt x="102" y="19"/>
                  </a:cubicBezTo>
                  <a:cubicBezTo>
                    <a:pt x="131" y="37"/>
                    <a:pt x="139" y="74"/>
                    <a:pt x="121" y="103"/>
                  </a:cubicBezTo>
                  <a:cubicBezTo>
                    <a:pt x="102" y="131"/>
                    <a:pt x="65" y="139"/>
                    <a:pt x="37" y="121"/>
                  </a:cubicBezTo>
                  <a:cubicBezTo>
                    <a:pt x="8" y="103"/>
                    <a:pt x="0" y="65"/>
                    <a:pt x="18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4391025" y="741363"/>
              <a:ext cx="139700" cy="139700"/>
            </a:xfrm>
            <a:custGeom>
              <a:avLst/>
              <a:gdLst>
                <a:gd name="T0" fmla="*/ 27 w 37"/>
                <a:gd name="T1" fmla="*/ 5 h 37"/>
                <a:gd name="T2" fmla="*/ 5 w 37"/>
                <a:gd name="T3" fmla="*/ 10 h 37"/>
                <a:gd name="T4" fmla="*/ 9 w 37"/>
                <a:gd name="T5" fmla="*/ 32 h 37"/>
                <a:gd name="T6" fmla="*/ 32 w 37"/>
                <a:gd name="T7" fmla="*/ 27 h 37"/>
                <a:gd name="T8" fmla="*/ 27 w 37"/>
                <a:gd name="T9" fmla="*/ 5 h 37"/>
                <a:gd name="T10" fmla="*/ 12 w 37"/>
                <a:gd name="T11" fmla="*/ 28 h 37"/>
                <a:gd name="T12" fmla="*/ 9 w 37"/>
                <a:gd name="T13" fmla="*/ 13 h 37"/>
                <a:gd name="T14" fmla="*/ 24 w 37"/>
                <a:gd name="T15" fmla="*/ 9 h 37"/>
                <a:gd name="T16" fmla="*/ 28 w 37"/>
                <a:gd name="T17" fmla="*/ 25 h 37"/>
                <a:gd name="T18" fmla="*/ 12 w 37"/>
                <a:gd name="T1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27" y="5"/>
                  </a:moveTo>
                  <a:cubicBezTo>
                    <a:pt x="19" y="0"/>
                    <a:pt x="9" y="2"/>
                    <a:pt x="5" y="10"/>
                  </a:cubicBezTo>
                  <a:cubicBezTo>
                    <a:pt x="0" y="17"/>
                    <a:pt x="2" y="27"/>
                    <a:pt x="9" y="32"/>
                  </a:cubicBezTo>
                  <a:cubicBezTo>
                    <a:pt x="17" y="37"/>
                    <a:pt x="27" y="35"/>
                    <a:pt x="32" y="27"/>
                  </a:cubicBezTo>
                  <a:cubicBezTo>
                    <a:pt x="37" y="20"/>
                    <a:pt x="34" y="10"/>
                    <a:pt x="27" y="5"/>
                  </a:cubicBezTo>
                  <a:close/>
                  <a:moveTo>
                    <a:pt x="12" y="28"/>
                  </a:moveTo>
                  <a:cubicBezTo>
                    <a:pt x="7" y="25"/>
                    <a:pt x="5" y="18"/>
                    <a:pt x="9" y="13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3"/>
                    <a:pt x="31" y="19"/>
                    <a:pt x="28" y="25"/>
                  </a:cubicBezTo>
                  <a:cubicBezTo>
                    <a:pt x="24" y="30"/>
                    <a:pt x="17" y="31"/>
                    <a:pt x="1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6596062" y="847725"/>
              <a:ext cx="636588" cy="635000"/>
            </a:xfrm>
            <a:custGeom>
              <a:avLst/>
              <a:gdLst>
                <a:gd name="T0" fmla="*/ 30 w 169"/>
                <a:gd name="T1" fmla="*/ 139 h 169"/>
                <a:gd name="T2" fmla="*/ 30 w 169"/>
                <a:gd name="T3" fmla="*/ 30 h 169"/>
                <a:gd name="T4" fmla="*/ 139 w 169"/>
                <a:gd name="T5" fmla="*/ 30 h 169"/>
                <a:gd name="T6" fmla="*/ 139 w 169"/>
                <a:gd name="T7" fmla="*/ 139 h 169"/>
                <a:gd name="T8" fmla="*/ 30 w 169"/>
                <a:gd name="T9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30" y="139"/>
                  </a:moveTo>
                  <a:cubicBezTo>
                    <a:pt x="0" y="109"/>
                    <a:pt x="0" y="60"/>
                    <a:pt x="30" y="30"/>
                  </a:cubicBezTo>
                  <a:cubicBezTo>
                    <a:pt x="60" y="0"/>
                    <a:pt x="109" y="0"/>
                    <a:pt x="139" y="30"/>
                  </a:cubicBezTo>
                  <a:cubicBezTo>
                    <a:pt x="169" y="60"/>
                    <a:pt x="169" y="109"/>
                    <a:pt x="139" y="139"/>
                  </a:cubicBezTo>
                  <a:cubicBezTo>
                    <a:pt x="109" y="169"/>
                    <a:pt x="60" y="169"/>
                    <a:pt x="30" y="139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6588125" y="839788"/>
              <a:ext cx="169863" cy="168275"/>
            </a:xfrm>
            <a:custGeom>
              <a:avLst/>
              <a:gdLst>
                <a:gd name="T0" fmla="*/ 8 w 45"/>
                <a:gd name="T1" fmla="*/ 8 h 45"/>
                <a:gd name="T2" fmla="*/ 8 w 45"/>
                <a:gd name="T3" fmla="*/ 37 h 45"/>
                <a:gd name="T4" fmla="*/ 37 w 45"/>
                <a:gd name="T5" fmla="*/ 37 h 45"/>
                <a:gd name="T6" fmla="*/ 37 w 45"/>
                <a:gd name="T7" fmla="*/ 8 h 45"/>
                <a:gd name="T8" fmla="*/ 8 w 45"/>
                <a:gd name="T9" fmla="*/ 8 h 45"/>
                <a:gd name="T10" fmla="*/ 32 w 45"/>
                <a:gd name="T11" fmla="*/ 32 h 45"/>
                <a:gd name="T12" fmla="*/ 12 w 45"/>
                <a:gd name="T13" fmla="*/ 32 h 45"/>
                <a:gd name="T14" fmla="*/ 12 w 45"/>
                <a:gd name="T15" fmla="*/ 12 h 45"/>
                <a:gd name="T16" fmla="*/ 32 w 45"/>
                <a:gd name="T17" fmla="*/ 12 h 45"/>
                <a:gd name="T18" fmla="*/ 32 w 45"/>
                <a:gd name="T1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5">
                  <a:moveTo>
                    <a:pt x="8" y="8"/>
                  </a:moveTo>
                  <a:cubicBezTo>
                    <a:pt x="0" y="16"/>
                    <a:pt x="0" y="29"/>
                    <a:pt x="8" y="37"/>
                  </a:cubicBezTo>
                  <a:cubicBezTo>
                    <a:pt x="16" y="45"/>
                    <a:pt x="29" y="45"/>
                    <a:pt x="37" y="37"/>
                  </a:cubicBezTo>
                  <a:cubicBezTo>
                    <a:pt x="45" y="29"/>
                    <a:pt x="45" y="16"/>
                    <a:pt x="37" y="8"/>
                  </a:cubicBezTo>
                  <a:cubicBezTo>
                    <a:pt x="29" y="0"/>
                    <a:pt x="16" y="0"/>
                    <a:pt x="8" y="8"/>
                  </a:cubicBezTo>
                  <a:close/>
                  <a:moveTo>
                    <a:pt x="32" y="32"/>
                  </a:moveTo>
                  <a:cubicBezTo>
                    <a:pt x="27" y="38"/>
                    <a:pt x="18" y="38"/>
                    <a:pt x="12" y="32"/>
                  </a:cubicBezTo>
                  <a:cubicBezTo>
                    <a:pt x="7" y="27"/>
                    <a:pt x="7" y="18"/>
                    <a:pt x="12" y="12"/>
                  </a:cubicBezTo>
                  <a:cubicBezTo>
                    <a:pt x="18" y="7"/>
                    <a:pt x="27" y="7"/>
                    <a:pt x="32" y="12"/>
                  </a:cubicBezTo>
                  <a:cubicBezTo>
                    <a:pt x="38" y="18"/>
                    <a:pt x="38" y="27"/>
                    <a:pt x="32" y="3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5805487" y="34925"/>
              <a:ext cx="512763" cy="511175"/>
            </a:xfrm>
            <a:custGeom>
              <a:avLst/>
              <a:gdLst>
                <a:gd name="T0" fmla="*/ 18 w 136"/>
                <a:gd name="T1" fmla="*/ 36 h 136"/>
                <a:gd name="T2" fmla="*/ 100 w 136"/>
                <a:gd name="T3" fmla="*/ 18 h 136"/>
                <a:gd name="T4" fmla="*/ 118 w 136"/>
                <a:gd name="T5" fmla="*/ 100 h 136"/>
                <a:gd name="T6" fmla="*/ 36 w 136"/>
                <a:gd name="T7" fmla="*/ 118 h 136"/>
                <a:gd name="T8" fmla="*/ 18 w 136"/>
                <a:gd name="T9" fmla="*/ 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18" y="36"/>
                  </a:moveTo>
                  <a:cubicBezTo>
                    <a:pt x="36" y="8"/>
                    <a:pt x="73" y="0"/>
                    <a:pt x="100" y="18"/>
                  </a:cubicBezTo>
                  <a:cubicBezTo>
                    <a:pt x="128" y="36"/>
                    <a:pt x="136" y="73"/>
                    <a:pt x="118" y="100"/>
                  </a:cubicBezTo>
                  <a:cubicBezTo>
                    <a:pt x="100" y="128"/>
                    <a:pt x="64" y="136"/>
                    <a:pt x="36" y="118"/>
                  </a:cubicBezTo>
                  <a:cubicBezTo>
                    <a:pt x="8" y="100"/>
                    <a:pt x="0" y="64"/>
                    <a:pt x="18" y="36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6137275" y="0"/>
              <a:ext cx="134938" cy="136525"/>
            </a:xfrm>
            <a:custGeom>
              <a:avLst/>
              <a:gdLst>
                <a:gd name="T0" fmla="*/ 27 w 36"/>
                <a:gd name="T1" fmla="*/ 5 h 36"/>
                <a:gd name="T2" fmla="*/ 5 w 36"/>
                <a:gd name="T3" fmla="*/ 10 h 36"/>
                <a:gd name="T4" fmla="*/ 10 w 36"/>
                <a:gd name="T5" fmla="*/ 32 h 36"/>
                <a:gd name="T6" fmla="*/ 31 w 36"/>
                <a:gd name="T7" fmla="*/ 27 h 36"/>
                <a:gd name="T8" fmla="*/ 27 w 36"/>
                <a:gd name="T9" fmla="*/ 5 h 36"/>
                <a:gd name="T10" fmla="*/ 12 w 36"/>
                <a:gd name="T11" fmla="*/ 27 h 36"/>
                <a:gd name="T12" fmla="*/ 9 w 36"/>
                <a:gd name="T13" fmla="*/ 12 h 36"/>
                <a:gd name="T14" fmla="*/ 24 w 36"/>
                <a:gd name="T15" fmla="*/ 9 h 36"/>
                <a:gd name="T16" fmla="*/ 27 w 36"/>
                <a:gd name="T17" fmla="*/ 24 h 36"/>
                <a:gd name="T18" fmla="*/ 12 w 36"/>
                <a:gd name="T1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27" y="5"/>
                  </a:moveTo>
                  <a:cubicBezTo>
                    <a:pt x="19" y="0"/>
                    <a:pt x="10" y="2"/>
                    <a:pt x="5" y="10"/>
                  </a:cubicBezTo>
                  <a:cubicBezTo>
                    <a:pt x="0" y="17"/>
                    <a:pt x="2" y="27"/>
                    <a:pt x="10" y="32"/>
                  </a:cubicBezTo>
                  <a:cubicBezTo>
                    <a:pt x="17" y="36"/>
                    <a:pt x="27" y="34"/>
                    <a:pt x="31" y="27"/>
                  </a:cubicBezTo>
                  <a:cubicBezTo>
                    <a:pt x="36" y="19"/>
                    <a:pt x="34" y="10"/>
                    <a:pt x="27" y="5"/>
                  </a:cubicBezTo>
                  <a:close/>
                  <a:moveTo>
                    <a:pt x="12" y="27"/>
                  </a:moveTo>
                  <a:cubicBezTo>
                    <a:pt x="7" y="24"/>
                    <a:pt x="6" y="17"/>
                    <a:pt x="9" y="12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2"/>
                    <a:pt x="31" y="19"/>
                    <a:pt x="27" y="24"/>
                  </a:cubicBezTo>
                  <a:cubicBezTo>
                    <a:pt x="24" y="29"/>
                    <a:pt x="17" y="31"/>
                    <a:pt x="12" y="27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6592887" y="2576513"/>
              <a:ext cx="447675" cy="447675"/>
            </a:xfrm>
            <a:custGeom>
              <a:avLst/>
              <a:gdLst>
                <a:gd name="T0" fmla="*/ 11 w 119"/>
                <a:gd name="T1" fmla="*/ 79 h 119"/>
                <a:gd name="T2" fmla="*/ 40 w 119"/>
                <a:gd name="T3" fmla="*/ 11 h 119"/>
                <a:gd name="T4" fmla="*/ 108 w 119"/>
                <a:gd name="T5" fmla="*/ 40 h 119"/>
                <a:gd name="T6" fmla="*/ 79 w 119"/>
                <a:gd name="T7" fmla="*/ 108 h 119"/>
                <a:gd name="T8" fmla="*/ 11 w 119"/>
                <a:gd name="T9" fmla="*/ 7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" y="79"/>
                  </a:moveTo>
                  <a:cubicBezTo>
                    <a:pt x="0" y="53"/>
                    <a:pt x="13" y="22"/>
                    <a:pt x="40" y="11"/>
                  </a:cubicBezTo>
                  <a:cubicBezTo>
                    <a:pt x="66" y="0"/>
                    <a:pt x="97" y="13"/>
                    <a:pt x="108" y="40"/>
                  </a:cubicBezTo>
                  <a:cubicBezTo>
                    <a:pt x="119" y="66"/>
                    <a:pt x="106" y="97"/>
                    <a:pt x="79" y="108"/>
                  </a:cubicBezTo>
                  <a:cubicBezTo>
                    <a:pt x="53" y="119"/>
                    <a:pt x="22" y="106"/>
                    <a:pt x="11" y="79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 noEditPoints="1"/>
            </p:cNvSpPr>
            <p:nvPr/>
          </p:nvSpPr>
          <p:spPr bwMode="auto">
            <a:xfrm>
              <a:off x="6670675" y="2528888"/>
              <a:ext cx="117475" cy="115888"/>
            </a:xfrm>
            <a:custGeom>
              <a:avLst/>
              <a:gdLst>
                <a:gd name="T0" fmla="*/ 10 w 31"/>
                <a:gd name="T1" fmla="*/ 3 h 31"/>
                <a:gd name="T2" fmla="*/ 2 w 31"/>
                <a:gd name="T3" fmla="*/ 21 h 31"/>
                <a:gd name="T4" fmla="*/ 20 w 31"/>
                <a:gd name="T5" fmla="*/ 28 h 31"/>
                <a:gd name="T6" fmla="*/ 28 w 31"/>
                <a:gd name="T7" fmla="*/ 10 h 31"/>
                <a:gd name="T8" fmla="*/ 10 w 31"/>
                <a:gd name="T9" fmla="*/ 3 h 31"/>
                <a:gd name="T10" fmla="*/ 19 w 31"/>
                <a:gd name="T11" fmla="*/ 24 h 31"/>
                <a:gd name="T12" fmla="*/ 6 w 31"/>
                <a:gd name="T13" fmla="*/ 19 h 31"/>
                <a:gd name="T14" fmla="*/ 12 w 31"/>
                <a:gd name="T15" fmla="*/ 7 h 31"/>
                <a:gd name="T16" fmla="*/ 24 w 31"/>
                <a:gd name="T17" fmla="*/ 12 h 31"/>
                <a:gd name="T18" fmla="*/ 19 w 31"/>
                <a:gd name="T1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0" y="3"/>
                  </a:moveTo>
                  <a:cubicBezTo>
                    <a:pt x="3" y="6"/>
                    <a:pt x="0" y="14"/>
                    <a:pt x="2" y="21"/>
                  </a:cubicBezTo>
                  <a:cubicBezTo>
                    <a:pt x="5" y="28"/>
                    <a:pt x="13" y="31"/>
                    <a:pt x="20" y="28"/>
                  </a:cubicBezTo>
                  <a:cubicBezTo>
                    <a:pt x="28" y="26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  <a:moveTo>
                    <a:pt x="19" y="24"/>
                  </a:moveTo>
                  <a:cubicBezTo>
                    <a:pt x="14" y="27"/>
                    <a:pt x="8" y="24"/>
                    <a:pt x="6" y="19"/>
                  </a:cubicBezTo>
                  <a:cubicBezTo>
                    <a:pt x="4" y="14"/>
                    <a:pt x="7" y="9"/>
                    <a:pt x="12" y="7"/>
                  </a:cubicBezTo>
                  <a:cubicBezTo>
                    <a:pt x="17" y="5"/>
                    <a:pt x="22" y="7"/>
                    <a:pt x="24" y="12"/>
                  </a:cubicBezTo>
                  <a:cubicBezTo>
                    <a:pt x="26" y="17"/>
                    <a:pt x="24" y="22"/>
                    <a:pt x="19" y="2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6"/>
            <p:cNvSpPr>
              <a:spLocks noChangeArrowheads="1"/>
            </p:cNvSpPr>
            <p:nvPr/>
          </p:nvSpPr>
          <p:spPr bwMode="auto">
            <a:xfrm>
              <a:off x="5519737" y="247967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4552950" y="1309688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88"/>
            <p:cNvSpPr>
              <a:spLocks noChangeArrowheads="1"/>
            </p:cNvSpPr>
            <p:nvPr/>
          </p:nvSpPr>
          <p:spPr bwMode="auto">
            <a:xfrm>
              <a:off x="5354637" y="993775"/>
              <a:ext cx="79375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89"/>
            <p:cNvSpPr>
              <a:spLocks noChangeArrowheads="1"/>
            </p:cNvSpPr>
            <p:nvPr/>
          </p:nvSpPr>
          <p:spPr bwMode="auto">
            <a:xfrm>
              <a:off x="4519612" y="315913"/>
              <a:ext cx="77788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0"/>
            <p:cNvSpPr>
              <a:spLocks noChangeArrowheads="1"/>
            </p:cNvSpPr>
            <p:nvPr/>
          </p:nvSpPr>
          <p:spPr bwMode="auto">
            <a:xfrm>
              <a:off x="6389687" y="2784475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1"/>
            <p:cNvSpPr>
              <a:spLocks noChangeArrowheads="1"/>
            </p:cNvSpPr>
            <p:nvPr/>
          </p:nvSpPr>
          <p:spPr bwMode="auto">
            <a:xfrm>
              <a:off x="6348412" y="10620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2"/>
            <p:cNvSpPr>
              <a:spLocks noChangeArrowheads="1"/>
            </p:cNvSpPr>
            <p:nvPr/>
          </p:nvSpPr>
          <p:spPr bwMode="auto">
            <a:xfrm>
              <a:off x="7370762" y="1309688"/>
              <a:ext cx="79375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5911850" y="354012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94"/>
            <p:cNvSpPr>
              <a:spLocks noChangeArrowheads="1"/>
            </p:cNvSpPr>
            <p:nvPr/>
          </p:nvSpPr>
          <p:spPr bwMode="auto">
            <a:xfrm>
              <a:off x="6186487" y="6556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95"/>
            <p:cNvSpPr>
              <a:spLocks noChangeArrowheads="1"/>
            </p:cNvSpPr>
            <p:nvPr/>
          </p:nvSpPr>
          <p:spPr bwMode="auto">
            <a:xfrm>
              <a:off x="4478337" y="1433513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6"/>
            <p:cNvSpPr>
              <a:spLocks noChangeArrowheads="1"/>
            </p:cNvSpPr>
            <p:nvPr/>
          </p:nvSpPr>
          <p:spPr bwMode="auto">
            <a:xfrm>
              <a:off x="7024687" y="2208213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7"/>
            <p:cNvSpPr>
              <a:spLocks noChangeArrowheads="1"/>
            </p:cNvSpPr>
            <p:nvPr/>
          </p:nvSpPr>
          <p:spPr bwMode="auto">
            <a:xfrm>
              <a:off x="6908800" y="69215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98"/>
            <p:cNvSpPr>
              <a:spLocks noChangeArrowheads="1"/>
            </p:cNvSpPr>
            <p:nvPr/>
          </p:nvSpPr>
          <p:spPr bwMode="auto">
            <a:xfrm>
              <a:off x="4478337" y="303530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9"/>
            <p:cNvSpPr>
              <a:spLocks noChangeArrowheads="1"/>
            </p:cNvSpPr>
            <p:nvPr/>
          </p:nvSpPr>
          <p:spPr bwMode="auto">
            <a:xfrm>
              <a:off x="6942137" y="496888"/>
              <a:ext cx="142875" cy="139700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02"/>
            <p:cNvSpPr>
              <a:spLocks noChangeArrowheads="1"/>
            </p:cNvSpPr>
            <p:nvPr/>
          </p:nvSpPr>
          <p:spPr bwMode="auto">
            <a:xfrm>
              <a:off x="7191375" y="892175"/>
              <a:ext cx="138113" cy="14287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108"/>
            <p:cNvSpPr>
              <a:spLocks noChangeArrowheads="1"/>
            </p:cNvSpPr>
            <p:nvPr/>
          </p:nvSpPr>
          <p:spPr bwMode="auto">
            <a:xfrm>
              <a:off x="5019675" y="850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9"/>
            <p:cNvSpPr>
              <a:spLocks noChangeArrowheads="1"/>
            </p:cNvSpPr>
            <p:nvPr/>
          </p:nvSpPr>
          <p:spPr bwMode="auto">
            <a:xfrm>
              <a:off x="6878637" y="15875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10"/>
            <p:cNvSpPr>
              <a:spLocks noChangeArrowheads="1"/>
            </p:cNvSpPr>
            <p:nvPr/>
          </p:nvSpPr>
          <p:spPr bwMode="auto">
            <a:xfrm>
              <a:off x="6543675" y="322103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11"/>
            <p:cNvSpPr>
              <a:spLocks noChangeArrowheads="1"/>
            </p:cNvSpPr>
            <p:nvPr/>
          </p:nvSpPr>
          <p:spPr bwMode="auto">
            <a:xfrm>
              <a:off x="5840412" y="1095375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12"/>
            <p:cNvSpPr>
              <a:spLocks noChangeArrowheads="1"/>
            </p:cNvSpPr>
            <p:nvPr/>
          </p:nvSpPr>
          <p:spPr bwMode="auto">
            <a:xfrm>
              <a:off x="4037012" y="20843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13"/>
            <p:cNvSpPr>
              <a:spLocks noChangeArrowheads="1"/>
            </p:cNvSpPr>
            <p:nvPr/>
          </p:nvSpPr>
          <p:spPr bwMode="auto">
            <a:xfrm>
              <a:off x="4725987" y="30622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4"/>
            <p:cNvSpPr>
              <a:spLocks noChangeArrowheads="1"/>
            </p:cNvSpPr>
            <p:nvPr/>
          </p:nvSpPr>
          <p:spPr bwMode="auto">
            <a:xfrm>
              <a:off x="6378575" y="2501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5"/>
            <p:cNvSpPr>
              <a:spLocks noChangeArrowheads="1"/>
            </p:cNvSpPr>
            <p:nvPr/>
          </p:nvSpPr>
          <p:spPr bwMode="auto">
            <a:xfrm>
              <a:off x="5426075" y="266065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116"/>
            <p:cNvSpPr>
              <a:spLocks noChangeArrowheads="1"/>
            </p:cNvSpPr>
            <p:nvPr/>
          </p:nvSpPr>
          <p:spPr bwMode="auto">
            <a:xfrm>
              <a:off x="7134225" y="2697163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17"/>
            <p:cNvSpPr>
              <a:spLocks noChangeArrowheads="1"/>
            </p:cNvSpPr>
            <p:nvPr/>
          </p:nvSpPr>
          <p:spPr bwMode="auto">
            <a:xfrm>
              <a:off x="4270375" y="620713"/>
              <a:ext cx="112713" cy="1127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18"/>
            <p:cNvSpPr>
              <a:spLocks noChangeArrowheads="1"/>
            </p:cNvSpPr>
            <p:nvPr/>
          </p:nvSpPr>
          <p:spPr bwMode="auto">
            <a:xfrm>
              <a:off x="7412037" y="22494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680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55E645-A054-4BB2-96A1-8A54D1A8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566117-D65C-44A1-BA77-10318D7B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8F9F7-16C7-485D-AE61-1C37E5D9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2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12B5FA-DBF4-4617-9707-1C35E0A1B7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5163"/>
            <a:ext cx="10847387" cy="4788937"/>
            <a:chOff x="673100" y="1345163"/>
            <a:chExt cx="10847387" cy="4788937"/>
          </a:xfrm>
        </p:grpSpPr>
        <p:sp>
          <p:nvSpPr>
            <p:cNvPr id="6" name="íṩļiḑê">
              <a:extLst>
                <a:ext uri="{FF2B5EF4-FFF2-40B4-BE49-F238E27FC236}">
                  <a16:creationId xmlns:a16="http://schemas.microsoft.com/office/drawing/2014/main" xmlns="" id="{D1ABF756-182F-4996-AE38-A277915254A7}"/>
                </a:ext>
              </a:extLst>
            </p:cNvPr>
            <p:cNvSpPr/>
            <p:nvPr/>
          </p:nvSpPr>
          <p:spPr>
            <a:xfrm>
              <a:off x="3944689" y="2380214"/>
              <a:ext cx="2770729" cy="2770730"/>
            </a:xfrm>
            <a:prstGeom prst="diamond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slïdè">
              <a:extLst>
                <a:ext uri="{FF2B5EF4-FFF2-40B4-BE49-F238E27FC236}">
                  <a16:creationId xmlns:a16="http://schemas.microsoft.com/office/drawing/2014/main" xmlns="" id="{E21749FC-370D-456D-B792-BF95541921F0}"/>
                </a:ext>
              </a:extLst>
            </p:cNvPr>
            <p:cNvSpPr/>
            <p:nvPr/>
          </p:nvSpPr>
          <p:spPr>
            <a:xfrm>
              <a:off x="6875267" y="3079557"/>
              <a:ext cx="1372044" cy="137204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ļïdè">
              <a:extLst>
                <a:ext uri="{FF2B5EF4-FFF2-40B4-BE49-F238E27FC236}">
                  <a16:creationId xmlns:a16="http://schemas.microsoft.com/office/drawing/2014/main" xmlns="" id="{63EC82AC-F3A1-4125-9E2B-3EDEC94FC855}"/>
                </a:ext>
              </a:extLst>
            </p:cNvPr>
            <p:cNvSpPr/>
            <p:nvPr/>
          </p:nvSpPr>
          <p:spPr>
            <a:xfrm>
              <a:off x="5824051" y="1743076"/>
              <a:ext cx="1946726" cy="194672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ṧ1íďe">
              <a:extLst>
                <a:ext uri="{FF2B5EF4-FFF2-40B4-BE49-F238E27FC236}">
                  <a16:creationId xmlns:a16="http://schemas.microsoft.com/office/drawing/2014/main" xmlns="" id="{0AB3AA24-1607-461F-84BE-6E2914534567}"/>
                </a:ext>
              </a:extLst>
            </p:cNvPr>
            <p:cNvSpPr/>
            <p:nvPr/>
          </p:nvSpPr>
          <p:spPr>
            <a:xfrm>
              <a:off x="5952106" y="3830711"/>
              <a:ext cx="1690615" cy="1690615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ṥļiḍe">
              <a:extLst>
                <a:ext uri="{FF2B5EF4-FFF2-40B4-BE49-F238E27FC236}">
                  <a16:creationId xmlns:a16="http://schemas.microsoft.com/office/drawing/2014/main" xmlns="" id="{E216DA6B-5F56-47AE-AB32-E98412BCFB9F}"/>
                </a:ext>
              </a:extLst>
            </p:cNvPr>
            <p:cNvSpPr/>
            <p:nvPr/>
          </p:nvSpPr>
          <p:spPr bwMode="auto">
            <a:xfrm>
              <a:off x="6548332" y="4389329"/>
              <a:ext cx="498165" cy="573379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ṡḻíḓè">
              <a:extLst>
                <a:ext uri="{FF2B5EF4-FFF2-40B4-BE49-F238E27FC236}">
                  <a16:creationId xmlns:a16="http://schemas.microsoft.com/office/drawing/2014/main" xmlns="" id="{39AD7B0D-D65B-40A4-B555-A198156038FA}"/>
                </a:ext>
              </a:extLst>
            </p:cNvPr>
            <p:cNvSpPr/>
            <p:nvPr/>
          </p:nvSpPr>
          <p:spPr bwMode="auto">
            <a:xfrm>
              <a:off x="6583974" y="2314254"/>
              <a:ext cx="426881" cy="804371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ḷîḍê">
              <a:extLst>
                <a:ext uri="{FF2B5EF4-FFF2-40B4-BE49-F238E27FC236}">
                  <a16:creationId xmlns:a16="http://schemas.microsoft.com/office/drawing/2014/main" xmlns="" id="{D7E7BD8F-8A60-4E95-A757-1E09F25FABF5}"/>
                </a:ext>
              </a:extLst>
            </p:cNvPr>
            <p:cNvSpPr/>
            <p:nvPr/>
          </p:nvSpPr>
          <p:spPr bwMode="auto">
            <a:xfrm>
              <a:off x="7357567" y="3556591"/>
              <a:ext cx="407445" cy="417975"/>
            </a:xfrm>
            <a:custGeom>
              <a:avLst/>
              <a:gdLst>
                <a:gd name="T0" fmla="*/ 3246 w 7943"/>
                <a:gd name="T1" fmla="*/ 3842 h 8160"/>
                <a:gd name="T2" fmla="*/ 5168 w 7943"/>
                <a:gd name="T3" fmla="*/ 1921 h 8160"/>
                <a:gd name="T4" fmla="*/ 3246 w 7943"/>
                <a:gd name="T5" fmla="*/ 0 h 8160"/>
                <a:gd name="T6" fmla="*/ 1325 w 7943"/>
                <a:gd name="T7" fmla="*/ 1921 h 8160"/>
                <a:gd name="T8" fmla="*/ 3246 w 7943"/>
                <a:gd name="T9" fmla="*/ 3842 h 8160"/>
                <a:gd name="T10" fmla="*/ 4144 w 7943"/>
                <a:gd name="T11" fmla="*/ 2685 h 8160"/>
                <a:gd name="T12" fmla="*/ 3234 w 7943"/>
                <a:gd name="T13" fmla="*/ 3191 h 8160"/>
                <a:gd name="T14" fmla="*/ 2323 w 7943"/>
                <a:gd name="T15" fmla="*/ 2685 h 8160"/>
                <a:gd name="T16" fmla="*/ 4144 w 7943"/>
                <a:gd name="T17" fmla="*/ 2685 h 8160"/>
                <a:gd name="T18" fmla="*/ 7939 w 7943"/>
                <a:gd name="T19" fmla="*/ 5684 h 8160"/>
                <a:gd name="T20" fmla="*/ 6355 w 7943"/>
                <a:gd name="T21" fmla="*/ 8160 h 8160"/>
                <a:gd name="T22" fmla="*/ 4770 w 7943"/>
                <a:gd name="T23" fmla="*/ 5684 h 8160"/>
                <a:gd name="T24" fmla="*/ 4929 w 7943"/>
                <a:gd name="T25" fmla="*/ 5527 h 8160"/>
                <a:gd name="T26" fmla="*/ 6261 w 7943"/>
                <a:gd name="T27" fmla="*/ 5067 h 8160"/>
                <a:gd name="T28" fmla="*/ 6449 w 7943"/>
                <a:gd name="T29" fmla="*/ 5067 h 8160"/>
                <a:gd name="T30" fmla="*/ 7781 w 7943"/>
                <a:gd name="T31" fmla="*/ 5527 h 8160"/>
                <a:gd name="T32" fmla="*/ 7939 w 7943"/>
                <a:gd name="T33" fmla="*/ 5684 h 8160"/>
                <a:gd name="T34" fmla="*/ 4439 w 7943"/>
                <a:gd name="T35" fmla="*/ 5696 h 8160"/>
                <a:gd name="T36" fmla="*/ 4731 w 7943"/>
                <a:gd name="T37" fmla="*/ 7078 h 8160"/>
                <a:gd name="T38" fmla="*/ 3246 w 7943"/>
                <a:gd name="T39" fmla="*/ 7155 h 8160"/>
                <a:gd name="T40" fmla="*/ 155 w 7943"/>
                <a:gd name="T41" fmla="*/ 6704 h 8160"/>
                <a:gd name="T42" fmla="*/ 0 w 7943"/>
                <a:gd name="T43" fmla="*/ 6463 h 8160"/>
                <a:gd name="T44" fmla="*/ 0 w 7943"/>
                <a:gd name="T45" fmla="*/ 5830 h 8160"/>
                <a:gd name="T46" fmla="*/ 1645 w 7943"/>
                <a:gd name="T47" fmla="*/ 3988 h 8160"/>
                <a:gd name="T48" fmla="*/ 1737 w 7943"/>
                <a:gd name="T49" fmla="*/ 4013 h 8160"/>
                <a:gd name="T50" fmla="*/ 3246 w 7943"/>
                <a:gd name="T51" fmla="*/ 4505 h 8160"/>
                <a:gd name="T52" fmla="*/ 4756 w 7943"/>
                <a:gd name="T53" fmla="*/ 4013 h 8160"/>
                <a:gd name="T54" fmla="*/ 4848 w 7943"/>
                <a:gd name="T55" fmla="*/ 3988 h 8160"/>
                <a:gd name="T56" fmla="*/ 6143 w 7943"/>
                <a:gd name="T57" fmla="*/ 4753 h 8160"/>
                <a:gd name="T58" fmla="*/ 6050 w 7943"/>
                <a:gd name="T59" fmla="*/ 4811 h 8160"/>
                <a:gd name="T60" fmla="*/ 5017 w 7943"/>
                <a:gd name="T61" fmla="*/ 5198 h 8160"/>
                <a:gd name="T62" fmla="*/ 4943 w 7943"/>
                <a:gd name="T63" fmla="*/ 5196 h 8160"/>
                <a:gd name="T64" fmla="*/ 4922 w 7943"/>
                <a:gd name="T65" fmla="*/ 5195 h 8160"/>
                <a:gd name="T66" fmla="*/ 4574 w 7943"/>
                <a:gd name="T67" fmla="*/ 5343 h 8160"/>
                <a:gd name="T68" fmla="*/ 4439 w 7943"/>
                <a:gd name="T69" fmla="*/ 56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43" h="8160">
                  <a:moveTo>
                    <a:pt x="3246" y="3842"/>
                  </a:moveTo>
                  <a:cubicBezTo>
                    <a:pt x="4307" y="3842"/>
                    <a:pt x="5168" y="2982"/>
                    <a:pt x="5168" y="1921"/>
                  </a:cubicBezTo>
                  <a:cubicBezTo>
                    <a:pt x="5168" y="860"/>
                    <a:pt x="4307" y="0"/>
                    <a:pt x="3246" y="0"/>
                  </a:cubicBezTo>
                  <a:cubicBezTo>
                    <a:pt x="2185" y="0"/>
                    <a:pt x="1325" y="860"/>
                    <a:pt x="1325" y="1921"/>
                  </a:cubicBezTo>
                  <a:cubicBezTo>
                    <a:pt x="1325" y="2982"/>
                    <a:pt x="2185" y="3842"/>
                    <a:pt x="3246" y="3842"/>
                  </a:cubicBezTo>
                  <a:close/>
                  <a:moveTo>
                    <a:pt x="4144" y="2685"/>
                  </a:moveTo>
                  <a:cubicBezTo>
                    <a:pt x="4057" y="2974"/>
                    <a:pt x="3683" y="3191"/>
                    <a:pt x="3234" y="3191"/>
                  </a:cubicBezTo>
                  <a:cubicBezTo>
                    <a:pt x="2785" y="3191"/>
                    <a:pt x="2411" y="2974"/>
                    <a:pt x="2323" y="2685"/>
                  </a:cubicBezTo>
                  <a:lnTo>
                    <a:pt x="4144" y="2685"/>
                  </a:lnTo>
                  <a:close/>
                  <a:moveTo>
                    <a:pt x="7939" y="5684"/>
                  </a:moveTo>
                  <a:cubicBezTo>
                    <a:pt x="7898" y="6822"/>
                    <a:pt x="7435" y="7800"/>
                    <a:pt x="6355" y="8160"/>
                  </a:cubicBezTo>
                  <a:cubicBezTo>
                    <a:pt x="5274" y="7800"/>
                    <a:pt x="4811" y="6822"/>
                    <a:pt x="4770" y="5684"/>
                  </a:cubicBezTo>
                  <a:cubicBezTo>
                    <a:pt x="4767" y="5595"/>
                    <a:pt x="4840" y="5523"/>
                    <a:pt x="4929" y="5527"/>
                  </a:cubicBezTo>
                  <a:cubicBezTo>
                    <a:pt x="5434" y="5548"/>
                    <a:pt x="5875" y="5386"/>
                    <a:pt x="6261" y="5067"/>
                  </a:cubicBezTo>
                  <a:cubicBezTo>
                    <a:pt x="6315" y="5022"/>
                    <a:pt x="6395" y="5022"/>
                    <a:pt x="6449" y="5067"/>
                  </a:cubicBezTo>
                  <a:cubicBezTo>
                    <a:pt x="6835" y="5386"/>
                    <a:pt x="7276" y="5548"/>
                    <a:pt x="7781" y="5527"/>
                  </a:cubicBezTo>
                  <a:cubicBezTo>
                    <a:pt x="7869" y="5523"/>
                    <a:pt x="7943" y="5595"/>
                    <a:pt x="7939" y="5684"/>
                  </a:cubicBezTo>
                  <a:close/>
                  <a:moveTo>
                    <a:pt x="4439" y="5696"/>
                  </a:moveTo>
                  <a:cubicBezTo>
                    <a:pt x="4458" y="6218"/>
                    <a:pt x="4558" y="6682"/>
                    <a:pt x="4731" y="7078"/>
                  </a:cubicBezTo>
                  <a:cubicBezTo>
                    <a:pt x="4323" y="7124"/>
                    <a:pt x="3832" y="7155"/>
                    <a:pt x="3246" y="7155"/>
                  </a:cubicBezTo>
                  <a:cubicBezTo>
                    <a:pt x="1394" y="7155"/>
                    <a:pt x="488" y="6852"/>
                    <a:pt x="155" y="6704"/>
                  </a:cubicBezTo>
                  <a:cubicBezTo>
                    <a:pt x="70" y="6666"/>
                    <a:pt x="0" y="6557"/>
                    <a:pt x="0" y="6463"/>
                  </a:cubicBezTo>
                  <a:lnTo>
                    <a:pt x="0" y="5830"/>
                  </a:lnTo>
                  <a:cubicBezTo>
                    <a:pt x="0" y="4881"/>
                    <a:pt x="723" y="4093"/>
                    <a:pt x="1645" y="3988"/>
                  </a:cubicBezTo>
                  <a:cubicBezTo>
                    <a:pt x="1673" y="3985"/>
                    <a:pt x="1714" y="3997"/>
                    <a:pt x="1737" y="4013"/>
                  </a:cubicBezTo>
                  <a:cubicBezTo>
                    <a:pt x="2162" y="4321"/>
                    <a:pt x="2683" y="4505"/>
                    <a:pt x="3246" y="4505"/>
                  </a:cubicBezTo>
                  <a:cubicBezTo>
                    <a:pt x="3810" y="4505"/>
                    <a:pt x="4331" y="4321"/>
                    <a:pt x="4756" y="4013"/>
                  </a:cubicBezTo>
                  <a:cubicBezTo>
                    <a:pt x="4778" y="3997"/>
                    <a:pt x="4820" y="3985"/>
                    <a:pt x="4848" y="3988"/>
                  </a:cubicBezTo>
                  <a:cubicBezTo>
                    <a:pt x="5380" y="4049"/>
                    <a:pt x="5845" y="4338"/>
                    <a:pt x="6143" y="4753"/>
                  </a:cubicBezTo>
                  <a:cubicBezTo>
                    <a:pt x="6110" y="4769"/>
                    <a:pt x="6078" y="4788"/>
                    <a:pt x="6050" y="4811"/>
                  </a:cubicBezTo>
                  <a:cubicBezTo>
                    <a:pt x="5735" y="5071"/>
                    <a:pt x="5398" y="5198"/>
                    <a:pt x="5017" y="5198"/>
                  </a:cubicBezTo>
                  <a:cubicBezTo>
                    <a:pt x="4993" y="5198"/>
                    <a:pt x="4968" y="5197"/>
                    <a:pt x="4943" y="5196"/>
                  </a:cubicBezTo>
                  <a:lnTo>
                    <a:pt x="4922" y="5195"/>
                  </a:lnTo>
                  <a:cubicBezTo>
                    <a:pt x="4792" y="5195"/>
                    <a:pt x="4665" y="5249"/>
                    <a:pt x="4574" y="5343"/>
                  </a:cubicBezTo>
                  <a:cubicBezTo>
                    <a:pt x="4484" y="5437"/>
                    <a:pt x="4434" y="5566"/>
                    <a:pt x="4439" y="56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şļîḓe">
              <a:extLst>
                <a:ext uri="{FF2B5EF4-FFF2-40B4-BE49-F238E27FC236}">
                  <a16:creationId xmlns:a16="http://schemas.microsoft.com/office/drawing/2014/main" xmlns="" id="{EE860348-87D1-42D3-A5D1-9D2371CC2F6C}"/>
                </a:ext>
              </a:extLst>
            </p:cNvPr>
            <p:cNvSpPr/>
            <p:nvPr/>
          </p:nvSpPr>
          <p:spPr bwMode="auto">
            <a:xfrm>
              <a:off x="4757140" y="3293464"/>
              <a:ext cx="1145828" cy="944229"/>
            </a:xfrm>
            <a:custGeom>
              <a:avLst/>
              <a:gdLst>
                <a:gd name="T0" fmla="*/ 427 w 471"/>
                <a:gd name="T1" fmla="*/ 128 h 388"/>
                <a:gd name="T2" fmla="*/ 401 w 471"/>
                <a:gd name="T3" fmla="*/ 155 h 388"/>
                <a:gd name="T4" fmla="*/ 427 w 471"/>
                <a:gd name="T5" fmla="*/ 181 h 388"/>
                <a:gd name="T6" fmla="*/ 454 w 471"/>
                <a:gd name="T7" fmla="*/ 155 h 388"/>
                <a:gd name="T8" fmla="*/ 427 w 471"/>
                <a:gd name="T9" fmla="*/ 128 h 388"/>
                <a:gd name="T10" fmla="*/ 44 w 471"/>
                <a:gd name="T11" fmla="*/ 128 h 388"/>
                <a:gd name="T12" fmla="*/ 18 w 471"/>
                <a:gd name="T13" fmla="*/ 155 h 388"/>
                <a:gd name="T14" fmla="*/ 44 w 471"/>
                <a:gd name="T15" fmla="*/ 181 h 388"/>
                <a:gd name="T16" fmla="*/ 71 w 471"/>
                <a:gd name="T17" fmla="*/ 155 h 388"/>
                <a:gd name="T18" fmla="*/ 44 w 471"/>
                <a:gd name="T19" fmla="*/ 128 h 388"/>
                <a:gd name="T20" fmla="*/ 348 w 471"/>
                <a:gd name="T21" fmla="*/ 80 h 388"/>
                <a:gd name="T22" fmla="*/ 309 w 471"/>
                <a:gd name="T23" fmla="*/ 119 h 388"/>
                <a:gd name="T24" fmla="*/ 348 w 471"/>
                <a:gd name="T25" fmla="*/ 159 h 388"/>
                <a:gd name="T26" fmla="*/ 388 w 471"/>
                <a:gd name="T27" fmla="*/ 119 h 388"/>
                <a:gd name="T28" fmla="*/ 348 w 471"/>
                <a:gd name="T29" fmla="*/ 80 h 388"/>
                <a:gd name="T30" fmla="*/ 471 w 471"/>
                <a:gd name="T31" fmla="*/ 321 h 388"/>
                <a:gd name="T32" fmla="*/ 426 w 471"/>
                <a:gd name="T33" fmla="*/ 321 h 388"/>
                <a:gd name="T34" fmla="*/ 426 w 471"/>
                <a:gd name="T35" fmla="*/ 238 h 388"/>
                <a:gd name="T36" fmla="*/ 415 w 471"/>
                <a:gd name="T37" fmla="*/ 198 h 388"/>
                <a:gd name="T38" fmla="*/ 427 w 471"/>
                <a:gd name="T39" fmla="*/ 197 h 388"/>
                <a:gd name="T40" fmla="*/ 471 w 471"/>
                <a:gd name="T41" fmla="*/ 240 h 388"/>
                <a:gd name="T42" fmla="*/ 471 w 471"/>
                <a:gd name="T43" fmla="*/ 321 h 388"/>
                <a:gd name="T44" fmla="*/ 124 w 471"/>
                <a:gd name="T45" fmla="*/ 80 h 388"/>
                <a:gd name="T46" fmla="*/ 84 w 471"/>
                <a:gd name="T47" fmla="*/ 119 h 388"/>
                <a:gd name="T48" fmla="*/ 124 w 471"/>
                <a:gd name="T49" fmla="*/ 159 h 388"/>
                <a:gd name="T50" fmla="*/ 163 w 471"/>
                <a:gd name="T51" fmla="*/ 119 h 388"/>
                <a:gd name="T52" fmla="*/ 124 w 471"/>
                <a:gd name="T53" fmla="*/ 80 h 388"/>
                <a:gd name="T54" fmla="*/ 44 w 471"/>
                <a:gd name="T55" fmla="*/ 197 h 388"/>
                <a:gd name="T56" fmla="*/ 57 w 471"/>
                <a:gd name="T57" fmla="*/ 198 h 388"/>
                <a:gd name="T58" fmla="*/ 46 w 471"/>
                <a:gd name="T59" fmla="*/ 238 h 388"/>
                <a:gd name="T60" fmla="*/ 46 w 471"/>
                <a:gd name="T61" fmla="*/ 321 h 388"/>
                <a:gd name="T62" fmla="*/ 0 w 471"/>
                <a:gd name="T63" fmla="*/ 321 h 388"/>
                <a:gd name="T64" fmla="*/ 0 w 471"/>
                <a:gd name="T65" fmla="*/ 240 h 388"/>
                <a:gd name="T66" fmla="*/ 44 w 471"/>
                <a:gd name="T67" fmla="*/ 197 h 388"/>
                <a:gd name="T68" fmla="*/ 236 w 471"/>
                <a:gd name="T69" fmla="*/ 0 h 388"/>
                <a:gd name="T70" fmla="*/ 177 w 471"/>
                <a:gd name="T71" fmla="*/ 59 h 388"/>
                <a:gd name="T72" fmla="*/ 236 w 471"/>
                <a:gd name="T73" fmla="*/ 118 h 388"/>
                <a:gd name="T74" fmla="*/ 294 w 471"/>
                <a:gd name="T75" fmla="*/ 59 h 388"/>
                <a:gd name="T76" fmla="*/ 236 w 471"/>
                <a:gd name="T77" fmla="*/ 0 h 388"/>
                <a:gd name="T78" fmla="*/ 412 w 471"/>
                <a:gd name="T79" fmla="*/ 352 h 388"/>
                <a:gd name="T80" fmla="*/ 342 w 471"/>
                <a:gd name="T81" fmla="*/ 352 h 388"/>
                <a:gd name="T82" fmla="*/ 342 w 471"/>
                <a:gd name="T83" fmla="*/ 225 h 388"/>
                <a:gd name="T84" fmla="*/ 330 w 471"/>
                <a:gd name="T85" fmla="*/ 177 h 388"/>
                <a:gd name="T86" fmla="*/ 348 w 471"/>
                <a:gd name="T87" fmla="*/ 174 h 388"/>
                <a:gd name="T88" fmla="*/ 412 w 471"/>
                <a:gd name="T89" fmla="*/ 238 h 388"/>
                <a:gd name="T90" fmla="*/ 412 w 471"/>
                <a:gd name="T91" fmla="*/ 352 h 388"/>
                <a:gd name="T92" fmla="*/ 129 w 471"/>
                <a:gd name="T93" fmla="*/ 225 h 388"/>
                <a:gd name="T94" fmla="*/ 129 w 471"/>
                <a:gd name="T95" fmla="*/ 352 h 388"/>
                <a:gd name="T96" fmla="*/ 60 w 471"/>
                <a:gd name="T97" fmla="*/ 352 h 388"/>
                <a:gd name="T98" fmla="*/ 60 w 471"/>
                <a:gd name="T99" fmla="*/ 238 h 388"/>
                <a:gd name="T100" fmla="*/ 124 w 471"/>
                <a:gd name="T101" fmla="*/ 174 h 388"/>
                <a:gd name="T102" fmla="*/ 141 w 471"/>
                <a:gd name="T103" fmla="*/ 177 h 388"/>
                <a:gd name="T104" fmla="*/ 129 w 471"/>
                <a:gd name="T105" fmla="*/ 225 h 388"/>
                <a:gd name="T106" fmla="*/ 144 w 471"/>
                <a:gd name="T107" fmla="*/ 388 h 388"/>
                <a:gd name="T108" fmla="*/ 328 w 471"/>
                <a:gd name="T109" fmla="*/ 388 h 388"/>
                <a:gd name="T110" fmla="*/ 328 w 471"/>
                <a:gd name="T111" fmla="*/ 225 h 388"/>
                <a:gd name="T112" fmla="*/ 236 w 471"/>
                <a:gd name="T113" fmla="*/ 133 h 388"/>
                <a:gd name="T114" fmla="*/ 144 w 471"/>
                <a:gd name="T115" fmla="*/ 225 h 388"/>
                <a:gd name="T116" fmla="*/ 144 w 471"/>
                <a:gd name="T1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1" h="388">
                  <a:moveTo>
                    <a:pt x="427" y="128"/>
                  </a:moveTo>
                  <a:cubicBezTo>
                    <a:pt x="413" y="128"/>
                    <a:pt x="401" y="140"/>
                    <a:pt x="401" y="155"/>
                  </a:cubicBezTo>
                  <a:cubicBezTo>
                    <a:pt x="401" y="169"/>
                    <a:pt x="413" y="181"/>
                    <a:pt x="427" y="181"/>
                  </a:cubicBezTo>
                  <a:cubicBezTo>
                    <a:pt x="442" y="181"/>
                    <a:pt x="454" y="169"/>
                    <a:pt x="454" y="155"/>
                  </a:cubicBezTo>
                  <a:cubicBezTo>
                    <a:pt x="454" y="140"/>
                    <a:pt x="442" y="128"/>
                    <a:pt x="427" y="128"/>
                  </a:cubicBezTo>
                  <a:close/>
                  <a:moveTo>
                    <a:pt x="44" y="128"/>
                  </a:moveTo>
                  <a:cubicBezTo>
                    <a:pt x="30" y="128"/>
                    <a:pt x="18" y="140"/>
                    <a:pt x="18" y="155"/>
                  </a:cubicBezTo>
                  <a:cubicBezTo>
                    <a:pt x="18" y="169"/>
                    <a:pt x="30" y="181"/>
                    <a:pt x="44" y="181"/>
                  </a:cubicBezTo>
                  <a:cubicBezTo>
                    <a:pt x="59" y="181"/>
                    <a:pt x="71" y="169"/>
                    <a:pt x="71" y="155"/>
                  </a:cubicBezTo>
                  <a:cubicBezTo>
                    <a:pt x="71" y="140"/>
                    <a:pt x="59" y="128"/>
                    <a:pt x="44" y="128"/>
                  </a:cubicBezTo>
                  <a:close/>
                  <a:moveTo>
                    <a:pt x="348" y="80"/>
                  </a:moveTo>
                  <a:cubicBezTo>
                    <a:pt x="326" y="80"/>
                    <a:pt x="309" y="97"/>
                    <a:pt x="309" y="119"/>
                  </a:cubicBezTo>
                  <a:cubicBezTo>
                    <a:pt x="309" y="141"/>
                    <a:pt x="326" y="159"/>
                    <a:pt x="348" y="159"/>
                  </a:cubicBezTo>
                  <a:cubicBezTo>
                    <a:pt x="370" y="159"/>
                    <a:pt x="388" y="141"/>
                    <a:pt x="388" y="119"/>
                  </a:cubicBezTo>
                  <a:cubicBezTo>
                    <a:pt x="388" y="97"/>
                    <a:pt x="370" y="80"/>
                    <a:pt x="348" y="80"/>
                  </a:cubicBezTo>
                  <a:close/>
                  <a:moveTo>
                    <a:pt x="471" y="321"/>
                  </a:moveTo>
                  <a:cubicBezTo>
                    <a:pt x="426" y="321"/>
                    <a:pt x="426" y="321"/>
                    <a:pt x="426" y="321"/>
                  </a:cubicBezTo>
                  <a:cubicBezTo>
                    <a:pt x="426" y="238"/>
                    <a:pt x="426" y="238"/>
                    <a:pt x="426" y="238"/>
                  </a:cubicBezTo>
                  <a:cubicBezTo>
                    <a:pt x="426" y="223"/>
                    <a:pt x="422" y="210"/>
                    <a:pt x="415" y="198"/>
                  </a:cubicBezTo>
                  <a:cubicBezTo>
                    <a:pt x="419" y="197"/>
                    <a:pt x="423" y="197"/>
                    <a:pt x="427" y="197"/>
                  </a:cubicBezTo>
                  <a:cubicBezTo>
                    <a:pt x="452" y="197"/>
                    <a:pt x="471" y="216"/>
                    <a:pt x="471" y="240"/>
                  </a:cubicBezTo>
                  <a:lnTo>
                    <a:pt x="471" y="321"/>
                  </a:lnTo>
                  <a:close/>
                  <a:moveTo>
                    <a:pt x="124" y="80"/>
                  </a:moveTo>
                  <a:cubicBezTo>
                    <a:pt x="102" y="80"/>
                    <a:pt x="84" y="97"/>
                    <a:pt x="84" y="119"/>
                  </a:cubicBezTo>
                  <a:cubicBezTo>
                    <a:pt x="84" y="141"/>
                    <a:pt x="102" y="159"/>
                    <a:pt x="124" y="159"/>
                  </a:cubicBezTo>
                  <a:cubicBezTo>
                    <a:pt x="145" y="159"/>
                    <a:pt x="163" y="141"/>
                    <a:pt x="163" y="119"/>
                  </a:cubicBezTo>
                  <a:cubicBezTo>
                    <a:pt x="163" y="97"/>
                    <a:pt x="145" y="80"/>
                    <a:pt x="124" y="80"/>
                  </a:cubicBezTo>
                  <a:close/>
                  <a:moveTo>
                    <a:pt x="44" y="197"/>
                  </a:moveTo>
                  <a:cubicBezTo>
                    <a:pt x="49" y="197"/>
                    <a:pt x="53" y="197"/>
                    <a:pt x="57" y="198"/>
                  </a:cubicBezTo>
                  <a:cubicBezTo>
                    <a:pt x="50" y="210"/>
                    <a:pt x="46" y="223"/>
                    <a:pt x="46" y="238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16"/>
                    <a:pt x="20" y="197"/>
                    <a:pt x="44" y="197"/>
                  </a:cubicBezTo>
                  <a:close/>
                  <a:moveTo>
                    <a:pt x="236" y="0"/>
                  </a:moveTo>
                  <a:cubicBezTo>
                    <a:pt x="204" y="0"/>
                    <a:pt x="177" y="27"/>
                    <a:pt x="177" y="59"/>
                  </a:cubicBezTo>
                  <a:cubicBezTo>
                    <a:pt x="177" y="91"/>
                    <a:pt x="203" y="118"/>
                    <a:pt x="236" y="118"/>
                  </a:cubicBezTo>
                  <a:cubicBezTo>
                    <a:pt x="268" y="118"/>
                    <a:pt x="294" y="91"/>
                    <a:pt x="294" y="59"/>
                  </a:cubicBezTo>
                  <a:cubicBezTo>
                    <a:pt x="295" y="27"/>
                    <a:pt x="268" y="0"/>
                    <a:pt x="236" y="0"/>
                  </a:cubicBezTo>
                  <a:close/>
                  <a:moveTo>
                    <a:pt x="412" y="352"/>
                  </a:moveTo>
                  <a:cubicBezTo>
                    <a:pt x="342" y="352"/>
                    <a:pt x="342" y="352"/>
                    <a:pt x="342" y="352"/>
                  </a:cubicBezTo>
                  <a:cubicBezTo>
                    <a:pt x="342" y="225"/>
                    <a:pt x="342" y="225"/>
                    <a:pt x="342" y="225"/>
                  </a:cubicBezTo>
                  <a:cubicBezTo>
                    <a:pt x="342" y="208"/>
                    <a:pt x="338" y="192"/>
                    <a:pt x="330" y="177"/>
                  </a:cubicBezTo>
                  <a:cubicBezTo>
                    <a:pt x="336" y="175"/>
                    <a:pt x="342" y="174"/>
                    <a:pt x="348" y="174"/>
                  </a:cubicBezTo>
                  <a:cubicBezTo>
                    <a:pt x="383" y="174"/>
                    <a:pt x="412" y="203"/>
                    <a:pt x="412" y="238"/>
                  </a:cubicBezTo>
                  <a:lnTo>
                    <a:pt x="412" y="352"/>
                  </a:lnTo>
                  <a:close/>
                  <a:moveTo>
                    <a:pt x="129" y="225"/>
                  </a:moveTo>
                  <a:cubicBezTo>
                    <a:pt x="129" y="352"/>
                    <a:pt x="129" y="352"/>
                    <a:pt x="129" y="352"/>
                  </a:cubicBezTo>
                  <a:cubicBezTo>
                    <a:pt x="60" y="352"/>
                    <a:pt x="60" y="352"/>
                    <a:pt x="60" y="352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03"/>
                    <a:pt x="89" y="174"/>
                    <a:pt x="124" y="174"/>
                  </a:cubicBezTo>
                  <a:cubicBezTo>
                    <a:pt x="130" y="174"/>
                    <a:pt x="136" y="175"/>
                    <a:pt x="141" y="177"/>
                  </a:cubicBezTo>
                  <a:cubicBezTo>
                    <a:pt x="134" y="192"/>
                    <a:pt x="129" y="208"/>
                    <a:pt x="129" y="225"/>
                  </a:cubicBezTo>
                  <a:close/>
                  <a:moveTo>
                    <a:pt x="144" y="388"/>
                  </a:moveTo>
                  <a:cubicBezTo>
                    <a:pt x="328" y="388"/>
                    <a:pt x="328" y="388"/>
                    <a:pt x="328" y="388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8" y="175"/>
                    <a:pt x="286" y="133"/>
                    <a:pt x="236" y="133"/>
                  </a:cubicBezTo>
                  <a:cubicBezTo>
                    <a:pt x="185" y="133"/>
                    <a:pt x="144" y="175"/>
                    <a:pt x="144" y="225"/>
                  </a:cubicBezTo>
                  <a:lnTo>
                    <a:pt x="144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iSḻiḋé">
              <a:extLst>
                <a:ext uri="{FF2B5EF4-FFF2-40B4-BE49-F238E27FC236}">
                  <a16:creationId xmlns:a16="http://schemas.microsoft.com/office/drawing/2014/main" xmlns="" id="{F799931A-37E6-46CC-9BAB-2594B0F3B2A7}"/>
                </a:ext>
              </a:extLst>
            </p:cNvPr>
            <p:cNvSpPr txBox="1"/>
            <p:nvPr/>
          </p:nvSpPr>
          <p:spPr bwMode="auto">
            <a:xfrm>
              <a:off x="673100" y="3099282"/>
              <a:ext cx="322245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şļíḓe">
              <a:extLst>
                <a:ext uri="{FF2B5EF4-FFF2-40B4-BE49-F238E27FC236}">
                  <a16:creationId xmlns:a16="http://schemas.microsoft.com/office/drawing/2014/main" xmlns="" id="{33F75E0B-168F-473C-8DE8-903E60D2BECB}"/>
                </a:ext>
              </a:extLst>
            </p:cNvPr>
            <p:cNvSpPr/>
            <p:nvPr/>
          </p:nvSpPr>
          <p:spPr bwMode="auto">
            <a:xfrm>
              <a:off x="673100" y="3541088"/>
              <a:ext cx="322245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6" name="íšḷidé">
              <a:extLst>
                <a:ext uri="{FF2B5EF4-FFF2-40B4-BE49-F238E27FC236}">
                  <a16:creationId xmlns:a16="http://schemas.microsoft.com/office/drawing/2014/main" xmlns="" id="{49F0A54D-C5EC-4485-BE50-7768D0914DCD}"/>
                </a:ext>
              </a:extLst>
            </p:cNvPr>
            <p:cNvSpPr txBox="1"/>
            <p:nvPr/>
          </p:nvSpPr>
          <p:spPr bwMode="auto">
            <a:xfrm>
              <a:off x="7357566" y="1345163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îsľiḍe">
              <a:extLst>
                <a:ext uri="{FF2B5EF4-FFF2-40B4-BE49-F238E27FC236}">
                  <a16:creationId xmlns:a16="http://schemas.microsoft.com/office/drawing/2014/main" xmlns="" id="{33A19796-F9BE-479C-92F7-304A640A3CE7}"/>
                </a:ext>
              </a:extLst>
            </p:cNvPr>
            <p:cNvSpPr/>
            <p:nvPr/>
          </p:nvSpPr>
          <p:spPr bwMode="auto">
            <a:xfrm>
              <a:off x="7357566" y="1786969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8" name="îŝľíḋe">
              <a:extLst>
                <a:ext uri="{FF2B5EF4-FFF2-40B4-BE49-F238E27FC236}">
                  <a16:creationId xmlns:a16="http://schemas.microsoft.com/office/drawing/2014/main" xmlns="" id="{BE70A8E3-C009-4F67-AB56-5B110B715762}"/>
                </a:ext>
              </a:extLst>
            </p:cNvPr>
            <p:cNvSpPr txBox="1"/>
            <p:nvPr/>
          </p:nvSpPr>
          <p:spPr bwMode="auto">
            <a:xfrm>
              <a:off x="8247311" y="3293464"/>
              <a:ext cx="32731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9" name="îšḻíďè">
              <a:extLst>
                <a:ext uri="{FF2B5EF4-FFF2-40B4-BE49-F238E27FC236}">
                  <a16:creationId xmlns:a16="http://schemas.microsoft.com/office/drawing/2014/main" xmlns="" id="{15F50420-B009-4A1E-B83A-2BA48134BE0E}"/>
                </a:ext>
              </a:extLst>
            </p:cNvPr>
            <p:cNvSpPr/>
            <p:nvPr/>
          </p:nvSpPr>
          <p:spPr bwMode="auto">
            <a:xfrm>
              <a:off x="8247311" y="3735270"/>
              <a:ext cx="327317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íṧliďé">
              <a:extLst>
                <a:ext uri="{FF2B5EF4-FFF2-40B4-BE49-F238E27FC236}">
                  <a16:creationId xmlns:a16="http://schemas.microsoft.com/office/drawing/2014/main" xmlns="" id="{A39CD32B-A8D3-4DA4-923C-A3AA006C334D}"/>
                </a:ext>
              </a:extLst>
            </p:cNvPr>
            <p:cNvSpPr txBox="1"/>
            <p:nvPr/>
          </p:nvSpPr>
          <p:spPr bwMode="auto">
            <a:xfrm>
              <a:off x="7357566" y="4992497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ïşlîḍé">
              <a:extLst>
                <a:ext uri="{FF2B5EF4-FFF2-40B4-BE49-F238E27FC236}">
                  <a16:creationId xmlns:a16="http://schemas.microsoft.com/office/drawing/2014/main" xmlns="" id="{0F840DC7-4F63-4C66-B6A2-4258CED81318}"/>
                </a:ext>
              </a:extLst>
            </p:cNvPr>
            <p:cNvSpPr/>
            <p:nvPr/>
          </p:nvSpPr>
          <p:spPr bwMode="auto">
            <a:xfrm>
              <a:off x="7357566" y="5434303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98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3FE1DB-6516-4C51-8D79-B914AB45F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BC6B0D-F250-4E7B-83A1-D7A5552D7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45EDDB-D2C0-44E2-8EFD-67FB0DEEB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488096-AA6E-4980-83F2-C8B341CF84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4634" y="1822230"/>
            <a:ext cx="7756382" cy="3266903"/>
            <a:chOff x="2214634" y="1822230"/>
            <a:chExt cx="7756382" cy="3266903"/>
          </a:xfrm>
        </p:grpSpPr>
        <p:sp>
          <p:nvSpPr>
            <p:cNvPr id="6" name="î$1îďe">
              <a:extLst>
                <a:ext uri="{FF2B5EF4-FFF2-40B4-BE49-F238E27FC236}">
                  <a16:creationId xmlns:a16="http://schemas.microsoft.com/office/drawing/2014/main" xmlns="" id="{79A2C9DA-85AA-4BEF-9E8A-DDE74DAAB884}"/>
                </a:ext>
              </a:extLst>
            </p:cNvPr>
            <p:cNvSpPr/>
            <p:nvPr/>
          </p:nvSpPr>
          <p:spPr>
            <a:xfrm rot="16200000">
              <a:off x="5794107" y="-35559"/>
              <a:ext cx="603786" cy="5400000"/>
            </a:xfrm>
            <a:prstGeom prst="rightBracket">
              <a:avLst>
                <a:gd name="adj" fmla="val 125234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ṣľiďé">
              <a:extLst>
                <a:ext uri="{FF2B5EF4-FFF2-40B4-BE49-F238E27FC236}">
                  <a16:creationId xmlns:a16="http://schemas.microsoft.com/office/drawing/2014/main" xmlns="" id="{57939DF1-71E6-4DAF-9241-46DFC1443129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8" name="í$lîḓe">
              <a:extLst>
                <a:ext uri="{FF2B5EF4-FFF2-40B4-BE49-F238E27FC236}">
                  <a16:creationId xmlns:a16="http://schemas.microsoft.com/office/drawing/2014/main" xmlns="" id="{699AC7C6-2A5D-4765-9029-0BDE54789487}"/>
                </a:ext>
              </a:extLst>
            </p:cNvPr>
            <p:cNvSpPr/>
            <p:nvPr/>
          </p:nvSpPr>
          <p:spPr>
            <a:xfrm>
              <a:off x="289528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9" name="iŝľïḋé">
              <a:extLst>
                <a:ext uri="{FF2B5EF4-FFF2-40B4-BE49-F238E27FC236}">
                  <a16:creationId xmlns:a16="http://schemas.microsoft.com/office/drawing/2014/main" xmlns="" id="{02F4A271-EAF6-47F4-9FF0-1A9681F465F3}"/>
                </a:ext>
              </a:extLst>
            </p:cNvPr>
            <p:cNvGrpSpPr/>
            <p:nvPr/>
          </p:nvGrpSpPr>
          <p:grpSpPr>
            <a:xfrm>
              <a:off x="2214634" y="4144136"/>
              <a:ext cx="2327132" cy="944997"/>
              <a:chOff x="684485" y="4144136"/>
              <a:chExt cx="2327132" cy="944997"/>
            </a:xfrm>
          </p:grpSpPr>
          <p:sp>
            <p:nvSpPr>
              <p:cNvPr id="17" name="ïsḷïdè">
                <a:extLst>
                  <a:ext uri="{FF2B5EF4-FFF2-40B4-BE49-F238E27FC236}">
                    <a16:creationId xmlns:a16="http://schemas.microsoft.com/office/drawing/2014/main" xmlns="" id="{907F6058-50CC-4A96-BCD9-61B76B28B725}"/>
                  </a:ext>
                </a:extLst>
              </p:cNvPr>
              <p:cNvSpPr/>
              <p:nvPr/>
            </p:nvSpPr>
            <p:spPr bwMode="auto">
              <a:xfrm>
                <a:off x="684485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ṣ1îḋè">
                <a:extLst>
                  <a:ext uri="{FF2B5EF4-FFF2-40B4-BE49-F238E27FC236}">
                    <a16:creationId xmlns:a16="http://schemas.microsoft.com/office/drawing/2014/main" xmlns="" id="{AA07B7B0-A811-4A3B-B014-41B63EF0A5DF}"/>
                  </a:ext>
                </a:extLst>
              </p:cNvPr>
              <p:cNvSpPr txBox="1"/>
              <p:nvPr/>
            </p:nvSpPr>
            <p:spPr bwMode="auto">
              <a:xfrm>
                <a:off x="684485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śḷíḑè">
              <a:extLst>
                <a:ext uri="{FF2B5EF4-FFF2-40B4-BE49-F238E27FC236}">
                  <a16:creationId xmlns:a16="http://schemas.microsoft.com/office/drawing/2014/main" xmlns="" id="{7A804193-5359-444D-BCB6-B6819A7E86F1}"/>
                </a:ext>
              </a:extLst>
            </p:cNvPr>
            <p:cNvSpPr/>
            <p:nvPr/>
          </p:nvSpPr>
          <p:spPr>
            <a:xfrm>
              <a:off x="832453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11" name="ïṧḷïďê">
              <a:extLst>
                <a:ext uri="{FF2B5EF4-FFF2-40B4-BE49-F238E27FC236}">
                  <a16:creationId xmlns:a16="http://schemas.microsoft.com/office/drawing/2014/main" xmlns="" id="{8C3D3B3D-E14C-44C8-BC50-0B0ECB7C4331}"/>
                </a:ext>
              </a:extLst>
            </p:cNvPr>
            <p:cNvGrpSpPr/>
            <p:nvPr/>
          </p:nvGrpSpPr>
          <p:grpSpPr>
            <a:xfrm>
              <a:off x="7643884" y="4144136"/>
              <a:ext cx="2327132" cy="944997"/>
              <a:chOff x="3520519" y="4144136"/>
              <a:chExt cx="2327132" cy="944997"/>
            </a:xfrm>
          </p:grpSpPr>
          <p:sp>
            <p:nvSpPr>
              <p:cNvPr id="15" name="îṧlíḋé">
                <a:extLst>
                  <a:ext uri="{FF2B5EF4-FFF2-40B4-BE49-F238E27FC236}">
                    <a16:creationId xmlns:a16="http://schemas.microsoft.com/office/drawing/2014/main" xmlns="" id="{AB7E3B2C-FE65-47F4-A12D-A98C931E4111}"/>
                  </a:ext>
                </a:extLst>
              </p:cNvPr>
              <p:cNvSpPr/>
              <p:nvPr/>
            </p:nvSpPr>
            <p:spPr bwMode="auto">
              <a:xfrm>
                <a:off x="3520519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ṡḻîďê">
                <a:extLst>
                  <a:ext uri="{FF2B5EF4-FFF2-40B4-BE49-F238E27FC236}">
                    <a16:creationId xmlns:a16="http://schemas.microsoft.com/office/drawing/2014/main" xmlns="" id="{FC85DE62-2054-452D-A598-35AFFE4E83CD}"/>
                  </a:ext>
                </a:extLst>
              </p:cNvPr>
              <p:cNvSpPr txBox="1"/>
              <p:nvPr/>
            </p:nvSpPr>
            <p:spPr bwMode="auto">
              <a:xfrm>
                <a:off x="3520519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17B8A25-615F-4243-AC62-C080BAEF68D6}"/>
                </a:ext>
              </a:extLst>
            </p:cNvPr>
            <p:cNvCxnSpPr/>
            <p:nvPr/>
          </p:nvCxnSpPr>
          <p:spPr>
            <a:xfrm>
              <a:off x="6096000" y="4156384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îďé">
              <a:extLst>
                <a:ext uri="{FF2B5EF4-FFF2-40B4-BE49-F238E27FC236}">
                  <a16:creationId xmlns:a16="http://schemas.microsoft.com/office/drawing/2014/main" xmlns="" id="{2B9DCFA0-8C60-40B1-8A79-3D9C84F9F343}"/>
                </a:ext>
              </a:extLst>
            </p:cNvPr>
            <p:cNvSpPr/>
            <p:nvPr/>
          </p:nvSpPr>
          <p:spPr bwMode="auto">
            <a:xfrm>
              <a:off x="3207626" y="3246124"/>
              <a:ext cx="341149" cy="36389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14" name="iŝ1îḓè">
              <a:extLst>
                <a:ext uri="{FF2B5EF4-FFF2-40B4-BE49-F238E27FC236}">
                  <a16:creationId xmlns:a16="http://schemas.microsoft.com/office/drawing/2014/main" xmlns="" id="{6FD45E35-E299-4346-941B-FFA9CC440B35}"/>
                </a:ext>
              </a:extLst>
            </p:cNvPr>
            <p:cNvSpPr/>
            <p:nvPr/>
          </p:nvSpPr>
          <p:spPr bwMode="auto">
            <a:xfrm>
              <a:off x="8625504" y="3254550"/>
              <a:ext cx="363892" cy="34704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368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0EBC8-5F0E-4741-A417-03FA25E70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21DA15-D40D-4003-9D0A-78A2DB80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A4A0EF-69A9-4A72-99B2-B9B28291E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64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7634E8-F307-48B8-ACC9-59163743B2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15904"/>
            <a:ext cx="10848976" cy="4327721"/>
            <a:chOff x="671512" y="1815904"/>
            <a:chExt cx="10848976" cy="4327721"/>
          </a:xfrm>
        </p:grpSpPr>
        <p:sp>
          <p:nvSpPr>
            <p:cNvPr id="6" name="îŝļiḑe">
              <a:extLst>
                <a:ext uri="{FF2B5EF4-FFF2-40B4-BE49-F238E27FC236}">
                  <a16:creationId xmlns:a16="http://schemas.microsoft.com/office/drawing/2014/main" xmlns="" id="{12E8E8CC-E02B-41E6-BE64-47DFEF0FBD10}"/>
                </a:ext>
              </a:extLst>
            </p:cNvPr>
            <p:cNvSpPr/>
            <p:nvPr/>
          </p:nvSpPr>
          <p:spPr>
            <a:xfrm>
              <a:off x="4220902" y="2552088"/>
              <a:ext cx="3750197" cy="3591537"/>
            </a:xfrm>
            <a:prstGeom prst="rect">
              <a:avLst/>
            </a:prstGeom>
            <a:blipFill>
              <a:blip r:embed="rId3"/>
              <a:stretch>
                <a:fillRect l="-22184" r="-2203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ṧliďê">
              <a:extLst>
                <a:ext uri="{FF2B5EF4-FFF2-40B4-BE49-F238E27FC236}">
                  <a16:creationId xmlns:a16="http://schemas.microsoft.com/office/drawing/2014/main" xmlns="" id="{2471324B-4A90-4753-9572-EA05A3972023}"/>
                </a:ext>
              </a:extLst>
            </p:cNvPr>
            <p:cNvSpPr/>
            <p:nvPr/>
          </p:nvSpPr>
          <p:spPr>
            <a:xfrm>
              <a:off x="3589747" y="2889360"/>
              <a:ext cx="368537" cy="396245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ïSliḋe">
              <a:extLst>
                <a:ext uri="{FF2B5EF4-FFF2-40B4-BE49-F238E27FC236}">
                  <a16:creationId xmlns:a16="http://schemas.microsoft.com/office/drawing/2014/main" xmlns="" id="{47F8D883-710F-4389-8BA5-0049E7BCD9EA}"/>
                </a:ext>
              </a:extLst>
            </p:cNvPr>
            <p:cNvSpPr/>
            <p:nvPr/>
          </p:nvSpPr>
          <p:spPr>
            <a:xfrm flipH="1">
              <a:off x="8233717" y="2889360"/>
              <a:ext cx="368537" cy="396245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ïšľîḓè">
              <a:extLst>
                <a:ext uri="{FF2B5EF4-FFF2-40B4-BE49-F238E27FC236}">
                  <a16:creationId xmlns:a16="http://schemas.microsoft.com/office/drawing/2014/main" xmlns="" id="{72D9C083-4585-4D3D-8858-F23FEFECF0DE}"/>
                </a:ext>
              </a:extLst>
            </p:cNvPr>
            <p:cNvSpPr/>
            <p:nvPr/>
          </p:nvSpPr>
          <p:spPr>
            <a:xfrm>
              <a:off x="671512" y="1815904"/>
              <a:ext cx="2655616" cy="3226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iṡļíďè">
              <a:extLst>
                <a:ext uri="{FF2B5EF4-FFF2-40B4-BE49-F238E27FC236}">
                  <a16:creationId xmlns:a16="http://schemas.microsoft.com/office/drawing/2014/main" xmlns="" id="{2031DCD0-795F-4B48-B855-D53E12C62B43}"/>
                </a:ext>
              </a:extLst>
            </p:cNvPr>
            <p:cNvGrpSpPr/>
            <p:nvPr/>
          </p:nvGrpSpPr>
          <p:grpSpPr>
            <a:xfrm>
              <a:off x="671512" y="2788499"/>
              <a:ext cx="2655616" cy="1111889"/>
              <a:chOff x="671512" y="2917434"/>
              <a:chExt cx="2655616" cy="1111889"/>
            </a:xfrm>
          </p:grpSpPr>
          <p:sp>
            <p:nvSpPr>
              <p:cNvPr id="24" name="ïşḻíḍé">
                <a:extLst>
                  <a:ext uri="{FF2B5EF4-FFF2-40B4-BE49-F238E27FC236}">
                    <a16:creationId xmlns:a16="http://schemas.microsoft.com/office/drawing/2014/main" xmlns="" id="{6E2EDAAE-9329-4B90-B6DA-20A4328702B9}"/>
                  </a:ext>
                </a:extLst>
              </p:cNvPr>
              <p:cNvSpPr/>
              <p:nvPr/>
            </p:nvSpPr>
            <p:spPr bwMode="auto">
              <a:xfrm>
                <a:off x="671512" y="3305032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ṧļîḍê">
                <a:extLst>
                  <a:ext uri="{FF2B5EF4-FFF2-40B4-BE49-F238E27FC236}">
                    <a16:creationId xmlns:a16="http://schemas.microsoft.com/office/drawing/2014/main" xmlns="" id="{9D301106-67F6-4078-8EB7-15601895502F}"/>
                  </a:ext>
                </a:extLst>
              </p:cNvPr>
              <p:cNvSpPr txBox="1"/>
              <p:nvPr/>
            </p:nvSpPr>
            <p:spPr bwMode="auto">
              <a:xfrm>
                <a:off x="671512" y="2917434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śḷíďè">
              <a:extLst>
                <a:ext uri="{FF2B5EF4-FFF2-40B4-BE49-F238E27FC236}">
                  <a16:creationId xmlns:a16="http://schemas.microsoft.com/office/drawing/2014/main" xmlns="" id="{A4C4D527-BD0B-4B8A-9911-91A756D20B06}"/>
                </a:ext>
              </a:extLst>
            </p:cNvPr>
            <p:cNvSpPr/>
            <p:nvPr/>
          </p:nvSpPr>
          <p:spPr bwMode="auto">
            <a:xfrm>
              <a:off x="1750950" y="2025537"/>
              <a:ext cx="496740" cy="4958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şlíḋé">
              <a:extLst>
                <a:ext uri="{FF2B5EF4-FFF2-40B4-BE49-F238E27FC236}">
                  <a16:creationId xmlns:a16="http://schemas.microsoft.com/office/drawing/2014/main" xmlns="" id="{D98473D5-DCC2-4B9C-B337-4874F5F0CB21}"/>
                </a:ext>
              </a:extLst>
            </p:cNvPr>
            <p:cNvSpPr/>
            <p:nvPr/>
          </p:nvSpPr>
          <p:spPr bwMode="auto">
            <a:xfrm>
              <a:off x="671512" y="4167540"/>
              <a:ext cx="265561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ṩľíďê">
              <a:extLst>
                <a:ext uri="{FF2B5EF4-FFF2-40B4-BE49-F238E27FC236}">
                  <a16:creationId xmlns:a16="http://schemas.microsoft.com/office/drawing/2014/main" xmlns="" id="{28A73C50-6074-48DA-979A-9B4C7C49CDC1}"/>
                </a:ext>
              </a:extLst>
            </p:cNvPr>
            <p:cNvSpPr/>
            <p:nvPr/>
          </p:nvSpPr>
          <p:spPr>
            <a:xfrm>
              <a:off x="8864872" y="1815904"/>
              <a:ext cx="2655616" cy="3226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ïŝ1íḋê">
              <a:extLst>
                <a:ext uri="{FF2B5EF4-FFF2-40B4-BE49-F238E27FC236}">
                  <a16:creationId xmlns:a16="http://schemas.microsoft.com/office/drawing/2014/main" xmlns="" id="{14619EFD-840A-4310-AD00-EAEB72CEFB9E}"/>
                </a:ext>
              </a:extLst>
            </p:cNvPr>
            <p:cNvGrpSpPr/>
            <p:nvPr/>
          </p:nvGrpSpPr>
          <p:grpSpPr>
            <a:xfrm>
              <a:off x="8864872" y="2788499"/>
              <a:ext cx="2655616" cy="1111889"/>
              <a:chOff x="671512" y="2917434"/>
              <a:chExt cx="2655616" cy="1111889"/>
            </a:xfrm>
          </p:grpSpPr>
          <p:sp>
            <p:nvSpPr>
              <p:cNvPr id="22" name="îṧ1íḋé">
                <a:extLst>
                  <a:ext uri="{FF2B5EF4-FFF2-40B4-BE49-F238E27FC236}">
                    <a16:creationId xmlns:a16="http://schemas.microsoft.com/office/drawing/2014/main" xmlns="" id="{CA3587D8-F1FC-4390-817A-8F8B95330845}"/>
                  </a:ext>
                </a:extLst>
              </p:cNvPr>
              <p:cNvSpPr/>
              <p:nvPr/>
            </p:nvSpPr>
            <p:spPr bwMode="auto">
              <a:xfrm>
                <a:off x="671512" y="3305032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šľîḓe">
                <a:extLst>
                  <a:ext uri="{FF2B5EF4-FFF2-40B4-BE49-F238E27FC236}">
                    <a16:creationId xmlns:a16="http://schemas.microsoft.com/office/drawing/2014/main" xmlns="" id="{9F2032DC-D6C4-4461-8327-EFF320D96B8E}"/>
                  </a:ext>
                </a:extLst>
              </p:cNvPr>
              <p:cNvSpPr txBox="1"/>
              <p:nvPr/>
            </p:nvSpPr>
            <p:spPr bwMode="auto">
              <a:xfrm>
                <a:off x="671512" y="2917434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íṡḷíďe">
              <a:extLst>
                <a:ext uri="{FF2B5EF4-FFF2-40B4-BE49-F238E27FC236}">
                  <a16:creationId xmlns:a16="http://schemas.microsoft.com/office/drawing/2014/main" xmlns="" id="{BE092935-1769-49B6-B0D8-DBE6502F258F}"/>
                </a:ext>
              </a:extLst>
            </p:cNvPr>
            <p:cNvSpPr/>
            <p:nvPr/>
          </p:nvSpPr>
          <p:spPr bwMode="auto">
            <a:xfrm>
              <a:off x="8864872" y="4167540"/>
              <a:ext cx="265561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ṥḻiḓé">
              <a:extLst>
                <a:ext uri="{FF2B5EF4-FFF2-40B4-BE49-F238E27FC236}">
                  <a16:creationId xmlns:a16="http://schemas.microsoft.com/office/drawing/2014/main" xmlns="" id="{A601A248-1328-48F2-A22B-BC93EF164C1B}"/>
                </a:ext>
              </a:extLst>
            </p:cNvPr>
            <p:cNvSpPr/>
            <p:nvPr/>
          </p:nvSpPr>
          <p:spPr bwMode="auto">
            <a:xfrm>
              <a:off x="9944311" y="2025537"/>
              <a:ext cx="496738" cy="4777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iṥḷiḑê">
              <a:extLst>
                <a:ext uri="{FF2B5EF4-FFF2-40B4-BE49-F238E27FC236}">
                  <a16:creationId xmlns:a16="http://schemas.microsoft.com/office/drawing/2014/main" xmlns="" id="{2BDEE391-2430-4F82-89B9-5F45F230108B}"/>
                </a:ext>
              </a:extLst>
            </p:cNvPr>
            <p:cNvSpPr/>
            <p:nvPr/>
          </p:nvSpPr>
          <p:spPr>
            <a:xfrm>
              <a:off x="4220900" y="3810964"/>
              <a:ext cx="3750197" cy="2332661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8" name="ïSlîḍé">
              <a:extLst>
                <a:ext uri="{FF2B5EF4-FFF2-40B4-BE49-F238E27FC236}">
                  <a16:creationId xmlns:a16="http://schemas.microsoft.com/office/drawing/2014/main" xmlns="" id="{A46A27D4-96CD-4D0C-8532-78177B05F96E}"/>
                </a:ext>
              </a:extLst>
            </p:cNvPr>
            <p:cNvGrpSpPr/>
            <p:nvPr/>
          </p:nvGrpSpPr>
          <p:grpSpPr>
            <a:xfrm>
              <a:off x="4220900" y="4154803"/>
              <a:ext cx="3750197" cy="963951"/>
              <a:chOff x="4220900" y="4040293"/>
              <a:chExt cx="3750197" cy="963951"/>
            </a:xfrm>
          </p:grpSpPr>
          <p:sp>
            <p:nvSpPr>
              <p:cNvPr id="20" name="isḷïḓé">
                <a:extLst>
                  <a:ext uri="{FF2B5EF4-FFF2-40B4-BE49-F238E27FC236}">
                    <a16:creationId xmlns:a16="http://schemas.microsoft.com/office/drawing/2014/main" xmlns="" id="{4D56BD17-D234-49B2-8DAA-5AB74BECA5E9}"/>
                  </a:ext>
                </a:extLst>
              </p:cNvPr>
              <p:cNvSpPr/>
              <p:nvPr/>
            </p:nvSpPr>
            <p:spPr bwMode="auto">
              <a:xfrm>
                <a:off x="4220900" y="4427892"/>
                <a:ext cx="3750197" cy="576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1" name="ïšḻiḋe">
                <a:extLst>
                  <a:ext uri="{FF2B5EF4-FFF2-40B4-BE49-F238E27FC236}">
                    <a16:creationId xmlns:a16="http://schemas.microsoft.com/office/drawing/2014/main" xmlns="" id="{2B55D611-03B9-4CDE-A00D-C2D52580D9E9}"/>
                  </a:ext>
                </a:extLst>
              </p:cNvPr>
              <p:cNvSpPr txBox="1"/>
              <p:nvPr/>
            </p:nvSpPr>
            <p:spPr bwMode="auto">
              <a:xfrm>
                <a:off x="4220900" y="4040293"/>
                <a:ext cx="37501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9" name="ïś1iďê">
              <a:extLst>
                <a:ext uri="{FF2B5EF4-FFF2-40B4-BE49-F238E27FC236}">
                  <a16:creationId xmlns:a16="http://schemas.microsoft.com/office/drawing/2014/main" xmlns="" id="{6A82B12C-DF8D-433B-A935-AF0D44895398}"/>
                </a:ext>
              </a:extLst>
            </p:cNvPr>
            <p:cNvSpPr/>
            <p:nvPr/>
          </p:nvSpPr>
          <p:spPr bwMode="auto">
            <a:xfrm>
              <a:off x="4220900" y="5343013"/>
              <a:ext cx="3750197" cy="576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54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6C5A5-F287-4891-8C66-F8F0DC35D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DC7027B-407F-44B5-9F1D-F708DE6F6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F56A04-DFEE-4C12-B7C8-B90EF8428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42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AF3BF25-29C0-49C0-869D-D1847A428B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207949"/>
            <a:ext cx="10778038" cy="4768365"/>
            <a:chOff x="660399" y="1207949"/>
            <a:chExt cx="10778038" cy="4768365"/>
          </a:xfrm>
        </p:grpSpPr>
        <p:sp>
          <p:nvSpPr>
            <p:cNvPr id="6" name="iṧlíḋè">
              <a:extLst>
                <a:ext uri="{FF2B5EF4-FFF2-40B4-BE49-F238E27FC236}">
                  <a16:creationId xmlns:a16="http://schemas.microsoft.com/office/drawing/2014/main" xmlns="" id="{B9AA6712-8530-4745-9904-6CEBE1041EE1}"/>
                </a:ext>
              </a:extLst>
            </p:cNvPr>
            <p:cNvSpPr/>
            <p:nvPr/>
          </p:nvSpPr>
          <p:spPr bwMode="auto">
            <a:xfrm flipH="1">
              <a:off x="6338998" y="1207949"/>
              <a:ext cx="3987660" cy="397266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7" name="îs1íḍe">
              <a:extLst>
                <a:ext uri="{FF2B5EF4-FFF2-40B4-BE49-F238E27FC236}">
                  <a16:creationId xmlns:a16="http://schemas.microsoft.com/office/drawing/2014/main" xmlns="" id="{EEF4718E-1032-433B-8694-352DE88F9C82}"/>
                </a:ext>
              </a:extLst>
            </p:cNvPr>
            <p:cNvGrpSpPr/>
            <p:nvPr/>
          </p:nvGrpSpPr>
          <p:grpSpPr>
            <a:xfrm>
              <a:off x="660399" y="1351121"/>
              <a:ext cx="4708137" cy="1134827"/>
              <a:chOff x="660399" y="1351121"/>
              <a:chExt cx="4708137" cy="1134827"/>
            </a:xfrm>
          </p:grpSpPr>
          <p:sp>
            <p:nvSpPr>
              <p:cNvPr id="22" name="îṥļidè">
                <a:extLst>
                  <a:ext uri="{FF2B5EF4-FFF2-40B4-BE49-F238E27FC236}">
                    <a16:creationId xmlns:a16="http://schemas.microsoft.com/office/drawing/2014/main" xmlns="" id="{00A32D3D-2B52-48CB-9595-FA0575E6BD0D}"/>
                  </a:ext>
                </a:extLst>
              </p:cNvPr>
              <p:cNvSpPr/>
              <p:nvPr/>
            </p:nvSpPr>
            <p:spPr bwMode="auto">
              <a:xfrm>
                <a:off x="660399" y="1792926"/>
                <a:ext cx="470813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s1ídé">
                <a:extLst>
                  <a:ext uri="{FF2B5EF4-FFF2-40B4-BE49-F238E27FC236}">
                    <a16:creationId xmlns:a16="http://schemas.microsoft.com/office/drawing/2014/main" xmlns="" id="{822EDDB1-762C-4846-986F-FF2910201B24}"/>
                  </a:ext>
                </a:extLst>
              </p:cNvPr>
              <p:cNvSpPr txBox="1"/>
              <p:nvPr/>
            </p:nvSpPr>
            <p:spPr bwMode="auto">
              <a:xfrm>
                <a:off x="660399" y="1351121"/>
                <a:ext cx="470813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8" name="îṣlïḍê">
              <a:extLst>
                <a:ext uri="{FF2B5EF4-FFF2-40B4-BE49-F238E27FC236}">
                  <a16:creationId xmlns:a16="http://schemas.microsoft.com/office/drawing/2014/main" xmlns="" id="{A14B878E-1621-489C-BBE9-A0A90E8754D1}"/>
                </a:ext>
              </a:extLst>
            </p:cNvPr>
            <p:cNvGrpSpPr/>
            <p:nvPr/>
          </p:nvGrpSpPr>
          <p:grpSpPr>
            <a:xfrm>
              <a:off x="660400" y="2514576"/>
              <a:ext cx="5511608" cy="1134827"/>
              <a:chOff x="660400" y="2514576"/>
              <a:chExt cx="5511608" cy="1134827"/>
            </a:xfrm>
          </p:grpSpPr>
          <p:sp>
            <p:nvSpPr>
              <p:cNvPr id="20" name="îsļîḓe">
                <a:extLst>
                  <a:ext uri="{FF2B5EF4-FFF2-40B4-BE49-F238E27FC236}">
                    <a16:creationId xmlns:a16="http://schemas.microsoft.com/office/drawing/2014/main" xmlns="" id="{39F7E1A1-BE25-43F0-8CC8-AF3D071A7407}"/>
                  </a:ext>
                </a:extLst>
              </p:cNvPr>
              <p:cNvSpPr/>
              <p:nvPr/>
            </p:nvSpPr>
            <p:spPr bwMode="auto">
              <a:xfrm>
                <a:off x="660400" y="2956381"/>
                <a:ext cx="5511606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s1íde">
                <a:extLst>
                  <a:ext uri="{FF2B5EF4-FFF2-40B4-BE49-F238E27FC236}">
                    <a16:creationId xmlns:a16="http://schemas.microsoft.com/office/drawing/2014/main" xmlns="" id="{FB6A54CB-665C-4CF2-B184-97187B8F8556}"/>
                  </a:ext>
                </a:extLst>
              </p:cNvPr>
              <p:cNvSpPr txBox="1"/>
              <p:nvPr/>
            </p:nvSpPr>
            <p:spPr bwMode="auto">
              <a:xfrm>
                <a:off x="660400" y="2514576"/>
                <a:ext cx="551160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9" name="iS1îḋê">
              <a:extLst>
                <a:ext uri="{FF2B5EF4-FFF2-40B4-BE49-F238E27FC236}">
                  <a16:creationId xmlns:a16="http://schemas.microsoft.com/office/drawing/2014/main" xmlns="" id="{B45EACBC-E7B0-4339-B008-59E9ACFE32BC}"/>
                </a:ext>
              </a:extLst>
            </p:cNvPr>
            <p:cNvGrpSpPr/>
            <p:nvPr/>
          </p:nvGrpSpPr>
          <p:grpSpPr>
            <a:xfrm>
              <a:off x="660399" y="3678031"/>
              <a:ext cx="6303131" cy="1134827"/>
              <a:chOff x="660399" y="3678031"/>
              <a:chExt cx="6303131" cy="1134827"/>
            </a:xfrm>
          </p:grpSpPr>
          <p:sp>
            <p:nvSpPr>
              <p:cNvPr id="18" name="îṩḷidé">
                <a:extLst>
                  <a:ext uri="{FF2B5EF4-FFF2-40B4-BE49-F238E27FC236}">
                    <a16:creationId xmlns:a16="http://schemas.microsoft.com/office/drawing/2014/main" xmlns="" id="{FE2A8506-B2F7-4E7F-9B5B-C4F21A8F1A32}"/>
                  </a:ext>
                </a:extLst>
              </p:cNvPr>
              <p:cNvSpPr/>
              <p:nvPr/>
            </p:nvSpPr>
            <p:spPr bwMode="auto">
              <a:xfrm>
                <a:off x="660399" y="4119836"/>
                <a:ext cx="6303129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ş1ïďé">
                <a:extLst>
                  <a:ext uri="{FF2B5EF4-FFF2-40B4-BE49-F238E27FC236}">
                    <a16:creationId xmlns:a16="http://schemas.microsoft.com/office/drawing/2014/main" xmlns="" id="{A14825D3-7DA4-4EF7-889E-9BC9D36AF89A}"/>
                  </a:ext>
                </a:extLst>
              </p:cNvPr>
              <p:cNvSpPr txBox="1"/>
              <p:nvPr/>
            </p:nvSpPr>
            <p:spPr bwMode="auto">
              <a:xfrm>
                <a:off x="660399" y="3678031"/>
                <a:ext cx="630313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grpSp>
          <p:nvGrpSpPr>
            <p:cNvPr id="10" name="iṥḻîḍé">
              <a:extLst>
                <a:ext uri="{FF2B5EF4-FFF2-40B4-BE49-F238E27FC236}">
                  <a16:creationId xmlns:a16="http://schemas.microsoft.com/office/drawing/2014/main" xmlns="" id="{3E65F424-0C78-4682-B312-9FE9AED3E4D7}"/>
                </a:ext>
              </a:extLst>
            </p:cNvPr>
            <p:cNvGrpSpPr/>
            <p:nvPr/>
          </p:nvGrpSpPr>
          <p:grpSpPr>
            <a:xfrm>
              <a:off x="660399" y="4841487"/>
              <a:ext cx="7094657" cy="1134827"/>
              <a:chOff x="660399" y="4841487"/>
              <a:chExt cx="7094657" cy="1134827"/>
            </a:xfrm>
          </p:grpSpPr>
          <p:sp>
            <p:nvSpPr>
              <p:cNvPr id="16" name="iṧ1ïdè">
                <a:extLst>
                  <a:ext uri="{FF2B5EF4-FFF2-40B4-BE49-F238E27FC236}">
                    <a16:creationId xmlns:a16="http://schemas.microsoft.com/office/drawing/2014/main" xmlns="" id="{34ECCE44-AFCD-4C1F-A31D-4A883F56802D}"/>
                  </a:ext>
                </a:extLst>
              </p:cNvPr>
              <p:cNvSpPr/>
              <p:nvPr/>
            </p:nvSpPr>
            <p:spPr bwMode="auto">
              <a:xfrm>
                <a:off x="660399" y="5283292"/>
                <a:ext cx="7094653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śliḍe">
                <a:extLst>
                  <a:ext uri="{FF2B5EF4-FFF2-40B4-BE49-F238E27FC236}">
                    <a16:creationId xmlns:a16="http://schemas.microsoft.com/office/drawing/2014/main" xmlns="" id="{B6E10BB0-EC84-4B77-866F-E9BA35C6A837}"/>
                  </a:ext>
                </a:extLst>
              </p:cNvPr>
              <p:cNvSpPr txBox="1"/>
              <p:nvPr/>
            </p:nvSpPr>
            <p:spPr bwMode="auto">
              <a:xfrm>
                <a:off x="660400" y="4841487"/>
                <a:ext cx="7094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239B877-E924-4874-A457-4149B7F80513}"/>
                </a:ext>
              </a:extLst>
            </p:cNvPr>
            <p:cNvCxnSpPr/>
            <p:nvPr/>
          </p:nvCxnSpPr>
          <p:spPr>
            <a:xfrm>
              <a:off x="660399" y="2500262"/>
              <a:ext cx="488315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AA679A3-D44F-4C7F-A787-6A8CE098DDB6}"/>
                </a:ext>
              </a:extLst>
            </p:cNvPr>
            <p:cNvCxnSpPr/>
            <p:nvPr/>
          </p:nvCxnSpPr>
          <p:spPr>
            <a:xfrm>
              <a:off x="660400" y="3663717"/>
              <a:ext cx="5683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FF3A7CB-146F-4E7C-B4C3-CD9A40B3D2A8}"/>
                </a:ext>
              </a:extLst>
            </p:cNvPr>
            <p:cNvCxnSpPr/>
            <p:nvPr/>
          </p:nvCxnSpPr>
          <p:spPr>
            <a:xfrm>
              <a:off x="660399" y="4827172"/>
              <a:ext cx="647382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1iḍe">
              <a:extLst>
                <a:ext uri="{FF2B5EF4-FFF2-40B4-BE49-F238E27FC236}">
                  <a16:creationId xmlns:a16="http://schemas.microsoft.com/office/drawing/2014/main" xmlns="" id="{15A8D78E-1352-4921-88D8-380527BF9BDB}"/>
                </a:ext>
              </a:extLst>
            </p:cNvPr>
            <p:cNvSpPr/>
            <p:nvPr/>
          </p:nvSpPr>
          <p:spPr bwMode="auto">
            <a:xfrm flipH="1">
              <a:off x="10326660" y="3109918"/>
              <a:ext cx="1111777" cy="110759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íśľíḋé">
              <a:extLst>
                <a:ext uri="{FF2B5EF4-FFF2-40B4-BE49-F238E27FC236}">
                  <a16:creationId xmlns:a16="http://schemas.microsoft.com/office/drawing/2014/main" xmlns="" id="{39607834-0A1A-469E-B348-39B72BE4BC11}"/>
                </a:ext>
              </a:extLst>
            </p:cNvPr>
            <p:cNvSpPr/>
            <p:nvPr/>
          </p:nvSpPr>
          <p:spPr bwMode="auto">
            <a:xfrm flipH="1">
              <a:off x="7693445" y="4855389"/>
              <a:ext cx="1111777" cy="110759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419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7FF122-1561-43BF-8C6D-FDEC88117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0F93830-49FF-4702-A47A-4BE525DF9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6E57C82-2F08-478F-9485-3CDF5317A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210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9E352BC-DD36-489A-BD70-838202A2E9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287703"/>
            <a:ext cx="10633446" cy="4739894"/>
            <a:chOff x="719138" y="1287703"/>
            <a:chExt cx="10633446" cy="473989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AE482DC-95CD-4F2B-B9DC-6E3D2CE36299}"/>
                </a:ext>
              </a:extLst>
            </p:cNvPr>
            <p:cNvCxnSpPr>
              <a:cxnSpLocks/>
              <a:endCxn id="31" idx="3"/>
            </p:cNvCxnSpPr>
            <p:nvPr/>
          </p:nvCxnSpPr>
          <p:spPr>
            <a:xfrm>
              <a:off x="719138" y="3571717"/>
              <a:ext cx="1124763" cy="0"/>
            </a:xfrm>
            <a:prstGeom prst="line">
              <a:avLst/>
            </a:prstGeom>
            <a:ln w="12700" cap="rnd">
              <a:solidFill>
                <a:schemeClr val="tx1">
                  <a:lumMod val="40000"/>
                  <a:lumOff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33B693E-1661-43A1-A5D5-C81ADD3C159E}"/>
                </a:ext>
              </a:extLst>
            </p:cNvPr>
            <p:cNvCxnSpPr>
              <a:cxnSpLocks/>
              <a:stCxn id="19" idx="0"/>
              <a:endCxn id="35" idx="0"/>
            </p:cNvCxnSpPr>
            <p:nvPr/>
          </p:nvCxnSpPr>
          <p:spPr>
            <a:xfrm flipH="1" flipV="1">
              <a:off x="5669229" y="3583840"/>
              <a:ext cx="849162" cy="6626"/>
            </a:xfrm>
            <a:prstGeom prst="line">
              <a:avLst/>
            </a:prstGeom>
            <a:ln w="12700" cap="rnd">
              <a:solidFill>
                <a:schemeClr val="tx1">
                  <a:lumMod val="40000"/>
                  <a:lumOff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03BD36C-F874-42F5-A879-6627992CCE3D}"/>
                </a:ext>
              </a:extLst>
            </p:cNvPr>
            <p:cNvCxnSpPr>
              <a:cxnSpLocks/>
              <a:stCxn id="24" idx="3"/>
            </p:cNvCxnSpPr>
            <p:nvPr/>
          </p:nvCxnSpPr>
          <p:spPr>
            <a:xfrm>
              <a:off x="10337385" y="3590466"/>
              <a:ext cx="1015199" cy="0"/>
            </a:xfrm>
            <a:prstGeom prst="line">
              <a:avLst/>
            </a:prstGeom>
            <a:ln w="12700" cap="rnd">
              <a:solidFill>
                <a:schemeClr val="tx1">
                  <a:lumMod val="40000"/>
                  <a:lumOff val="60000"/>
                </a:schemeClr>
              </a:solidFill>
              <a:round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šḻíďé">
              <a:extLst>
                <a:ext uri="{FF2B5EF4-FFF2-40B4-BE49-F238E27FC236}">
                  <a16:creationId xmlns:a16="http://schemas.microsoft.com/office/drawing/2014/main" xmlns="" id="{63A327F9-82DD-40B4-B555-416792E65E82}"/>
                </a:ext>
              </a:extLst>
            </p:cNvPr>
            <p:cNvGrpSpPr/>
            <p:nvPr/>
          </p:nvGrpSpPr>
          <p:grpSpPr>
            <a:xfrm>
              <a:off x="839416" y="1931841"/>
              <a:ext cx="5959335" cy="4095756"/>
              <a:chOff x="839416" y="1931841"/>
              <a:chExt cx="5959335" cy="4095756"/>
            </a:xfrm>
          </p:grpSpPr>
          <p:grpSp>
            <p:nvGrpSpPr>
              <p:cNvPr id="27" name="iṧ1îḍé">
                <a:extLst>
                  <a:ext uri="{FF2B5EF4-FFF2-40B4-BE49-F238E27FC236}">
                    <a16:creationId xmlns:a16="http://schemas.microsoft.com/office/drawing/2014/main" xmlns="" id="{0190E38C-4CF0-42C5-A21E-D73A274A36D1}"/>
                  </a:ext>
                </a:extLst>
              </p:cNvPr>
              <p:cNvGrpSpPr/>
              <p:nvPr/>
            </p:nvGrpSpPr>
            <p:grpSpPr>
              <a:xfrm>
                <a:off x="839416" y="1931841"/>
                <a:ext cx="2490986" cy="1046002"/>
                <a:chOff x="8662573" y="1518902"/>
                <a:chExt cx="2578029" cy="1046002"/>
              </a:xfrm>
            </p:grpSpPr>
            <p:sp>
              <p:nvSpPr>
                <p:cNvPr id="41" name="íṡḻíḍé">
                  <a:extLst>
                    <a:ext uri="{FF2B5EF4-FFF2-40B4-BE49-F238E27FC236}">
                      <a16:creationId xmlns:a16="http://schemas.microsoft.com/office/drawing/2014/main" xmlns="" id="{A538A844-F8E5-4FF7-A504-A062C0271CFC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2" name="i$ļíḍè">
                  <a:extLst>
                    <a:ext uri="{FF2B5EF4-FFF2-40B4-BE49-F238E27FC236}">
                      <a16:creationId xmlns:a16="http://schemas.microsoft.com/office/drawing/2014/main" xmlns="" id="{0648B88C-A6B6-4A37-B317-4BB59D6F06FB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8" name="ísliḑe">
                <a:extLst>
                  <a:ext uri="{FF2B5EF4-FFF2-40B4-BE49-F238E27FC236}">
                    <a16:creationId xmlns:a16="http://schemas.microsoft.com/office/drawing/2014/main" xmlns="" id="{04D819C8-F65F-4D09-B80D-3EC2E2E1D591}"/>
                  </a:ext>
                </a:extLst>
              </p:cNvPr>
              <p:cNvGrpSpPr/>
              <p:nvPr/>
            </p:nvGrpSpPr>
            <p:grpSpPr>
              <a:xfrm>
                <a:off x="2408409" y="4981595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9" name="îsľïḓé">
                  <a:extLst>
                    <a:ext uri="{FF2B5EF4-FFF2-40B4-BE49-F238E27FC236}">
                      <a16:creationId xmlns:a16="http://schemas.microsoft.com/office/drawing/2014/main" xmlns="" id="{637EB70A-17A9-4C99-BD39-2548CE2E5E43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0" name="îşḷiḋê">
                  <a:extLst>
                    <a:ext uri="{FF2B5EF4-FFF2-40B4-BE49-F238E27FC236}">
                      <a16:creationId xmlns:a16="http://schemas.microsoft.com/office/drawing/2014/main" xmlns="" id="{38E4B505-8382-42FE-A1FE-28235197A47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9" name="ïś1ïḓe">
                <a:extLst>
                  <a:ext uri="{FF2B5EF4-FFF2-40B4-BE49-F238E27FC236}">
                    <a16:creationId xmlns:a16="http://schemas.microsoft.com/office/drawing/2014/main" xmlns="" id="{ECE10C09-066C-41AB-A0FB-811510E248AB}"/>
                  </a:ext>
                </a:extLst>
              </p:cNvPr>
              <p:cNvGrpSpPr/>
              <p:nvPr/>
            </p:nvGrpSpPr>
            <p:grpSpPr>
              <a:xfrm>
                <a:off x="4220722" y="193184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7" name="isļïḋè">
                  <a:extLst>
                    <a:ext uri="{FF2B5EF4-FFF2-40B4-BE49-F238E27FC236}">
                      <a16:creationId xmlns:a16="http://schemas.microsoft.com/office/drawing/2014/main" xmlns="" id="{7810EB06-3CCF-4E6A-93B3-891B157930AF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8" name="iṣḻiḑé">
                  <a:extLst>
                    <a:ext uri="{FF2B5EF4-FFF2-40B4-BE49-F238E27FC236}">
                      <a16:creationId xmlns:a16="http://schemas.microsoft.com/office/drawing/2014/main" xmlns="" id="{44452EEE-B5AB-45B3-A952-BF243F0B3934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30" name="îślidè">
                <a:extLst>
                  <a:ext uri="{FF2B5EF4-FFF2-40B4-BE49-F238E27FC236}">
                    <a16:creationId xmlns:a16="http://schemas.microsoft.com/office/drawing/2014/main" xmlns="" id="{E99CDBE3-15E1-4BE8-BCA3-975A448855FC}"/>
                  </a:ext>
                </a:extLst>
              </p:cNvPr>
              <p:cNvGrpSpPr/>
              <p:nvPr/>
            </p:nvGrpSpPr>
            <p:grpSpPr>
              <a:xfrm>
                <a:off x="1843901" y="3025439"/>
                <a:ext cx="3825329" cy="1733287"/>
                <a:chOff x="1259326" y="2335764"/>
                <a:chExt cx="4641144" cy="2102940"/>
              </a:xfrm>
            </p:grpSpPr>
            <p:sp>
              <p:nvSpPr>
                <p:cNvPr id="31" name="ïšḻîde">
                  <a:extLst>
                    <a:ext uri="{FF2B5EF4-FFF2-40B4-BE49-F238E27FC236}">
                      <a16:creationId xmlns:a16="http://schemas.microsoft.com/office/drawing/2014/main" xmlns="" id="{0501F331-AFEB-4948-ABA8-7E331BDD4807}"/>
                    </a:ext>
                  </a:extLst>
                </p:cNvPr>
                <p:cNvSpPr/>
                <p:nvPr/>
              </p:nvSpPr>
              <p:spPr>
                <a:xfrm>
                  <a:off x="1259326" y="2998544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ľiḑé">
                  <a:extLst>
                    <a:ext uri="{FF2B5EF4-FFF2-40B4-BE49-F238E27FC236}">
                      <a16:creationId xmlns:a16="http://schemas.microsoft.com/office/drawing/2014/main" xmlns="" id="{ED00D270-6E6C-4B29-B6F8-CFE69F1675D2}"/>
                    </a:ext>
                  </a:extLst>
                </p:cNvPr>
                <p:cNvSpPr/>
                <p:nvPr/>
              </p:nvSpPr>
              <p:spPr>
                <a:xfrm>
                  <a:off x="1409323" y="2335764"/>
                  <a:ext cx="1503528" cy="1296144"/>
                </a:xfrm>
                <a:prstGeom prst="hexagon">
                  <a:avLst/>
                </a:prstGeom>
                <a:noFill/>
                <a:ln w="762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îṥḻïdè">
                  <a:extLst>
                    <a:ext uri="{FF2B5EF4-FFF2-40B4-BE49-F238E27FC236}">
                      <a16:creationId xmlns:a16="http://schemas.microsoft.com/office/drawing/2014/main" xmlns="" id="{89BEE600-26C3-4B95-ACE8-BD536B40EC3A}"/>
                    </a:ext>
                  </a:extLst>
                </p:cNvPr>
                <p:cNvSpPr/>
                <p:nvPr/>
              </p:nvSpPr>
              <p:spPr>
                <a:xfrm rot="10800000">
                  <a:off x="2674295" y="2998544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$1iḋè">
                  <a:extLst>
                    <a:ext uri="{FF2B5EF4-FFF2-40B4-BE49-F238E27FC236}">
                      <a16:creationId xmlns:a16="http://schemas.microsoft.com/office/drawing/2014/main" xmlns="" id="{5B311F51-63BD-48D4-8F49-37B1526210C3}"/>
                    </a:ext>
                  </a:extLst>
                </p:cNvPr>
                <p:cNvSpPr/>
                <p:nvPr/>
              </p:nvSpPr>
              <p:spPr>
                <a:xfrm>
                  <a:off x="2824292" y="3142560"/>
                  <a:ext cx="1503529" cy="1296144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ï$ḻiḍê">
                  <a:extLst>
                    <a:ext uri="{FF2B5EF4-FFF2-40B4-BE49-F238E27FC236}">
                      <a16:creationId xmlns:a16="http://schemas.microsoft.com/office/drawing/2014/main" xmlns="" id="{D9CDB567-71F8-4C02-85A1-C33482B8C005}"/>
                    </a:ext>
                  </a:extLst>
                </p:cNvPr>
                <p:cNvSpPr/>
                <p:nvPr/>
              </p:nvSpPr>
              <p:spPr>
                <a:xfrm>
                  <a:off x="4096948" y="3013252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ïdê">
                  <a:extLst>
                    <a:ext uri="{FF2B5EF4-FFF2-40B4-BE49-F238E27FC236}">
                      <a16:creationId xmlns:a16="http://schemas.microsoft.com/office/drawing/2014/main" xmlns="" id="{779A1EC9-E52F-4AE7-8730-3086AE304669}"/>
                    </a:ext>
                  </a:extLst>
                </p:cNvPr>
                <p:cNvSpPr/>
                <p:nvPr/>
              </p:nvSpPr>
              <p:spPr>
                <a:xfrm>
                  <a:off x="4245025" y="2390786"/>
                  <a:ext cx="1503529" cy="1296144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" name="ïŝḷîḓè">
              <a:extLst>
                <a:ext uri="{FF2B5EF4-FFF2-40B4-BE49-F238E27FC236}">
                  <a16:creationId xmlns:a16="http://schemas.microsoft.com/office/drawing/2014/main" xmlns="" id="{F6360963-149E-4AB8-B097-80C46480F6A0}"/>
                </a:ext>
              </a:extLst>
            </p:cNvPr>
            <p:cNvGrpSpPr/>
            <p:nvPr/>
          </p:nvGrpSpPr>
          <p:grpSpPr>
            <a:xfrm>
              <a:off x="5411427" y="1287703"/>
              <a:ext cx="5941157" cy="4377390"/>
              <a:chOff x="5411427" y="1287703"/>
              <a:chExt cx="5941157" cy="4377390"/>
            </a:xfrm>
          </p:grpSpPr>
          <p:grpSp>
            <p:nvGrpSpPr>
              <p:cNvPr id="11" name="íS1íďê">
                <a:extLst>
                  <a:ext uri="{FF2B5EF4-FFF2-40B4-BE49-F238E27FC236}">
                    <a16:creationId xmlns:a16="http://schemas.microsoft.com/office/drawing/2014/main" xmlns="" id="{4AB216CB-9368-4C76-9C41-02AACE79E720}"/>
                  </a:ext>
                </a:extLst>
              </p:cNvPr>
              <p:cNvGrpSpPr/>
              <p:nvPr/>
            </p:nvGrpSpPr>
            <p:grpSpPr>
              <a:xfrm>
                <a:off x="5411427" y="461909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5" name="îşḻîdè">
                  <a:extLst>
                    <a:ext uri="{FF2B5EF4-FFF2-40B4-BE49-F238E27FC236}">
                      <a16:creationId xmlns:a16="http://schemas.microsoft.com/office/drawing/2014/main" xmlns="" id="{8D8D88D2-061F-4F2D-9ECB-F3BD755CF4A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6" name="íSļïḍé">
                  <a:extLst>
                    <a:ext uri="{FF2B5EF4-FFF2-40B4-BE49-F238E27FC236}">
                      <a16:creationId xmlns:a16="http://schemas.microsoft.com/office/drawing/2014/main" xmlns="" id="{091DD0B7-8B43-462A-B748-745BEA0969C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12" name="iśľiďé">
                <a:extLst>
                  <a:ext uri="{FF2B5EF4-FFF2-40B4-BE49-F238E27FC236}">
                    <a16:creationId xmlns:a16="http://schemas.microsoft.com/office/drawing/2014/main" xmlns="" id="{30BB9C0D-08DA-48DE-8424-1B44D2306242}"/>
                  </a:ext>
                </a:extLst>
              </p:cNvPr>
              <p:cNvGrpSpPr/>
              <p:nvPr/>
            </p:nvGrpSpPr>
            <p:grpSpPr>
              <a:xfrm>
                <a:off x="6518388" y="2391568"/>
                <a:ext cx="3818993" cy="1754599"/>
                <a:chOff x="6566219" y="1558134"/>
                <a:chExt cx="4633460" cy="2128796"/>
              </a:xfrm>
            </p:grpSpPr>
            <p:sp>
              <p:nvSpPr>
                <p:cNvPr id="19" name="íśļîḓè">
                  <a:extLst>
                    <a:ext uri="{FF2B5EF4-FFF2-40B4-BE49-F238E27FC236}">
                      <a16:creationId xmlns:a16="http://schemas.microsoft.com/office/drawing/2014/main" xmlns="" id="{2596DD67-E519-4198-8416-80E091F92926}"/>
                    </a:ext>
                  </a:extLst>
                </p:cNvPr>
                <p:cNvSpPr/>
                <p:nvPr/>
              </p:nvSpPr>
              <p:spPr>
                <a:xfrm rot="10800000">
                  <a:off x="6566219" y="2235339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îŝļîḓê">
                  <a:extLst>
                    <a:ext uri="{FF2B5EF4-FFF2-40B4-BE49-F238E27FC236}">
                      <a16:creationId xmlns:a16="http://schemas.microsoft.com/office/drawing/2014/main" xmlns="" id="{BA134F9C-E2B6-4574-AFF2-D6C4446F49E0}"/>
                    </a:ext>
                  </a:extLst>
                </p:cNvPr>
                <p:cNvSpPr/>
                <p:nvPr/>
              </p:nvSpPr>
              <p:spPr>
                <a:xfrm>
                  <a:off x="6716216" y="2390787"/>
                  <a:ext cx="1503528" cy="1296143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išļîḍe">
                  <a:extLst>
                    <a:ext uri="{FF2B5EF4-FFF2-40B4-BE49-F238E27FC236}">
                      <a16:creationId xmlns:a16="http://schemas.microsoft.com/office/drawing/2014/main" xmlns="" id="{98C04DFC-266D-4A8E-8249-0E8984E370E2}"/>
                    </a:ext>
                  </a:extLst>
                </p:cNvPr>
                <p:cNvSpPr/>
                <p:nvPr/>
              </p:nvSpPr>
              <p:spPr>
                <a:xfrm>
                  <a:off x="8131185" y="1558134"/>
                  <a:ext cx="1503528" cy="1296143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iṣľide">
                  <a:extLst>
                    <a:ext uri="{FF2B5EF4-FFF2-40B4-BE49-F238E27FC236}">
                      <a16:creationId xmlns:a16="http://schemas.microsoft.com/office/drawing/2014/main" xmlns="" id="{937CBDD0-660D-49A1-BED5-9BCD6EFA4934}"/>
                    </a:ext>
                  </a:extLst>
                </p:cNvPr>
                <p:cNvSpPr/>
                <p:nvPr/>
              </p:nvSpPr>
              <p:spPr>
                <a:xfrm>
                  <a:off x="9528193" y="2390786"/>
                  <a:ext cx="1503528" cy="1296144"/>
                </a:xfrm>
                <a:prstGeom prst="hexagon">
                  <a:avLst/>
                </a:prstGeom>
                <a:noFill/>
                <a:ln w="762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íŝ1îḓe">
                  <a:extLst>
                    <a:ext uri="{FF2B5EF4-FFF2-40B4-BE49-F238E27FC236}">
                      <a16:creationId xmlns:a16="http://schemas.microsoft.com/office/drawing/2014/main" xmlns="" id="{9FD15F04-DD69-4018-A0E5-6BC2C5F885D8}"/>
                    </a:ext>
                  </a:extLst>
                </p:cNvPr>
                <p:cNvSpPr/>
                <p:nvPr/>
              </p:nvSpPr>
              <p:spPr>
                <a:xfrm>
                  <a:off x="7981188" y="2235339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Sḷíḓe">
                  <a:extLst>
                    <a:ext uri="{FF2B5EF4-FFF2-40B4-BE49-F238E27FC236}">
                      <a16:creationId xmlns:a16="http://schemas.microsoft.com/office/drawing/2014/main" xmlns="" id="{BFEF22DF-EBF3-4816-AC6D-7BDD9AD679C9}"/>
                    </a:ext>
                  </a:extLst>
                </p:cNvPr>
                <p:cNvSpPr/>
                <p:nvPr/>
              </p:nvSpPr>
              <p:spPr>
                <a:xfrm rot="10800000">
                  <a:off x="9396157" y="2235339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ísḷiḑê">
                <a:extLst>
                  <a:ext uri="{FF2B5EF4-FFF2-40B4-BE49-F238E27FC236}">
                    <a16:creationId xmlns:a16="http://schemas.microsoft.com/office/drawing/2014/main" xmlns="" id="{93DEBAF2-B96D-4C48-8C52-1886D35AA282}"/>
                  </a:ext>
                </a:extLst>
              </p:cNvPr>
              <p:cNvGrpSpPr/>
              <p:nvPr/>
            </p:nvGrpSpPr>
            <p:grpSpPr>
              <a:xfrm>
                <a:off x="8984259" y="4619091"/>
                <a:ext cx="2368325" cy="1046002"/>
                <a:chOff x="8662573" y="1518902"/>
                <a:chExt cx="2578029" cy="1046002"/>
              </a:xfrm>
            </p:grpSpPr>
            <p:sp>
              <p:nvSpPr>
                <p:cNvPr id="17" name="işḷiḍè">
                  <a:extLst>
                    <a:ext uri="{FF2B5EF4-FFF2-40B4-BE49-F238E27FC236}">
                      <a16:creationId xmlns:a16="http://schemas.microsoft.com/office/drawing/2014/main" xmlns="" id="{99DD4A5C-D2FD-499C-8989-ED28E04C8F60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8" name="íS1iḑe">
                  <a:extLst>
                    <a:ext uri="{FF2B5EF4-FFF2-40B4-BE49-F238E27FC236}">
                      <a16:creationId xmlns:a16="http://schemas.microsoft.com/office/drawing/2014/main" xmlns="" id="{56277BF9-00D2-4E35-9DF3-D3906F2F3DC2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14" name="ïś1ïḓé">
                <a:extLst>
                  <a:ext uri="{FF2B5EF4-FFF2-40B4-BE49-F238E27FC236}">
                    <a16:creationId xmlns:a16="http://schemas.microsoft.com/office/drawing/2014/main" xmlns="" id="{EFDB6A0A-1AF1-4467-B92B-58A2BF641738}"/>
                  </a:ext>
                </a:extLst>
              </p:cNvPr>
              <p:cNvGrpSpPr/>
              <p:nvPr/>
            </p:nvGrpSpPr>
            <p:grpSpPr>
              <a:xfrm>
                <a:off x="7500192" y="1287703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5" name="ïṧļíḓé">
                  <a:extLst>
                    <a:ext uri="{FF2B5EF4-FFF2-40B4-BE49-F238E27FC236}">
                      <a16:creationId xmlns:a16="http://schemas.microsoft.com/office/drawing/2014/main" xmlns="" id="{DBE602F8-166D-44C3-BFCE-307981DDBD31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6" name="iṩ1íḋe">
                  <a:extLst>
                    <a:ext uri="{FF2B5EF4-FFF2-40B4-BE49-F238E27FC236}">
                      <a16:creationId xmlns:a16="http://schemas.microsoft.com/office/drawing/2014/main" xmlns="" id="{F42D08C6-AFDC-4E58-988B-3CB280BABFD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116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F97081-603C-4007-8CEE-B3791CEB4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438376-FC1D-417D-80BA-372F8E9D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2010D2-320C-48E6-A8DE-4602CD957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42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4B57A79-900D-489C-8C9C-F6A0C638B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9341"/>
            <a:ext cx="10858500" cy="4519001"/>
            <a:chOff x="660400" y="1459341"/>
            <a:chExt cx="10858500" cy="4519001"/>
          </a:xfrm>
        </p:grpSpPr>
        <p:sp>
          <p:nvSpPr>
            <p:cNvPr id="6" name="íSḷïḑé">
              <a:extLst>
                <a:ext uri="{FF2B5EF4-FFF2-40B4-BE49-F238E27FC236}">
                  <a16:creationId xmlns:a16="http://schemas.microsoft.com/office/drawing/2014/main" xmlns="" id="{78939383-8086-40BE-B431-7154C984E8A0}"/>
                </a:ext>
              </a:extLst>
            </p:cNvPr>
            <p:cNvSpPr/>
            <p:nvPr/>
          </p:nvSpPr>
          <p:spPr>
            <a:xfrm>
              <a:off x="6074064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ïṧľïḓé">
              <a:extLst>
                <a:ext uri="{FF2B5EF4-FFF2-40B4-BE49-F238E27FC236}">
                  <a16:creationId xmlns:a16="http://schemas.microsoft.com/office/drawing/2014/main" xmlns="" id="{29DCC9DE-1EFA-4800-8684-56454954C0D8}"/>
                </a:ext>
              </a:extLst>
            </p:cNvPr>
            <p:cNvSpPr/>
            <p:nvPr/>
          </p:nvSpPr>
          <p:spPr>
            <a:xfrm flipH="1">
              <a:off x="660400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/>
                <a:t>Text here</a:t>
              </a:r>
              <a:endParaRPr lang="en-US" altLang="zh-CN" b="1" dirty="0"/>
            </a:p>
          </p:txBody>
        </p:sp>
        <p:grpSp>
          <p:nvGrpSpPr>
            <p:cNvPr id="8" name="ïSliḑe">
              <a:extLst>
                <a:ext uri="{FF2B5EF4-FFF2-40B4-BE49-F238E27FC236}">
                  <a16:creationId xmlns:a16="http://schemas.microsoft.com/office/drawing/2014/main" xmlns="" id="{29A64045-EC99-4698-AB27-1F453DC6D01A}"/>
                </a:ext>
              </a:extLst>
            </p:cNvPr>
            <p:cNvGrpSpPr/>
            <p:nvPr/>
          </p:nvGrpSpPr>
          <p:grpSpPr>
            <a:xfrm>
              <a:off x="5518246" y="3258200"/>
              <a:ext cx="1142812" cy="1142811"/>
              <a:chOff x="8261919" y="5145811"/>
              <a:chExt cx="988290" cy="988291"/>
            </a:xfrm>
          </p:grpSpPr>
          <p:sp>
            <p:nvSpPr>
              <p:cNvPr id="18" name="ïṩľíďé">
                <a:extLst>
                  <a:ext uri="{FF2B5EF4-FFF2-40B4-BE49-F238E27FC236}">
                    <a16:creationId xmlns:a16="http://schemas.microsoft.com/office/drawing/2014/main" xmlns="" id="{BC230DA4-0EBC-4E73-9BE3-9CFF89086ECD}"/>
                  </a:ext>
                </a:extLst>
              </p:cNvPr>
              <p:cNvSpPr/>
              <p:nvPr/>
            </p:nvSpPr>
            <p:spPr>
              <a:xfrm>
                <a:off x="8261919" y="5145811"/>
                <a:ext cx="988290" cy="9882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îṥlîḑe">
                <a:extLst>
                  <a:ext uri="{FF2B5EF4-FFF2-40B4-BE49-F238E27FC236}">
                    <a16:creationId xmlns:a16="http://schemas.microsoft.com/office/drawing/2014/main" xmlns="" id="{432C7CD3-EA71-4F29-9BB2-731B24B31B70}"/>
                  </a:ext>
                </a:extLst>
              </p:cNvPr>
              <p:cNvSpPr/>
              <p:nvPr/>
            </p:nvSpPr>
            <p:spPr bwMode="auto">
              <a:xfrm>
                <a:off x="8521342" y="5405581"/>
                <a:ext cx="469458" cy="468746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î$ḻiḋe">
              <a:extLst>
                <a:ext uri="{FF2B5EF4-FFF2-40B4-BE49-F238E27FC236}">
                  <a16:creationId xmlns:a16="http://schemas.microsoft.com/office/drawing/2014/main" xmlns="" id="{3F9229D1-BDB7-4BC3-9469-8B3DD2090C6B}"/>
                </a:ext>
              </a:extLst>
            </p:cNvPr>
            <p:cNvGrpSpPr/>
            <p:nvPr/>
          </p:nvGrpSpPr>
          <p:grpSpPr>
            <a:xfrm>
              <a:off x="4918310" y="4701397"/>
              <a:ext cx="2342681" cy="1276945"/>
              <a:chOff x="668570" y="3210331"/>
              <a:chExt cx="2342681" cy="1276945"/>
            </a:xfrm>
          </p:grpSpPr>
          <p:sp>
            <p:nvSpPr>
              <p:cNvPr id="16" name="íş1ïḓè">
                <a:extLst>
                  <a:ext uri="{FF2B5EF4-FFF2-40B4-BE49-F238E27FC236}">
                    <a16:creationId xmlns:a16="http://schemas.microsoft.com/office/drawing/2014/main" xmlns="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668571" y="3652135"/>
                <a:ext cx="2342679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ṥľîdê">
                <a:extLst>
                  <a:ext uri="{FF2B5EF4-FFF2-40B4-BE49-F238E27FC236}">
                    <a16:creationId xmlns:a16="http://schemas.microsoft.com/office/drawing/2014/main" xmlns="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668570" y="3210331"/>
                <a:ext cx="23426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sḷîḋe">
              <a:extLst>
                <a:ext uri="{FF2B5EF4-FFF2-40B4-BE49-F238E27FC236}">
                  <a16:creationId xmlns:a16="http://schemas.microsoft.com/office/drawing/2014/main" xmlns="" id="{14C361A7-1F90-4A4F-B915-1E919DB07772}"/>
                </a:ext>
              </a:extLst>
            </p:cNvPr>
            <p:cNvSpPr/>
            <p:nvPr/>
          </p:nvSpPr>
          <p:spPr bwMode="auto">
            <a:xfrm>
              <a:off x="11638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ṥľide">
              <a:extLst>
                <a:ext uri="{FF2B5EF4-FFF2-40B4-BE49-F238E27FC236}">
                  <a16:creationId xmlns:a16="http://schemas.microsoft.com/office/drawing/2014/main" xmlns="" id="{D4260ECF-A848-407B-95F7-108EFAB125AD}"/>
                </a:ext>
              </a:extLst>
            </p:cNvPr>
            <p:cNvSpPr txBox="1"/>
            <p:nvPr/>
          </p:nvSpPr>
          <p:spPr bwMode="auto">
            <a:xfrm>
              <a:off x="11638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ṣľîḋe">
              <a:extLst>
                <a:ext uri="{FF2B5EF4-FFF2-40B4-BE49-F238E27FC236}">
                  <a16:creationId xmlns:a16="http://schemas.microsoft.com/office/drawing/2014/main" xmlns="" id="{14CC04A7-2018-4565-96FB-C427A74A19A8}"/>
                </a:ext>
              </a:extLst>
            </p:cNvPr>
            <p:cNvSpPr/>
            <p:nvPr/>
          </p:nvSpPr>
          <p:spPr bwMode="auto">
            <a:xfrm>
              <a:off x="11638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ṣľîḍé">
              <a:extLst>
                <a:ext uri="{FF2B5EF4-FFF2-40B4-BE49-F238E27FC236}">
                  <a16:creationId xmlns:a16="http://schemas.microsoft.com/office/drawing/2014/main" xmlns="" id="{BCC95842-8219-4E8C-8FEC-3D93B309A379}"/>
                </a:ext>
              </a:extLst>
            </p:cNvPr>
            <p:cNvSpPr/>
            <p:nvPr/>
          </p:nvSpPr>
          <p:spPr bwMode="auto">
            <a:xfrm>
              <a:off x="79075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ş1iḑe">
              <a:extLst>
                <a:ext uri="{FF2B5EF4-FFF2-40B4-BE49-F238E27FC236}">
                  <a16:creationId xmlns:a16="http://schemas.microsoft.com/office/drawing/2014/main" xmlns="" id="{73587C04-C93D-453C-93C0-F2613843C730}"/>
                </a:ext>
              </a:extLst>
            </p:cNvPr>
            <p:cNvSpPr txBox="1"/>
            <p:nvPr/>
          </p:nvSpPr>
          <p:spPr bwMode="auto">
            <a:xfrm>
              <a:off x="79075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ṡľídê">
              <a:extLst>
                <a:ext uri="{FF2B5EF4-FFF2-40B4-BE49-F238E27FC236}">
                  <a16:creationId xmlns:a16="http://schemas.microsoft.com/office/drawing/2014/main" xmlns="" id="{0F87AB15-30C0-4642-BAE4-90951D3F4C15}"/>
                </a:ext>
              </a:extLst>
            </p:cNvPr>
            <p:cNvSpPr/>
            <p:nvPr/>
          </p:nvSpPr>
          <p:spPr bwMode="auto">
            <a:xfrm>
              <a:off x="79075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31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22" name="组合 121"/>
          <p:cNvGrpSpPr/>
          <p:nvPr/>
        </p:nvGrpSpPr>
        <p:grpSpPr>
          <a:xfrm>
            <a:off x="4505072" y="938145"/>
            <a:ext cx="3181856" cy="3184593"/>
            <a:chOff x="3833812" y="0"/>
            <a:chExt cx="3690938" cy="369411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4F69230-F3A6-4586-9371-A858F4763E9F}"/>
                </a:ext>
              </a:extLst>
            </p:cNvPr>
            <p:cNvSpPr txBox="1"/>
            <p:nvPr/>
          </p:nvSpPr>
          <p:spPr>
            <a:xfrm>
              <a:off x="5109579" y="1324200"/>
              <a:ext cx="102351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2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429125" y="2757488"/>
              <a:ext cx="165100" cy="169863"/>
            </a:xfrm>
            <a:custGeom>
              <a:avLst/>
              <a:gdLst>
                <a:gd name="T0" fmla="*/ 104 w 104"/>
                <a:gd name="T1" fmla="*/ 59 h 107"/>
                <a:gd name="T2" fmla="*/ 54 w 104"/>
                <a:gd name="T3" fmla="*/ 107 h 107"/>
                <a:gd name="T4" fmla="*/ 0 w 104"/>
                <a:gd name="T5" fmla="*/ 48 h 107"/>
                <a:gd name="T6" fmla="*/ 50 w 104"/>
                <a:gd name="T7" fmla="*/ 0 h 107"/>
                <a:gd name="T8" fmla="*/ 104 w 104"/>
                <a:gd name="T9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7">
                  <a:moveTo>
                    <a:pt x="104" y="59"/>
                  </a:moveTo>
                  <a:lnTo>
                    <a:pt x="54" y="107"/>
                  </a:lnTo>
                  <a:lnTo>
                    <a:pt x="0" y="48"/>
                  </a:lnTo>
                  <a:lnTo>
                    <a:pt x="50" y="0"/>
                  </a:lnTo>
                  <a:lnTo>
                    <a:pt x="104" y="59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014787" y="2279650"/>
              <a:ext cx="658813" cy="719138"/>
            </a:xfrm>
            <a:custGeom>
              <a:avLst/>
              <a:gdLst>
                <a:gd name="T0" fmla="*/ 171 w 415"/>
                <a:gd name="T1" fmla="*/ 453 h 453"/>
                <a:gd name="T2" fmla="*/ 415 w 415"/>
                <a:gd name="T3" fmla="*/ 232 h 453"/>
                <a:gd name="T4" fmla="*/ 225 w 415"/>
                <a:gd name="T5" fmla="*/ 168 h 453"/>
                <a:gd name="T6" fmla="*/ 292 w 415"/>
                <a:gd name="T7" fmla="*/ 119 h 453"/>
                <a:gd name="T8" fmla="*/ 152 w 415"/>
                <a:gd name="T9" fmla="*/ 81 h 453"/>
                <a:gd name="T10" fmla="*/ 192 w 415"/>
                <a:gd name="T11" fmla="*/ 41 h 453"/>
                <a:gd name="T12" fmla="*/ 0 w 415"/>
                <a:gd name="T13" fmla="*/ 0 h 453"/>
                <a:gd name="T14" fmla="*/ 17 w 415"/>
                <a:gd name="T15" fmla="*/ 204 h 453"/>
                <a:gd name="T16" fmla="*/ 74 w 415"/>
                <a:gd name="T17" fmla="*/ 145 h 453"/>
                <a:gd name="T18" fmla="*/ 71 w 415"/>
                <a:gd name="T19" fmla="*/ 308 h 453"/>
                <a:gd name="T20" fmla="*/ 126 w 415"/>
                <a:gd name="T21" fmla="*/ 242 h 453"/>
                <a:gd name="T22" fmla="*/ 171 w 415"/>
                <a:gd name="T2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53">
                  <a:moveTo>
                    <a:pt x="171" y="453"/>
                  </a:moveTo>
                  <a:lnTo>
                    <a:pt x="415" y="232"/>
                  </a:lnTo>
                  <a:lnTo>
                    <a:pt x="225" y="168"/>
                  </a:lnTo>
                  <a:lnTo>
                    <a:pt x="292" y="119"/>
                  </a:lnTo>
                  <a:lnTo>
                    <a:pt x="152" y="81"/>
                  </a:lnTo>
                  <a:lnTo>
                    <a:pt x="192" y="41"/>
                  </a:lnTo>
                  <a:lnTo>
                    <a:pt x="0" y="0"/>
                  </a:lnTo>
                  <a:lnTo>
                    <a:pt x="17" y="204"/>
                  </a:lnTo>
                  <a:lnTo>
                    <a:pt x="74" y="145"/>
                  </a:lnTo>
                  <a:lnTo>
                    <a:pt x="71" y="308"/>
                  </a:lnTo>
                  <a:lnTo>
                    <a:pt x="126" y="242"/>
                  </a:lnTo>
                  <a:lnTo>
                    <a:pt x="171" y="4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832475" y="2851150"/>
              <a:ext cx="127000" cy="136525"/>
            </a:xfrm>
            <a:custGeom>
              <a:avLst/>
              <a:gdLst>
                <a:gd name="T0" fmla="*/ 47 w 80"/>
                <a:gd name="T1" fmla="*/ 86 h 86"/>
                <a:gd name="T2" fmla="*/ 0 w 80"/>
                <a:gd name="T3" fmla="*/ 57 h 86"/>
                <a:gd name="T4" fmla="*/ 35 w 80"/>
                <a:gd name="T5" fmla="*/ 0 h 86"/>
                <a:gd name="T6" fmla="*/ 80 w 80"/>
                <a:gd name="T7" fmla="*/ 29 h 86"/>
                <a:gd name="T8" fmla="*/ 47 w 8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6">
                  <a:moveTo>
                    <a:pt x="47" y="86"/>
                  </a:moveTo>
                  <a:lnTo>
                    <a:pt x="0" y="57"/>
                  </a:lnTo>
                  <a:lnTo>
                    <a:pt x="35" y="0"/>
                  </a:lnTo>
                  <a:lnTo>
                    <a:pt x="80" y="29"/>
                  </a:lnTo>
                  <a:lnTo>
                    <a:pt x="47" y="86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722937" y="2408238"/>
              <a:ext cx="523875" cy="598488"/>
            </a:xfrm>
            <a:custGeom>
              <a:avLst/>
              <a:gdLst>
                <a:gd name="T0" fmla="*/ 0 w 330"/>
                <a:gd name="T1" fmla="*/ 232 h 377"/>
                <a:gd name="T2" fmla="*/ 228 w 330"/>
                <a:gd name="T3" fmla="*/ 377 h 377"/>
                <a:gd name="T4" fmla="*/ 237 w 330"/>
                <a:gd name="T5" fmla="*/ 213 h 377"/>
                <a:gd name="T6" fmla="*/ 289 w 330"/>
                <a:gd name="T7" fmla="*/ 256 h 377"/>
                <a:gd name="T8" fmla="*/ 289 w 330"/>
                <a:gd name="T9" fmla="*/ 137 h 377"/>
                <a:gd name="T10" fmla="*/ 330 w 330"/>
                <a:gd name="T11" fmla="*/ 161 h 377"/>
                <a:gd name="T12" fmla="*/ 320 w 330"/>
                <a:gd name="T13" fmla="*/ 0 h 377"/>
                <a:gd name="T14" fmla="*/ 164 w 330"/>
                <a:gd name="T15" fmla="*/ 59 h 377"/>
                <a:gd name="T16" fmla="*/ 223 w 330"/>
                <a:gd name="T17" fmla="*/ 90 h 377"/>
                <a:gd name="T18" fmla="*/ 93 w 330"/>
                <a:gd name="T19" fmla="*/ 123 h 377"/>
                <a:gd name="T20" fmla="*/ 157 w 330"/>
                <a:gd name="T21" fmla="*/ 151 h 377"/>
                <a:gd name="T22" fmla="*/ 0 w 330"/>
                <a:gd name="T23" fmla="*/ 2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77">
                  <a:moveTo>
                    <a:pt x="0" y="232"/>
                  </a:moveTo>
                  <a:lnTo>
                    <a:pt x="228" y="377"/>
                  </a:lnTo>
                  <a:lnTo>
                    <a:pt x="237" y="213"/>
                  </a:lnTo>
                  <a:lnTo>
                    <a:pt x="289" y="256"/>
                  </a:lnTo>
                  <a:lnTo>
                    <a:pt x="289" y="137"/>
                  </a:lnTo>
                  <a:lnTo>
                    <a:pt x="330" y="161"/>
                  </a:lnTo>
                  <a:lnTo>
                    <a:pt x="320" y="0"/>
                  </a:lnTo>
                  <a:lnTo>
                    <a:pt x="164" y="59"/>
                  </a:lnTo>
                  <a:lnTo>
                    <a:pt x="223" y="90"/>
                  </a:lnTo>
                  <a:lnTo>
                    <a:pt x="93" y="123"/>
                  </a:lnTo>
                  <a:lnTo>
                    <a:pt x="157" y="151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362575" y="57150"/>
              <a:ext cx="206375" cy="203200"/>
            </a:xfrm>
            <a:custGeom>
              <a:avLst/>
              <a:gdLst>
                <a:gd name="T0" fmla="*/ 47 w 55"/>
                <a:gd name="T1" fmla="*/ 16 h 54"/>
                <a:gd name="T2" fmla="*/ 42 w 55"/>
                <a:gd name="T3" fmla="*/ 51 h 54"/>
                <a:gd name="T4" fmla="*/ 28 w 55"/>
                <a:gd name="T5" fmla="*/ 54 h 54"/>
                <a:gd name="T6" fmla="*/ 7 w 55"/>
                <a:gd name="T7" fmla="*/ 42 h 54"/>
                <a:gd name="T8" fmla="*/ 9 w 55"/>
                <a:gd name="T9" fmla="*/ 10 h 54"/>
                <a:gd name="T10" fmla="*/ 13 w 55"/>
                <a:gd name="T11" fmla="*/ 7 h 54"/>
                <a:gd name="T12" fmla="*/ 47 w 55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4">
                  <a:moveTo>
                    <a:pt x="47" y="16"/>
                  </a:moveTo>
                  <a:cubicBezTo>
                    <a:pt x="55" y="28"/>
                    <a:pt x="53" y="43"/>
                    <a:pt x="42" y="51"/>
                  </a:cubicBezTo>
                  <a:cubicBezTo>
                    <a:pt x="38" y="53"/>
                    <a:pt x="33" y="54"/>
                    <a:pt x="28" y="54"/>
                  </a:cubicBezTo>
                  <a:cubicBezTo>
                    <a:pt x="20" y="54"/>
                    <a:pt x="12" y="50"/>
                    <a:pt x="7" y="42"/>
                  </a:cubicBezTo>
                  <a:cubicBezTo>
                    <a:pt x="0" y="32"/>
                    <a:pt x="1" y="18"/>
                    <a:pt x="9" y="10"/>
                  </a:cubicBezTo>
                  <a:cubicBezTo>
                    <a:pt x="10" y="9"/>
                    <a:pt x="12" y="8"/>
                    <a:pt x="13" y="7"/>
                  </a:cubicBezTo>
                  <a:cubicBezTo>
                    <a:pt x="24" y="0"/>
                    <a:pt x="39" y="4"/>
                    <a:pt x="47" y="16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511675" y="166688"/>
              <a:ext cx="933450" cy="676275"/>
            </a:xfrm>
            <a:custGeom>
              <a:avLst/>
              <a:gdLst>
                <a:gd name="T0" fmla="*/ 40 w 248"/>
                <a:gd name="T1" fmla="*/ 180 h 180"/>
                <a:gd name="T2" fmla="*/ 48 w 248"/>
                <a:gd name="T3" fmla="*/ 62 h 180"/>
                <a:gd name="T4" fmla="*/ 148 w 248"/>
                <a:gd name="T5" fmla="*/ 34 h 180"/>
                <a:gd name="T6" fmla="*/ 209 w 248"/>
                <a:gd name="T7" fmla="*/ 37 h 180"/>
                <a:gd name="T8" fmla="*/ 213 w 248"/>
                <a:gd name="T9" fmla="*/ 5 h 180"/>
                <a:gd name="T10" fmla="*/ 242 w 248"/>
                <a:gd name="T11" fmla="*/ 0 h 180"/>
                <a:gd name="T12" fmla="*/ 244 w 248"/>
                <a:gd name="T13" fmla="*/ 8 h 180"/>
                <a:gd name="T14" fmla="*/ 226 w 248"/>
                <a:gd name="T15" fmla="*/ 15 h 180"/>
                <a:gd name="T16" fmla="*/ 230 w 248"/>
                <a:gd name="T17" fmla="*/ 66 h 180"/>
                <a:gd name="T18" fmla="*/ 181 w 248"/>
                <a:gd name="T19" fmla="*/ 88 h 180"/>
                <a:gd name="T20" fmla="*/ 40 w 248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80">
                  <a:moveTo>
                    <a:pt x="40" y="180"/>
                  </a:moveTo>
                  <a:cubicBezTo>
                    <a:pt x="40" y="180"/>
                    <a:pt x="0" y="108"/>
                    <a:pt x="48" y="62"/>
                  </a:cubicBezTo>
                  <a:cubicBezTo>
                    <a:pt x="95" y="17"/>
                    <a:pt x="125" y="28"/>
                    <a:pt x="148" y="34"/>
                  </a:cubicBezTo>
                  <a:cubicBezTo>
                    <a:pt x="172" y="40"/>
                    <a:pt x="203" y="49"/>
                    <a:pt x="209" y="37"/>
                  </a:cubicBezTo>
                  <a:cubicBezTo>
                    <a:pt x="215" y="25"/>
                    <a:pt x="205" y="9"/>
                    <a:pt x="213" y="5"/>
                  </a:cubicBezTo>
                  <a:cubicBezTo>
                    <a:pt x="222" y="0"/>
                    <a:pt x="242" y="0"/>
                    <a:pt x="242" y="0"/>
                  </a:cubicBezTo>
                  <a:cubicBezTo>
                    <a:pt x="242" y="0"/>
                    <a:pt x="248" y="4"/>
                    <a:pt x="244" y="8"/>
                  </a:cubicBezTo>
                  <a:cubicBezTo>
                    <a:pt x="244" y="8"/>
                    <a:pt x="230" y="6"/>
                    <a:pt x="226" y="15"/>
                  </a:cubicBezTo>
                  <a:cubicBezTo>
                    <a:pt x="222" y="23"/>
                    <a:pt x="237" y="50"/>
                    <a:pt x="230" y="66"/>
                  </a:cubicBezTo>
                  <a:cubicBezTo>
                    <a:pt x="223" y="82"/>
                    <a:pt x="181" y="88"/>
                    <a:pt x="181" y="88"/>
                  </a:cubicBezTo>
                  <a:cubicBezTo>
                    <a:pt x="181" y="88"/>
                    <a:pt x="69" y="144"/>
                    <a:pt x="40" y="180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640262" y="358775"/>
              <a:ext cx="596900" cy="638175"/>
            </a:xfrm>
            <a:custGeom>
              <a:avLst/>
              <a:gdLst>
                <a:gd name="T0" fmla="*/ 19 w 159"/>
                <a:gd name="T1" fmla="*/ 163 h 170"/>
                <a:gd name="T2" fmla="*/ 46 w 159"/>
                <a:gd name="T3" fmla="*/ 156 h 170"/>
                <a:gd name="T4" fmla="*/ 79 w 159"/>
                <a:gd name="T5" fmla="*/ 86 h 170"/>
                <a:gd name="T6" fmla="*/ 132 w 159"/>
                <a:gd name="T7" fmla="*/ 56 h 170"/>
                <a:gd name="T8" fmla="*/ 141 w 159"/>
                <a:gd name="T9" fmla="*/ 26 h 170"/>
                <a:gd name="T10" fmla="*/ 82 w 159"/>
                <a:gd name="T11" fmla="*/ 34 h 170"/>
                <a:gd name="T12" fmla="*/ 15 w 159"/>
                <a:gd name="T13" fmla="*/ 111 h 170"/>
                <a:gd name="T14" fmla="*/ 19 w 159"/>
                <a:gd name="T15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70">
                  <a:moveTo>
                    <a:pt x="19" y="163"/>
                  </a:moveTo>
                  <a:cubicBezTo>
                    <a:pt x="33" y="167"/>
                    <a:pt x="44" y="170"/>
                    <a:pt x="46" y="156"/>
                  </a:cubicBezTo>
                  <a:cubicBezTo>
                    <a:pt x="47" y="142"/>
                    <a:pt x="49" y="114"/>
                    <a:pt x="79" y="86"/>
                  </a:cubicBezTo>
                  <a:cubicBezTo>
                    <a:pt x="108" y="59"/>
                    <a:pt x="124" y="57"/>
                    <a:pt x="132" y="56"/>
                  </a:cubicBezTo>
                  <a:cubicBezTo>
                    <a:pt x="139" y="55"/>
                    <a:pt x="159" y="51"/>
                    <a:pt x="141" y="26"/>
                  </a:cubicBezTo>
                  <a:cubicBezTo>
                    <a:pt x="123" y="0"/>
                    <a:pt x="104" y="15"/>
                    <a:pt x="82" y="34"/>
                  </a:cubicBezTo>
                  <a:cubicBezTo>
                    <a:pt x="59" y="53"/>
                    <a:pt x="31" y="82"/>
                    <a:pt x="15" y="111"/>
                  </a:cubicBezTo>
                  <a:cubicBezTo>
                    <a:pt x="0" y="140"/>
                    <a:pt x="0" y="157"/>
                    <a:pt x="19" y="16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205537" y="3024188"/>
              <a:ext cx="198438" cy="207963"/>
            </a:xfrm>
            <a:custGeom>
              <a:avLst/>
              <a:gdLst>
                <a:gd name="T0" fmla="*/ 49 w 53"/>
                <a:gd name="T1" fmla="*/ 23 h 55"/>
                <a:gd name="T2" fmla="*/ 32 w 53"/>
                <a:gd name="T3" fmla="*/ 54 h 55"/>
                <a:gd name="T4" fmla="*/ 18 w 53"/>
                <a:gd name="T5" fmla="*/ 53 h 55"/>
                <a:gd name="T6" fmla="*/ 3 w 53"/>
                <a:gd name="T7" fmla="*/ 35 h 55"/>
                <a:gd name="T8" fmla="*/ 15 w 53"/>
                <a:gd name="T9" fmla="*/ 5 h 55"/>
                <a:gd name="T10" fmla="*/ 19 w 53"/>
                <a:gd name="T11" fmla="*/ 4 h 55"/>
                <a:gd name="T12" fmla="*/ 49 w 53"/>
                <a:gd name="T1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5">
                  <a:moveTo>
                    <a:pt x="49" y="23"/>
                  </a:moveTo>
                  <a:cubicBezTo>
                    <a:pt x="53" y="37"/>
                    <a:pt x="45" y="51"/>
                    <a:pt x="32" y="54"/>
                  </a:cubicBezTo>
                  <a:cubicBezTo>
                    <a:pt x="27" y="55"/>
                    <a:pt x="23" y="55"/>
                    <a:pt x="18" y="53"/>
                  </a:cubicBezTo>
                  <a:cubicBezTo>
                    <a:pt x="11" y="50"/>
                    <a:pt x="5" y="43"/>
                    <a:pt x="3" y="35"/>
                  </a:cubicBezTo>
                  <a:cubicBezTo>
                    <a:pt x="0" y="22"/>
                    <a:pt x="5" y="10"/>
                    <a:pt x="15" y="5"/>
                  </a:cubicBezTo>
                  <a:cubicBezTo>
                    <a:pt x="16" y="5"/>
                    <a:pt x="18" y="4"/>
                    <a:pt x="19" y="4"/>
                  </a:cubicBezTo>
                  <a:cubicBezTo>
                    <a:pt x="32" y="0"/>
                    <a:pt x="45" y="9"/>
                    <a:pt x="49" y="2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67325" y="2994025"/>
              <a:ext cx="1012825" cy="504825"/>
            </a:xfrm>
            <a:custGeom>
              <a:avLst/>
              <a:gdLst>
                <a:gd name="T0" fmla="*/ 13 w 269"/>
                <a:gd name="T1" fmla="*/ 134 h 134"/>
                <a:gd name="T2" fmla="*/ 60 w 269"/>
                <a:gd name="T3" fmla="*/ 27 h 134"/>
                <a:gd name="T4" fmla="*/ 164 w 269"/>
                <a:gd name="T5" fmla="*/ 34 h 134"/>
                <a:gd name="T6" fmla="*/ 221 w 269"/>
                <a:gd name="T7" fmla="*/ 57 h 134"/>
                <a:gd name="T8" fmla="*/ 236 w 269"/>
                <a:gd name="T9" fmla="*/ 28 h 134"/>
                <a:gd name="T10" fmla="*/ 264 w 269"/>
                <a:gd name="T11" fmla="*/ 33 h 134"/>
                <a:gd name="T12" fmla="*/ 263 w 269"/>
                <a:gd name="T13" fmla="*/ 41 h 134"/>
                <a:gd name="T14" fmla="*/ 244 w 269"/>
                <a:gd name="T15" fmla="*/ 42 h 134"/>
                <a:gd name="T16" fmla="*/ 231 w 269"/>
                <a:gd name="T17" fmla="*/ 91 h 134"/>
                <a:gd name="T18" fmla="*/ 177 w 269"/>
                <a:gd name="T19" fmla="*/ 95 h 134"/>
                <a:gd name="T20" fmla="*/ 13 w 269"/>
                <a:gd name="T2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134">
                  <a:moveTo>
                    <a:pt x="13" y="134"/>
                  </a:moveTo>
                  <a:cubicBezTo>
                    <a:pt x="13" y="134"/>
                    <a:pt x="0" y="54"/>
                    <a:pt x="60" y="27"/>
                  </a:cubicBezTo>
                  <a:cubicBezTo>
                    <a:pt x="120" y="0"/>
                    <a:pt x="144" y="20"/>
                    <a:pt x="164" y="34"/>
                  </a:cubicBezTo>
                  <a:cubicBezTo>
                    <a:pt x="184" y="47"/>
                    <a:pt x="211" y="66"/>
                    <a:pt x="221" y="57"/>
                  </a:cubicBezTo>
                  <a:cubicBezTo>
                    <a:pt x="230" y="48"/>
                    <a:pt x="226" y="29"/>
                    <a:pt x="236" y="28"/>
                  </a:cubicBezTo>
                  <a:cubicBezTo>
                    <a:pt x="245" y="26"/>
                    <a:pt x="264" y="33"/>
                    <a:pt x="264" y="33"/>
                  </a:cubicBezTo>
                  <a:cubicBezTo>
                    <a:pt x="264" y="33"/>
                    <a:pt x="269" y="39"/>
                    <a:pt x="263" y="41"/>
                  </a:cubicBezTo>
                  <a:cubicBezTo>
                    <a:pt x="263" y="41"/>
                    <a:pt x="251" y="35"/>
                    <a:pt x="244" y="42"/>
                  </a:cubicBezTo>
                  <a:cubicBezTo>
                    <a:pt x="238" y="48"/>
                    <a:pt x="243" y="78"/>
                    <a:pt x="231" y="91"/>
                  </a:cubicBezTo>
                  <a:cubicBezTo>
                    <a:pt x="219" y="104"/>
                    <a:pt x="177" y="95"/>
                    <a:pt x="177" y="95"/>
                  </a:cubicBezTo>
                  <a:cubicBezTo>
                    <a:pt x="177" y="95"/>
                    <a:pt x="53" y="110"/>
                    <a:pt x="13" y="13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264150" y="3194050"/>
              <a:ext cx="695325" cy="500063"/>
            </a:xfrm>
            <a:custGeom>
              <a:avLst/>
              <a:gdLst>
                <a:gd name="T0" fmla="*/ 15 w 185"/>
                <a:gd name="T1" fmla="*/ 118 h 133"/>
                <a:gd name="T2" fmla="*/ 43 w 185"/>
                <a:gd name="T3" fmla="*/ 120 h 133"/>
                <a:gd name="T4" fmla="*/ 97 w 185"/>
                <a:gd name="T5" fmla="*/ 66 h 133"/>
                <a:gd name="T6" fmla="*/ 157 w 185"/>
                <a:gd name="T7" fmla="*/ 55 h 133"/>
                <a:gd name="T8" fmla="*/ 177 w 185"/>
                <a:gd name="T9" fmla="*/ 30 h 133"/>
                <a:gd name="T10" fmla="*/ 118 w 185"/>
                <a:gd name="T11" fmla="*/ 18 h 133"/>
                <a:gd name="T12" fmla="*/ 29 w 185"/>
                <a:gd name="T13" fmla="*/ 68 h 133"/>
                <a:gd name="T14" fmla="*/ 15 w 185"/>
                <a:gd name="T15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33">
                  <a:moveTo>
                    <a:pt x="15" y="118"/>
                  </a:moveTo>
                  <a:cubicBezTo>
                    <a:pt x="27" y="126"/>
                    <a:pt x="36" y="133"/>
                    <a:pt x="43" y="120"/>
                  </a:cubicBezTo>
                  <a:cubicBezTo>
                    <a:pt x="49" y="108"/>
                    <a:pt x="60" y="82"/>
                    <a:pt x="97" y="66"/>
                  </a:cubicBezTo>
                  <a:cubicBezTo>
                    <a:pt x="134" y="50"/>
                    <a:pt x="150" y="54"/>
                    <a:pt x="157" y="55"/>
                  </a:cubicBezTo>
                  <a:cubicBezTo>
                    <a:pt x="165" y="57"/>
                    <a:pt x="185" y="60"/>
                    <a:pt x="177" y="30"/>
                  </a:cubicBezTo>
                  <a:cubicBezTo>
                    <a:pt x="168" y="0"/>
                    <a:pt x="145" y="8"/>
                    <a:pt x="118" y="18"/>
                  </a:cubicBezTo>
                  <a:cubicBezTo>
                    <a:pt x="90" y="28"/>
                    <a:pt x="53" y="46"/>
                    <a:pt x="29" y="68"/>
                  </a:cubicBezTo>
                  <a:cubicBezTo>
                    <a:pt x="5" y="91"/>
                    <a:pt x="0" y="107"/>
                    <a:pt x="15" y="11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261100" y="271463"/>
              <a:ext cx="639763" cy="700088"/>
            </a:xfrm>
            <a:custGeom>
              <a:avLst/>
              <a:gdLst>
                <a:gd name="T0" fmla="*/ 103 w 170"/>
                <a:gd name="T1" fmla="*/ 129 h 186"/>
                <a:gd name="T2" fmla="*/ 87 w 170"/>
                <a:gd name="T3" fmla="*/ 142 h 186"/>
                <a:gd name="T4" fmla="*/ 60 w 170"/>
                <a:gd name="T5" fmla="*/ 161 h 186"/>
                <a:gd name="T6" fmla="*/ 42 w 170"/>
                <a:gd name="T7" fmla="*/ 173 h 186"/>
                <a:gd name="T8" fmla="*/ 19 w 170"/>
                <a:gd name="T9" fmla="*/ 186 h 186"/>
                <a:gd name="T10" fmla="*/ 0 w 170"/>
                <a:gd name="T11" fmla="*/ 163 h 186"/>
                <a:gd name="T12" fmla="*/ 10 w 170"/>
                <a:gd name="T13" fmla="*/ 155 h 186"/>
                <a:gd name="T14" fmla="*/ 38 w 170"/>
                <a:gd name="T15" fmla="*/ 136 h 186"/>
                <a:gd name="T16" fmla="*/ 55 w 170"/>
                <a:gd name="T17" fmla="*/ 124 h 186"/>
                <a:gd name="T18" fmla="*/ 83 w 170"/>
                <a:gd name="T19" fmla="*/ 103 h 186"/>
                <a:gd name="T20" fmla="*/ 99 w 170"/>
                <a:gd name="T21" fmla="*/ 91 h 186"/>
                <a:gd name="T22" fmla="*/ 123 w 170"/>
                <a:gd name="T23" fmla="*/ 69 h 186"/>
                <a:gd name="T24" fmla="*/ 135 w 170"/>
                <a:gd name="T25" fmla="*/ 57 h 186"/>
                <a:gd name="T26" fmla="*/ 141 w 170"/>
                <a:gd name="T27" fmla="*/ 42 h 186"/>
                <a:gd name="T28" fmla="*/ 140 w 170"/>
                <a:gd name="T29" fmla="*/ 40 h 186"/>
                <a:gd name="T30" fmla="*/ 123 w 170"/>
                <a:gd name="T31" fmla="*/ 40 h 186"/>
                <a:gd name="T32" fmla="*/ 100 w 170"/>
                <a:gd name="T33" fmla="*/ 53 h 186"/>
                <a:gd name="T34" fmla="*/ 84 w 170"/>
                <a:gd name="T35" fmla="*/ 65 h 186"/>
                <a:gd name="T36" fmla="*/ 60 w 170"/>
                <a:gd name="T37" fmla="*/ 85 h 186"/>
                <a:gd name="T38" fmla="*/ 44 w 170"/>
                <a:gd name="T39" fmla="*/ 64 h 186"/>
                <a:gd name="T40" fmla="*/ 47 w 170"/>
                <a:gd name="T41" fmla="*/ 61 h 186"/>
                <a:gd name="T42" fmla="*/ 60 w 170"/>
                <a:gd name="T43" fmla="*/ 48 h 186"/>
                <a:gd name="T44" fmla="*/ 77 w 170"/>
                <a:gd name="T45" fmla="*/ 35 h 186"/>
                <a:gd name="T46" fmla="*/ 94 w 170"/>
                <a:gd name="T47" fmla="*/ 23 h 186"/>
                <a:gd name="T48" fmla="*/ 163 w 170"/>
                <a:gd name="T49" fmla="*/ 21 h 186"/>
                <a:gd name="T50" fmla="*/ 168 w 170"/>
                <a:gd name="T51" fmla="*/ 31 h 186"/>
                <a:gd name="T52" fmla="*/ 170 w 170"/>
                <a:gd name="T53" fmla="*/ 45 h 186"/>
                <a:gd name="T54" fmla="*/ 165 w 170"/>
                <a:gd name="T55" fmla="*/ 60 h 186"/>
                <a:gd name="T56" fmla="*/ 158 w 170"/>
                <a:gd name="T57" fmla="*/ 73 h 186"/>
                <a:gd name="T58" fmla="*/ 141 w 170"/>
                <a:gd name="T59" fmla="*/ 95 h 186"/>
                <a:gd name="T60" fmla="*/ 128 w 170"/>
                <a:gd name="T61" fmla="*/ 108 h 186"/>
                <a:gd name="T62" fmla="*/ 103 w 170"/>
                <a:gd name="T63" fmla="*/ 1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86">
                  <a:moveTo>
                    <a:pt x="103" y="129"/>
                  </a:moveTo>
                  <a:cubicBezTo>
                    <a:pt x="97" y="134"/>
                    <a:pt x="92" y="138"/>
                    <a:pt x="87" y="142"/>
                  </a:cubicBezTo>
                  <a:cubicBezTo>
                    <a:pt x="77" y="149"/>
                    <a:pt x="68" y="155"/>
                    <a:pt x="60" y="161"/>
                  </a:cubicBezTo>
                  <a:cubicBezTo>
                    <a:pt x="53" y="165"/>
                    <a:pt x="47" y="169"/>
                    <a:pt x="42" y="173"/>
                  </a:cubicBezTo>
                  <a:cubicBezTo>
                    <a:pt x="28" y="181"/>
                    <a:pt x="19" y="186"/>
                    <a:pt x="19" y="18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4" y="160"/>
                    <a:pt x="10" y="155"/>
                  </a:cubicBezTo>
                  <a:cubicBezTo>
                    <a:pt x="17" y="151"/>
                    <a:pt x="27" y="144"/>
                    <a:pt x="38" y="136"/>
                  </a:cubicBezTo>
                  <a:cubicBezTo>
                    <a:pt x="43" y="133"/>
                    <a:pt x="49" y="128"/>
                    <a:pt x="55" y="124"/>
                  </a:cubicBezTo>
                  <a:cubicBezTo>
                    <a:pt x="64" y="117"/>
                    <a:pt x="74" y="110"/>
                    <a:pt x="83" y="103"/>
                  </a:cubicBezTo>
                  <a:cubicBezTo>
                    <a:pt x="89" y="99"/>
                    <a:pt x="94" y="95"/>
                    <a:pt x="99" y="91"/>
                  </a:cubicBezTo>
                  <a:cubicBezTo>
                    <a:pt x="108" y="83"/>
                    <a:pt x="116" y="76"/>
                    <a:pt x="123" y="69"/>
                  </a:cubicBezTo>
                  <a:cubicBezTo>
                    <a:pt x="128" y="65"/>
                    <a:pt x="132" y="60"/>
                    <a:pt x="135" y="57"/>
                  </a:cubicBezTo>
                  <a:cubicBezTo>
                    <a:pt x="140" y="50"/>
                    <a:pt x="142" y="45"/>
                    <a:pt x="141" y="42"/>
                  </a:cubicBezTo>
                  <a:cubicBezTo>
                    <a:pt x="141" y="41"/>
                    <a:pt x="141" y="41"/>
                    <a:pt x="140" y="40"/>
                  </a:cubicBezTo>
                  <a:cubicBezTo>
                    <a:pt x="137" y="36"/>
                    <a:pt x="131" y="36"/>
                    <a:pt x="123" y="40"/>
                  </a:cubicBezTo>
                  <a:cubicBezTo>
                    <a:pt x="116" y="42"/>
                    <a:pt x="108" y="47"/>
                    <a:pt x="100" y="53"/>
                  </a:cubicBezTo>
                  <a:cubicBezTo>
                    <a:pt x="94" y="57"/>
                    <a:pt x="89" y="61"/>
                    <a:pt x="84" y="65"/>
                  </a:cubicBezTo>
                  <a:cubicBezTo>
                    <a:pt x="70" y="75"/>
                    <a:pt x="60" y="85"/>
                    <a:pt x="60" y="8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5" y="63"/>
                    <a:pt x="47" y="61"/>
                  </a:cubicBezTo>
                  <a:cubicBezTo>
                    <a:pt x="50" y="58"/>
                    <a:pt x="54" y="54"/>
                    <a:pt x="60" y="48"/>
                  </a:cubicBezTo>
                  <a:cubicBezTo>
                    <a:pt x="65" y="44"/>
                    <a:pt x="70" y="39"/>
                    <a:pt x="77" y="35"/>
                  </a:cubicBezTo>
                  <a:cubicBezTo>
                    <a:pt x="82" y="30"/>
                    <a:pt x="88" y="26"/>
                    <a:pt x="94" y="23"/>
                  </a:cubicBezTo>
                  <a:cubicBezTo>
                    <a:pt x="118" y="8"/>
                    <a:pt x="145" y="0"/>
                    <a:pt x="163" y="21"/>
                  </a:cubicBezTo>
                  <a:cubicBezTo>
                    <a:pt x="165" y="24"/>
                    <a:pt x="167" y="27"/>
                    <a:pt x="168" y="31"/>
                  </a:cubicBezTo>
                  <a:cubicBezTo>
                    <a:pt x="170" y="35"/>
                    <a:pt x="170" y="40"/>
                    <a:pt x="170" y="45"/>
                  </a:cubicBezTo>
                  <a:cubicBezTo>
                    <a:pt x="169" y="50"/>
                    <a:pt x="168" y="55"/>
                    <a:pt x="165" y="60"/>
                  </a:cubicBezTo>
                  <a:cubicBezTo>
                    <a:pt x="164" y="64"/>
                    <a:pt x="161" y="69"/>
                    <a:pt x="158" y="73"/>
                  </a:cubicBezTo>
                  <a:cubicBezTo>
                    <a:pt x="153" y="80"/>
                    <a:pt x="147" y="88"/>
                    <a:pt x="141" y="95"/>
                  </a:cubicBezTo>
                  <a:cubicBezTo>
                    <a:pt x="137" y="99"/>
                    <a:pt x="132" y="104"/>
                    <a:pt x="128" y="108"/>
                  </a:cubicBezTo>
                  <a:cubicBezTo>
                    <a:pt x="120" y="115"/>
                    <a:pt x="111" y="123"/>
                    <a:pt x="103" y="129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6551612" y="358775"/>
              <a:ext cx="349250" cy="82550"/>
            </a:xfrm>
            <a:custGeom>
              <a:avLst/>
              <a:gdLst>
                <a:gd name="T0" fmla="*/ 93 w 93"/>
                <a:gd name="T1" fmla="*/ 22 h 22"/>
                <a:gd name="T2" fmla="*/ 64 w 93"/>
                <a:gd name="T3" fmla="*/ 19 h 22"/>
                <a:gd name="T4" fmla="*/ 63 w 93"/>
                <a:gd name="T5" fmla="*/ 17 h 22"/>
                <a:gd name="T6" fmla="*/ 46 w 93"/>
                <a:gd name="T7" fmla="*/ 17 h 22"/>
                <a:gd name="T8" fmla="*/ 0 w 93"/>
                <a:gd name="T9" fmla="*/ 12 h 22"/>
                <a:gd name="T10" fmla="*/ 17 w 93"/>
                <a:gd name="T11" fmla="*/ 0 h 22"/>
                <a:gd name="T12" fmla="*/ 91 w 93"/>
                <a:gd name="T13" fmla="*/ 8 h 22"/>
                <a:gd name="T14" fmla="*/ 93 w 93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2">
                  <a:moveTo>
                    <a:pt x="93" y="22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3" y="17"/>
                  </a:cubicBezTo>
                  <a:cubicBezTo>
                    <a:pt x="60" y="13"/>
                    <a:pt x="54" y="13"/>
                    <a:pt x="46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7"/>
                    <a:pt x="11" y="3"/>
                    <a:pt x="17" y="0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3" y="12"/>
                    <a:pt x="93" y="17"/>
                    <a:pt x="93" y="22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6437312" y="452438"/>
              <a:ext cx="200025" cy="63500"/>
            </a:xfrm>
            <a:custGeom>
              <a:avLst/>
              <a:gdLst>
                <a:gd name="T0" fmla="*/ 13 w 53"/>
                <a:gd name="T1" fmla="*/ 0 h 17"/>
                <a:gd name="T2" fmla="*/ 53 w 53"/>
                <a:gd name="T3" fmla="*/ 5 h 17"/>
                <a:gd name="T4" fmla="*/ 37 w 53"/>
                <a:gd name="T5" fmla="*/ 17 h 17"/>
                <a:gd name="T6" fmla="*/ 0 w 53"/>
                <a:gd name="T7" fmla="*/ 13 h 17"/>
                <a:gd name="T8" fmla="*/ 13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13" y="0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47" y="9"/>
                    <a:pt x="42" y="13"/>
                    <a:pt x="37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0"/>
                    <a:pt x="7" y="6"/>
                    <a:pt x="13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724650" y="485775"/>
              <a:ext cx="157163" cy="60325"/>
            </a:xfrm>
            <a:custGeom>
              <a:avLst/>
              <a:gdLst>
                <a:gd name="T0" fmla="*/ 35 w 42"/>
                <a:gd name="T1" fmla="*/ 16 h 16"/>
                <a:gd name="T2" fmla="*/ 0 w 42"/>
                <a:gd name="T3" fmla="*/ 12 h 16"/>
                <a:gd name="T4" fmla="*/ 12 w 42"/>
                <a:gd name="T5" fmla="*/ 0 h 16"/>
                <a:gd name="T6" fmla="*/ 42 w 42"/>
                <a:gd name="T7" fmla="*/ 3 h 16"/>
                <a:gd name="T8" fmla="*/ 35 w 4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35" y="1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8"/>
                    <a:pt x="9" y="3"/>
                    <a:pt x="12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7"/>
                    <a:pt x="38" y="12"/>
                    <a:pt x="35" y="16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573837" y="614363"/>
              <a:ext cx="217488" cy="63500"/>
            </a:xfrm>
            <a:custGeom>
              <a:avLst/>
              <a:gdLst>
                <a:gd name="T0" fmla="*/ 0 w 58"/>
                <a:gd name="T1" fmla="*/ 12 h 17"/>
                <a:gd name="T2" fmla="*/ 16 w 58"/>
                <a:gd name="T3" fmla="*/ 0 h 17"/>
                <a:gd name="T4" fmla="*/ 58 w 58"/>
                <a:gd name="T5" fmla="*/ 4 h 17"/>
                <a:gd name="T6" fmla="*/ 45 w 58"/>
                <a:gd name="T7" fmla="*/ 17 h 17"/>
                <a:gd name="T8" fmla="*/ 0 w 58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7">
                  <a:moveTo>
                    <a:pt x="0" y="12"/>
                  </a:moveTo>
                  <a:cubicBezTo>
                    <a:pt x="6" y="8"/>
                    <a:pt x="11" y="4"/>
                    <a:pt x="16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8"/>
                    <a:pt x="49" y="13"/>
                    <a:pt x="45" y="17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403975" y="738188"/>
              <a:ext cx="244475" cy="66675"/>
            </a:xfrm>
            <a:custGeom>
              <a:avLst/>
              <a:gdLst>
                <a:gd name="T0" fmla="*/ 65 w 65"/>
                <a:gd name="T1" fmla="*/ 5 h 18"/>
                <a:gd name="T2" fmla="*/ 49 w 65"/>
                <a:gd name="T3" fmla="*/ 18 h 18"/>
                <a:gd name="T4" fmla="*/ 0 w 65"/>
                <a:gd name="T5" fmla="*/ 12 h 18"/>
                <a:gd name="T6" fmla="*/ 17 w 65"/>
                <a:gd name="T7" fmla="*/ 0 h 18"/>
                <a:gd name="T8" fmla="*/ 65 w 6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">
                  <a:moveTo>
                    <a:pt x="65" y="5"/>
                  </a:moveTo>
                  <a:cubicBezTo>
                    <a:pt x="59" y="10"/>
                    <a:pt x="54" y="14"/>
                    <a:pt x="49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11" y="4"/>
                    <a:pt x="17" y="0"/>
                  </a:cubicBezTo>
                  <a:lnTo>
                    <a:pt x="65" y="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261100" y="854075"/>
              <a:ext cx="225425" cy="68263"/>
            </a:xfrm>
            <a:custGeom>
              <a:avLst/>
              <a:gdLst>
                <a:gd name="T0" fmla="*/ 60 w 60"/>
                <a:gd name="T1" fmla="*/ 6 h 18"/>
                <a:gd name="T2" fmla="*/ 42 w 60"/>
                <a:gd name="T3" fmla="*/ 18 h 18"/>
                <a:gd name="T4" fmla="*/ 4 w 60"/>
                <a:gd name="T5" fmla="*/ 14 h 18"/>
                <a:gd name="T6" fmla="*/ 0 w 60"/>
                <a:gd name="T7" fmla="*/ 8 h 18"/>
                <a:gd name="T8" fmla="*/ 10 w 60"/>
                <a:gd name="T9" fmla="*/ 0 h 18"/>
                <a:gd name="T10" fmla="*/ 60 w 60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8">
                  <a:moveTo>
                    <a:pt x="60" y="6"/>
                  </a:moveTo>
                  <a:cubicBezTo>
                    <a:pt x="53" y="10"/>
                    <a:pt x="47" y="14"/>
                    <a:pt x="42" y="1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4" y="5"/>
                    <a:pt x="10" y="0"/>
                  </a:cubicBezTo>
                  <a:lnTo>
                    <a:pt x="60" y="6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833812" y="1414463"/>
              <a:ext cx="565150" cy="617538"/>
            </a:xfrm>
            <a:custGeom>
              <a:avLst/>
              <a:gdLst>
                <a:gd name="T0" fmla="*/ 59 w 150"/>
                <a:gd name="T1" fmla="*/ 50 h 164"/>
                <a:gd name="T2" fmla="*/ 73 w 150"/>
                <a:gd name="T3" fmla="*/ 40 h 164"/>
                <a:gd name="T4" fmla="*/ 97 w 150"/>
                <a:gd name="T5" fmla="*/ 23 h 164"/>
                <a:gd name="T6" fmla="*/ 113 w 150"/>
                <a:gd name="T7" fmla="*/ 13 h 164"/>
                <a:gd name="T8" fmla="*/ 133 w 150"/>
                <a:gd name="T9" fmla="*/ 0 h 164"/>
                <a:gd name="T10" fmla="*/ 150 w 150"/>
                <a:gd name="T11" fmla="*/ 21 h 164"/>
                <a:gd name="T12" fmla="*/ 140 w 150"/>
                <a:gd name="T13" fmla="*/ 28 h 164"/>
                <a:gd name="T14" fmla="*/ 116 w 150"/>
                <a:gd name="T15" fmla="*/ 44 h 164"/>
                <a:gd name="T16" fmla="*/ 101 w 150"/>
                <a:gd name="T17" fmla="*/ 55 h 164"/>
                <a:gd name="T18" fmla="*/ 76 w 150"/>
                <a:gd name="T19" fmla="*/ 74 h 164"/>
                <a:gd name="T20" fmla="*/ 63 w 150"/>
                <a:gd name="T21" fmla="*/ 85 h 164"/>
                <a:gd name="T22" fmla="*/ 41 w 150"/>
                <a:gd name="T23" fmla="*/ 103 h 164"/>
                <a:gd name="T24" fmla="*/ 31 w 150"/>
                <a:gd name="T25" fmla="*/ 115 h 164"/>
                <a:gd name="T26" fmla="*/ 26 w 150"/>
                <a:gd name="T27" fmla="*/ 128 h 164"/>
                <a:gd name="T28" fmla="*/ 26 w 150"/>
                <a:gd name="T29" fmla="*/ 129 h 164"/>
                <a:gd name="T30" fmla="*/ 42 w 150"/>
                <a:gd name="T31" fmla="*/ 129 h 164"/>
                <a:gd name="T32" fmla="*/ 62 w 150"/>
                <a:gd name="T33" fmla="*/ 118 h 164"/>
                <a:gd name="T34" fmla="*/ 76 w 150"/>
                <a:gd name="T35" fmla="*/ 107 h 164"/>
                <a:gd name="T36" fmla="*/ 97 w 150"/>
                <a:gd name="T37" fmla="*/ 90 h 164"/>
                <a:gd name="T38" fmla="*/ 111 w 150"/>
                <a:gd name="T39" fmla="*/ 108 h 164"/>
                <a:gd name="T40" fmla="*/ 108 w 150"/>
                <a:gd name="T41" fmla="*/ 111 h 164"/>
                <a:gd name="T42" fmla="*/ 97 w 150"/>
                <a:gd name="T43" fmla="*/ 122 h 164"/>
                <a:gd name="T44" fmla="*/ 82 w 150"/>
                <a:gd name="T45" fmla="*/ 134 h 164"/>
                <a:gd name="T46" fmla="*/ 67 w 150"/>
                <a:gd name="T47" fmla="*/ 144 h 164"/>
                <a:gd name="T48" fmla="*/ 7 w 150"/>
                <a:gd name="T49" fmla="*/ 145 h 164"/>
                <a:gd name="T50" fmla="*/ 2 w 150"/>
                <a:gd name="T51" fmla="*/ 137 h 164"/>
                <a:gd name="T52" fmla="*/ 0 w 150"/>
                <a:gd name="T53" fmla="*/ 125 h 164"/>
                <a:gd name="T54" fmla="*/ 4 w 150"/>
                <a:gd name="T55" fmla="*/ 112 h 164"/>
                <a:gd name="T56" fmla="*/ 10 w 150"/>
                <a:gd name="T57" fmla="*/ 100 h 164"/>
                <a:gd name="T58" fmla="*/ 26 w 150"/>
                <a:gd name="T59" fmla="*/ 81 h 164"/>
                <a:gd name="T60" fmla="*/ 37 w 150"/>
                <a:gd name="T61" fmla="*/ 70 h 164"/>
                <a:gd name="T62" fmla="*/ 59 w 150"/>
                <a:gd name="T63" fmla="*/ 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64">
                  <a:moveTo>
                    <a:pt x="59" y="50"/>
                  </a:moveTo>
                  <a:cubicBezTo>
                    <a:pt x="64" y="47"/>
                    <a:pt x="69" y="43"/>
                    <a:pt x="73" y="40"/>
                  </a:cubicBezTo>
                  <a:cubicBezTo>
                    <a:pt x="81" y="34"/>
                    <a:pt x="90" y="28"/>
                    <a:pt x="97" y="23"/>
                  </a:cubicBezTo>
                  <a:cubicBezTo>
                    <a:pt x="103" y="19"/>
                    <a:pt x="108" y="16"/>
                    <a:pt x="113" y="13"/>
                  </a:cubicBezTo>
                  <a:cubicBezTo>
                    <a:pt x="125" y="5"/>
                    <a:pt x="133" y="0"/>
                    <a:pt x="133" y="0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1"/>
                    <a:pt x="146" y="24"/>
                    <a:pt x="140" y="28"/>
                  </a:cubicBezTo>
                  <a:cubicBezTo>
                    <a:pt x="134" y="32"/>
                    <a:pt x="126" y="38"/>
                    <a:pt x="116" y="44"/>
                  </a:cubicBezTo>
                  <a:cubicBezTo>
                    <a:pt x="112" y="48"/>
                    <a:pt x="107" y="51"/>
                    <a:pt x="101" y="55"/>
                  </a:cubicBezTo>
                  <a:cubicBezTo>
                    <a:pt x="93" y="61"/>
                    <a:pt x="85" y="67"/>
                    <a:pt x="76" y="74"/>
                  </a:cubicBezTo>
                  <a:cubicBezTo>
                    <a:pt x="72" y="77"/>
                    <a:pt x="67" y="81"/>
                    <a:pt x="63" y="85"/>
                  </a:cubicBezTo>
                  <a:cubicBezTo>
                    <a:pt x="55" y="91"/>
                    <a:pt x="47" y="98"/>
                    <a:pt x="41" y="103"/>
                  </a:cubicBezTo>
                  <a:cubicBezTo>
                    <a:pt x="37" y="107"/>
                    <a:pt x="34" y="111"/>
                    <a:pt x="31" y="115"/>
                  </a:cubicBezTo>
                  <a:cubicBezTo>
                    <a:pt x="27" y="120"/>
                    <a:pt x="25" y="125"/>
                    <a:pt x="26" y="128"/>
                  </a:cubicBezTo>
                  <a:cubicBezTo>
                    <a:pt x="26" y="128"/>
                    <a:pt x="26" y="129"/>
                    <a:pt x="26" y="129"/>
                  </a:cubicBezTo>
                  <a:cubicBezTo>
                    <a:pt x="29" y="133"/>
                    <a:pt x="35" y="132"/>
                    <a:pt x="42" y="129"/>
                  </a:cubicBezTo>
                  <a:cubicBezTo>
                    <a:pt x="48" y="127"/>
                    <a:pt x="55" y="123"/>
                    <a:pt x="62" y="118"/>
                  </a:cubicBezTo>
                  <a:cubicBezTo>
                    <a:pt x="67" y="114"/>
                    <a:pt x="72" y="111"/>
                    <a:pt x="76" y="107"/>
                  </a:cubicBezTo>
                  <a:cubicBezTo>
                    <a:pt x="88" y="98"/>
                    <a:pt x="97" y="90"/>
                    <a:pt x="97" y="90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0" y="109"/>
                    <a:pt x="108" y="111"/>
                  </a:cubicBezTo>
                  <a:cubicBezTo>
                    <a:pt x="106" y="113"/>
                    <a:pt x="102" y="117"/>
                    <a:pt x="97" y="122"/>
                  </a:cubicBezTo>
                  <a:cubicBezTo>
                    <a:pt x="93" y="126"/>
                    <a:pt x="88" y="130"/>
                    <a:pt x="82" y="134"/>
                  </a:cubicBezTo>
                  <a:cubicBezTo>
                    <a:pt x="77" y="138"/>
                    <a:pt x="72" y="141"/>
                    <a:pt x="67" y="144"/>
                  </a:cubicBezTo>
                  <a:cubicBezTo>
                    <a:pt x="46" y="157"/>
                    <a:pt x="22" y="164"/>
                    <a:pt x="7" y="145"/>
                  </a:cubicBezTo>
                  <a:cubicBezTo>
                    <a:pt x="5" y="143"/>
                    <a:pt x="3" y="140"/>
                    <a:pt x="2" y="137"/>
                  </a:cubicBezTo>
                  <a:cubicBezTo>
                    <a:pt x="1" y="133"/>
                    <a:pt x="0" y="129"/>
                    <a:pt x="0" y="125"/>
                  </a:cubicBezTo>
                  <a:cubicBezTo>
                    <a:pt x="1" y="121"/>
                    <a:pt x="2" y="116"/>
                    <a:pt x="4" y="112"/>
                  </a:cubicBezTo>
                  <a:cubicBezTo>
                    <a:pt x="6" y="108"/>
                    <a:pt x="8" y="104"/>
                    <a:pt x="10" y="100"/>
                  </a:cubicBezTo>
                  <a:cubicBezTo>
                    <a:pt x="15" y="94"/>
                    <a:pt x="20" y="87"/>
                    <a:pt x="26" y="81"/>
                  </a:cubicBezTo>
                  <a:cubicBezTo>
                    <a:pt x="29" y="77"/>
                    <a:pt x="33" y="73"/>
                    <a:pt x="37" y="70"/>
                  </a:cubicBezTo>
                  <a:cubicBezTo>
                    <a:pt x="44" y="63"/>
                    <a:pt x="52" y="57"/>
                    <a:pt x="59" y="50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833812" y="1884363"/>
              <a:ext cx="309563" cy="71438"/>
            </a:xfrm>
            <a:custGeom>
              <a:avLst/>
              <a:gdLst>
                <a:gd name="T0" fmla="*/ 0 w 82"/>
                <a:gd name="T1" fmla="*/ 0 h 19"/>
                <a:gd name="T2" fmla="*/ 26 w 82"/>
                <a:gd name="T3" fmla="*/ 3 h 19"/>
                <a:gd name="T4" fmla="*/ 26 w 82"/>
                <a:gd name="T5" fmla="*/ 4 h 19"/>
                <a:gd name="T6" fmla="*/ 42 w 82"/>
                <a:gd name="T7" fmla="*/ 4 h 19"/>
                <a:gd name="T8" fmla="*/ 82 w 82"/>
                <a:gd name="T9" fmla="*/ 9 h 19"/>
                <a:gd name="T10" fmla="*/ 67 w 82"/>
                <a:gd name="T11" fmla="*/ 19 h 19"/>
                <a:gd name="T12" fmla="*/ 2 w 82"/>
                <a:gd name="T13" fmla="*/ 12 h 19"/>
                <a:gd name="T14" fmla="*/ 0 w 82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9" y="8"/>
                    <a:pt x="35" y="7"/>
                    <a:pt x="42" y="4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7" y="13"/>
                    <a:pt x="72" y="16"/>
                    <a:pt x="67" y="1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067175" y="1817688"/>
              <a:ext cx="173038" cy="55563"/>
            </a:xfrm>
            <a:custGeom>
              <a:avLst/>
              <a:gdLst>
                <a:gd name="T0" fmla="*/ 35 w 46"/>
                <a:gd name="T1" fmla="*/ 15 h 15"/>
                <a:gd name="T2" fmla="*/ 0 w 46"/>
                <a:gd name="T3" fmla="*/ 11 h 15"/>
                <a:gd name="T4" fmla="*/ 14 w 46"/>
                <a:gd name="T5" fmla="*/ 0 h 15"/>
                <a:gd name="T6" fmla="*/ 46 w 46"/>
                <a:gd name="T7" fmla="*/ 4 h 15"/>
                <a:gd name="T8" fmla="*/ 35 w 4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5">
                  <a:moveTo>
                    <a:pt x="35" y="1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7"/>
                    <a:pt x="10" y="4"/>
                    <a:pt x="14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6"/>
                    <a:pt x="40" y="10"/>
                    <a:pt x="35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849687" y="1790700"/>
              <a:ext cx="138113" cy="57150"/>
            </a:xfrm>
            <a:custGeom>
              <a:avLst/>
              <a:gdLst>
                <a:gd name="T0" fmla="*/ 6 w 37"/>
                <a:gd name="T1" fmla="*/ 0 h 15"/>
                <a:gd name="T2" fmla="*/ 37 w 37"/>
                <a:gd name="T3" fmla="*/ 3 h 15"/>
                <a:gd name="T4" fmla="*/ 27 w 37"/>
                <a:gd name="T5" fmla="*/ 15 h 15"/>
                <a:gd name="T6" fmla="*/ 0 w 37"/>
                <a:gd name="T7" fmla="*/ 12 h 15"/>
                <a:gd name="T8" fmla="*/ 6 w 3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5">
                  <a:moveTo>
                    <a:pt x="6" y="0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3" y="7"/>
                    <a:pt x="30" y="11"/>
                    <a:pt x="27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3932237" y="1677988"/>
              <a:ext cx="187325" cy="57150"/>
            </a:xfrm>
            <a:custGeom>
              <a:avLst/>
              <a:gdLst>
                <a:gd name="T0" fmla="*/ 50 w 50"/>
                <a:gd name="T1" fmla="*/ 4 h 15"/>
                <a:gd name="T2" fmla="*/ 37 w 50"/>
                <a:gd name="T3" fmla="*/ 15 h 15"/>
                <a:gd name="T4" fmla="*/ 0 w 50"/>
                <a:gd name="T5" fmla="*/ 11 h 15"/>
                <a:gd name="T6" fmla="*/ 11 w 50"/>
                <a:gd name="T7" fmla="*/ 0 h 15"/>
                <a:gd name="T8" fmla="*/ 50 w 50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">
                  <a:moveTo>
                    <a:pt x="50" y="4"/>
                  </a:moveTo>
                  <a:cubicBezTo>
                    <a:pt x="46" y="7"/>
                    <a:pt x="41" y="11"/>
                    <a:pt x="37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7" y="3"/>
                    <a:pt x="11" y="0"/>
                  </a:cubicBezTo>
                  <a:lnTo>
                    <a:pt x="50" y="4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056062" y="1565275"/>
              <a:ext cx="214313" cy="57150"/>
            </a:xfrm>
            <a:custGeom>
              <a:avLst/>
              <a:gdLst>
                <a:gd name="T0" fmla="*/ 0 w 57"/>
                <a:gd name="T1" fmla="*/ 10 h 15"/>
                <a:gd name="T2" fmla="*/ 14 w 57"/>
                <a:gd name="T3" fmla="*/ 0 h 15"/>
                <a:gd name="T4" fmla="*/ 57 w 57"/>
                <a:gd name="T5" fmla="*/ 4 h 15"/>
                <a:gd name="T6" fmla="*/ 42 w 57"/>
                <a:gd name="T7" fmla="*/ 15 h 15"/>
                <a:gd name="T8" fmla="*/ 0 w 5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">
                  <a:moveTo>
                    <a:pt x="0" y="10"/>
                  </a:moveTo>
                  <a:cubicBezTo>
                    <a:pt x="5" y="7"/>
                    <a:pt x="10" y="3"/>
                    <a:pt x="14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8"/>
                    <a:pt x="48" y="11"/>
                    <a:pt x="42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198937" y="1463675"/>
              <a:ext cx="200025" cy="57150"/>
            </a:xfrm>
            <a:custGeom>
              <a:avLst/>
              <a:gdLst>
                <a:gd name="T0" fmla="*/ 0 w 53"/>
                <a:gd name="T1" fmla="*/ 10 h 15"/>
                <a:gd name="T2" fmla="*/ 16 w 53"/>
                <a:gd name="T3" fmla="*/ 0 h 15"/>
                <a:gd name="T4" fmla="*/ 49 w 53"/>
                <a:gd name="T5" fmla="*/ 3 h 15"/>
                <a:gd name="T6" fmla="*/ 53 w 53"/>
                <a:gd name="T7" fmla="*/ 8 h 15"/>
                <a:gd name="T8" fmla="*/ 43 w 53"/>
                <a:gd name="T9" fmla="*/ 15 h 15"/>
                <a:gd name="T10" fmla="*/ 0 w 53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">
                  <a:moveTo>
                    <a:pt x="0" y="10"/>
                  </a:moveTo>
                  <a:cubicBezTo>
                    <a:pt x="6" y="6"/>
                    <a:pt x="11" y="3"/>
                    <a:pt x="1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49" y="11"/>
                    <a:pt x="43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921250" y="2487613"/>
              <a:ext cx="395288" cy="890588"/>
            </a:xfrm>
            <a:custGeom>
              <a:avLst/>
              <a:gdLst>
                <a:gd name="T0" fmla="*/ 90 w 105"/>
                <a:gd name="T1" fmla="*/ 138 h 237"/>
                <a:gd name="T2" fmla="*/ 84 w 105"/>
                <a:gd name="T3" fmla="*/ 158 h 237"/>
                <a:gd name="T4" fmla="*/ 72 w 105"/>
                <a:gd name="T5" fmla="*/ 191 h 237"/>
                <a:gd name="T6" fmla="*/ 63 w 105"/>
                <a:gd name="T7" fmla="*/ 212 h 237"/>
                <a:gd name="T8" fmla="*/ 51 w 105"/>
                <a:gd name="T9" fmla="*/ 237 h 237"/>
                <a:gd name="T10" fmla="*/ 21 w 105"/>
                <a:gd name="T11" fmla="*/ 228 h 237"/>
                <a:gd name="T12" fmla="*/ 26 w 105"/>
                <a:gd name="T13" fmla="*/ 215 h 237"/>
                <a:gd name="T14" fmla="*/ 38 w 105"/>
                <a:gd name="T15" fmla="*/ 183 h 237"/>
                <a:gd name="T16" fmla="*/ 46 w 105"/>
                <a:gd name="T17" fmla="*/ 162 h 237"/>
                <a:gd name="T18" fmla="*/ 58 w 105"/>
                <a:gd name="T19" fmla="*/ 126 h 237"/>
                <a:gd name="T20" fmla="*/ 64 w 105"/>
                <a:gd name="T21" fmla="*/ 107 h 237"/>
                <a:gd name="T22" fmla="*/ 72 w 105"/>
                <a:gd name="T23" fmla="*/ 74 h 237"/>
                <a:gd name="T24" fmla="*/ 75 w 105"/>
                <a:gd name="T25" fmla="*/ 56 h 237"/>
                <a:gd name="T26" fmla="*/ 71 w 105"/>
                <a:gd name="T27" fmla="*/ 39 h 237"/>
                <a:gd name="T28" fmla="*/ 70 w 105"/>
                <a:gd name="T29" fmla="*/ 38 h 237"/>
                <a:gd name="T30" fmla="*/ 54 w 105"/>
                <a:gd name="T31" fmla="*/ 48 h 237"/>
                <a:gd name="T32" fmla="*/ 42 w 105"/>
                <a:gd name="T33" fmla="*/ 73 h 237"/>
                <a:gd name="T34" fmla="*/ 35 w 105"/>
                <a:gd name="T35" fmla="*/ 94 h 237"/>
                <a:gd name="T36" fmla="*/ 27 w 105"/>
                <a:gd name="T37" fmla="*/ 125 h 237"/>
                <a:gd name="T38" fmla="*/ 0 w 105"/>
                <a:gd name="T39" fmla="*/ 117 h 237"/>
                <a:gd name="T40" fmla="*/ 1 w 105"/>
                <a:gd name="T41" fmla="*/ 112 h 237"/>
                <a:gd name="T42" fmla="*/ 5 w 105"/>
                <a:gd name="T43" fmla="*/ 93 h 237"/>
                <a:gd name="T44" fmla="*/ 11 w 105"/>
                <a:gd name="T45" fmla="*/ 71 h 237"/>
                <a:gd name="T46" fmla="*/ 19 w 105"/>
                <a:gd name="T47" fmla="*/ 50 h 237"/>
                <a:gd name="T48" fmla="*/ 78 w 105"/>
                <a:gd name="T49" fmla="*/ 9 h 237"/>
                <a:gd name="T50" fmla="*/ 88 w 105"/>
                <a:gd name="T51" fmla="*/ 14 h 237"/>
                <a:gd name="T52" fmla="*/ 98 w 105"/>
                <a:gd name="T53" fmla="*/ 25 h 237"/>
                <a:gd name="T54" fmla="*/ 103 w 105"/>
                <a:gd name="T55" fmla="*/ 41 h 237"/>
                <a:gd name="T56" fmla="*/ 105 w 105"/>
                <a:gd name="T57" fmla="*/ 56 h 237"/>
                <a:gd name="T58" fmla="*/ 103 w 105"/>
                <a:gd name="T59" fmla="*/ 86 h 237"/>
                <a:gd name="T60" fmla="*/ 99 w 105"/>
                <a:gd name="T61" fmla="*/ 104 h 237"/>
                <a:gd name="T62" fmla="*/ 90 w 105"/>
                <a:gd name="T63" fmla="*/ 13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237">
                  <a:moveTo>
                    <a:pt x="90" y="138"/>
                  </a:moveTo>
                  <a:cubicBezTo>
                    <a:pt x="88" y="145"/>
                    <a:pt x="86" y="152"/>
                    <a:pt x="84" y="158"/>
                  </a:cubicBezTo>
                  <a:cubicBezTo>
                    <a:pt x="80" y="170"/>
                    <a:pt x="76" y="181"/>
                    <a:pt x="72" y="191"/>
                  </a:cubicBezTo>
                  <a:cubicBezTo>
                    <a:pt x="69" y="198"/>
                    <a:pt x="66" y="205"/>
                    <a:pt x="63" y="212"/>
                  </a:cubicBezTo>
                  <a:cubicBezTo>
                    <a:pt x="56" y="227"/>
                    <a:pt x="51" y="237"/>
                    <a:pt x="51" y="237"/>
                  </a:cubicBezTo>
                  <a:cubicBezTo>
                    <a:pt x="21" y="228"/>
                    <a:pt x="21" y="228"/>
                    <a:pt x="21" y="228"/>
                  </a:cubicBezTo>
                  <a:cubicBezTo>
                    <a:pt x="21" y="228"/>
                    <a:pt x="23" y="223"/>
                    <a:pt x="26" y="215"/>
                  </a:cubicBezTo>
                  <a:cubicBezTo>
                    <a:pt x="29" y="207"/>
                    <a:pt x="33" y="196"/>
                    <a:pt x="38" y="183"/>
                  </a:cubicBezTo>
                  <a:cubicBezTo>
                    <a:pt x="41" y="176"/>
                    <a:pt x="43" y="169"/>
                    <a:pt x="46" y="162"/>
                  </a:cubicBezTo>
                  <a:cubicBezTo>
                    <a:pt x="50" y="151"/>
                    <a:pt x="54" y="138"/>
                    <a:pt x="58" y="126"/>
                  </a:cubicBezTo>
                  <a:cubicBezTo>
                    <a:pt x="60" y="120"/>
                    <a:pt x="62" y="113"/>
                    <a:pt x="64" y="107"/>
                  </a:cubicBezTo>
                  <a:cubicBezTo>
                    <a:pt x="67" y="95"/>
                    <a:pt x="70" y="84"/>
                    <a:pt x="72" y="74"/>
                  </a:cubicBezTo>
                  <a:cubicBezTo>
                    <a:pt x="73" y="67"/>
                    <a:pt x="74" y="61"/>
                    <a:pt x="75" y="56"/>
                  </a:cubicBezTo>
                  <a:cubicBezTo>
                    <a:pt x="75" y="47"/>
                    <a:pt x="74" y="41"/>
                    <a:pt x="71" y="39"/>
                  </a:cubicBezTo>
                  <a:cubicBezTo>
                    <a:pt x="71" y="39"/>
                    <a:pt x="70" y="39"/>
                    <a:pt x="70" y="38"/>
                  </a:cubicBezTo>
                  <a:cubicBezTo>
                    <a:pt x="64" y="37"/>
                    <a:pt x="59" y="41"/>
                    <a:pt x="54" y="48"/>
                  </a:cubicBezTo>
                  <a:cubicBezTo>
                    <a:pt x="50" y="55"/>
                    <a:pt x="46" y="64"/>
                    <a:pt x="42" y="73"/>
                  </a:cubicBezTo>
                  <a:cubicBezTo>
                    <a:pt x="40" y="80"/>
                    <a:pt x="37" y="87"/>
                    <a:pt x="35" y="94"/>
                  </a:cubicBezTo>
                  <a:cubicBezTo>
                    <a:pt x="30" y="111"/>
                    <a:pt x="27" y="125"/>
                    <a:pt x="27" y="12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1" y="115"/>
                    <a:pt x="1" y="112"/>
                  </a:cubicBezTo>
                  <a:cubicBezTo>
                    <a:pt x="2" y="108"/>
                    <a:pt x="3" y="101"/>
                    <a:pt x="5" y="93"/>
                  </a:cubicBezTo>
                  <a:cubicBezTo>
                    <a:pt x="7" y="87"/>
                    <a:pt x="9" y="79"/>
                    <a:pt x="11" y="71"/>
                  </a:cubicBezTo>
                  <a:cubicBezTo>
                    <a:pt x="14" y="64"/>
                    <a:pt x="16" y="57"/>
                    <a:pt x="19" y="50"/>
                  </a:cubicBezTo>
                  <a:cubicBezTo>
                    <a:pt x="31" y="23"/>
                    <a:pt x="50" y="0"/>
                    <a:pt x="78" y="9"/>
                  </a:cubicBezTo>
                  <a:cubicBezTo>
                    <a:pt x="82" y="10"/>
                    <a:pt x="85" y="12"/>
                    <a:pt x="88" y="14"/>
                  </a:cubicBezTo>
                  <a:cubicBezTo>
                    <a:pt x="92" y="17"/>
                    <a:pt x="95" y="20"/>
                    <a:pt x="98" y="25"/>
                  </a:cubicBezTo>
                  <a:cubicBezTo>
                    <a:pt x="100" y="29"/>
                    <a:pt x="102" y="35"/>
                    <a:pt x="103" y="41"/>
                  </a:cubicBezTo>
                  <a:cubicBezTo>
                    <a:pt x="104" y="45"/>
                    <a:pt x="105" y="51"/>
                    <a:pt x="105" y="56"/>
                  </a:cubicBezTo>
                  <a:cubicBezTo>
                    <a:pt x="105" y="65"/>
                    <a:pt x="104" y="75"/>
                    <a:pt x="103" y="86"/>
                  </a:cubicBezTo>
                  <a:cubicBezTo>
                    <a:pt x="102" y="92"/>
                    <a:pt x="101" y="98"/>
                    <a:pt x="99" y="104"/>
                  </a:cubicBezTo>
                  <a:cubicBezTo>
                    <a:pt x="97" y="115"/>
                    <a:pt x="94" y="127"/>
                    <a:pt x="90" y="138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962525" y="2540000"/>
              <a:ext cx="328613" cy="214313"/>
            </a:xfrm>
            <a:custGeom>
              <a:avLst/>
              <a:gdLst>
                <a:gd name="T0" fmla="*/ 87 w 87"/>
                <a:gd name="T1" fmla="*/ 11 h 57"/>
                <a:gd name="T2" fmla="*/ 60 w 87"/>
                <a:gd name="T3" fmla="*/ 25 h 57"/>
                <a:gd name="T4" fmla="*/ 59 w 87"/>
                <a:gd name="T5" fmla="*/ 24 h 57"/>
                <a:gd name="T6" fmla="*/ 43 w 87"/>
                <a:gd name="T7" fmla="*/ 34 h 57"/>
                <a:gd name="T8" fmla="*/ 0 w 87"/>
                <a:gd name="T9" fmla="*/ 57 h 57"/>
                <a:gd name="T10" fmla="*/ 8 w 87"/>
                <a:gd name="T11" fmla="*/ 36 h 57"/>
                <a:gd name="T12" fmla="*/ 77 w 87"/>
                <a:gd name="T13" fmla="*/ 0 h 57"/>
                <a:gd name="T14" fmla="*/ 87 w 87"/>
                <a:gd name="T15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57">
                  <a:moveTo>
                    <a:pt x="87" y="11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9" y="24"/>
                  </a:cubicBezTo>
                  <a:cubicBezTo>
                    <a:pt x="53" y="23"/>
                    <a:pt x="48" y="27"/>
                    <a:pt x="43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0"/>
                    <a:pt x="5" y="43"/>
                    <a:pt x="8" y="3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3"/>
                    <a:pt x="84" y="6"/>
                    <a:pt x="87" y="1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926012" y="2762250"/>
              <a:ext cx="153988" cy="146050"/>
            </a:xfrm>
            <a:custGeom>
              <a:avLst/>
              <a:gdLst>
                <a:gd name="T0" fmla="*/ 4 w 41"/>
                <a:gd name="T1" fmla="*/ 20 h 39"/>
                <a:gd name="T2" fmla="*/ 41 w 41"/>
                <a:gd name="T3" fmla="*/ 0 h 39"/>
                <a:gd name="T4" fmla="*/ 34 w 41"/>
                <a:gd name="T5" fmla="*/ 21 h 39"/>
                <a:gd name="T6" fmla="*/ 0 w 41"/>
                <a:gd name="T7" fmla="*/ 39 h 39"/>
                <a:gd name="T8" fmla="*/ 4 w 41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4" y="2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7"/>
                    <a:pt x="36" y="14"/>
                    <a:pt x="34" y="2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5"/>
                    <a:pt x="2" y="28"/>
                    <a:pt x="4" y="2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5192712" y="2641600"/>
              <a:ext cx="123825" cy="123825"/>
            </a:xfrm>
            <a:custGeom>
              <a:avLst/>
              <a:gdLst>
                <a:gd name="T0" fmla="*/ 33 w 33"/>
                <a:gd name="T1" fmla="*/ 15 h 33"/>
                <a:gd name="T2" fmla="*/ 0 w 33"/>
                <a:gd name="T3" fmla="*/ 33 h 33"/>
                <a:gd name="T4" fmla="*/ 3 w 33"/>
                <a:gd name="T5" fmla="*/ 15 h 33"/>
                <a:gd name="T6" fmla="*/ 31 w 33"/>
                <a:gd name="T7" fmla="*/ 0 h 33"/>
                <a:gd name="T8" fmla="*/ 33 w 33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26"/>
                    <a:pt x="2" y="20"/>
                    <a:pt x="3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4"/>
                    <a:pt x="33" y="10"/>
                    <a:pt x="33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140325" y="2809875"/>
              <a:ext cx="168275" cy="150813"/>
            </a:xfrm>
            <a:custGeom>
              <a:avLst/>
              <a:gdLst>
                <a:gd name="T0" fmla="*/ 0 w 45"/>
                <a:gd name="T1" fmla="*/ 40 h 40"/>
                <a:gd name="T2" fmla="*/ 6 w 45"/>
                <a:gd name="T3" fmla="*/ 21 h 40"/>
                <a:gd name="T4" fmla="*/ 45 w 45"/>
                <a:gd name="T5" fmla="*/ 0 h 40"/>
                <a:gd name="T6" fmla="*/ 41 w 45"/>
                <a:gd name="T7" fmla="*/ 18 h 40"/>
                <a:gd name="T8" fmla="*/ 0 w 4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cubicBezTo>
                    <a:pt x="2" y="34"/>
                    <a:pt x="4" y="27"/>
                    <a:pt x="6" y="2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6"/>
                    <a:pt x="43" y="12"/>
                    <a:pt x="41" y="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064125" y="3006725"/>
              <a:ext cx="196850" cy="168275"/>
            </a:xfrm>
            <a:custGeom>
              <a:avLst/>
              <a:gdLst>
                <a:gd name="T0" fmla="*/ 52 w 52"/>
                <a:gd name="T1" fmla="*/ 0 h 45"/>
                <a:gd name="T2" fmla="*/ 46 w 52"/>
                <a:gd name="T3" fmla="*/ 20 h 45"/>
                <a:gd name="T4" fmla="*/ 0 w 52"/>
                <a:gd name="T5" fmla="*/ 45 h 45"/>
                <a:gd name="T6" fmla="*/ 8 w 52"/>
                <a:gd name="T7" fmla="*/ 24 h 45"/>
                <a:gd name="T8" fmla="*/ 52 w 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5">
                  <a:moveTo>
                    <a:pt x="52" y="0"/>
                  </a:moveTo>
                  <a:cubicBezTo>
                    <a:pt x="50" y="7"/>
                    <a:pt x="48" y="14"/>
                    <a:pt x="46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38"/>
                    <a:pt x="5" y="31"/>
                    <a:pt x="8" y="2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000625" y="3205163"/>
              <a:ext cx="192088" cy="147638"/>
            </a:xfrm>
            <a:custGeom>
              <a:avLst/>
              <a:gdLst>
                <a:gd name="T0" fmla="*/ 51 w 51"/>
                <a:gd name="T1" fmla="*/ 0 h 39"/>
                <a:gd name="T2" fmla="*/ 42 w 51"/>
                <a:gd name="T3" fmla="*/ 21 h 39"/>
                <a:gd name="T4" fmla="*/ 7 w 51"/>
                <a:gd name="T5" fmla="*/ 39 h 39"/>
                <a:gd name="T6" fmla="*/ 0 w 51"/>
                <a:gd name="T7" fmla="*/ 37 h 39"/>
                <a:gd name="T8" fmla="*/ 5 w 51"/>
                <a:gd name="T9" fmla="*/ 24 h 39"/>
                <a:gd name="T10" fmla="*/ 51 w 5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9">
                  <a:moveTo>
                    <a:pt x="51" y="0"/>
                  </a:moveTo>
                  <a:cubicBezTo>
                    <a:pt x="48" y="7"/>
                    <a:pt x="45" y="14"/>
                    <a:pt x="42" y="2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2" y="32"/>
                    <a:pt x="5" y="2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6999287" y="1546225"/>
              <a:ext cx="428625" cy="974725"/>
            </a:xfrm>
            <a:custGeom>
              <a:avLst/>
              <a:gdLst>
                <a:gd name="T0" fmla="*/ 98 w 114"/>
                <a:gd name="T1" fmla="*/ 151 h 259"/>
                <a:gd name="T2" fmla="*/ 91 w 114"/>
                <a:gd name="T3" fmla="*/ 172 h 259"/>
                <a:gd name="T4" fmla="*/ 78 w 114"/>
                <a:gd name="T5" fmla="*/ 208 h 259"/>
                <a:gd name="T6" fmla="*/ 68 w 114"/>
                <a:gd name="T7" fmla="*/ 231 h 259"/>
                <a:gd name="T8" fmla="*/ 56 w 114"/>
                <a:gd name="T9" fmla="*/ 259 h 259"/>
                <a:gd name="T10" fmla="*/ 22 w 114"/>
                <a:gd name="T11" fmla="*/ 249 h 259"/>
                <a:gd name="T12" fmla="*/ 27 w 114"/>
                <a:gd name="T13" fmla="*/ 235 h 259"/>
                <a:gd name="T14" fmla="*/ 41 w 114"/>
                <a:gd name="T15" fmla="*/ 199 h 259"/>
                <a:gd name="T16" fmla="*/ 49 w 114"/>
                <a:gd name="T17" fmla="*/ 177 h 259"/>
                <a:gd name="T18" fmla="*/ 62 w 114"/>
                <a:gd name="T19" fmla="*/ 138 h 259"/>
                <a:gd name="T20" fmla="*/ 69 w 114"/>
                <a:gd name="T21" fmla="*/ 116 h 259"/>
                <a:gd name="T22" fmla="*/ 78 w 114"/>
                <a:gd name="T23" fmla="*/ 80 h 259"/>
                <a:gd name="T24" fmla="*/ 81 w 114"/>
                <a:gd name="T25" fmla="*/ 60 h 259"/>
                <a:gd name="T26" fmla="*/ 77 w 114"/>
                <a:gd name="T27" fmla="*/ 42 h 259"/>
                <a:gd name="T28" fmla="*/ 76 w 114"/>
                <a:gd name="T29" fmla="*/ 41 h 259"/>
                <a:gd name="T30" fmla="*/ 59 w 114"/>
                <a:gd name="T31" fmla="*/ 52 h 259"/>
                <a:gd name="T32" fmla="*/ 45 w 114"/>
                <a:gd name="T33" fmla="*/ 80 h 259"/>
                <a:gd name="T34" fmla="*/ 38 w 114"/>
                <a:gd name="T35" fmla="*/ 102 h 259"/>
                <a:gd name="T36" fmla="*/ 29 w 114"/>
                <a:gd name="T37" fmla="*/ 136 h 259"/>
                <a:gd name="T38" fmla="*/ 0 w 114"/>
                <a:gd name="T39" fmla="*/ 127 h 259"/>
                <a:gd name="T40" fmla="*/ 1 w 114"/>
                <a:gd name="T41" fmla="*/ 122 h 259"/>
                <a:gd name="T42" fmla="*/ 5 w 114"/>
                <a:gd name="T43" fmla="*/ 101 h 259"/>
                <a:gd name="T44" fmla="*/ 12 w 114"/>
                <a:gd name="T45" fmla="*/ 77 h 259"/>
                <a:gd name="T46" fmla="*/ 20 w 114"/>
                <a:gd name="T47" fmla="*/ 55 h 259"/>
                <a:gd name="T48" fmla="*/ 85 w 114"/>
                <a:gd name="T49" fmla="*/ 9 h 259"/>
                <a:gd name="T50" fmla="*/ 96 w 114"/>
                <a:gd name="T51" fmla="*/ 14 h 259"/>
                <a:gd name="T52" fmla="*/ 106 w 114"/>
                <a:gd name="T53" fmla="*/ 27 h 259"/>
                <a:gd name="T54" fmla="*/ 112 w 114"/>
                <a:gd name="T55" fmla="*/ 44 h 259"/>
                <a:gd name="T56" fmla="*/ 114 w 114"/>
                <a:gd name="T57" fmla="*/ 61 h 259"/>
                <a:gd name="T58" fmla="*/ 112 w 114"/>
                <a:gd name="T59" fmla="*/ 93 h 259"/>
                <a:gd name="T60" fmla="*/ 108 w 114"/>
                <a:gd name="T61" fmla="*/ 113 h 259"/>
                <a:gd name="T62" fmla="*/ 98 w 114"/>
                <a:gd name="T63" fmla="*/ 1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" h="259">
                  <a:moveTo>
                    <a:pt x="98" y="151"/>
                  </a:moveTo>
                  <a:cubicBezTo>
                    <a:pt x="96" y="158"/>
                    <a:pt x="93" y="165"/>
                    <a:pt x="91" y="172"/>
                  </a:cubicBezTo>
                  <a:cubicBezTo>
                    <a:pt x="87" y="185"/>
                    <a:pt x="82" y="197"/>
                    <a:pt x="78" y="208"/>
                  </a:cubicBezTo>
                  <a:cubicBezTo>
                    <a:pt x="74" y="217"/>
                    <a:pt x="71" y="224"/>
                    <a:pt x="68" y="231"/>
                  </a:cubicBezTo>
                  <a:cubicBezTo>
                    <a:pt x="61" y="248"/>
                    <a:pt x="56" y="259"/>
                    <a:pt x="56" y="25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49"/>
                    <a:pt x="24" y="244"/>
                    <a:pt x="27" y="235"/>
                  </a:cubicBezTo>
                  <a:cubicBezTo>
                    <a:pt x="31" y="226"/>
                    <a:pt x="36" y="214"/>
                    <a:pt x="41" y="199"/>
                  </a:cubicBezTo>
                  <a:cubicBezTo>
                    <a:pt x="44" y="192"/>
                    <a:pt x="46" y="185"/>
                    <a:pt x="49" y="177"/>
                  </a:cubicBezTo>
                  <a:cubicBezTo>
                    <a:pt x="54" y="164"/>
                    <a:pt x="58" y="151"/>
                    <a:pt x="62" y="138"/>
                  </a:cubicBezTo>
                  <a:cubicBezTo>
                    <a:pt x="65" y="131"/>
                    <a:pt x="67" y="123"/>
                    <a:pt x="69" y="116"/>
                  </a:cubicBezTo>
                  <a:cubicBezTo>
                    <a:pt x="73" y="103"/>
                    <a:pt x="76" y="91"/>
                    <a:pt x="78" y="80"/>
                  </a:cubicBezTo>
                  <a:cubicBezTo>
                    <a:pt x="80" y="73"/>
                    <a:pt x="81" y="66"/>
                    <a:pt x="81" y="60"/>
                  </a:cubicBezTo>
                  <a:cubicBezTo>
                    <a:pt x="82" y="51"/>
                    <a:pt x="81" y="45"/>
                    <a:pt x="77" y="42"/>
                  </a:cubicBezTo>
                  <a:cubicBezTo>
                    <a:pt x="77" y="42"/>
                    <a:pt x="76" y="42"/>
                    <a:pt x="76" y="41"/>
                  </a:cubicBezTo>
                  <a:cubicBezTo>
                    <a:pt x="70" y="39"/>
                    <a:pt x="64" y="44"/>
                    <a:pt x="59" y="52"/>
                  </a:cubicBezTo>
                  <a:cubicBezTo>
                    <a:pt x="54" y="59"/>
                    <a:pt x="49" y="69"/>
                    <a:pt x="45" y="80"/>
                  </a:cubicBezTo>
                  <a:cubicBezTo>
                    <a:pt x="43" y="87"/>
                    <a:pt x="40" y="95"/>
                    <a:pt x="38" y="102"/>
                  </a:cubicBezTo>
                  <a:cubicBezTo>
                    <a:pt x="32" y="120"/>
                    <a:pt x="29" y="136"/>
                    <a:pt x="29" y="13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5"/>
                    <a:pt x="1" y="122"/>
                  </a:cubicBezTo>
                  <a:cubicBezTo>
                    <a:pt x="1" y="117"/>
                    <a:pt x="3" y="110"/>
                    <a:pt x="5" y="101"/>
                  </a:cubicBezTo>
                  <a:cubicBezTo>
                    <a:pt x="7" y="94"/>
                    <a:pt x="9" y="86"/>
                    <a:pt x="12" y="77"/>
                  </a:cubicBezTo>
                  <a:cubicBezTo>
                    <a:pt x="14" y="70"/>
                    <a:pt x="17" y="62"/>
                    <a:pt x="20" y="55"/>
                  </a:cubicBezTo>
                  <a:cubicBezTo>
                    <a:pt x="34" y="25"/>
                    <a:pt x="54" y="0"/>
                    <a:pt x="85" y="9"/>
                  </a:cubicBezTo>
                  <a:cubicBezTo>
                    <a:pt x="89" y="10"/>
                    <a:pt x="92" y="12"/>
                    <a:pt x="96" y="14"/>
                  </a:cubicBezTo>
                  <a:cubicBezTo>
                    <a:pt x="100" y="17"/>
                    <a:pt x="104" y="22"/>
                    <a:pt x="106" y="27"/>
                  </a:cubicBezTo>
                  <a:cubicBezTo>
                    <a:pt x="109" y="32"/>
                    <a:pt x="111" y="37"/>
                    <a:pt x="112" y="44"/>
                  </a:cubicBezTo>
                  <a:cubicBezTo>
                    <a:pt x="113" y="49"/>
                    <a:pt x="114" y="55"/>
                    <a:pt x="114" y="61"/>
                  </a:cubicBezTo>
                  <a:cubicBezTo>
                    <a:pt x="114" y="71"/>
                    <a:pt x="113" y="82"/>
                    <a:pt x="112" y="93"/>
                  </a:cubicBezTo>
                  <a:cubicBezTo>
                    <a:pt x="111" y="100"/>
                    <a:pt x="109" y="107"/>
                    <a:pt x="108" y="113"/>
                  </a:cubicBezTo>
                  <a:cubicBezTo>
                    <a:pt x="105" y="126"/>
                    <a:pt x="102" y="138"/>
                    <a:pt x="98" y="1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7043737" y="1598613"/>
              <a:ext cx="354013" cy="238125"/>
            </a:xfrm>
            <a:custGeom>
              <a:avLst/>
              <a:gdLst>
                <a:gd name="T0" fmla="*/ 94 w 94"/>
                <a:gd name="T1" fmla="*/ 13 h 63"/>
                <a:gd name="T2" fmla="*/ 65 w 94"/>
                <a:gd name="T3" fmla="*/ 28 h 63"/>
                <a:gd name="T4" fmla="*/ 64 w 94"/>
                <a:gd name="T5" fmla="*/ 27 h 63"/>
                <a:gd name="T6" fmla="*/ 47 w 94"/>
                <a:gd name="T7" fmla="*/ 38 h 63"/>
                <a:gd name="T8" fmla="*/ 0 w 94"/>
                <a:gd name="T9" fmla="*/ 63 h 63"/>
                <a:gd name="T10" fmla="*/ 8 w 94"/>
                <a:gd name="T11" fmla="*/ 41 h 63"/>
                <a:gd name="T12" fmla="*/ 84 w 94"/>
                <a:gd name="T13" fmla="*/ 0 h 63"/>
                <a:gd name="T14" fmla="*/ 94 w 94"/>
                <a:gd name="T15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3">
                  <a:moveTo>
                    <a:pt x="94" y="13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4" y="28"/>
                    <a:pt x="64" y="27"/>
                  </a:cubicBezTo>
                  <a:cubicBezTo>
                    <a:pt x="58" y="25"/>
                    <a:pt x="52" y="30"/>
                    <a:pt x="47" y="3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56"/>
                    <a:pt x="5" y="48"/>
                    <a:pt x="8" y="4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3"/>
                    <a:pt x="92" y="8"/>
                    <a:pt x="94" y="1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7002462" y="1847850"/>
              <a:ext cx="165100" cy="157163"/>
            </a:xfrm>
            <a:custGeom>
              <a:avLst/>
              <a:gdLst>
                <a:gd name="T0" fmla="*/ 4 w 44"/>
                <a:gd name="T1" fmla="*/ 21 h 42"/>
                <a:gd name="T2" fmla="*/ 44 w 44"/>
                <a:gd name="T3" fmla="*/ 0 h 42"/>
                <a:gd name="T4" fmla="*/ 37 w 44"/>
                <a:gd name="T5" fmla="*/ 22 h 42"/>
                <a:gd name="T6" fmla="*/ 0 w 44"/>
                <a:gd name="T7" fmla="*/ 42 h 42"/>
                <a:gd name="T8" fmla="*/ 4 w 44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4" y="21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2" y="7"/>
                    <a:pt x="39" y="15"/>
                    <a:pt x="37" y="2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"/>
                    <a:pt x="2" y="30"/>
                    <a:pt x="4" y="2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7291387" y="1711325"/>
              <a:ext cx="136525" cy="136525"/>
            </a:xfrm>
            <a:custGeom>
              <a:avLst/>
              <a:gdLst>
                <a:gd name="T0" fmla="*/ 36 w 36"/>
                <a:gd name="T1" fmla="*/ 17 h 36"/>
                <a:gd name="T2" fmla="*/ 0 w 36"/>
                <a:gd name="T3" fmla="*/ 36 h 36"/>
                <a:gd name="T4" fmla="*/ 3 w 36"/>
                <a:gd name="T5" fmla="*/ 16 h 36"/>
                <a:gd name="T6" fmla="*/ 34 w 36"/>
                <a:gd name="T7" fmla="*/ 0 h 36"/>
                <a:gd name="T8" fmla="*/ 36 w 36"/>
                <a:gd name="T9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1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29"/>
                    <a:pt x="3" y="22"/>
                    <a:pt x="3" y="1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5"/>
                    <a:pt x="36" y="11"/>
                    <a:pt x="36" y="1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7232650" y="1897063"/>
              <a:ext cx="187325" cy="168275"/>
            </a:xfrm>
            <a:custGeom>
              <a:avLst/>
              <a:gdLst>
                <a:gd name="T0" fmla="*/ 0 w 50"/>
                <a:gd name="T1" fmla="*/ 45 h 45"/>
                <a:gd name="T2" fmla="*/ 7 w 50"/>
                <a:gd name="T3" fmla="*/ 23 h 45"/>
                <a:gd name="T4" fmla="*/ 50 w 50"/>
                <a:gd name="T5" fmla="*/ 0 h 45"/>
                <a:gd name="T6" fmla="*/ 46 w 50"/>
                <a:gd name="T7" fmla="*/ 20 h 45"/>
                <a:gd name="T8" fmla="*/ 0 w 50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0" y="45"/>
                  </a:moveTo>
                  <a:cubicBezTo>
                    <a:pt x="3" y="38"/>
                    <a:pt x="5" y="30"/>
                    <a:pt x="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7"/>
                    <a:pt x="47" y="14"/>
                    <a:pt x="46" y="2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7153275" y="2114550"/>
              <a:ext cx="214313" cy="180975"/>
            </a:xfrm>
            <a:custGeom>
              <a:avLst/>
              <a:gdLst>
                <a:gd name="T0" fmla="*/ 57 w 57"/>
                <a:gd name="T1" fmla="*/ 0 h 48"/>
                <a:gd name="T2" fmla="*/ 50 w 57"/>
                <a:gd name="T3" fmla="*/ 21 h 48"/>
                <a:gd name="T4" fmla="*/ 0 w 57"/>
                <a:gd name="T5" fmla="*/ 48 h 48"/>
                <a:gd name="T6" fmla="*/ 8 w 57"/>
                <a:gd name="T7" fmla="*/ 26 h 48"/>
                <a:gd name="T8" fmla="*/ 57 w 5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55" y="7"/>
                    <a:pt x="52" y="14"/>
                    <a:pt x="50" y="2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" y="41"/>
                    <a:pt x="5" y="34"/>
                    <a:pt x="8" y="26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7081837" y="2328863"/>
              <a:ext cx="209550" cy="165100"/>
            </a:xfrm>
            <a:custGeom>
              <a:avLst/>
              <a:gdLst>
                <a:gd name="T0" fmla="*/ 56 w 56"/>
                <a:gd name="T1" fmla="*/ 0 h 44"/>
                <a:gd name="T2" fmla="*/ 46 w 56"/>
                <a:gd name="T3" fmla="*/ 23 h 44"/>
                <a:gd name="T4" fmla="*/ 8 w 56"/>
                <a:gd name="T5" fmla="*/ 44 h 44"/>
                <a:gd name="T6" fmla="*/ 0 w 56"/>
                <a:gd name="T7" fmla="*/ 41 h 44"/>
                <a:gd name="T8" fmla="*/ 5 w 56"/>
                <a:gd name="T9" fmla="*/ 27 h 44"/>
                <a:gd name="T10" fmla="*/ 56 w 56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4">
                  <a:moveTo>
                    <a:pt x="56" y="0"/>
                  </a:moveTo>
                  <a:cubicBezTo>
                    <a:pt x="52" y="9"/>
                    <a:pt x="49" y="16"/>
                    <a:pt x="46" y="2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" y="36"/>
                    <a:pt x="5" y="27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5451475" y="422275"/>
              <a:ext cx="573088" cy="571500"/>
            </a:xfrm>
            <a:custGeom>
              <a:avLst/>
              <a:gdLst>
                <a:gd name="T0" fmla="*/ 108 w 152"/>
                <a:gd name="T1" fmla="*/ 62 h 152"/>
                <a:gd name="T2" fmla="*/ 118 w 152"/>
                <a:gd name="T3" fmla="*/ 77 h 152"/>
                <a:gd name="T4" fmla="*/ 133 w 152"/>
                <a:gd name="T5" fmla="*/ 100 h 152"/>
                <a:gd name="T6" fmla="*/ 142 w 152"/>
                <a:gd name="T7" fmla="*/ 117 h 152"/>
                <a:gd name="T8" fmla="*/ 152 w 152"/>
                <a:gd name="T9" fmla="*/ 137 h 152"/>
                <a:gd name="T10" fmla="*/ 131 w 152"/>
                <a:gd name="T11" fmla="*/ 152 h 152"/>
                <a:gd name="T12" fmla="*/ 125 w 152"/>
                <a:gd name="T13" fmla="*/ 142 h 152"/>
                <a:gd name="T14" fmla="*/ 111 w 152"/>
                <a:gd name="T15" fmla="*/ 118 h 152"/>
                <a:gd name="T16" fmla="*/ 101 w 152"/>
                <a:gd name="T17" fmla="*/ 103 h 152"/>
                <a:gd name="T18" fmla="*/ 85 w 152"/>
                <a:gd name="T19" fmla="*/ 77 h 152"/>
                <a:gd name="T20" fmla="*/ 75 w 152"/>
                <a:gd name="T21" fmla="*/ 63 h 152"/>
                <a:gd name="T22" fmla="*/ 58 w 152"/>
                <a:gd name="T23" fmla="*/ 42 h 152"/>
                <a:gd name="T24" fmla="*/ 48 w 152"/>
                <a:gd name="T25" fmla="*/ 31 h 152"/>
                <a:gd name="T26" fmla="*/ 36 w 152"/>
                <a:gd name="T27" fmla="*/ 25 h 152"/>
                <a:gd name="T28" fmla="*/ 35 w 152"/>
                <a:gd name="T29" fmla="*/ 25 h 152"/>
                <a:gd name="T30" fmla="*/ 33 w 152"/>
                <a:gd name="T31" fmla="*/ 40 h 152"/>
                <a:gd name="T32" fmla="*/ 43 w 152"/>
                <a:gd name="T33" fmla="*/ 61 h 152"/>
                <a:gd name="T34" fmla="*/ 53 w 152"/>
                <a:gd name="T35" fmla="*/ 75 h 152"/>
                <a:gd name="T36" fmla="*/ 68 w 152"/>
                <a:gd name="T37" fmla="*/ 96 h 152"/>
                <a:gd name="T38" fmla="*/ 50 w 152"/>
                <a:gd name="T39" fmla="*/ 109 h 152"/>
                <a:gd name="T40" fmla="*/ 47 w 152"/>
                <a:gd name="T41" fmla="*/ 106 h 152"/>
                <a:gd name="T42" fmla="*/ 37 w 152"/>
                <a:gd name="T43" fmla="*/ 94 h 152"/>
                <a:gd name="T44" fmla="*/ 26 w 152"/>
                <a:gd name="T45" fmla="*/ 79 h 152"/>
                <a:gd name="T46" fmla="*/ 17 w 152"/>
                <a:gd name="T47" fmla="*/ 64 h 152"/>
                <a:gd name="T48" fmla="*/ 20 w 152"/>
                <a:gd name="T49" fmla="*/ 5 h 152"/>
                <a:gd name="T50" fmla="*/ 28 w 152"/>
                <a:gd name="T51" fmla="*/ 1 h 152"/>
                <a:gd name="T52" fmla="*/ 40 w 152"/>
                <a:gd name="T53" fmla="*/ 1 h 152"/>
                <a:gd name="T54" fmla="*/ 53 w 152"/>
                <a:gd name="T55" fmla="*/ 5 h 152"/>
                <a:gd name="T56" fmla="*/ 64 w 152"/>
                <a:gd name="T57" fmla="*/ 12 h 152"/>
                <a:gd name="T58" fmla="*/ 81 w 152"/>
                <a:gd name="T59" fmla="*/ 28 h 152"/>
                <a:gd name="T60" fmla="*/ 91 w 152"/>
                <a:gd name="T61" fmla="*/ 40 h 152"/>
                <a:gd name="T62" fmla="*/ 108 w 152"/>
                <a:gd name="T63" fmla="*/ 6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152">
                  <a:moveTo>
                    <a:pt x="108" y="62"/>
                  </a:moveTo>
                  <a:cubicBezTo>
                    <a:pt x="112" y="67"/>
                    <a:pt x="115" y="72"/>
                    <a:pt x="118" y="77"/>
                  </a:cubicBezTo>
                  <a:cubicBezTo>
                    <a:pt x="123" y="85"/>
                    <a:pt x="128" y="93"/>
                    <a:pt x="133" y="100"/>
                  </a:cubicBezTo>
                  <a:cubicBezTo>
                    <a:pt x="136" y="106"/>
                    <a:pt x="139" y="112"/>
                    <a:pt x="142" y="117"/>
                  </a:cubicBezTo>
                  <a:cubicBezTo>
                    <a:pt x="148" y="129"/>
                    <a:pt x="152" y="137"/>
                    <a:pt x="152" y="137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1" y="152"/>
                    <a:pt x="129" y="148"/>
                    <a:pt x="125" y="142"/>
                  </a:cubicBezTo>
                  <a:cubicBezTo>
                    <a:pt x="122" y="136"/>
                    <a:pt x="117" y="128"/>
                    <a:pt x="111" y="118"/>
                  </a:cubicBezTo>
                  <a:cubicBezTo>
                    <a:pt x="108" y="113"/>
                    <a:pt x="105" y="108"/>
                    <a:pt x="101" y="103"/>
                  </a:cubicBezTo>
                  <a:cubicBezTo>
                    <a:pt x="96" y="94"/>
                    <a:pt x="90" y="86"/>
                    <a:pt x="85" y="77"/>
                  </a:cubicBezTo>
                  <a:cubicBezTo>
                    <a:pt x="82" y="73"/>
                    <a:pt x="78" y="68"/>
                    <a:pt x="75" y="63"/>
                  </a:cubicBezTo>
                  <a:cubicBezTo>
                    <a:pt x="69" y="55"/>
                    <a:pt x="64" y="48"/>
                    <a:pt x="58" y="42"/>
                  </a:cubicBezTo>
                  <a:cubicBezTo>
                    <a:pt x="55" y="37"/>
                    <a:pt x="51" y="34"/>
                    <a:pt x="48" y="31"/>
                  </a:cubicBezTo>
                  <a:cubicBezTo>
                    <a:pt x="43" y="26"/>
                    <a:pt x="39" y="24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28"/>
                    <a:pt x="31" y="33"/>
                    <a:pt x="33" y="40"/>
                  </a:cubicBezTo>
                  <a:cubicBezTo>
                    <a:pt x="35" y="46"/>
                    <a:pt x="39" y="53"/>
                    <a:pt x="43" y="61"/>
                  </a:cubicBezTo>
                  <a:cubicBezTo>
                    <a:pt x="46" y="66"/>
                    <a:pt x="49" y="70"/>
                    <a:pt x="53" y="75"/>
                  </a:cubicBezTo>
                  <a:cubicBezTo>
                    <a:pt x="61" y="87"/>
                    <a:pt x="68" y="96"/>
                    <a:pt x="68" y="96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09"/>
                    <a:pt x="49" y="108"/>
                    <a:pt x="47" y="106"/>
                  </a:cubicBezTo>
                  <a:cubicBezTo>
                    <a:pt x="45" y="103"/>
                    <a:pt x="41" y="99"/>
                    <a:pt x="37" y="94"/>
                  </a:cubicBezTo>
                  <a:cubicBezTo>
                    <a:pt x="34" y="90"/>
                    <a:pt x="30" y="85"/>
                    <a:pt x="26" y="79"/>
                  </a:cubicBezTo>
                  <a:cubicBezTo>
                    <a:pt x="23" y="74"/>
                    <a:pt x="20" y="69"/>
                    <a:pt x="17" y="64"/>
                  </a:cubicBezTo>
                  <a:cubicBezTo>
                    <a:pt x="6" y="42"/>
                    <a:pt x="0" y="19"/>
                    <a:pt x="20" y="5"/>
                  </a:cubicBezTo>
                  <a:cubicBezTo>
                    <a:pt x="22" y="4"/>
                    <a:pt x="25" y="2"/>
                    <a:pt x="28" y="1"/>
                  </a:cubicBezTo>
                  <a:cubicBezTo>
                    <a:pt x="32" y="0"/>
                    <a:pt x="36" y="0"/>
                    <a:pt x="40" y="1"/>
                  </a:cubicBezTo>
                  <a:cubicBezTo>
                    <a:pt x="44" y="1"/>
                    <a:pt x="48" y="3"/>
                    <a:pt x="53" y="5"/>
                  </a:cubicBezTo>
                  <a:cubicBezTo>
                    <a:pt x="56" y="7"/>
                    <a:pt x="60" y="9"/>
                    <a:pt x="64" y="12"/>
                  </a:cubicBezTo>
                  <a:cubicBezTo>
                    <a:pt x="69" y="16"/>
                    <a:pt x="75" y="22"/>
                    <a:pt x="81" y="28"/>
                  </a:cubicBezTo>
                  <a:cubicBezTo>
                    <a:pt x="85" y="32"/>
                    <a:pt x="88" y="36"/>
                    <a:pt x="91" y="40"/>
                  </a:cubicBezTo>
                  <a:cubicBezTo>
                    <a:pt x="97" y="47"/>
                    <a:pt x="103" y="55"/>
                    <a:pt x="108" y="6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516562" y="422275"/>
              <a:ext cx="85725" cy="296863"/>
            </a:xfrm>
            <a:custGeom>
              <a:avLst/>
              <a:gdLst>
                <a:gd name="T0" fmla="*/ 23 w 23"/>
                <a:gd name="T1" fmla="*/ 1 h 79"/>
                <a:gd name="T2" fmla="*/ 19 w 23"/>
                <a:gd name="T3" fmla="*/ 25 h 79"/>
                <a:gd name="T4" fmla="*/ 18 w 23"/>
                <a:gd name="T5" fmla="*/ 25 h 79"/>
                <a:gd name="T6" fmla="*/ 16 w 23"/>
                <a:gd name="T7" fmla="*/ 40 h 79"/>
                <a:gd name="T8" fmla="*/ 9 w 23"/>
                <a:gd name="T9" fmla="*/ 79 h 79"/>
                <a:gd name="T10" fmla="*/ 0 w 23"/>
                <a:gd name="T11" fmla="*/ 64 h 79"/>
                <a:gd name="T12" fmla="*/ 11 w 23"/>
                <a:gd name="T13" fmla="*/ 1 h 79"/>
                <a:gd name="T14" fmla="*/ 23 w 23"/>
                <a:gd name="T1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9">
                  <a:moveTo>
                    <a:pt x="23" y="1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28"/>
                    <a:pt x="14" y="33"/>
                    <a:pt x="16" y="4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6" y="74"/>
                    <a:pt x="3" y="69"/>
                    <a:pt x="0" y="6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19" y="0"/>
                    <a:pt x="23" y="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5591175" y="650875"/>
              <a:ext cx="60325" cy="169863"/>
            </a:xfrm>
            <a:custGeom>
              <a:avLst/>
              <a:gdLst>
                <a:gd name="T0" fmla="*/ 0 w 16"/>
                <a:gd name="T1" fmla="*/ 33 h 45"/>
                <a:gd name="T2" fmla="*/ 6 w 16"/>
                <a:gd name="T3" fmla="*/ 0 h 45"/>
                <a:gd name="T4" fmla="*/ 16 w 16"/>
                <a:gd name="T5" fmla="*/ 14 h 45"/>
                <a:gd name="T6" fmla="*/ 10 w 16"/>
                <a:gd name="T7" fmla="*/ 45 h 45"/>
                <a:gd name="T8" fmla="*/ 0 w 16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5">
                  <a:moveTo>
                    <a:pt x="0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5"/>
                    <a:pt x="12" y="9"/>
                    <a:pt x="16" y="1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4" y="38"/>
                    <a:pt x="0" y="3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632450" y="441325"/>
              <a:ext cx="60325" cy="138113"/>
            </a:xfrm>
            <a:custGeom>
              <a:avLst/>
              <a:gdLst>
                <a:gd name="T0" fmla="*/ 16 w 16"/>
                <a:gd name="T1" fmla="*/ 7 h 37"/>
                <a:gd name="T2" fmla="*/ 10 w 16"/>
                <a:gd name="T3" fmla="*/ 37 h 37"/>
                <a:gd name="T4" fmla="*/ 0 w 16"/>
                <a:gd name="T5" fmla="*/ 26 h 37"/>
                <a:gd name="T6" fmla="*/ 5 w 16"/>
                <a:gd name="T7" fmla="*/ 0 h 37"/>
                <a:gd name="T8" fmla="*/ 16 w 16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16" y="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7" y="32"/>
                    <a:pt x="3" y="29"/>
                    <a:pt x="0" y="2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12" y="4"/>
                    <a:pt x="16" y="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5734050" y="527050"/>
              <a:ext cx="60325" cy="184150"/>
            </a:xfrm>
            <a:custGeom>
              <a:avLst/>
              <a:gdLst>
                <a:gd name="T0" fmla="*/ 10 w 16"/>
                <a:gd name="T1" fmla="*/ 49 h 49"/>
                <a:gd name="T2" fmla="*/ 0 w 16"/>
                <a:gd name="T3" fmla="*/ 35 h 49"/>
                <a:gd name="T4" fmla="*/ 6 w 16"/>
                <a:gd name="T5" fmla="*/ 0 h 49"/>
                <a:gd name="T6" fmla="*/ 16 w 16"/>
                <a:gd name="T7" fmla="*/ 12 h 49"/>
                <a:gd name="T8" fmla="*/ 10 w 16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9">
                  <a:moveTo>
                    <a:pt x="10" y="49"/>
                  </a:moveTo>
                  <a:cubicBezTo>
                    <a:pt x="7" y="45"/>
                    <a:pt x="3" y="40"/>
                    <a:pt x="0" y="3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3" y="8"/>
                    <a:pt x="16" y="12"/>
                  </a:cubicBezTo>
                  <a:lnTo>
                    <a:pt x="10" y="49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5832475" y="655638"/>
              <a:ext cx="63500" cy="209550"/>
            </a:xfrm>
            <a:custGeom>
              <a:avLst/>
              <a:gdLst>
                <a:gd name="T0" fmla="*/ 7 w 17"/>
                <a:gd name="T1" fmla="*/ 0 h 56"/>
                <a:gd name="T2" fmla="*/ 17 w 17"/>
                <a:gd name="T3" fmla="*/ 15 h 56"/>
                <a:gd name="T4" fmla="*/ 10 w 17"/>
                <a:gd name="T5" fmla="*/ 56 h 56"/>
                <a:gd name="T6" fmla="*/ 0 w 17"/>
                <a:gd name="T7" fmla="*/ 41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cubicBezTo>
                    <a:pt x="11" y="5"/>
                    <a:pt x="14" y="10"/>
                    <a:pt x="17" y="1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7" y="51"/>
                    <a:pt x="4" y="46"/>
                    <a:pt x="0" y="4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922962" y="798513"/>
              <a:ext cx="63500" cy="195263"/>
            </a:xfrm>
            <a:custGeom>
              <a:avLst/>
              <a:gdLst>
                <a:gd name="T0" fmla="*/ 8 w 17"/>
                <a:gd name="T1" fmla="*/ 0 h 52"/>
                <a:gd name="T2" fmla="*/ 17 w 17"/>
                <a:gd name="T3" fmla="*/ 17 h 52"/>
                <a:gd name="T4" fmla="*/ 11 w 17"/>
                <a:gd name="T5" fmla="*/ 48 h 52"/>
                <a:gd name="T6" fmla="*/ 6 w 17"/>
                <a:gd name="T7" fmla="*/ 52 h 52"/>
                <a:gd name="T8" fmla="*/ 0 w 17"/>
                <a:gd name="T9" fmla="*/ 42 h 52"/>
                <a:gd name="T10" fmla="*/ 8 w 1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2">
                  <a:moveTo>
                    <a:pt x="8" y="0"/>
                  </a:moveTo>
                  <a:cubicBezTo>
                    <a:pt x="11" y="6"/>
                    <a:pt x="14" y="12"/>
                    <a:pt x="17" y="1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4" y="48"/>
                    <a:pt x="0" y="4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4052887" y="776288"/>
              <a:ext cx="522288" cy="522288"/>
            </a:xfrm>
            <a:custGeom>
              <a:avLst/>
              <a:gdLst>
                <a:gd name="T0" fmla="*/ 18 w 139"/>
                <a:gd name="T1" fmla="*/ 37 h 139"/>
                <a:gd name="T2" fmla="*/ 102 w 139"/>
                <a:gd name="T3" fmla="*/ 19 h 139"/>
                <a:gd name="T4" fmla="*/ 121 w 139"/>
                <a:gd name="T5" fmla="*/ 103 h 139"/>
                <a:gd name="T6" fmla="*/ 37 w 139"/>
                <a:gd name="T7" fmla="*/ 121 h 139"/>
                <a:gd name="T8" fmla="*/ 18 w 139"/>
                <a:gd name="T9" fmla="*/ 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18" y="37"/>
                  </a:moveTo>
                  <a:cubicBezTo>
                    <a:pt x="37" y="9"/>
                    <a:pt x="74" y="0"/>
                    <a:pt x="102" y="19"/>
                  </a:cubicBezTo>
                  <a:cubicBezTo>
                    <a:pt x="131" y="37"/>
                    <a:pt x="139" y="74"/>
                    <a:pt x="121" y="103"/>
                  </a:cubicBezTo>
                  <a:cubicBezTo>
                    <a:pt x="102" y="131"/>
                    <a:pt x="65" y="139"/>
                    <a:pt x="37" y="121"/>
                  </a:cubicBezTo>
                  <a:cubicBezTo>
                    <a:pt x="8" y="103"/>
                    <a:pt x="0" y="65"/>
                    <a:pt x="18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4391025" y="741363"/>
              <a:ext cx="139700" cy="139700"/>
            </a:xfrm>
            <a:custGeom>
              <a:avLst/>
              <a:gdLst>
                <a:gd name="T0" fmla="*/ 27 w 37"/>
                <a:gd name="T1" fmla="*/ 5 h 37"/>
                <a:gd name="T2" fmla="*/ 5 w 37"/>
                <a:gd name="T3" fmla="*/ 10 h 37"/>
                <a:gd name="T4" fmla="*/ 9 w 37"/>
                <a:gd name="T5" fmla="*/ 32 h 37"/>
                <a:gd name="T6" fmla="*/ 32 w 37"/>
                <a:gd name="T7" fmla="*/ 27 h 37"/>
                <a:gd name="T8" fmla="*/ 27 w 37"/>
                <a:gd name="T9" fmla="*/ 5 h 37"/>
                <a:gd name="T10" fmla="*/ 12 w 37"/>
                <a:gd name="T11" fmla="*/ 28 h 37"/>
                <a:gd name="T12" fmla="*/ 9 w 37"/>
                <a:gd name="T13" fmla="*/ 13 h 37"/>
                <a:gd name="T14" fmla="*/ 24 w 37"/>
                <a:gd name="T15" fmla="*/ 9 h 37"/>
                <a:gd name="T16" fmla="*/ 28 w 37"/>
                <a:gd name="T17" fmla="*/ 25 h 37"/>
                <a:gd name="T18" fmla="*/ 12 w 37"/>
                <a:gd name="T1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27" y="5"/>
                  </a:moveTo>
                  <a:cubicBezTo>
                    <a:pt x="19" y="0"/>
                    <a:pt x="9" y="2"/>
                    <a:pt x="5" y="10"/>
                  </a:cubicBezTo>
                  <a:cubicBezTo>
                    <a:pt x="0" y="17"/>
                    <a:pt x="2" y="27"/>
                    <a:pt x="9" y="32"/>
                  </a:cubicBezTo>
                  <a:cubicBezTo>
                    <a:pt x="17" y="37"/>
                    <a:pt x="27" y="35"/>
                    <a:pt x="32" y="27"/>
                  </a:cubicBezTo>
                  <a:cubicBezTo>
                    <a:pt x="37" y="20"/>
                    <a:pt x="34" y="10"/>
                    <a:pt x="27" y="5"/>
                  </a:cubicBezTo>
                  <a:close/>
                  <a:moveTo>
                    <a:pt x="12" y="28"/>
                  </a:moveTo>
                  <a:cubicBezTo>
                    <a:pt x="7" y="25"/>
                    <a:pt x="5" y="18"/>
                    <a:pt x="9" y="13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3"/>
                    <a:pt x="31" y="19"/>
                    <a:pt x="28" y="25"/>
                  </a:cubicBezTo>
                  <a:cubicBezTo>
                    <a:pt x="24" y="30"/>
                    <a:pt x="17" y="31"/>
                    <a:pt x="1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6596062" y="847725"/>
              <a:ext cx="636588" cy="635000"/>
            </a:xfrm>
            <a:custGeom>
              <a:avLst/>
              <a:gdLst>
                <a:gd name="T0" fmla="*/ 30 w 169"/>
                <a:gd name="T1" fmla="*/ 139 h 169"/>
                <a:gd name="T2" fmla="*/ 30 w 169"/>
                <a:gd name="T3" fmla="*/ 30 h 169"/>
                <a:gd name="T4" fmla="*/ 139 w 169"/>
                <a:gd name="T5" fmla="*/ 30 h 169"/>
                <a:gd name="T6" fmla="*/ 139 w 169"/>
                <a:gd name="T7" fmla="*/ 139 h 169"/>
                <a:gd name="T8" fmla="*/ 30 w 169"/>
                <a:gd name="T9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30" y="139"/>
                  </a:moveTo>
                  <a:cubicBezTo>
                    <a:pt x="0" y="109"/>
                    <a:pt x="0" y="60"/>
                    <a:pt x="30" y="30"/>
                  </a:cubicBezTo>
                  <a:cubicBezTo>
                    <a:pt x="60" y="0"/>
                    <a:pt x="109" y="0"/>
                    <a:pt x="139" y="30"/>
                  </a:cubicBezTo>
                  <a:cubicBezTo>
                    <a:pt x="169" y="60"/>
                    <a:pt x="169" y="109"/>
                    <a:pt x="139" y="139"/>
                  </a:cubicBezTo>
                  <a:cubicBezTo>
                    <a:pt x="109" y="169"/>
                    <a:pt x="60" y="169"/>
                    <a:pt x="30" y="139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6588125" y="839788"/>
              <a:ext cx="169863" cy="168275"/>
            </a:xfrm>
            <a:custGeom>
              <a:avLst/>
              <a:gdLst>
                <a:gd name="T0" fmla="*/ 8 w 45"/>
                <a:gd name="T1" fmla="*/ 8 h 45"/>
                <a:gd name="T2" fmla="*/ 8 w 45"/>
                <a:gd name="T3" fmla="*/ 37 h 45"/>
                <a:gd name="T4" fmla="*/ 37 w 45"/>
                <a:gd name="T5" fmla="*/ 37 h 45"/>
                <a:gd name="T6" fmla="*/ 37 w 45"/>
                <a:gd name="T7" fmla="*/ 8 h 45"/>
                <a:gd name="T8" fmla="*/ 8 w 45"/>
                <a:gd name="T9" fmla="*/ 8 h 45"/>
                <a:gd name="T10" fmla="*/ 32 w 45"/>
                <a:gd name="T11" fmla="*/ 32 h 45"/>
                <a:gd name="T12" fmla="*/ 12 w 45"/>
                <a:gd name="T13" fmla="*/ 32 h 45"/>
                <a:gd name="T14" fmla="*/ 12 w 45"/>
                <a:gd name="T15" fmla="*/ 12 h 45"/>
                <a:gd name="T16" fmla="*/ 32 w 45"/>
                <a:gd name="T17" fmla="*/ 12 h 45"/>
                <a:gd name="T18" fmla="*/ 32 w 45"/>
                <a:gd name="T1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5">
                  <a:moveTo>
                    <a:pt x="8" y="8"/>
                  </a:moveTo>
                  <a:cubicBezTo>
                    <a:pt x="0" y="16"/>
                    <a:pt x="0" y="29"/>
                    <a:pt x="8" y="37"/>
                  </a:cubicBezTo>
                  <a:cubicBezTo>
                    <a:pt x="16" y="45"/>
                    <a:pt x="29" y="45"/>
                    <a:pt x="37" y="37"/>
                  </a:cubicBezTo>
                  <a:cubicBezTo>
                    <a:pt x="45" y="29"/>
                    <a:pt x="45" y="16"/>
                    <a:pt x="37" y="8"/>
                  </a:cubicBezTo>
                  <a:cubicBezTo>
                    <a:pt x="29" y="0"/>
                    <a:pt x="16" y="0"/>
                    <a:pt x="8" y="8"/>
                  </a:cubicBezTo>
                  <a:close/>
                  <a:moveTo>
                    <a:pt x="32" y="32"/>
                  </a:moveTo>
                  <a:cubicBezTo>
                    <a:pt x="27" y="38"/>
                    <a:pt x="18" y="38"/>
                    <a:pt x="12" y="32"/>
                  </a:cubicBezTo>
                  <a:cubicBezTo>
                    <a:pt x="7" y="27"/>
                    <a:pt x="7" y="18"/>
                    <a:pt x="12" y="12"/>
                  </a:cubicBezTo>
                  <a:cubicBezTo>
                    <a:pt x="18" y="7"/>
                    <a:pt x="27" y="7"/>
                    <a:pt x="32" y="12"/>
                  </a:cubicBezTo>
                  <a:cubicBezTo>
                    <a:pt x="38" y="18"/>
                    <a:pt x="38" y="27"/>
                    <a:pt x="32" y="3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5805487" y="34925"/>
              <a:ext cx="512763" cy="511175"/>
            </a:xfrm>
            <a:custGeom>
              <a:avLst/>
              <a:gdLst>
                <a:gd name="T0" fmla="*/ 18 w 136"/>
                <a:gd name="T1" fmla="*/ 36 h 136"/>
                <a:gd name="T2" fmla="*/ 100 w 136"/>
                <a:gd name="T3" fmla="*/ 18 h 136"/>
                <a:gd name="T4" fmla="*/ 118 w 136"/>
                <a:gd name="T5" fmla="*/ 100 h 136"/>
                <a:gd name="T6" fmla="*/ 36 w 136"/>
                <a:gd name="T7" fmla="*/ 118 h 136"/>
                <a:gd name="T8" fmla="*/ 18 w 136"/>
                <a:gd name="T9" fmla="*/ 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18" y="36"/>
                  </a:moveTo>
                  <a:cubicBezTo>
                    <a:pt x="36" y="8"/>
                    <a:pt x="73" y="0"/>
                    <a:pt x="100" y="18"/>
                  </a:cubicBezTo>
                  <a:cubicBezTo>
                    <a:pt x="128" y="36"/>
                    <a:pt x="136" y="73"/>
                    <a:pt x="118" y="100"/>
                  </a:cubicBezTo>
                  <a:cubicBezTo>
                    <a:pt x="100" y="128"/>
                    <a:pt x="64" y="136"/>
                    <a:pt x="36" y="118"/>
                  </a:cubicBezTo>
                  <a:cubicBezTo>
                    <a:pt x="8" y="100"/>
                    <a:pt x="0" y="64"/>
                    <a:pt x="18" y="36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6137275" y="0"/>
              <a:ext cx="134938" cy="136525"/>
            </a:xfrm>
            <a:custGeom>
              <a:avLst/>
              <a:gdLst>
                <a:gd name="T0" fmla="*/ 27 w 36"/>
                <a:gd name="T1" fmla="*/ 5 h 36"/>
                <a:gd name="T2" fmla="*/ 5 w 36"/>
                <a:gd name="T3" fmla="*/ 10 h 36"/>
                <a:gd name="T4" fmla="*/ 10 w 36"/>
                <a:gd name="T5" fmla="*/ 32 h 36"/>
                <a:gd name="T6" fmla="*/ 31 w 36"/>
                <a:gd name="T7" fmla="*/ 27 h 36"/>
                <a:gd name="T8" fmla="*/ 27 w 36"/>
                <a:gd name="T9" fmla="*/ 5 h 36"/>
                <a:gd name="T10" fmla="*/ 12 w 36"/>
                <a:gd name="T11" fmla="*/ 27 h 36"/>
                <a:gd name="T12" fmla="*/ 9 w 36"/>
                <a:gd name="T13" fmla="*/ 12 h 36"/>
                <a:gd name="T14" fmla="*/ 24 w 36"/>
                <a:gd name="T15" fmla="*/ 9 h 36"/>
                <a:gd name="T16" fmla="*/ 27 w 36"/>
                <a:gd name="T17" fmla="*/ 24 h 36"/>
                <a:gd name="T18" fmla="*/ 12 w 36"/>
                <a:gd name="T1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27" y="5"/>
                  </a:moveTo>
                  <a:cubicBezTo>
                    <a:pt x="19" y="0"/>
                    <a:pt x="10" y="2"/>
                    <a:pt x="5" y="10"/>
                  </a:cubicBezTo>
                  <a:cubicBezTo>
                    <a:pt x="0" y="17"/>
                    <a:pt x="2" y="27"/>
                    <a:pt x="10" y="32"/>
                  </a:cubicBezTo>
                  <a:cubicBezTo>
                    <a:pt x="17" y="36"/>
                    <a:pt x="27" y="34"/>
                    <a:pt x="31" y="27"/>
                  </a:cubicBezTo>
                  <a:cubicBezTo>
                    <a:pt x="36" y="19"/>
                    <a:pt x="34" y="10"/>
                    <a:pt x="27" y="5"/>
                  </a:cubicBezTo>
                  <a:close/>
                  <a:moveTo>
                    <a:pt x="12" y="27"/>
                  </a:moveTo>
                  <a:cubicBezTo>
                    <a:pt x="7" y="24"/>
                    <a:pt x="6" y="17"/>
                    <a:pt x="9" y="12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2"/>
                    <a:pt x="31" y="19"/>
                    <a:pt x="27" y="24"/>
                  </a:cubicBezTo>
                  <a:cubicBezTo>
                    <a:pt x="24" y="29"/>
                    <a:pt x="17" y="31"/>
                    <a:pt x="12" y="27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6592887" y="2576513"/>
              <a:ext cx="447675" cy="447675"/>
            </a:xfrm>
            <a:custGeom>
              <a:avLst/>
              <a:gdLst>
                <a:gd name="T0" fmla="*/ 11 w 119"/>
                <a:gd name="T1" fmla="*/ 79 h 119"/>
                <a:gd name="T2" fmla="*/ 40 w 119"/>
                <a:gd name="T3" fmla="*/ 11 h 119"/>
                <a:gd name="T4" fmla="*/ 108 w 119"/>
                <a:gd name="T5" fmla="*/ 40 h 119"/>
                <a:gd name="T6" fmla="*/ 79 w 119"/>
                <a:gd name="T7" fmla="*/ 108 h 119"/>
                <a:gd name="T8" fmla="*/ 11 w 119"/>
                <a:gd name="T9" fmla="*/ 7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" y="79"/>
                  </a:moveTo>
                  <a:cubicBezTo>
                    <a:pt x="0" y="53"/>
                    <a:pt x="13" y="22"/>
                    <a:pt x="40" y="11"/>
                  </a:cubicBezTo>
                  <a:cubicBezTo>
                    <a:pt x="66" y="0"/>
                    <a:pt x="97" y="13"/>
                    <a:pt x="108" y="40"/>
                  </a:cubicBezTo>
                  <a:cubicBezTo>
                    <a:pt x="119" y="66"/>
                    <a:pt x="106" y="97"/>
                    <a:pt x="79" y="108"/>
                  </a:cubicBezTo>
                  <a:cubicBezTo>
                    <a:pt x="53" y="119"/>
                    <a:pt x="22" y="106"/>
                    <a:pt x="11" y="79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 noEditPoints="1"/>
            </p:cNvSpPr>
            <p:nvPr/>
          </p:nvSpPr>
          <p:spPr bwMode="auto">
            <a:xfrm>
              <a:off x="6670675" y="2528888"/>
              <a:ext cx="117475" cy="115888"/>
            </a:xfrm>
            <a:custGeom>
              <a:avLst/>
              <a:gdLst>
                <a:gd name="T0" fmla="*/ 10 w 31"/>
                <a:gd name="T1" fmla="*/ 3 h 31"/>
                <a:gd name="T2" fmla="*/ 2 w 31"/>
                <a:gd name="T3" fmla="*/ 21 h 31"/>
                <a:gd name="T4" fmla="*/ 20 w 31"/>
                <a:gd name="T5" fmla="*/ 28 h 31"/>
                <a:gd name="T6" fmla="*/ 28 w 31"/>
                <a:gd name="T7" fmla="*/ 10 h 31"/>
                <a:gd name="T8" fmla="*/ 10 w 31"/>
                <a:gd name="T9" fmla="*/ 3 h 31"/>
                <a:gd name="T10" fmla="*/ 19 w 31"/>
                <a:gd name="T11" fmla="*/ 24 h 31"/>
                <a:gd name="T12" fmla="*/ 6 w 31"/>
                <a:gd name="T13" fmla="*/ 19 h 31"/>
                <a:gd name="T14" fmla="*/ 12 w 31"/>
                <a:gd name="T15" fmla="*/ 7 h 31"/>
                <a:gd name="T16" fmla="*/ 24 w 31"/>
                <a:gd name="T17" fmla="*/ 12 h 31"/>
                <a:gd name="T18" fmla="*/ 19 w 31"/>
                <a:gd name="T1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0" y="3"/>
                  </a:moveTo>
                  <a:cubicBezTo>
                    <a:pt x="3" y="6"/>
                    <a:pt x="0" y="14"/>
                    <a:pt x="2" y="21"/>
                  </a:cubicBezTo>
                  <a:cubicBezTo>
                    <a:pt x="5" y="28"/>
                    <a:pt x="13" y="31"/>
                    <a:pt x="20" y="28"/>
                  </a:cubicBezTo>
                  <a:cubicBezTo>
                    <a:pt x="28" y="26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  <a:moveTo>
                    <a:pt x="19" y="24"/>
                  </a:moveTo>
                  <a:cubicBezTo>
                    <a:pt x="14" y="27"/>
                    <a:pt x="8" y="24"/>
                    <a:pt x="6" y="19"/>
                  </a:cubicBezTo>
                  <a:cubicBezTo>
                    <a:pt x="4" y="14"/>
                    <a:pt x="7" y="9"/>
                    <a:pt x="12" y="7"/>
                  </a:cubicBezTo>
                  <a:cubicBezTo>
                    <a:pt x="17" y="5"/>
                    <a:pt x="22" y="7"/>
                    <a:pt x="24" y="12"/>
                  </a:cubicBezTo>
                  <a:cubicBezTo>
                    <a:pt x="26" y="17"/>
                    <a:pt x="24" y="22"/>
                    <a:pt x="19" y="2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6"/>
            <p:cNvSpPr>
              <a:spLocks noChangeArrowheads="1"/>
            </p:cNvSpPr>
            <p:nvPr/>
          </p:nvSpPr>
          <p:spPr bwMode="auto">
            <a:xfrm>
              <a:off x="5519737" y="247967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4552950" y="1309688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88"/>
            <p:cNvSpPr>
              <a:spLocks noChangeArrowheads="1"/>
            </p:cNvSpPr>
            <p:nvPr/>
          </p:nvSpPr>
          <p:spPr bwMode="auto">
            <a:xfrm>
              <a:off x="5354637" y="993775"/>
              <a:ext cx="79375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89"/>
            <p:cNvSpPr>
              <a:spLocks noChangeArrowheads="1"/>
            </p:cNvSpPr>
            <p:nvPr/>
          </p:nvSpPr>
          <p:spPr bwMode="auto">
            <a:xfrm>
              <a:off x="4519612" y="315913"/>
              <a:ext cx="77788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0"/>
            <p:cNvSpPr>
              <a:spLocks noChangeArrowheads="1"/>
            </p:cNvSpPr>
            <p:nvPr/>
          </p:nvSpPr>
          <p:spPr bwMode="auto">
            <a:xfrm>
              <a:off x="6389687" y="2784475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1"/>
            <p:cNvSpPr>
              <a:spLocks noChangeArrowheads="1"/>
            </p:cNvSpPr>
            <p:nvPr/>
          </p:nvSpPr>
          <p:spPr bwMode="auto">
            <a:xfrm>
              <a:off x="6348412" y="10620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2"/>
            <p:cNvSpPr>
              <a:spLocks noChangeArrowheads="1"/>
            </p:cNvSpPr>
            <p:nvPr/>
          </p:nvSpPr>
          <p:spPr bwMode="auto">
            <a:xfrm>
              <a:off x="7370762" y="1309688"/>
              <a:ext cx="79375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5911850" y="354012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94"/>
            <p:cNvSpPr>
              <a:spLocks noChangeArrowheads="1"/>
            </p:cNvSpPr>
            <p:nvPr/>
          </p:nvSpPr>
          <p:spPr bwMode="auto">
            <a:xfrm>
              <a:off x="6186487" y="6556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95"/>
            <p:cNvSpPr>
              <a:spLocks noChangeArrowheads="1"/>
            </p:cNvSpPr>
            <p:nvPr/>
          </p:nvSpPr>
          <p:spPr bwMode="auto">
            <a:xfrm>
              <a:off x="4478337" y="1433513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6"/>
            <p:cNvSpPr>
              <a:spLocks noChangeArrowheads="1"/>
            </p:cNvSpPr>
            <p:nvPr/>
          </p:nvSpPr>
          <p:spPr bwMode="auto">
            <a:xfrm>
              <a:off x="7024687" y="2208213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7"/>
            <p:cNvSpPr>
              <a:spLocks noChangeArrowheads="1"/>
            </p:cNvSpPr>
            <p:nvPr/>
          </p:nvSpPr>
          <p:spPr bwMode="auto">
            <a:xfrm>
              <a:off x="6908800" y="69215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98"/>
            <p:cNvSpPr>
              <a:spLocks noChangeArrowheads="1"/>
            </p:cNvSpPr>
            <p:nvPr/>
          </p:nvSpPr>
          <p:spPr bwMode="auto">
            <a:xfrm>
              <a:off x="4478337" y="303530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9"/>
            <p:cNvSpPr>
              <a:spLocks noChangeArrowheads="1"/>
            </p:cNvSpPr>
            <p:nvPr/>
          </p:nvSpPr>
          <p:spPr bwMode="auto">
            <a:xfrm>
              <a:off x="6942137" y="496888"/>
              <a:ext cx="142875" cy="139700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02"/>
            <p:cNvSpPr>
              <a:spLocks noChangeArrowheads="1"/>
            </p:cNvSpPr>
            <p:nvPr/>
          </p:nvSpPr>
          <p:spPr bwMode="auto">
            <a:xfrm>
              <a:off x="7191375" y="892175"/>
              <a:ext cx="138113" cy="14287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108"/>
            <p:cNvSpPr>
              <a:spLocks noChangeArrowheads="1"/>
            </p:cNvSpPr>
            <p:nvPr/>
          </p:nvSpPr>
          <p:spPr bwMode="auto">
            <a:xfrm>
              <a:off x="5019675" y="850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9"/>
            <p:cNvSpPr>
              <a:spLocks noChangeArrowheads="1"/>
            </p:cNvSpPr>
            <p:nvPr/>
          </p:nvSpPr>
          <p:spPr bwMode="auto">
            <a:xfrm>
              <a:off x="6878637" y="15875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10"/>
            <p:cNvSpPr>
              <a:spLocks noChangeArrowheads="1"/>
            </p:cNvSpPr>
            <p:nvPr/>
          </p:nvSpPr>
          <p:spPr bwMode="auto">
            <a:xfrm>
              <a:off x="6543675" y="322103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11"/>
            <p:cNvSpPr>
              <a:spLocks noChangeArrowheads="1"/>
            </p:cNvSpPr>
            <p:nvPr/>
          </p:nvSpPr>
          <p:spPr bwMode="auto">
            <a:xfrm>
              <a:off x="5840412" y="1095375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12"/>
            <p:cNvSpPr>
              <a:spLocks noChangeArrowheads="1"/>
            </p:cNvSpPr>
            <p:nvPr/>
          </p:nvSpPr>
          <p:spPr bwMode="auto">
            <a:xfrm>
              <a:off x="4037012" y="20843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13"/>
            <p:cNvSpPr>
              <a:spLocks noChangeArrowheads="1"/>
            </p:cNvSpPr>
            <p:nvPr/>
          </p:nvSpPr>
          <p:spPr bwMode="auto">
            <a:xfrm>
              <a:off x="4725987" y="30622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4"/>
            <p:cNvSpPr>
              <a:spLocks noChangeArrowheads="1"/>
            </p:cNvSpPr>
            <p:nvPr/>
          </p:nvSpPr>
          <p:spPr bwMode="auto">
            <a:xfrm>
              <a:off x="6378575" y="2501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5"/>
            <p:cNvSpPr>
              <a:spLocks noChangeArrowheads="1"/>
            </p:cNvSpPr>
            <p:nvPr/>
          </p:nvSpPr>
          <p:spPr bwMode="auto">
            <a:xfrm>
              <a:off x="5426075" y="266065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116"/>
            <p:cNvSpPr>
              <a:spLocks noChangeArrowheads="1"/>
            </p:cNvSpPr>
            <p:nvPr/>
          </p:nvSpPr>
          <p:spPr bwMode="auto">
            <a:xfrm>
              <a:off x="7134225" y="2697163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17"/>
            <p:cNvSpPr>
              <a:spLocks noChangeArrowheads="1"/>
            </p:cNvSpPr>
            <p:nvPr/>
          </p:nvSpPr>
          <p:spPr bwMode="auto">
            <a:xfrm>
              <a:off x="4270375" y="620713"/>
              <a:ext cx="112713" cy="1127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18"/>
            <p:cNvSpPr>
              <a:spLocks noChangeArrowheads="1"/>
            </p:cNvSpPr>
            <p:nvPr/>
          </p:nvSpPr>
          <p:spPr bwMode="auto">
            <a:xfrm>
              <a:off x="7412037" y="22494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699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36B1ED-1328-4EC6-9078-1862FE142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731D6D-137F-4AEC-93C8-E6944D0AD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BB441B-F3CD-4CEC-8064-33D0548FD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3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4E9D77D-E273-440F-B81C-EF77F7B5C8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994642"/>
            <a:ext cx="10842907" cy="3138672"/>
            <a:chOff x="673101" y="1994642"/>
            <a:chExt cx="10842907" cy="3138672"/>
          </a:xfrm>
        </p:grpSpPr>
        <p:sp>
          <p:nvSpPr>
            <p:cNvPr id="6" name="ïšḻïďê">
              <a:extLst>
                <a:ext uri="{FF2B5EF4-FFF2-40B4-BE49-F238E27FC236}">
                  <a16:creationId xmlns:a16="http://schemas.microsoft.com/office/drawing/2014/main" xmlns="" id="{9E08C6F7-A8ED-4CB1-81C9-141B44236B3A}"/>
                </a:ext>
              </a:extLst>
            </p:cNvPr>
            <p:cNvSpPr txBox="1"/>
            <p:nvPr/>
          </p:nvSpPr>
          <p:spPr>
            <a:xfrm>
              <a:off x="673103" y="2146626"/>
              <a:ext cx="3222860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7" name="ïšľîḍê">
              <a:extLst>
                <a:ext uri="{FF2B5EF4-FFF2-40B4-BE49-F238E27FC236}">
                  <a16:creationId xmlns:a16="http://schemas.microsoft.com/office/drawing/2014/main" xmlns="" id="{C89911C0-1F3D-44C5-A53E-4D3CB5800B9A}"/>
                </a:ext>
              </a:extLst>
            </p:cNvPr>
            <p:cNvSpPr txBox="1"/>
            <p:nvPr/>
          </p:nvSpPr>
          <p:spPr>
            <a:xfrm>
              <a:off x="673101" y="2860745"/>
              <a:ext cx="3222861" cy="8128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grpSp>
          <p:nvGrpSpPr>
            <p:cNvPr id="8" name="íśḷïḍê">
              <a:extLst>
                <a:ext uri="{FF2B5EF4-FFF2-40B4-BE49-F238E27FC236}">
                  <a16:creationId xmlns:a16="http://schemas.microsoft.com/office/drawing/2014/main" xmlns="" id="{AE7D2ED0-0FB9-4139-B631-7FB3DBA0C5D9}"/>
                </a:ext>
              </a:extLst>
            </p:cNvPr>
            <p:cNvGrpSpPr/>
            <p:nvPr/>
          </p:nvGrpSpPr>
          <p:grpSpPr>
            <a:xfrm>
              <a:off x="3793986" y="1994642"/>
              <a:ext cx="7722022" cy="3138672"/>
              <a:chOff x="3793986" y="2241656"/>
              <a:chExt cx="7604327" cy="3090834"/>
            </a:xfrm>
          </p:grpSpPr>
          <p:grpSp>
            <p:nvGrpSpPr>
              <p:cNvPr id="9" name="išḻiďè">
                <a:extLst>
                  <a:ext uri="{FF2B5EF4-FFF2-40B4-BE49-F238E27FC236}">
                    <a16:creationId xmlns:a16="http://schemas.microsoft.com/office/drawing/2014/main" xmlns="" id="{0D7FA4AC-4925-4D87-AC7D-37BBA04A8C14}"/>
                  </a:ext>
                </a:extLst>
              </p:cNvPr>
              <p:cNvGrpSpPr/>
              <p:nvPr/>
            </p:nvGrpSpPr>
            <p:grpSpPr>
              <a:xfrm>
                <a:off x="3983525" y="2241656"/>
                <a:ext cx="7234852" cy="1517749"/>
                <a:chOff x="1445103" y="2132861"/>
                <a:chExt cx="7365049" cy="1545063"/>
              </a:xfrm>
            </p:grpSpPr>
            <p:grpSp>
              <p:nvGrpSpPr>
                <p:cNvPr id="22" name="ïşlíďê">
                  <a:extLst>
                    <a:ext uri="{FF2B5EF4-FFF2-40B4-BE49-F238E27FC236}">
                      <a16:creationId xmlns:a16="http://schemas.microsoft.com/office/drawing/2014/main" xmlns="" id="{710A6D0E-9780-4C7F-8072-6473DD073607}"/>
                    </a:ext>
                  </a:extLst>
                </p:cNvPr>
                <p:cNvGrpSpPr/>
                <p:nvPr/>
              </p:nvGrpSpPr>
              <p:grpSpPr>
                <a:xfrm>
                  <a:off x="1445103" y="2132867"/>
                  <a:ext cx="1554824" cy="1545057"/>
                  <a:chOff x="1436593" y="2132867"/>
                  <a:chExt cx="1554824" cy="1545057"/>
                </a:xfrm>
              </p:grpSpPr>
              <p:sp>
                <p:nvSpPr>
                  <p:cNvPr id="35" name="í$ḻîḍé">
                    <a:extLst>
                      <a:ext uri="{FF2B5EF4-FFF2-40B4-BE49-F238E27FC236}">
                        <a16:creationId xmlns:a16="http://schemas.microsoft.com/office/drawing/2014/main" xmlns="" id="{CA8975C4-4594-430B-9EAE-24812C2BB2C3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1436593" y="2132867"/>
                    <a:ext cx="1545057" cy="1545057"/>
                  </a:xfrm>
                  <a:prstGeom prst="roundRect">
                    <a:avLst/>
                  </a:prstGeom>
                  <a:noFill/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ṥḻiḋè">
                    <a:extLst>
                      <a:ext uri="{FF2B5EF4-FFF2-40B4-BE49-F238E27FC236}">
                        <a16:creationId xmlns:a16="http://schemas.microsoft.com/office/drawing/2014/main" xmlns="" id="{2A314B49-A25E-4A1F-B365-34D5590546BE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1523321" y="2219599"/>
                    <a:ext cx="1371601" cy="1371601"/>
                  </a:xfrm>
                  <a:custGeom>
                    <a:avLst/>
                    <a:gdLst>
                      <a:gd name="connsiteX0" fmla="*/ 66957 w 1371601"/>
                      <a:gd name="connsiteY0" fmla="*/ 66957 h 1371601"/>
                      <a:gd name="connsiteX1" fmla="*/ 228605 w 1371601"/>
                      <a:gd name="connsiteY1" fmla="*/ 0 h 1371601"/>
                      <a:gd name="connsiteX2" fmla="*/ 1142995 w 1371601"/>
                      <a:gd name="connsiteY2" fmla="*/ 0 h 1371601"/>
                      <a:gd name="connsiteX3" fmla="*/ 1371601 w 1371601"/>
                      <a:gd name="connsiteY3" fmla="*/ 228605 h 1371601"/>
                      <a:gd name="connsiteX4" fmla="*/ 1371601 w 1371601"/>
                      <a:gd name="connsiteY4" fmla="*/ 1142995 h 1371601"/>
                      <a:gd name="connsiteX5" fmla="*/ 1142995 w 1371601"/>
                      <a:gd name="connsiteY5" fmla="*/ 1371601 h 1371601"/>
                      <a:gd name="connsiteX6" fmla="*/ 228605 w 1371601"/>
                      <a:gd name="connsiteY6" fmla="*/ 1371600 h 1371601"/>
                      <a:gd name="connsiteX7" fmla="*/ 182533 w 1371601"/>
                      <a:gd name="connsiteY7" fmla="*/ 1366956 h 1371601"/>
                      <a:gd name="connsiteX8" fmla="*/ 160847 w 1371601"/>
                      <a:gd name="connsiteY8" fmla="*/ 1360224 h 1371601"/>
                      <a:gd name="connsiteX9" fmla="*/ 707768 w 1371601"/>
                      <a:gd name="connsiteY9" fmla="*/ 812406 h 1371601"/>
                      <a:gd name="connsiteX10" fmla="*/ 782073 w 1371601"/>
                      <a:gd name="connsiteY10" fmla="*/ 886588 h 1371601"/>
                      <a:gd name="connsiteX11" fmla="*/ 781829 w 1371601"/>
                      <a:gd name="connsiteY11" fmla="*/ 589614 h 1371601"/>
                      <a:gd name="connsiteX12" fmla="*/ 484854 w 1371601"/>
                      <a:gd name="connsiteY12" fmla="*/ 589857 h 1371601"/>
                      <a:gd name="connsiteX13" fmla="*/ 559160 w 1371601"/>
                      <a:gd name="connsiteY13" fmla="*/ 664040 h 1371601"/>
                      <a:gd name="connsiteX14" fmla="*/ 11843 w 1371601"/>
                      <a:gd name="connsiteY14" fmla="*/ 1212254 h 1371601"/>
                      <a:gd name="connsiteX15" fmla="*/ 4645 w 1371601"/>
                      <a:gd name="connsiteY15" fmla="*/ 1189067 h 1371601"/>
                      <a:gd name="connsiteX16" fmla="*/ 0 w 1371601"/>
                      <a:gd name="connsiteY16" fmla="*/ 1142995 h 1371601"/>
                      <a:gd name="connsiteX17" fmla="*/ 0 w 1371601"/>
                      <a:gd name="connsiteY17" fmla="*/ 228604 h 1371601"/>
                      <a:gd name="connsiteX18" fmla="*/ 66957 w 1371601"/>
                      <a:gd name="connsiteY18" fmla="*/ 66957 h 1371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371601" h="1371601">
                        <a:moveTo>
                          <a:pt x="66957" y="66957"/>
                        </a:moveTo>
                        <a:cubicBezTo>
                          <a:pt x="108326" y="25588"/>
                          <a:pt x="165477" y="0"/>
                          <a:pt x="228605" y="0"/>
                        </a:cubicBezTo>
                        <a:lnTo>
                          <a:pt x="1142995" y="0"/>
                        </a:lnTo>
                        <a:cubicBezTo>
                          <a:pt x="1269250" y="0"/>
                          <a:pt x="1371600" y="102351"/>
                          <a:pt x="1371601" y="228605"/>
                        </a:cubicBezTo>
                        <a:lnTo>
                          <a:pt x="1371601" y="1142995"/>
                        </a:lnTo>
                        <a:cubicBezTo>
                          <a:pt x="1371600" y="1269250"/>
                          <a:pt x="1269250" y="1371600"/>
                          <a:pt x="1142995" y="1371601"/>
                        </a:cubicBezTo>
                        <a:lnTo>
                          <a:pt x="228605" y="1371600"/>
                        </a:lnTo>
                        <a:cubicBezTo>
                          <a:pt x="212823" y="1371599"/>
                          <a:pt x="197416" y="1370001"/>
                          <a:pt x="182533" y="1366956"/>
                        </a:cubicBezTo>
                        <a:lnTo>
                          <a:pt x="160847" y="1360224"/>
                        </a:lnTo>
                        <a:lnTo>
                          <a:pt x="707768" y="812406"/>
                        </a:lnTo>
                        <a:lnTo>
                          <a:pt x="782073" y="886588"/>
                        </a:lnTo>
                        <a:lnTo>
                          <a:pt x="781829" y="589614"/>
                        </a:lnTo>
                        <a:lnTo>
                          <a:pt x="484854" y="589857"/>
                        </a:lnTo>
                        <a:lnTo>
                          <a:pt x="559160" y="664040"/>
                        </a:lnTo>
                        <a:lnTo>
                          <a:pt x="11843" y="1212254"/>
                        </a:lnTo>
                        <a:lnTo>
                          <a:pt x="4645" y="1189067"/>
                        </a:lnTo>
                        <a:cubicBezTo>
                          <a:pt x="1599" y="1174185"/>
                          <a:pt x="0" y="1158777"/>
                          <a:pt x="0" y="1142995"/>
                        </a:cubicBezTo>
                        <a:lnTo>
                          <a:pt x="0" y="228604"/>
                        </a:lnTo>
                        <a:cubicBezTo>
                          <a:pt x="0" y="165477"/>
                          <a:pt x="25588" y="108326"/>
                          <a:pt x="66957" y="66957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îṣḷiďe">
                    <a:extLst>
                      <a:ext uri="{FF2B5EF4-FFF2-40B4-BE49-F238E27FC236}">
                        <a16:creationId xmlns:a16="http://schemas.microsoft.com/office/drawing/2014/main" xmlns="" id="{4246813D-1D11-4644-AEA9-4395A54E86E9}"/>
                      </a:ext>
                    </a:extLst>
                  </p:cNvPr>
                  <p:cNvSpPr txBox="1"/>
                  <p:nvPr/>
                </p:nvSpPr>
                <p:spPr>
                  <a:xfrm>
                    <a:off x="2406000" y="2635779"/>
                    <a:ext cx="585417" cy="523220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>
                    <a:normAutofit/>
                  </a:bodyPr>
                  <a:lstStyle/>
                  <a:p>
                    <a:r>
                      <a:rPr lang="en-US" sz="2800" b="1" dirty="0">
                        <a:solidFill>
                          <a:schemeClr val="bg1"/>
                        </a:solidFill>
                      </a:rPr>
                      <a:t>01</a:t>
                    </a:r>
                  </a:p>
                </p:txBody>
              </p:sp>
            </p:grpSp>
            <p:grpSp>
              <p:nvGrpSpPr>
                <p:cNvPr id="23" name="ïşļîḍé">
                  <a:extLst>
                    <a:ext uri="{FF2B5EF4-FFF2-40B4-BE49-F238E27FC236}">
                      <a16:creationId xmlns:a16="http://schemas.microsoft.com/office/drawing/2014/main" xmlns="" id="{815F3ED5-9B22-49FE-B5D2-FDD47178FA3A}"/>
                    </a:ext>
                  </a:extLst>
                </p:cNvPr>
                <p:cNvGrpSpPr/>
                <p:nvPr/>
              </p:nvGrpSpPr>
              <p:grpSpPr>
                <a:xfrm>
                  <a:off x="3381843" y="2132866"/>
                  <a:ext cx="1554825" cy="1545057"/>
                  <a:chOff x="3376329" y="2132866"/>
                  <a:chExt cx="1554825" cy="1545057"/>
                </a:xfrm>
              </p:grpSpPr>
              <p:sp>
                <p:nvSpPr>
                  <p:cNvPr id="32" name="íšļïḍe">
                    <a:extLst>
                      <a:ext uri="{FF2B5EF4-FFF2-40B4-BE49-F238E27FC236}">
                        <a16:creationId xmlns:a16="http://schemas.microsoft.com/office/drawing/2014/main" xmlns="" id="{07CFD51D-1EC9-4681-AC30-CA2746A75672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3376329" y="2132866"/>
                    <a:ext cx="1545057" cy="1545057"/>
                  </a:xfrm>
                  <a:prstGeom prst="roundRect">
                    <a:avLst/>
                  </a:prstGeom>
                  <a:noFill/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îŝḻíḋê">
                    <a:extLst>
                      <a:ext uri="{FF2B5EF4-FFF2-40B4-BE49-F238E27FC236}">
                        <a16:creationId xmlns:a16="http://schemas.microsoft.com/office/drawing/2014/main" xmlns="" id="{E46D4319-7448-44FE-B71D-FD16E5DEFAA5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3463058" y="2219600"/>
                    <a:ext cx="1371601" cy="1371601"/>
                  </a:xfrm>
                  <a:custGeom>
                    <a:avLst/>
                    <a:gdLst>
                      <a:gd name="connsiteX0" fmla="*/ 66957 w 1371601"/>
                      <a:gd name="connsiteY0" fmla="*/ 66957 h 1371601"/>
                      <a:gd name="connsiteX1" fmla="*/ 228605 w 1371601"/>
                      <a:gd name="connsiteY1" fmla="*/ 0 h 1371601"/>
                      <a:gd name="connsiteX2" fmla="*/ 1142995 w 1371601"/>
                      <a:gd name="connsiteY2" fmla="*/ 0 h 1371601"/>
                      <a:gd name="connsiteX3" fmla="*/ 1371601 w 1371601"/>
                      <a:gd name="connsiteY3" fmla="*/ 228605 h 1371601"/>
                      <a:gd name="connsiteX4" fmla="*/ 1371601 w 1371601"/>
                      <a:gd name="connsiteY4" fmla="*/ 1142995 h 1371601"/>
                      <a:gd name="connsiteX5" fmla="*/ 1142995 w 1371601"/>
                      <a:gd name="connsiteY5" fmla="*/ 1371601 h 1371601"/>
                      <a:gd name="connsiteX6" fmla="*/ 228605 w 1371601"/>
                      <a:gd name="connsiteY6" fmla="*/ 1371600 h 1371601"/>
                      <a:gd name="connsiteX7" fmla="*/ 182533 w 1371601"/>
                      <a:gd name="connsiteY7" fmla="*/ 1366956 h 1371601"/>
                      <a:gd name="connsiteX8" fmla="*/ 160847 w 1371601"/>
                      <a:gd name="connsiteY8" fmla="*/ 1360224 h 1371601"/>
                      <a:gd name="connsiteX9" fmla="*/ 707768 w 1371601"/>
                      <a:gd name="connsiteY9" fmla="*/ 812406 h 1371601"/>
                      <a:gd name="connsiteX10" fmla="*/ 782073 w 1371601"/>
                      <a:gd name="connsiteY10" fmla="*/ 886588 h 1371601"/>
                      <a:gd name="connsiteX11" fmla="*/ 781829 w 1371601"/>
                      <a:gd name="connsiteY11" fmla="*/ 589614 h 1371601"/>
                      <a:gd name="connsiteX12" fmla="*/ 484854 w 1371601"/>
                      <a:gd name="connsiteY12" fmla="*/ 589857 h 1371601"/>
                      <a:gd name="connsiteX13" fmla="*/ 559160 w 1371601"/>
                      <a:gd name="connsiteY13" fmla="*/ 664040 h 1371601"/>
                      <a:gd name="connsiteX14" fmla="*/ 11843 w 1371601"/>
                      <a:gd name="connsiteY14" fmla="*/ 1212254 h 1371601"/>
                      <a:gd name="connsiteX15" fmla="*/ 4645 w 1371601"/>
                      <a:gd name="connsiteY15" fmla="*/ 1189067 h 1371601"/>
                      <a:gd name="connsiteX16" fmla="*/ 0 w 1371601"/>
                      <a:gd name="connsiteY16" fmla="*/ 1142995 h 1371601"/>
                      <a:gd name="connsiteX17" fmla="*/ 0 w 1371601"/>
                      <a:gd name="connsiteY17" fmla="*/ 228604 h 1371601"/>
                      <a:gd name="connsiteX18" fmla="*/ 66957 w 1371601"/>
                      <a:gd name="connsiteY18" fmla="*/ 66957 h 1371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371601" h="1371601">
                        <a:moveTo>
                          <a:pt x="66957" y="66957"/>
                        </a:moveTo>
                        <a:cubicBezTo>
                          <a:pt x="108326" y="25588"/>
                          <a:pt x="165477" y="0"/>
                          <a:pt x="228605" y="0"/>
                        </a:cubicBezTo>
                        <a:lnTo>
                          <a:pt x="1142995" y="0"/>
                        </a:lnTo>
                        <a:cubicBezTo>
                          <a:pt x="1269250" y="0"/>
                          <a:pt x="1371600" y="102351"/>
                          <a:pt x="1371601" y="228605"/>
                        </a:cubicBezTo>
                        <a:lnTo>
                          <a:pt x="1371601" y="1142995"/>
                        </a:lnTo>
                        <a:cubicBezTo>
                          <a:pt x="1371600" y="1269250"/>
                          <a:pt x="1269250" y="1371600"/>
                          <a:pt x="1142995" y="1371601"/>
                        </a:cubicBezTo>
                        <a:lnTo>
                          <a:pt x="228605" y="1371600"/>
                        </a:lnTo>
                        <a:cubicBezTo>
                          <a:pt x="212823" y="1371599"/>
                          <a:pt x="197416" y="1370001"/>
                          <a:pt x="182533" y="1366956"/>
                        </a:cubicBezTo>
                        <a:lnTo>
                          <a:pt x="160847" y="1360224"/>
                        </a:lnTo>
                        <a:lnTo>
                          <a:pt x="707768" y="812406"/>
                        </a:lnTo>
                        <a:lnTo>
                          <a:pt x="782073" y="886588"/>
                        </a:lnTo>
                        <a:lnTo>
                          <a:pt x="781829" y="589614"/>
                        </a:lnTo>
                        <a:lnTo>
                          <a:pt x="484854" y="589857"/>
                        </a:lnTo>
                        <a:lnTo>
                          <a:pt x="559160" y="664040"/>
                        </a:lnTo>
                        <a:lnTo>
                          <a:pt x="11843" y="1212254"/>
                        </a:lnTo>
                        <a:lnTo>
                          <a:pt x="4645" y="1189067"/>
                        </a:lnTo>
                        <a:cubicBezTo>
                          <a:pt x="1599" y="1174185"/>
                          <a:pt x="0" y="1158777"/>
                          <a:pt x="0" y="1142995"/>
                        </a:cubicBezTo>
                        <a:lnTo>
                          <a:pt x="0" y="228604"/>
                        </a:lnTo>
                        <a:cubicBezTo>
                          <a:pt x="0" y="165477"/>
                          <a:pt x="25588" y="108326"/>
                          <a:pt x="66957" y="66957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Sḷiḋe">
                    <a:extLst>
                      <a:ext uri="{FF2B5EF4-FFF2-40B4-BE49-F238E27FC236}">
                        <a16:creationId xmlns:a16="http://schemas.microsoft.com/office/drawing/2014/main" xmlns="" id="{DE4A5912-630E-4A96-88BA-E59C04BE698D}"/>
                      </a:ext>
                    </a:extLst>
                  </p:cNvPr>
                  <p:cNvSpPr txBox="1"/>
                  <p:nvPr/>
                </p:nvSpPr>
                <p:spPr>
                  <a:xfrm>
                    <a:off x="4345737" y="2635780"/>
                    <a:ext cx="585417" cy="523220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>
                    <a:normAutofit/>
                  </a:bodyPr>
                  <a:lstStyle/>
                  <a:p>
                    <a:r>
                      <a:rPr lang="en-US" sz="2800" b="1">
                        <a:solidFill>
                          <a:schemeClr val="bg1"/>
                        </a:solidFill>
                      </a:rPr>
                      <a:t>02</a:t>
                    </a:r>
                  </a:p>
                </p:txBody>
              </p:sp>
            </p:grpSp>
            <p:grpSp>
              <p:nvGrpSpPr>
                <p:cNvPr id="24" name="íśḻiďe">
                  <a:extLst>
                    <a:ext uri="{FF2B5EF4-FFF2-40B4-BE49-F238E27FC236}">
                      <a16:creationId xmlns:a16="http://schemas.microsoft.com/office/drawing/2014/main" xmlns="" id="{F5483AC9-39C3-433A-8B65-C81977E21EE9}"/>
                    </a:ext>
                  </a:extLst>
                </p:cNvPr>
                <p:cNvGrpSpPr/>
                <p:nvPr/>
              </p:nvGrpSpPr>
              <p:grpSpPr>
                <a:xfrm>
                  <a:off x="5318584" y="2132864"/>
                  <a:ext cx="1554825" cy="1545057"/>
                  <a:chOff x="5316066" y="2132864"/>
                  <a:chExt cx="1554825" cy="1545057"/>
                </a:xfrm>
              </p:grpSpPr>
              <p:sp>
                <p:nvSpPr>
                  <p:cNvPr id="29" name="ïṧľidé">
                    <a:extLst>
                      <a:ext uri="{FF2B5EF4-FFF2-40B4-BE49-F238E27FC236}">
                        <a16:creationId xmlns:a16="http://schemas.microsoft.com/office/drawing/2014/main" xmlns="" id="{D3157ECF-A364-4320-A421-15B80578FEAE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5316066" y="2132864"/>
                    <a:ext cx="1545057" cy="1545057"/>
                  </a:xfrm>
                  <a:prstGeom prst="roundRect">
                    <a:avLst/>
                  </a:prstGeom>
                  <a:noFill/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iŝļîde">
                    <a:extLst>
                      <a:ext uri="{FF2B5EF4-FFF2-40B4-BE49-F238E27FC236}">
                        <a16:creationId xmlns:a16="http://schemas.microsoft.com/office/drawing/2014/main" xmlns="" id="{E52DE413-1DE8-42EF-927F-6008D713255B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5402795" y="2219599"/>
                    <a:ext cx="1371601" cy="1371601"/>
                  </a:xfrm>
                  <a:custGeom>
                    <a:avLst/>
                    <a:gdLst>
                      <a:gd name="connsiteX0" fmla="*/ 66957 w 1371601"/>
                      <a:gd name="connsiteY0" fmla="*/ 66957 h 1371601"/>
                      <a:gd name="connsiteX1" fmla="*/ 228605 w 1371601"/>
                      <a:gd name="connsiteY1" fmla="*/ 0 h 1371601"/>
                      <a:gd name="connsiteX2" fmla="*/ 1142995 w 1371601"/>
                      <a:gd name="connsiteY2" fmla="*/ 0 h 1371601"/>
                      <a:gd name="connsiteX3" fmla="*/ 1371601 w 1371601"/>
                      <a:gd name="connsiteY3" fmla="*/ 228605 h 1371601"/>
                      <a:gd name="connsiteX4" fmla="*/ 1371601 w 1371601"/>
                      <a:gd name="connsiteY4" fmla="*/ 1142995 h 1371601"/>
                      <a:gd name="connsiteX5" fmla="*/ 1142995 w 1371601"/>
                      <a:gd name="connsiteY5" fmla="*/ 1371601 h 1371601"/>
                      <a:gd name="connsiteX6" fmla="*/ 228605 w 1371601"/>
                      <a:gd name="connsiteY6" fmla="*/ 1371600 h 1371601"/>
                      <a:gd name="connsiteX7" fmla="*/ 182533 w 1371601"/>
                      <a:gd name="connsiteY7" fmla="*/ 1366956 h 1371601"/>
                      <a:gd name="connsiteX8" fmla="*/ 160847 w 1371601"/>
                      <a:gd name="connsiteY8" fmla="*/ 1360224 h 1371601"/>
                      <a:gd name="connsiteX9" fmla="*/ 707768 w 1371601"/>
                      <a:gd name="connsiteY9" fmla="*/ 812406 h 1371601"/>
                      <a:gd name="connsiteX10" fmla="*/ 782073 w 1371601"/>
                      <a:gd name="connsiteY10" fmla="*/ 886588 h 1371601"/>
                      <a:gd name="connsiteX11" fmla="*/ 781829 w 1371601"/>
                      <a:gd name="connsiteY11" fmla="*/ 589614 h 1371601"/>
                      <a:gd name="connsiteX12" fmla="*/ 484854 w 1371601"/>
                      <a:gd name="connsiteY12" fmla="*/ 589857 h 1371601"/>
                      <a:gd name="connsiteX13" fmla="*/ 559160 w 1371601"/>
                      <a:gd name="connsiteY13" fmla="*/ 664040 h 1371601"/>
                      <a:gd name="connsiteX14" fmla="*/ 11843 w 1371601"/>
                      <a:gd name="connsiteY14" fmla="*/ 1212254 h 1371601"/>
                      <a:gd name="connsiteX15" fmla="*/ 4645 w 1371601"/>
                      <a:gd name="connsiteY15" fmla="*/ 1189067 h 1371601"/>
                      <a:gd name="connsiteX16" fmla="*/ 0 w 1371601"/>
                      <a:gd name="connsiteY16" fmla="*/ 1142995 h 1371601"/>
                      <a:gd name="connsiteX17" fmla="*/ 0 w 1371601"/>
                      <a:gd name="connsiteY17" fmla="*/ 228604 h 1371601"/>
                      <a:gd name="connsiteX18" fmla="*/ 66957 w 1371601"/>
                      <a:gd name="connsiteY18" fmla="*/ 66957 h 1371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371601" h="1371601">
                        <a:moveTo>
                          <a:pt x="66957" y="66957"/>
                        </a:moveTo>
                        <a:cubicBezTo>
                          <a:pt x="108326" y="25588"/>
                          <a:pt x="165477" y="0"/>
                          <a:pt x="228605" y="0"/>
                        </a:cubicBezTo>
                        <a:lnTo>
                          <a:pt x="1142995" y="0"/>
                        </a:lnTo>
                        <a:cubicBezTo>
                          <a:pt x="1269250" y="0"/>
                          <a:pt x="1371600" y="102351"/>
                          <a:pt x="1371601" y="228605"/>
                        </a:cubicBezTo>
                        <a:lnTo>
                          <a:pt x="1371601" y="1142995"/>
                        </a:lnTo>
                        <a:cubicBezTo>
                          <a:pt x="1371600" y="1269250"/>
                          <a:pt x="1269250" y="1371600"/>
                          <a:pt x="1142995" y="1371601"/>
                        </a:cubicBezTo>
                        <a:lnTo>
                          <a:pt x="228605" y="1371600"/>
                        </a:lnTo>
                        <a:cubicBezTo>
                          <a:pt x="212823" y="1371599"/>
                          <a:pt x="197416" y="1370001"/>
                          <a:pt x="182533" y="1366956"/>
                        </a:cubicBezTo>
                        <a:lnTo>
                          <a:pt x="160847" y="1360224"/>
                        </a:lnTo>
                        <a:lnTo>
                          <a:pt x="707768" y="812406"/>
                        </a:lnTo>
                        <a:lnTo>
                          <a:pt x="782073" y="886588"/>
                        </a:lnTo>
                        <a:lnTo>
                          <a:pt x="781829" y="589614"/>
                        </a:lnTo>
                        <a:lnTo>
                          <a:pt x="484854" y="589857"/>
                        </a:lnTo>
                        <a:lnTo>
                          <a:pt x="559160" y="664040"/>
                        </a:lnTo>
                        <a:lnTo>
                          <a:pt x="11843" y="1212254"/>
                        </a:lnTo>
                        <a:lnTo>
                          <a:pt x="4645" y="1189067"/>
                        </a:lnTo>
                        <a:cubicBezTo>
                          <a:pt x="1599" y="1174185"/>
                          <a:pt x="0" y="1158777"/>
                          <a:pt x="0" y="1142995"/>
                        </a:cubicBezTo>
                        <a:lnTo>
                          <a:pt x="0" y="228604"/>
                        </a:lnTo>
                        <a:cubicBezTo>
                          <a:pt x="0" y="165477"/>
                          <a:pt x="25588" y="108326"/>
                          <a:pt x="66957" y="66957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iṧ1iḋé">
                    <a:extLst>
                      <a:ext uri="{FF2B5EF4-FFF2-40B4-BE49-F238E27FC236}">
                        <a16:creationId xmlns:a16="http://schemas.microsoft.com/office/drawing/2014/main" xmlns="" id="{AEDE97A6-F457-4A11-B334-E0439192D77B}"/>
                      </a:ext>
                    </a:extLst>
                  </p:cNvPr>
                  <p:cNvSpPr txBox="1"/>
                  <p:nvPr/>
                </p:nvSpPr>
                <p:spPr>
                  <a:xfrm>
                    <a:off x="6285474" y="2635779"/>
                    <a:ext cx="585417" cy="523220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>
                    <a:normAutofit/>
                  </a:bodyPr>
                  <a:lstStyle/>
                  <a:p>
                    <a:r>
                      <a:rPr lang="en-US" sz="2800" b="1">
                        <a:solidFill>
                          <a:schemeClr val="bg1"/>
                        </a:solidFill>
                      </a:rPr>
                      <a:t>03</a:t>
                    </a:r>
                  </a:p>
                </p:txBody>
              </p:sp>
            </p:grpSp>
            <p:grpSp>
              <p:nvGrpSpPr>
                <p:cNvPr id="25" name="îṩ1ídé">
                  <a:extLst>
                    <a:ext uri="{FF2B5EF4-FFF2-40B4-BE49-F238E27FC236}">
                      <a16:creationId xmlns:a16="http://schemas.microsoft.com/office/drawing/2014/main" xmlns="" id="{956013BF-18F7-4818-8049-984FAAF78BA1}"/>
                    </a:ext>
                  </a:extLst>
                </p:cNvPr>
                <p:cNvGrpSpPr/>
                <p:nvPr/>
              </p:nvGrpSpPr>
              <p:grpSpPr>
                <a:xfrm>
                  <a:off x="7255325" y="2132861"/>
                  <a:ext cx="1554827" cy="1545057"/>
                  <a:chOff x="7255801" y="2132861"/>
                  <a:chExt cx="1554827" cy="1545057"/>
                </a:xfrm>
              </p:grpSpPr>
              <p:sp>
                <p:nvSpPr>
                  <p:cNvPr id="26" name="iŝḷïďé">
                    <a:extLst>
                      <a:ext uri="{FF2B5EF4-FFF2-40B4-BE49-F238E27FC236}">
                        <a16:creationId xmlns:a16="http://schemas.microsoft.com/office/drawing/2014/main" xmlns="" id="{408A97E5-B042-41CE-B152-ACE13D65BCEB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7255801" y="2132861"/>
                    <a:ext cx="1545057" cy="1545057"/>
                  </a:xfrm>
                  <a:prstGeom prst="roundRect">
                    <a:avLst/>
                  </a:prstGeom>
                  <a:noFill/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ïṡlïḓe">
                    <a:extLst>
                      <a:ext uri="{FF2B5EF4-FFF2-40B4-BE49-F238E27FC236}">
                        <a16:creationId xmlns:a16="http://schemas.microsoft.com/office/drawing/2014/main" xmlns="" id="{617F7E53-46DE-4642-BF9B-075BC882532B}"/>
                      </a:ext>
                    </a:extLst>
                  </p:cNvPr>
                  <p:cNvSpPr/>
                  <p:nvPr/>
                </p:nvSpPr>
                <p:spPr>
                  <a:xfrm rot="2702816">
                    <a:off x="7342532" y="2219596"/>
                    <a:ext cx="1371601" cy="1371601"/>
                  </a:xfrm>
                  <a:custGeom>
                    <a:avLst/>
                    <a:gdLst>
                      <a:gd name="connsiteX0" fmla="*/ 66957 w 1371601"/>
                      <a:gd name="connsiteY0" fmla="*/ 66957 h 1371601"/>
                      <a:gd name="connsiteX1" fmla="*/ 228605 w 1371601"/>
                      <a:gd name="connsiteY1" fmla="*/ 0 h 1371601"/>
                      <a:gd name="connsiteX2" fmla="*/ 1142995 w 1371601"/>
                      <a:gd name="connsiteY2" fmla="*/ 0 h 1371601"/>
                      <a:gd name="connsiteX3" fmla="*/ 1371601 w 1371601"/>
                      <a:gd name="connsiteY3" fmla="*/ 228605 h 1371601"/>
                      <a:gd name="connsiteX4" fmla="*/ 1371601 w 1371601"/>
                      <a:gd name="connsiteY4" fmla="*/ 1142995 h 1371601"/>
                      <a:gd name="connsiteX5" fmla="*/ 1142995 w 1371601"/>
                      <a:gd name="connsiteY5" fmla="*/ 1371601 h 1371601"/>
                      <a:gd name="connsiteX6" fmla="*/ 228605 w 1371601"/>
                      <a:gd name="connsiteY6" fmla="*/ 1371600 h 1371601"/>
                      <a:gd name="connsiteX7" fmla="*/ 182533 w 1371601"/>
                      <a:gd name="connsiteY7" fmla="*/ 1366956 h 1371601"/>
                      <a:gd name="connsiteX8" fmla="*/ 160847 w 1371601"/>
                      <a:gd name="connsiteY8" fmla="*/ 1360224 h 1371601"/>
                      <a:gd name="connsiteX9" fmla="*/ 707768 w 1371601"/>
                      <a:gd name="connsiteY9" fmla="*/ 812406 h 1371601"/>
                      <a:gd name="connsiteX10" fmla="*/ 782073 w 1371601"/>
                      <a:gd name="connsiteY10" fmla="*/ 886588 h 1371601"/>
                      <a:gd name="connsiteX11" fmla="*/ 781829 w 1371601"/>
                      <a:gd name="connsiteY11" fmla="*/ 589614 h 1371601"/>
                      <a:gd name="connsiteX12" fmla="*/ 484854 w 1371601"/>
                      <a:gd name="connsiteY12" fmla="*/ 589857 h 1371601"/>
                      <a:gd name="connsiteX13" fmla="*/ 559160 w 1371601"/>
                      <a:gd name="connsiteY13" fmla="*/ 664040 h 1371601"/>
                      <a:gd name="connsiteX14" fmla="*/ 11843 w 1371601"/>
                      <a:gd name="connsiteY14" fmla="*/ 1212254 h 1371601"/>
                      <a:gd name="connsiteX15" fmla="*/ 4645 w 1371601"/>
                      <a:gd name="connsiteY15" fmla="*/ 1189067 h 1371601"/>
                      <a:gd name="connsiteX16" fmla="*/ 0 w 1371601"/>
                      <a:gd name="connsiteY16" fmla="*/ 1142995 h 1371601"/>
                      <a:gd name="connsiteX17" fmla="*/ 0 w 1371601"/>
                      <a:gd name="connsiteY17" fmla="*/ 228604 h 1371601"/>
                      <a:gd name="connsiteX18" fmla="*/ 66957 w 1371601"/>
                      <a:gd name="connsiteY18" fmla="*/ 66957 h 1371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371601" h="1371601">
                        <a:moveTo>
                          <a:pt x="66957" y="66957"/>
                        </a:moveTo>
                        <a:cubicBezTo>
                          <a:pt x="108326" y="25588"/>
                          <a:pt x="165477" y="0"/>
                          <a:pt x="228605" y="0"/>
                        </a:cubicBezTo>
                        <a:lnTo>
                          <a:pt x="1142995" y="0"/>
                        </a:lnTo>
                        <a:cubicBezTo>
                          <a:pt x="1269250" y="0"/>
                          <a:pt x="1371600" y="102351"/>
                          <a:pt x="1371601" y="228605"/>
                        </a:cubicBezTo>
                        <a:lnTo>
                          <a:pt x="1371601" y="1142995"/>
                        </a:lnTo>
                        <a:cubicBezTo>
                          <a:pt x="1371600" y="1269250"/>
                          <a:pt x="1269250" y="1371600"/>
                          <a:pt x="1142995" y="1371601"/>
                        </a:cubicBezTo>
                        <a:lnTo>
                          <a:pt x="228605" y="1371600"/>
                        </a:lnTo>
                        <a:cubicBezTo>
                          <a:pt x="212823" y="1371599"/>
                          <a:pt x="197416" y="1370001"/>
                          <a:pt x="182533" y="1366956"/>
                        </a:cubicBezTo>
                        <a:lnTo>
                          <a:pt x="160847" y="1360224"/>
                        </a:lnTo>
                        <a:lnTo>
                          <a:pt x="707768" y="812406"/>
                        </a:lnTo>
                        <a:lnTo>
                          <a:pt x="782073" y="886588"/>
                        </a:lnTo>
                        <a:lnTo>
                          <a:pt x="781829" y="589614"/>
                        </a:lnTo>
                        <a:lnTo>
                          <a:pt x="484854" y="589857"/>
                        </a:lnTo>
                        <a:lnTo>
                          <a:pt x="559160" y="664040"/>
                        </a:lnTo>
                        <a:lnTo>
                          <a:pt x="11843" y="1212254"/>
                        </a:lnTo>
                        <a:lnTo>
                          <a:pt x="4645" y="1189067"/>
                        </a:lnTo>
                        <a:cubicBezTo>
                          <a:pt x="1599" y="1174185"/>
                          <a:pt x="0" y="1158777"/>
                          <a:pt x="0" y="1142995"/>
                        </a:cubicBezTo>
                        <a:lnTo>
                          <a:pt x="0" y="228604"/>
                        </a:lnTo>
                        <a:cubicBezTo>
                          <a:pt x="0" y="165477"/>
                          <a:pt x="25588" y="108326"/>
                          <a:pt x="66957" y="66957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îṣľîde">
                    <a:extLst>
                      <a:ext uri="{FF2B5EF4-FFF2-40B4-BE49-F238E27FC236}">
                        <a16:creationId xmlns:a16="http://schemas.microsoft.com/office/drawing/2014/main" xmlns="" id="{A59AE48B-2B6C-4266-AA5D-CD40C28D1612}"/>
                      </a:ext>
                    </a:extLst>
                  </p:cNvPr>
                  <p:cNvSpPr txBox="1"/>
                  <p:nvPr/>
                </p:nvSpPr>
                <p:spPr>
                  <a:xfrm>
                    <a:off x="8225211" y="2635776"/>
                    <a:ext cx="585417" cy="523220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>
                    <a:normAutofit/>
                  </a:bodyPr>
                  <a:lstStyle/>
                  <a:p>
                    <a:r>
                      <a:rPr lang="en-US" sz="2800" b="1">
                        <a:solidFill>
                          <a:schemeClr val="bg1"/>
                        </a:solidFill>
                      </a:rPr>
                      <a:t>04</a:t>
                    </a:r>
                  </a:p>
                </p:txBody>
              </p:sp>
            </p:grpSp>
          </p:grpSp>
          <p:grpSp>
            <p:nvGrpSpPr>
              <p:cNvPr id="10" name="îš1ïḓé">
                <a:extLst>
                  <a:ext uri="{FF2B5EF4-FFF2-40B4-BE49-F238E27FC236}">
                    <a16:creationId xmlns:a16="http://schemas.microsoft.com/office/drawing/2014/main" xmlns="" id="{73F3F7DD-9E3A-4440-BF8D-47A6AEB97AAA}"/>
                  </a:ext>
                </a:extLst>
              </p:cNvPr>
              <p:cNvGrpSpPr/>
              <p:nvPr/>
            </p:nvGrpSpPr>
            <p:grpSpPr>
              <a:xfrm>
                <a:off x="3793986" y="4042694"/>
                <a:ext cx="1896818" cy="1289796"/>
                <a:chOff x="3513950" y="4042694"/>
                <a:chExt cx="2343642" cy="1289796"/>
              </a:xfrm>
            </p:grpSpPr>
            <p:sp>
              <p:nvSpPr>
                <p:cNvPr id="20" name="î$ḷiḑê">
                  <a:extLst>
                    <a:ext uri="{FF2B5EF4-FFF2-40B4-BE49-F238E27FC236}">
                      <a16:creationId xmlns:a16="http://schemas.microsoft.com/office/drawing/2014/main" xmlns="" id="{06A21EA9-50A9-4F80-BC81-57FECBAC5FD3}"/>
                    </a:ext>
                  </a:extLst>
                </p:cNvPr>
                <p:cNvSpPr txBox="1"/>
                <p:nvPr/>
              </p:nvSpPr>
              <p:spPr>
                <a:xfrm>
                  <a:off x="3513950" y="4042694"/>
                  <a:ext cx="2343642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  <p:sp>
              <p:nvSpPr>
                <p:cNvPr id="21" name="í$ḷîḍè">
                  <a:extLst>
                    <a:ext uri="{FF2B5EF4-FFF2-40B4-BE49-F238E27FC236}">
                      <a16:creationId xmlns:a16="http://schemas.microsoft.com/office/drawing/2014/main" xmlns="" id="{70242CA9-1BCE-4F5C-806B-EA448A08188B}"/>
                    </a:ext>
                  </a:extLst>
                </p:cNvPr>
                <p:cNvSpPr txBox="1"/>
                <p:nvPr/>
              </p:nvSpPr>
              <p:spPr>
                <a:xfrm>
                  <a:off x="3513950" y="4435205"/>
                  <a:ext cx="2343642" cy="8972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</p:grpSp>
          <p:grpSp>
            <p:nvGrpSpPr>
              <p:cNvPr id="11" name="išľîdè">
                <a:extLst>
                  <a:ext uri="{FF2B5EF4-FFF2-40B4-BE49-F238E27FC236}">
                    <a16:creationId xmlns:a16="http://schemas.microsoft.com/office/drawing/2014/main" xmlns="" id="{CE277A8A-4D92-4F6C-B2B7-484A5283F2B0}"/>
                  </a:ext>
                </a:extLst>
              </p:cNvPr>
              <p:cNvGrpSpPr/>
              <p:nvPr/>
            </p:nvGrpSpPr>
            <p:grpSpPr>
              <a:xfrm>
                <a:off x="5696489" y="4042694"/>
                <a:ext cx="1896818" cy="1289796"/>
                <a:chOff x="3513950" y="4042694"/>
                <a:chExt cx="2343642" cy="1289796"/>
              </a:xfrm>
            </p:grpSpPr>
            <p:sp>
              <p:nvSpPr>
                <p:cNvPr id="18" name="ï$ḷiďé">
                  <a:extLst>
                    <a:ext uri="{FF2B5EF4-FFF2-40B4-BE49-F238E27FC236}">
                      <a16:creationId xmlns:a16="http://schemas.microsoft.com/office/drawing/2014/main" xmlns="" id="{376B9C71-09FF-4E6A-9DDE-736D19C5CF2A}"/>
                    </a:ext>
                  </a:extLst>
                </p:cNvPr>
                <p:cNvSpPr txBox="1"/>
                <p:nvPr/>
              </p:nvSpPr>
              <p:spPr>
                <a:xfrm>
                  <a:off x="3513950" y="4042694"/>
                  <a:ext cx="2343642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  <p:sp>
              <p:nvSpPr>
                <p:cNvPr id="19" name="í$ḻïḋé">
                  <a:extLst>
                    <a:ext uri="{FF2B5EF4-FFF2-40B4-BE49-F238E27FC236}">
                      <a16:creationId xmlns:a16="http://schemas.microsoft.com/office/drawing/2014/main" xmlns="" id="{493D7A73-A6E1-48AB-8D52-186006427718}"/>
                    </a:ext>
                  </a:extLst>
                </p:cNvPr>
                <p:cNvSpPr txBox="1"/>
                <p:nvPr/>
              </p:nvSpPr>
              <p:spPr>
                <a:xfrm>
                  <a:off x="3513950" y="4435205"/>
                  <a:ext cx="2343642" cy="8972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</p:grpSp>
          <p:grpSp>
            <p:nvGrpSpPr>
              <p:cNvPr id="12" name="îṣliďe">
                <a:extLst>
                  <a:ext uri="{FF2B5EF4-FFF2-40B4-BE49-F238E27FC236}">
                    <a16:creationId xmlns:a16="http://schemas.microsoft.com/office/drawing/2014/main" xmlns="" id="{E1CAC69D-0CC2-4B56-A7A9-0846BB7821D0}"/>
                  </a:ext>
                </a:extLst>
              </p:cNvPr>
              <p:cNvGrpSpPr/>
              <p:nvPr/>
            </p:nvGrpSpPr>
            <p:grpSpPr>
              <a:xfrm>
                <a:off x="7598992" y="4042694"/>
                <a:ext cx="1896818" cy="1289796"/>
                <a:chOff x="3513950" y="4042694"/>
                <a:chExt cx="2343642" cy="1289796"/>
              </a:xfrm>
            </p:grpSpPr>
            <p:sp>
              <p:nvSpPr>
                <p:cNvPr id="16" name="i$ḻíďè">
                  <a:extLst>
                    <a:ext uri="{FF2B5EF4-FFF2-40B4-BE49-F238E27FC236}">
                      <a16:creationId xmlns:a16="http://schemas.microsoft.com/office/drawing/2014/main" xmlns="" id="{3BA67357-1414-4A03-98C6-36F573B3BC61}"/>
                    </a:ext>
                  </a:extLst>
                </p:cNvPr>
                <p:cNvSpPr txBox="1"/>
                <p:nvPr/>
              </p:nvSpPr>
              <p:spPr>
                <a:xfrm>
                  <a:off x="3513950" y="4042694"/>
                  <a:ext cx="2343642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  <p:sp>
              <p:nvSpPr>
                <p:cNvPr id="17" name="ïṩļïḑe">
                  <a:extLst>
                    <a:ext uri="{FF2B5EF4-FFF2-40B4-BE49-F238E27FC236}">
                      <a16:creationId xmlns:a16="http://schemas.microsoft.com/office/drawing/2014/main" xmlns="" id="{30FDCD49-1B95-42E7-912C-6A9ED817D2D4}"/>
                    </a:ext>
                  </a:extLst>
                </p:cNvPr>
                <p:cNvSpPr txBox="1"/>
                <p:nvPr/>
              </p:nvSpPr>
              <p:spPr>
                <a:xfrm>
                  <a:off x="3513950" y="4435205"/>
                  <a:ext cx="2343642" cy="8972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</p:grpSp>
          <p:grpSp>
            <p:nvGrpSpPr>
              <p:cNvPr id="13" name="ïšḻiḍe">
                <a:extLst>
                  <a:ext uri="{FF2B5EF4-FFF2-40B4-BE49-F238E27FC236}">
                    <a16:creationId xmlns:a16="http://schemas.microsoft.com/office/drawing/2014/main" xmlns="" id="{3ECCD5A1-0924-434A-9DF2-B0B952BEF2CC}"/>
                  </a:ext>
                </a:extLst>
              </p:cNvPr>
              <p:cNvGrpSpPr/>
              <p:nvPr/>
            </p:nvGrpSpPr>
            <p:grpSpPr>
              <a:xfrm>
                <a:off x="9501495" y="4042694"/>
                <a:ext cx="1896818" cy="1289796"/>
                <a:chOff x="3513950" y="4042694"/>
                <a:chExt cx="2343642" cy="1289796"/>
              </a:xfrm>
            </p:grpSpPr>
            <p:sp>
              <p:nvSpPr>
                <p:cNvPr id="14" name="ï$1ïḍê">
                  <a:extLst>
                    <a:ext uri="{FF2B5EF4-FFF2-40B4-BE49-F238E27FC236}">
                      <a16:creationId xmlns:a16="http://schemas.microsoft.com/office/drawing/2014/main" xmlns="" id="{442F3CD2-3DFE-45FB-9F14-7D2811481D5E}"/>
                    </a:ext>
                  </a:extLst>
                </p:cNvPr>
                <p:cNvSpPr txBox="1"/>
                <p:nvPr/>
              </p:nvSpPr>
              <p:spPr>
                <a:xfrm>
                  <a:off x="3513950" y="4042694"/>
                  <a:ext cx="2343642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  <p:sp>
              <p:nvSpPr>
                <p:cNvPr id="15" name="ïs1ïdè">
                  <a:extLst>
                    <a:ext uri="{FF2B5EF4-FFF2-40B4-BE49-F238E27FC236}">
                      <a16:creationId xmlns:a16="http://schemas.microsoft.com/office/drawing/2014/main" xmlns="" id="{E1997947-6908-4841-B751-79934D97C1D2}"/>
                    </a:ext>
                  </a:extLst>
                </p:cNvPr>
                <p:cNvSpPr txBox="1"/>
                <p:nvPr/>
              </p:nvSpPr>
              <p:spPr>
                <a:xfrm>
                  <a:off x="3513950" y="4435205"/>
                  <a:ext cx="2343642" cy="8972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0009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08DA37-033C-4562-BAC7-C0341B7D3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953AB3C-E4DA-4DE0-8084-619E0B3B6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07B831-5CA7-42C5-9EA6-C570B0DB8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2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009EDF9-C883-4872-829B-27B919241A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23046" y="1847473"/>
            <a:ext cx="9997789" cy="3696665"/>
            <a:chOff x="1223046" y="1847473"/>
            <a:chExt cx="9997789" cy="3696665"/>
          </a:xfrm>
        </p:grpSpPr>
        <p:sp>
          <p:nvSpPr>
            <p:cNvPr id="6" name="ïŝļíḋé">
              <a:extLst>
                <a:ext uri="{FF2B5EF4-FFF2-40B4-BE49-F238E27FC236}">
                  <a16:creationId xmlns:a16="http://schemas.microsoft.com/office/drawing/2014/main" xmlns="" id="{38DEE687-5117-4FAA-B829-FA9941DAA3A4}"/>
                </a:ext>
              </a:extLst>
            </p:cNvPr>
            <p:cNvSpPr/>
            <p:nvPr/>
          </p:nvSpPr>
          <p:spPr>
            <a:xfrm>
              <a:off x="9002320" y="4378480"/>
              <a:ext cx="216388" cy="49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" name="îşḻîḍê">
              <a:extLst>
                <a:ext uri="{FF2B5EF4-FFF2-40B4-BE49-F238E27FC236}">
                  <a16:creationId xmlns:a16="http://schemas.microsoft.com/office/drawing/2014/main" xmlns="" id="{97B12563-6E5F-4C15-860D-FD920E42FD84}"/>
                </a:ext>
              </a:extLst>
            </p:cNvPr>
            <p:cNvSpPr/>
            <p:nvPr/>
          </p:nvSpPr>
          <p:spPr>
            <a:xfrm>
              <a:off x="9168349" y="4378480"/>
              <a:ext cx="49937" cy="1053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Sľíḋé">
              <a:extLst>
                <a:ext uri="{FF2B5EF4-FFF2-40B4-BE49-F238E27FC236}">
                  <a16:creationId xmlns:a16="http://schemas.microsoft.com/office/drawing/2014/main" xmlns="" id="{10454E18-8322-458C-B307-C34DC7D1471F}"/>
                </a:ext>
              </a:extLst>
            </p:cNvPr>
            <p:cNvSpPr/>
            <p:nvPr/>
          </p:nvSpPr>
          <p:spPr>
            <a:xfrm>
              <a:off x="9085334" y="5326602"/>
              <a:ext cx="216557" cy="21658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ŝlîďe">
              <a:extLst>
                <a:ext uri="{FF2B5EF4-FFF2-40B4-BE49-F238E27FC236}">
                  <a16:creationId xmlns:a16="http://schemas.microsoft.com/office/drawing/2014/main" xmlns="" id="{5FA8318E-6111-4C9D-84D0-342128EDC629}"/>
                </a:ext>
              </a:extLst>
            </p:cNvPr>
            <p:cNvSpPr/>
            <p:nvPr/>
          </p:nvSpPr>
          <p:spPr>
            <a:xfrm>
              <a:off x="10125199" y="5435833"/>
              <a:ext cx="108292" cy="10830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$lîḑé">
              <a:extLst>
                <a:ext uri="{FF2B5EF4-FFF2-40B4-BE49-F238E27FC236}">
                  <a16:creationId xmlns:a16="http://schemas.microsoft.com/office/drawing/2014/main" xmlns="" id="{85CFED78-3503-4D24-A02D-AF6E84074294}"/>
                </a:ext>
              </a:extLst>
            </p:cNvPr>
            <p:cNvSpPr/>
            <p:nvPr/>
          </p:nvSpPr>
          <p:spPr>
            <a:xfrm>
              <a:off x="9085334" y="5160571"/>
              <a:ext cx="351489" cy="5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išļídé">
              <a:extLst>
                <a:ext uri="{FF2B5EF4-FFF2-40B4-BE49-F238E27FC236}">
                  <a16:creationId xmlns:a16="http://schemas.microsoft.com/office/drawing/2014/main" xmlns="" id="{B041E330-50F5-421C-B4DD-9DC788E5BF80}"/>
                </a:ext>
              </a:extLst>
            </p:cNvPr>
            <p:cNvSpPr/>
            <p:nvPr/>
          </p:nvSpPr>
          <p:spPr>
            <a:xfrm>
              <a:off x="9330008" y="5160571"/>
              <a:ext cx="105416" cy="344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2" name="ï$ļiďè">
              <a:extLst>
                <a:ext uri="{FF2B5EF4-FFF2-40B4-BE49-F238E27FC236}">
                  <a16:creationId xmlns:a16="http://schemas.microsoft.com/office/drawing/2014/main" xmlns="" id="{4187D7ED-E06A-401E-99C3-BD510ADF8EE0}"/>
                </a:ext>
              </a:extLst>
            </p:cNvPr>
            <p:cNvSpPr/>
            <p:nvPr/>
          </p:nvSpPr>
          <p:spPr>
            <a:xfrm>
              <a:off x="9330008" y="5396510"/>
              <a:ext cx="1145727" cy="108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9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19090" y="0"/>
                    <a:pt x="1909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íş1ïďe">
              <a:extLst>
                <a:ext uri="{FF2B5EF4-FFF2-40B4-BE49-F238E27FC236}">
                  <a16:creationId xmlns:a16="http://schemas.microsoft.com/office/drawing/2014/main" xmlns="" id="{01C4B3B8-F9EC-4C76-BCD9-4FD4A8D8479D}"/>
                </a:ext>
              </a:extLst>
            </p:cNvPr>
            <p:cNvSpPr/>
            <p:nvPr/>
          </p:nvSpPr>
          <p:spPr>
            <a:xfrm>
              <a:off x="9159610" y="5396510"/>
              <a:ext cx="70309" cy="70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6"/>
                  </a:moveTo>
                  <a:cubicBezTo>
                    <a:pt x="21600" y="16764"/>
                    <a:pt x="16767" y="21600"/>
                    <a:pt x="10801" y="21600"/>
                  </a:cubicBezTo>
                  <a:cubicBezTo>
                    <a:pt x="4835" y="21600"/>
                    <a:pt x="0" y="16764"/>
                    <a:pt x="0" y="10796"/>
                  </a:cubicBezTo>
                  <a:cubicBezTo>
                    <a:pt x="0" y="4828"/>
                    <a:pt x="4835" y="0"/>
                    <a:pt x="10801" y="0"/>
                  </a:cubicBezTo>
                  <a:cubicBezTo>
                    <a:pt x="16767" y="0"/>
                    <a:pt x="21600" y="4828"/>
                    <a:pt x="21600" y="1079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íšḷîḓe">
              <a:extLst>
                <a:ext uri="{FF2B5EF4-FFF2-40B4-BE49-F238E27FC236}">
                  <a16:creationId xmlns:a16="http://schemas.microsoft.com/office/drawing/2014/main" xmlns="" id="{B79FBEA3-ED99-404A-B5F6-D1F0AC0D8461}"/>
                </a:ext>
              </a:extLst>
            </p:cNvPr>
            <p:cNvSpPr/>
            <p:nvPr/>
          </p:nvSpPr>
          <p:spPr>
            <a:xfrm>
              <a:off x="9434869" y="4968326"/>
              <a:ext cx="430000" cy="429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sḻíďe">
              <a:extLst>
                <a:ext uri="{FF2B5EF4-FFF2-40B4-BE49-F238E27FC236}">
                  <a16:creationId xmlns:a16="http://schemas.microsoft.com/office/drawing/2014/main" xmlns="" id="{7E7ECA71-ACB4-47AD-A9BA-52C8F84E778C}"/>
                </a:ext>
              </a:extLst>
            </p:cNvPr>
            <p:cNvSpPr/>
            <p:nvPr/>
          </p:nvSpPr>
          <p:spPr>
            <a:xfrm>
              <a:off x="9884895" y="4968326"/>
              <a:ext cx="429985" cy="429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şľiḍè">
              <a:extLst>
                <a:ext uri="{FF2B5EF4-FFF2-40B4-BE49-F238E27FC236}">
                  <a16:creationId xmlns:a16="http://schemas.microsoft.com/office/drawing/2014/main" xmlns="" id="{A578D9F2-40E1-4F36-B4AE-5AF0DB4DBCD1}"/>
                </a:ext>
              </a:extLst>
            </p:cNvPr>
            <p:cNvSpPr/>
            <p:nvPr/>
          </p:nvSpPr>
          <p:spPr>
            <a:xfrm>
              <a:off x="9434869" y="4518295"/>
              <a:ext cx="430000" cy="430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ṥḻïḑê">
              <a:extLst>
                <a:ext uri="{FF2B5EF4-FFF2-40B4-BE49-F238E27FC236}">
                  <a16:creationId xmlns:a16="http://schemas.microsoft.com/office/drawing/2014/main" xmlns="" id="{C474555F-6DCD-49AA-B40D-C6EBED2EEEB4}"/>
                </a:ext>
              </a:extLst>
            </p:cNvPr>
            <p:cNvSpPr/>
            <p:nvPr/>
          </p:nvSpPr>
          <p:spPr>
            <a:xfrm>
              <a:off x="9434869" y="4059527"/>
              <a:ext cx="430000" cy="430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ïṡḻïḋê">
              <a:extLst>
                <a:ext uri="{FF2B5EF4-FFF2-40B4-BE49-F238E27FC236}">
                  <a16:creationId xmlns:a16="http://schemas.microsoft.com/office/drawing/2014/main" xmlns="" id="{5836A55F-A106-4604-AFA6-48BE87BBC64D}"/>
                </a:ext>
              </a:extLst>
            </p:cNvPr>
            <p:cNvSpPr/>
            <p:nvPr/>
          </p:nvSpPr>
          <p:spPr>
            <a:xfrm>
              <a:off x="9884895" y="4518295"/>
              <a:ext cx="429985" cy="430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iṧliḍé">
              <a:extLst>
                <a:ext uri="{FF2B5EF4-FFF2-40B4-BE49-F238E27FC236}">
                  <a16:creationId xmlns:a16="http://schemas.microsoft.com/office/drawing/2014/main" xmlns="" id="{727C930B-6007-4DDF-B6BA-DCD83DB3E973}"/>
                </a:ext>
              </a:extLst>
            </p:cNvPr>
            <p:cNvSpPr/>
            <p:nvPr/>
          </p:nvSpPr>
          <p:spPr>
            <a:xfrm>
              <a:off x="9587790" y="4059527"/>
              <a:ext cx="130569" cy="9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iṥ1íḑê">
              <a:extLst>
                <a:ext uri="{FF2B5EF4-FFF2-40B4-BE49-F238E27FC236}">
                  <a16:creationId xmlns:a16="http://schemas.microsoft.com/office/drawing/2014/main" xmlns="" id="{B4E2F78F-2AED-4F65-9398-C985F14996E5}"/>
                </a:ext>
              </a:extLst>
            </p:cNvPr>
            <p:cNvSpPr/>
            <p:nvPr/>
          </p:nvSpPr>
          <p:spPr>
            <a:xfrm>
              <a:off x="9587790" y="4518295"/>
              <a:ext cx="130569" cy="93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îṣľîḓê">
              <a:extLst>
                <a:ext uri="{FF2B5EF4-FFF2-40B4-BE49-F238E27FC236}">
                  <a16:creationId xmlns:a16="http://schemas.microsoft.com/office/drawing/2014/main" xmlns="" id="{47C715C7-CD2A-4EE1-B82D-F9318AB5538C}"/>
                </a:ext>
              </a:extLst>
            </p:cNvPr>
            <p:cNvSpPr/>
            <p:nvPr/>
          </p:nvSpPr>
          <p:spPr>
            <a:xfrm>
              <a:off x="9587790" y="4972695"/>
              <a:ext cx="130569" cy="9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iśļîḍè">
              <a:extLst>
                <a:ext uri="{FF2B5EF4-FFF2-40B4-BE49-F238E27FC236}">
                  <a16:creationId xmlns:a16="http://schemas.microsoft.com/office/drawing/2014/main" xmlns="" id="{2B8536FF-D2CA-457E-91B8-598C1FDC5675}"/>
                </a:ext>
              </a:extLst>
            </p:cNvPr>
            <p:cNvSpPr/>
            <p:nvPr/>
          </p:nvSpPr>
          <p:spPr>
            <a:xfrm>
              <a:off x="10033447" y="4518295"/>
              <a:ext cx="130556" cy="93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ṩľïḓè">
              <a:extLst>
                <a:ext uri="{FF2B5EF4-FFF2-40B4-BE49-F238E27FC236}">
                  <a16:creationId xmlns:a16="http://schemas.microsoft.com/office/drawing/2014/main" xmlns="" id="{883EB58A-2007-4D71-8522-B16098C520EC}"/>
                </a:ext>
              </a:extLst>
            </p:cNvPr>
            <p:cNvSpPr/>
            <p:nvPr/>
          </p:nvSpPr>
          <p:spPr>
            <a:xfrm>
              <a:off x="10033447" y="4972695"/>
              <a:ext cx="130556" cy="9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íşḻiḋe">
              <a:extLst>
                <a:ext uri="{FF2B5EF4-FFF2-40B4-BE49-F238E27FC236}">
                  <a16:creationId xmlns:a16="http://schemas.microsoft.com/office/drawing/2014/main" xmlns="" id="{0E30C471-2683-469B-A547-6256C2B82356}"/>
                </a:ext>
              </a:extLst>
            </p:cNvPr>
            <p:cNvSpPr/>
            <p:nvPr/>
          </p:nvSpPr>
          <p:spPr>
            <a:xfrm>
              <a:off x="8316359" y="3819219"/>
              <a:ext cx="355304" cy="35534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ïsļîdê">
              <a:extLst>
                <a:ext uri="{FF2B5EF4-FFF2-40B4-BE49-F238E27FC236}">
                  <a16:creationId xmlns:a16="http://schemas.microsoft.com/office/drawing/2014/main" xmlns="" id="{A2DF1284-2A2B-478F-AF65-6857B8A6AA5E}"/>
                </a:ext>
              </a:extLst>
            </p:cNvPr>
            <p:cNvSpPr/>
            <p:nvPr/>
          </p:nvSpPr>
          <p:spPr>
            <a:xfrm>
              <a:off x="8377527" y="4208080"/>
              <a:ext cx="390848" cy="393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5" h="20950" extrusionOk="0">
                  <a:moveTo>
                    <a:pt x="15306" y="19977"/>
                  </a:moveTo>
                  <a:cubicBezTo>
                    <a:pt x="16586" y="21264"/>
                    <a:pt x="18673" y="21275"/>
                    <a:pt x="19966" y="20008"/>
                  </a:cubicBezTo>
                  <a:lnTo>
                    <a:pt x="19966" y="20008"/>
                  </a:lnTo>
                  <a:cubicBezTo>
                    <a:pt x="21262" y="18737"/>
                    <a:pt x="21273" y="16666"/>
                    <a:pt x="19993" y="15380"/>
                  </a:cubicBezTo>
                  <a:lnTo>
                    <a:pt x="5640" y="971"/>
                  </a:lnTo>
                  <a:cubicBezTo>
                    <a:pt x="4360" y="-313"/>
                    <a:pt x="2273" y="-325"/>
                    <a:pt x="978" y="946"/>
                  </a:cubicBezTo>
                  <a:lnTo>
                    <a:pt x="978" y="946"/>
                  </a:lnTo>
                  <a:cubicBezTo>
                    <a:pt x="-315" y="2214"/>
                    <a:pt x="-327" y="4284"/>
                    <a:pt x="953" y="5570"/>
                  </a:cubicBezTo>
                  <a:cubicBezTo>
                    <a:pt x="953" y="5570"/>
                    <a:pt x="15306" y="19977"/>
                    <a:pt x="15306" y="199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sḻidê">
              <a:extLst>
                <a:ext uri="{FF2B5EF4-FFF2-40B4-BE49-F238E27FC236}">
                  <a16:creationId xmlns:a16="http://schemas.microsoft.com/office/drawing/2014/main" xmlns="" id="{017AAB68-0287-468C-8FE2-B32C257B4A6F}"/>
                </a:ext>
              </a:extLst>
            </p:cNvPr>
            <p:cNvSpPr/>
            <p:nvPr/>
          </p:nvSpPr>
          <p:spPr>
            <a:xfrm>
              <a:off x="8644047" y="4339157"/>
              <a:ext cx="405689" cy="25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4" h="20075" extrusionOk="0">
                  <a:moveTo>
                    <a:pt x="294" y="16697"/>
                  </a:moveTo>
                  <a:cubicBezTo>
                    <a:pt x="1082" y="19529"/>
                    <a:pt x="3204" y="20837"/>
                    <a:pt x="5034" y="19620"/>
                  </a:cubicBezTo>
                  <a:lnTo>
                    <a:pt x="18431" y="10710"/>
                  </a:lnTo>
                  <a:cubicBezTo>
                    <a:pt x="20261" y="9493"/>
                    <a:pt x="21107" y="6209"/>
                    <a:pt x="20319" y="3377"/>
                  </a:cubicBezTo>
                  <a:lnTo>
                    <a:pt x="20319" y="3377"/>
                  </a:lnTo>
                  <a:cubicBezTo>
                    <a:pt x="19532" y="545"/>
                    <a:pt x="17410" y="-763"/>
                    <a:pt x="15580" y="456"/>
                  </a:cubicBezTo>
                  <a:lnTo>
                    <a:pt x="2183" y="9366"/>
                  </a:lnTo>
                  <a:cubicBezTo>
                    <a:pt x="354" y="10583"/>
                    <a:pt x="-493" y="13867"/>
                    <a:pt x="294" y="16697"/>
                  </a:cubicBezTo>
                  <a:cubicBezTo>
                    <a:pt x="294" y="16697"/>
                    <a:pt x="294" y="16697"/>
                    <a:pt x="294" y="1669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îśḷiḓê">
              <a:extLst>
                <a:ext uri="{FF2B5EF4-FFF2-40B4-BE49-F238E27FC236}">
                  <a16:creationId xmlns:a16="http://schemas.microsoft.com/office/drawing/2014/main" xmlns="" id="{5DC32A71-9522-49F5-9082-43F13DD6EE16}"/>
                </a:ext>
              </a:extLst>
            </p:cNvPr>
            <p:cNvSpPr/>
            <p:nvPr/>
          </p:nvSpPr>
          <p:spPr>
            <a:xfrm>
              <a:off x="8451803" y="4710541"/>
              <a:ext cx="322958" cy="427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16" h="20536" extrusionOk="0">
                  <a:moveTo>
                    <a:pt x="2341" y="558"/>
                  </a:moveTo>
                  <a:cubicBezTo>
                    <a:pt x="30" y="1650"/>
                    <a:pt x="-692" y="3973"/>
                    <a:pt x="727" y="5748"/>
                  </a:cubicBezTo>
                  <a:lnTo>
                    <a:pt x="11119" y="18739"/>
                  </a:lnTo>
                  <a:cubicBezTo>
                    <a:pt x="12538" y="20513"/>
                    <a:pt x="15563" y="21068"/>
                    <a:pt x="17875" y="19978"/>
                  </a:cubicBezTo>
                  <a:lnTo>
                    <a:pt x="17875" y="19978"/>
                  </a:lnTo>
                  <a:cubicBezTo>
                    <a:pt x="20186" y="18886"/>
                    <a:pt x="20908" y="16563"/>
                    <a:pt x="19487" y="14787"/>
                  </a:cubicBezTo>
                  <a:lnTo>
                    <a:pt x="9097" y="1798"/>
                  </a:lnTo>
                  <a:cubicBezTo>
                    <a:pt x="7678" y="23"/>
                    <a:pt x="4653" y="-532"/>
                    <a:pt x="2341" y="558"/>
                  </a:cubicBezTo>
                  <a:cubicBezTo>
                    <a:pt x="2341" y="558"/>
                    <a:pt x="2341" y="558"/>
                    <a:pt x="2341" y="55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ṡľïďê">
              <a:extLst>
                <a:ext uri="{FF2B5EF4-FFF2-40B4-BE49-F238E27FC236}">
                  <a16:creationId xmlns:a16="http://schemas.microsoft.com/office/drawing/2014/main" xmlns="" id="{6B1B97C0-C8A7-4FC8-8C93-20FE0D80F71D}"/>
                </a:ext>
              </a:extLst>
            </p:cNvPr>
            <p:cNvSpPr/>
            <p:nvPr/>
          </p:nvSpPr>
          <p:spPr>
            <a:xfrm>
              <a:off x="8626570" y="4998910"/>
              <a:ext cx="219729" cy="467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5" h="20972" extrusionOk="0">
                  <a:moveTo>
                    <a:pt x="5817" y="70"/>
                  </a:moveTo>
                  <a:cubicBezTo>
                    <a:pt x="1891" y="455"/>
                    <a:pt x="-646" y="2310"/>
                    <a:pt x="145" y="4214"/>
                  </a:cubicBezTo>
                  <a:lnTo>
                    <a:pt x="5945" y="18150"/>
                  </a:lnTo>
                  <a:cubicBezTo>
                    <a:pt x="6738" y="20053"/>
                    <a:pt x="10564" y="21286"/>
                    <a:pt x="14489" y="20902"/>
                  </a:cubicBezTo>
                  <a:lnTo>
                    <a:pt x="14489" y="20902"/>
                  </a:lnTo>
                  <a:cubicBezTo>
                    <a:pt x="18415" y="20517"/>
                    <a:pt x="20954" y="18662"/>
                    <a:pt x="20161" y="16755"/>
                  </a:cubicBezTo>
                  <a:lnTo>
                    <a:pt x="14361" y="2822"/>
                  </a:lnTo>
                  <a:cubicBezTo>
                    <a:pt x="13570" y="918"/>
                    <a:pt x="9744" y="-314"/>
                    <a:pt x="5817" y="70"/>
                  </a:cubicBezTo>
                  <a:cubicBezTo>
                    <a:pt x="5817" y="70"/>
                    <a:pt x="5817" y="70"/>
                    <a:pt x="5817" y="7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śḻïdé">
              <a:extLst>
                <a:ext uri="{FF2B5EF4-FFF2-40B4-BE49-F238E27FC236}">
                  <a16:creationId xmlns:a16="http://schemas.microsoft.com/office/drawing/2014/main" xmlns="" id="{7B42216D-F02F-496F-BEC5-20E04D85C389}"/>
                </a:ext>
              </a:extLst>
            </p:cNvPr>
            <p:cNvSpPr/>
            <p:nvPr/>
          </p:nvSpPr>
          <p:spPr>
            <a:xfrm>
              <a:off x="8329466" y="4710541"/>
              <a:ext cx="180053" cy="473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7" h="21334" extrusionOk="0">
                  <a:moveTo>
                    <a:pt x="12462" y="10"/>
                  </a:moveTo>
                  <a:cubicBezTo>
                    <a:pt x="7442" y="-133"/>
                    <a:pt x="3076" y="1332"/>
                    <a:pt x="2708" y="3280"/>
                  </a:cubicBezTo>
                  <a:lnTo>
                    <a:pt x="24" y="17539"/>
                  </a:lnTo>
                  <a:cubicBezTo>
                    <a:pt x="-341" y="19486"/>
                    <a:pt x="3433" y="21182"/>
                    <a:pt x="8454" y="21324"/>
                  </a:cubicBezTo>
                  <a:lnTo>
                    <a:pt x="8454" y="21324"/>
                  </a:lnTo>
                  <a:cubicBezTo>
                    <a:pt x="13475" y="21467"/>
                    <a:pt x="17842" y="20002"/>
                    <a:pt x="18207" y="18053"/>
                  </a:cubicBezTo>
                  <a:lnTo>
                    <a:pt x="20891" y="3795"/>
                  </a:lnTo>
                  <a:cubicBezTo>
                    <a:pt x="21259" y="1848"/>
                    <a:pt x="17485" y="153"/>
                    <a:pt x="12462" y="10"/>
                  </a:cubicBezTo>
                  <a:cubicBezTo>
                    <a:pt x="12462" y="10"/>
                    <a:pt x="12462" y="10"/>
                    <a:pt x="12462" y="1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" name="iŝľíḓé">
              <a:extLst>
                <a:ext uri="{FF2B5EF4-FFF2-40B4-BE49-F238E27FC236}">
                  <a16:creationId xmlns:a16="http://schemas.microsoft.com/office/drawing/2014/main" xmlns="" id="{15255CC4-E8E7-4837-BA7D-94654490C426}"/>
                </a:ext>
              </a:extLst>
            </p:cNvPr>
            <p:cNvSpPr/>
            <p:nvPr/>
          </p:nvSpPr>
          <p:spPr>
            <a:xfrm>
              <a:off x="8194021" y="5046972"/>
              <a:ext cx="287598" cy="445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3" h="20596" extrusionOk="0">
                  <a:moveTo>
                    <a:pt x="16859" y="323"/>
                  </a:moveTo>
                  <a:cubicBezTo>
                    <a:pt x="14101" y="-502"/>
                    <a:pt x="10856" y="309"/>
                    <a:pt x="9609" y="2131"/>
                  </a:cubicBezTo>
                  <a:lnTo>
                    <a:pt x="486" y="15478"/>
                  </a:lnTo>
                  <a:cubicBezTo>
                    <a:pt x="-758" y="17300"/>
                    <a:pt x="467" y="19448"/>
                    <a:pt x="3224" y="20273"/>
                  </a:cubicBezTo>
                  <a:lnTo>
                    <a:pt x="3224" y="20273"/>
                  </a:lnTo>
                  <a:cubicBezTo>
                    <a:pt x="5982" y="21098"/>
                    <a:pt x="9228" y="20287"/>
                    <a:pt x="10475" y="18463"/>
                  </a:cubicBezTo>
                  <a:lnTo>
                    <a:pt x="19595" y="5118"/>
                  </a:lnTo>
                  <a:cubicBezTo>
                    <a:pt x="20842" y="3296"/>
                    <a:pt x="19617" y="1148"/>
                    <a:pt x="16859" y="323"/>
                  </a:cubicBezTo>
                  <a:cubicBezTo>
                    <a:pt x="16859" y="323"/>
                    <a:pt x="16859" y="323"/>
                    <a:pt x="16859" y="32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íś1ïḍe">
              <a:extLst>
                <a:ext uri="{FF2B5EF4-FFF2-40B4-BE49-F238E27FC236}">
                  <a16:creationId xmlns:a16="http://schemas.microsoft.com/office/drawing/2014/main" xmlns="" id="{55995B1E-99C6-4033-9D79-3B38382E7686}"/>
                </a:ext>
              </a:extLst>
            </p:cNvPr>
            <p:cNvSpPr/>
            <p:nvPr/>
          </p:nvSpPr>
          <p:spPr>
            <a:xfrm>
              <a:off x="8351312" y="3718727"/>
              <a:ext cx="285320" cy="343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033"/>
                  </a:moveTo>
                  <a:cubicBezTo>
                    <a:pt x="0" y="20450"/>
                    <a:pt x="1383" y="21600"/>
                    <a:pt x="3086" y="21600"/>
                  </a:cubicBezTo>
                  <a:lnTo>
                    <a:pt x="18516" y="21600"/>
                  </a:lnTo>
                  <a:cubicBezTo>
                    <a:pt x="20221" y="21600"/>
                    <a:pt x="21600" y="20450"/>
                    <a:pt x="21600" y="19033"/>
                  </a:cubicBezTo>
                  <a:lnTo>
                    <a:pt x="21600" y="2567"/>
                  </a:lnTo>
                  <a:cubicBezTo>
                    <a:pt x="21600" y="1150"/>
                    <a:pt x="20221" y="0"/>
                    <a:pt x="18516" y="0"/>
                  </a:cubicBezTo>
                  <a:lnTo>
                    <a:pt x="3086" y="0"/>
                  </a:lnTo>
                  <a:cubicBezTo>
                    <a:pt x="1383" y="0"/>
                    <a:pt x="0" y="1150"/>
                    <a:pt x="0" y="2567"/>
                  </a:cubicBezTo>
                  <a:cubicBezTo>
                    <a:pt x="0" y="2567"/>
                    <a:pt x="0" y="19033"/>
                    <a:pt x="0" y="1903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32" name="î$líḋè">
              <a:extLst>
                <a:ext uri="{FF2B5EF4-FFF2-40B4-BE49-F238E27FC236}">
                  <a16:creationId xmlns:a16="http://schemas.microsoft.com/office/drawing/2014/main" xmlns="" id="{DB8B5BAF-F89A-414D-8A15-9433AA48E0D2}"/>
                </a:ext>
              </a:extLst>
            </p:cNvPr>
            <p:cNvSpPr/>
            <p:nvPr/>
          </p:nvSpPr>
          <p:spPr>
            <a:xfrm>
              <a:off x="8495495" y="3889127"/>
              <a:ext cx="293056" cy="48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6"/>
                  </a:moveTo>
                  <a:cubicBezTo>
                    <a:pt x="21600" y="16767"/>
                    <a:pt x="20802" y="21600"/>
                    <a:pt x="19818" y="21600"/>
                  </a:cubicBezTo>
                  <a:lnTo>
                    <a:pt x="1782" y="21600"/>
                  </a:lnTo>
                  <a:cubicBezTo>
                    <a:pt x="799" y="21600"/>
                    <a:pt x="0" y="16767"/>
                    <a:pt x="0" y="10806"/>
                  </a:cubicBezTo>
                  <a:lnTo>
                    <a:pt x="0" y="10806"/>
                  </a:lnTo>
                  <a:cubicBezTo>
                    <a:pt x="0" y="4833"/>
                    <a:pt x="799" y="0"/>
                    <a:pt x="1782" y="0"/>
                  </a:cubicBezTo>
                  <a:lnTo>
                    <a:pt x="19818" y="0"/>
                  </a:lnTo>
                  <a:cubicBezTo>
                    <a:pt x="20802" y="0"/>
                    <a:pt x="21600" y="4833"/>
                    <a:pt x="21600" y="10806"/>
                  </a:cubicBezTo>
                  <a:cubicBezTo>
                    <a:pt x="21600" y="10806"/>
                    <a:pt x="21600" y="10806"/>
                    <a:pt x="21600" y="1080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îśliḓê">
              <a:extLst>
                <a:ext uri="{FF2B5EF4-FFF2-40B4-BE49-F238E27FC236}">
                  <a16:creationId xmlns:a16="http://schemas.microsoft.com/office/drawing/2014/main" xmlns="" id="{635F977B-177F-4798-B52E-ADF50A4C37EC}"/>
                </a:ext>
              </a:extLst>
            </p:cNvPr>
            <p:cNvSpPr/>
            <p:nvPr/>
          </p:nvSpPr>
          <p:spPr>
            <a:xfrm>
              <a:off x="8351312" y="4181865"/>
              <a:ext cx="269663" cy="710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500"/>
                  </a:moveTo>
                  <a:cubicBezTo>
                    <a:pt x="21600" y="19765"/>
                    <a:pt x="16763" y="21600"/>
                    <a:pt x="10800" y="21600"/>
                  </a:cubicBezTo>
                  <a:lnTo>
                    <a:pt x="10800" y="21600"/>
                  </a:lnTo>
                  <a:cubicBezTo>
                    <a:pt x="4835" y="21600"/>
                    <a:pt x="0" y="19765"/>
                    <a:pt x="0" y="17500"/>
                  </a:cubicBezTo>
                  <a:lnTo>
                    <a:pt x="0" y="4100"/>
                  </a:lnTo>
                  <a:cubicBezTo>
                    <a:pt x="0" y="1835"/>
                    <a:pt x="4835" y="0"/>
                    <a:pt x="10800" y="0"/>
                  </a:cubicBezTo>
                  <a:lnTo>
                    <a:pt x="10800" y="0"/>
                  </a:lnTo>
                  <a:cubicBezTo>
                    <a:pt x="16763" y="0"/>
                    <a:pt x="21600" y="1835"/>
                    <a:pt x="21600" y="4100"/>
                  </a:cubicBezTo>
                  <a:cubicBezTo>
                    <a:pt x="21600" y="4100"/>
                    <a:pt x="21600" y="17500"/>
                    <a:pt x="21600" y="175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4" name="îslîḍê">
              <a:extLst>
                <a:ext uri="{FF2B5EF4-FFF2-40B4-BE49-F238E27FC236}">
                  <a16:creationId xmlns:a16="http://schemas.microsoft.com/office/drawing/2014/main" xmlns="" id="{7432EDF9-11F3-4815-BE47-F8ADDECC0C55}"/>
                </a:ext>
              </a:extLst>
            </p:cNvPr>
            <p:cNvSpPr/>
            <p:nvPr/>
          </p:nvSpPr>
          <p:spPr>
            <a:xfrm>
              <a:off x="1223046" y="3810253"/>
              <a:ext cx="2787756" cy="1642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35" name="í$ļíḑe">
              <a:extLst>
                <a:ext uri="{FF2B5EF4-FFF2-40B4-BE49-F238E27FC236}">
                  <a16:creationId xmlns:a16="http://schemas.microsoft.com/office/drawing/2014/main" xmlns="" id="{C83CB543-59A3-4BF2-98EF-4103B94C1016}"/>
                </a:ext>
              </a:extLst>
            </p:cNvPr>
            <p:cNvGrpSpPr/>
            <p:nvPr/>
          </p:nvGrpSpPr>
          <p:grpSpPr>
            <a:xfrm>
              <a:off x="1299352" y="2004415"/>
              <a:ext cx="2660527" cy="1806729"/>
              <a:chOff x="0" y="0"/>
              <a:chExt cx="5321053" cy="3613457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ïṥ1íďè">
                <a:extLst>
                  <a:ext uri="{FF2B5EF4-FFF2-40B4-BE49-F238E27FC236}">
                    <a16:creationId xmlns:a16="http://schemas.microsoft.com/office/drawing/2014/main" xmlns="" id="{419B0585-B92A-427C-A54F-E9C6980C3AD1}"/>
                  </a:ext>
                </a:extLst>
              </p:cNvPr>
              <p:cNvSpPr/>
              <p:nvPr/>
            </p:nvSpPr>
            <p:spPr>
              <a:xfrm>
                <a:off x="2034826" y="406965"/>
                <a:ext cx="1358406" cy="1358406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$ļiḓè">
                <a:extLst>
                  <a:ext uri="{FF2B5EF4-FFF2-40B4-BE49-F238E27FC236}">
                    <a16:creationId xmlns:a16="http://schemas.microsoft.com/office/drawing/2014/main" xmlns="" id="{44FBD3A1-2F7B-4B49-AEAD-9DF04BFE4E70}"/>
                  </a:ext>
                </a:extLst>
              </p:cNvPr>
              <p:cNvSpPr/>
              <p:nvPr/>
            </p:nvSpPr>
            <p:spPr>
              <a:xfrm>
                <a:off x="1119154" y="1831344"/>
                <a:ext cx="919832" cy="1676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37" h="20889" extrusionOk="0">
                    <a:moveTo>
                      <a:pt x="9218" y="19179"/>
                    </a:moveTo>
                    <a:cubicBezTo>
                      <a:pt x="8256" y="20563"/>
                      <a:pt x="5486" y="21244"/>
                      <a:pt x="3032" y="20703"/>
                    </a:cubicBezTo>
                    <a:lnTo>
                      <a:pt x="3032" y="20703"/>
                    </a:lnTo>
                    <a:cubicBezTo>
                      <a:pt x="578" y="20161"/>
                      <a:pt x="-632" y="18600"/>
                      <a:pt x="330" y="17217"/>
                    </a:cubicBezTo>
                    <a:lnTo>
                      <a:pt x="11118" y="1708"/>
                    </a:lnTo>
                    <a:cubicBezTo>
                      <a:pt x="12080" y="325"/>
                      <a:pt x="14850" y="-356"/>
                      <a:pt x="17304" y="185"/>
                    </a:cubicBezTo>
                    <a:lnTo>
                      <a:pt x="17304" y="185"/>
                    </a:lnTo>
                    <a:cubicBezTo>
                      <a:pt x="19758" y="728"/>
                      <a:pt x="20968" y="2288"/>
                      <a:pt x="20006" y="3671"/>
                    </a:cubicBezTo>
                    <a:cubicBezTo>
                      <a:pt x="20006" y="3671"/>
                      <a:pt x="9218" y="19179"/>
                      <a:pt x="9218" y="1917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ṥḻiḋê">
                <a:extLst>
                  <a:ext uri="{FF2B5EF4-FFF2-40B4-BE49-F238E27FC236}">
                    <a16:creationId xmlns:a16="http://schemas.microsoft.com/office/drawing/2014/main" xmlns="" id="{74C27E79-92E3-4B26-BCA1-845EDE78786E}"/>
                  </a:ext>
                </a:extLst>
              </p:cNvPr>
              <p:cNvSpPr/>
              <p:nvPr/>
            </p:nvSpPr>
            <p:spPr>
              <a:xfrm>
                <a:off x="0" y="3001369"/>
                <a:ext cx="1505752" cy="4985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9"/>
                    </a:moveTo>
                    <a:cubicBezTo>
                      <a:pt x="21600" y="16763"/>
                      <a:pt x="19999" y="21600"/>
                      <a:pt x="18025" y="21600"/>
                    </a:cubicBezTo>
                    <a:lnTo>
                      <a:pt x="3575" y="21600"/>
                    </a:lnTo>
                    <a:cubicBezTo>
                      <a:pt x="1601" y="21600"/>
                      <a:pt x="0" y="16763"/>
                      <a:pt x="0" y="10799"/>
                    </a:cubicBezTo>
                    <a:lnTo>
                      <a:pt x="0" y="10799"/>
                    </a:lnTo>
                    <a:cubicBezTo>
                      <a:pt x="0" y="4837"/>
                      <a:pt x="1601" y="0"/>
                      <a:pt x="3575" y="0"/>
                    </a:cubicBezTo>
                    <a:lnTo>
                      <a:pt x="18025" y="0"/>
                    </a:lnTo>
                    <a:cubicBezTo>
                      <a:pt x="19999" y="0"/>
                      <a:pt x="21600" y="4837"/>
                      <a:pt x="21600" y="10799"/>
                    </a:cubicBezTo>
                    <a:cubicBezTo>
                      <a:pt x="21600" y="10799"/>
                      <a:pt x="21600" y="10799"/>
                      <a:pt x="21600" y="1079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îṧ1îdé">
                <a:extLst>
                  <a:ext uri="{FF2B5EF4-FFF2-40B4-BE49-F238E27FC236}">
                    <a16:creationId xmlns:a16="http://schemas.microsoft.com/office/drawing/2014/main" xmlns="" id="{B851D965-ED5F-4245-97D9-DF03DFEEC39F}"/>
                  </a:ext>
                </a:extLst>
              </p:cNvPr>
              <p:cNvSpPr/>
              <p:nvPr/>
            </p:nvSpPr>
            <p:spPr>
              <a:xfrm>
                <a:off x="3306593" y="1831344"/>
                <a:ext cx="919762" cy="1676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37" h="20889" extrusionOk="0">
                    <a:moveTo>
                      <a:pt x="11118" y="19179"/>
                    </a:moveTo>
                    <a:cubicBezTo>
                      <a:pt x="12080" y="20563"/>
                      <a:pt x="14851" y="21244"/>
                      <a:pt x="17305" y="20703"/>
                    </a:cubicBezTo>
                    <a:lnTo>
                      <a:pt x="17305" y="20703"/>
                    </a:lnTo>
                    <a:cubicBezTo>
                      <a:pt x="19761" y="20161"/>
                      <a:pt x="20969" y="18600"/>
                      <a:pt x="20007" y="17217"/>
                    </a:cubicBezTo>
                    <a:lnTo>
                      <a:pt x="9218" y="1708"/>
                    </a:lnTo>
                    <a:cubicBezTo>
                      <a:pt x="8255" y="325"/>
                      <a:pt x="5485" y="-356"/>
                      <a:pt x="3031" y="185"/>
                    </a:cubicBezTo>
                    <a:lnTo>
                      <a:pt x="3031" y="185"/>
                    </a:lnTo>
                    <a:cubicBezTo>
                      <a:pt x="577" y="728"/>
                      <a:pt x="-631" y="2288"/>
                      <a:pt x="331" y="3671"/>
                    </a:cubicBezTo>
                    <a:cubicBezTo>
                      <a:pt x="331" y="3671"/>
                      <a:pt x="11118" y="19179"/>
                      <a:pt x="11118" y="1917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şḻíḓé">
                <a:extLst>
                  <a:ext uri="{FF2B5EF4-FFF2-40B4-BE49-F238E27FC236}">
                    <a16:creationId xmlns:a16="http://schemas.microsoft.com/office/drawing/2014/main" xmlns="" id="{736FFCE7-3A31-4846-8DA5-1C18F08246D0}"/>
                  </a:ext>
                </a:extLst>
              </p:cNvPr>
              <p:cNvSpPr/>
              <p:nvPr/>
            </p:nvSpPr>
            <p:spPr>
              <a:xfrm>
                <a:off x="3815300" y="3001369"/>
                <a:ext cx="1505753" cy="4985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799"/>
                    </a:moveTo>
                    <a:cubicBezTo>
                      <a:pt x="0" y="16763"/>
                      <a:pt x="1601" y="21600"/>
                      <a:pt x="3575" y="21600"/>
                    </a:cubicBezTo>
                    <a:lnTo>
                      <a:pt x="18025" y="21600"/>
                    </a:lnTo>
                    <a:cubicBezTo>
                      <a:pt x="19999" y="21600"/>
                      <a:pt x="21600" y="16763"/>
                      <a:pt x="21600" y="10799"/>
                    </a:cubicBezTo>
                    <a:lnTo>
                      <a:pt x="21600" y="10799"/>
                    </a:lnTo>
                    <a:cubicBezTo>
                      <a:pt x="21600" y="4837"/>
                      <a:pt x="19999" y="0"/>
                      <a:pt x="18025" y="0"/>
                    </a:cubicBezTo>
                    <a:lnTo>
                      <a:pt x="3575" y="0"/>
                    </a:lnTo>
                    <a:cubicBezTo>
                      <a:pt x="1601" y="0"/>
                      <a:pt x="0" y="4837"/>
                      <a:pt x="0" y="10799"/>
                    </a:cubicBezTo>
                    <a:cubicBezTo>
                      <a:pt x="0" y="10799"/>
                      <a:pt x="0" y="10799"/>
                      <a:pt x="0" y="1079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ṥḻiḓê">
                <a:extLst>
                  <a:ext uri="{FF2B5EF4-FFF2-40B4-BE49-F238E27FC236}">
                    <a16:creationId xmlns:a16="http://schemas.microsoft.com/office/drawing/2014/main" xmlns="" id="{F3D32088-9375-4E92-94BF-D6E422390BE8}"/>
                  </a:ext>
                </a:extLst>
              </p:cNvPr>
              <p:cNvSpPr/>
              <p:nvPr/>
            </p:nvSpPr>
            <p:spPr>
              <a:xfrm>
                <a:off x="1780473" y="1831344"/>
                <a:ext cx="1748284" cy="1782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i$lïďê">
                <a:extLst>
                  <a:ext uri="{FF2B5EF4-FFF2-40B4-BE49-F238E27FC236}">
                    <a16:creationId xmlns:a16="http://schemas.microsoft.com/office/drawing/2014/main" xmlns="" id="{1E1D8712-B9AA-43DD-8DDB-46FFB30F8F7C}"/>
                  </a:ext>
                </a:extLst>
              </p:cNvPr>
              <p:cNvSpPr/>
              <p:nvPr/>
            </p:nvSpPr>
            <p:spPr>
              <a:xfrm>
                <a:off x="2136568" y="0"/>
                <a:ext cx="1090841" cy="1311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034"/>
                    </a:moveTo>
                    <a:cubicBezTo>
                      <a:pt x="21600" y="20451"/>
                      <a:pt x="20219" y="21600"/>
                      <a:pt x="18515" y="21600"/>
                    </a:cubicBezTo>
                    <a:lnTo>
                      <a:pt x="3085" y="21600"/>
                    </a:lnTo>
                    <a:cubicBezTo>
                      <a:pt x="1381" y="21600"/>
                      <a:pt x="0" y="20451"/>
                      <a:pt x="0" y="19034"/>
                    </a:cubicBezTo>
                    <a:lnTo>
                      <a:pt x="0" y="2566"/>
                    </a:lnTo>
                    <a:cubicBezTo>
                      <a:pt x="0" y="1149"/>
                      <a:pt x="1381" y="0"/>
                      <a:pt x="3085" y="0"/>
                    </a:cubicBezTo>
                    <a:lnTo>
                      <a:pt x="18515" y="0"/>
                    </a:lnTo>
                    <a:cubicBezTo>
                      <a:pt x="20219" y="0"/>
                      <a:pt x="21600" y="1149"/>
                      <a:pt x="21600" y="2566"/>
                    </a:cubicBezTo>
                    <a:cubicBezTo>
                      <a:pt x="21600" y="2566"/>
                      <a:pt x="21600" y="19034"/>
                      <a:pt x="21600" y="1903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36" name="î$ľidè">
              <a:extLst>
                <a:ext uri="{FF2B5EF4-FFF2-40B4-BE49-F238E27FC236}">
                  <a16:creationId xmlns:a16="http://schemas.microsoft.com/office/drawing/2014/main" xmlns="" id="{27EAC544-3798-41BA-B2AC-6F66D5493172}"/>
                </a:ext>
              </a:extLst>
            </p:cNvPr>
            <p:cNvGrpSpPr/>
            <p:nvPr/>
          </p:nvGrpSpPr>
          <p:grpSpPr>
            <a:xfrm>
              <a:off x="4501484" y="3737350"/>
              <a:ext cx="3239955" cy="1788151"/>
              <a:chOff x="4501484" y="3737359"/>
              <a:chExt cx="3239955" cy="1788151"/>
            </a:xfrm>
          </p:grpSpPr>
          <p:sp>
            <p:nvSpPr>
              <p:cNvPr id="43" name="ïṣļïḋe">
                <a:extLst>
                  <a:ext uri="{FF2B5EF4-FFF2-40B4-BE49-F238E27FC236}">
                    <a16:creationId xmlns:a16="http://schemas.microsoft.com/office/drawing/2014/main" xmlns="" id="{17EE28FC-DB64-4BFA-94DD-14E595026B0D}"/>
                  </a:ext>
                </a:extLst>
              </p:cNvPr>
              <p:cNvSpPr/>
              <p:nvPr/>
            </p:nvSpPr>
            <p:spPr>
              <a:xfrm>
                <a:off x="6598869" y="4421922"/>
                <a:ext cx="1142570" cy="1054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41" y="15804"/>
                    </a:moveTo>
                    <a:lnTo>
                      <a:pt x="8600" y="15804"/>
                    </a:lnTo>
                    <a:lnTo>
                      <a:pt x="8600" y="14578"/>
                    </a:lnTo>
                    <a:lnTo>
                      <a:pt x="16341" y="14578"/>
                    </a:lnTo>
                    <a:cubicBezTo>
                      <a:pt x="16341" y="14578"/>
                      <a:pt x="16341" y="15804"/>
                      <a:pt x="16341" y="15804"/>
                    </a:cubicBezTo>
                    <a:close/>
                    <a:moveTo>
                      <a:pt x="5448" y="13893"/>
                    </a:moveTo>
                    <a:cubicBezTo>
                      <a:pt x="4926" y="13893"/>
                      <a:pt x="4502" y="13433"/>
                      <a:pt x="4502" y="12867"/>
                    </a:cubicBezTo>
                    <a:lnTo>
                      <a:pt x="4502" y="10995"/>
                    </a:lnTo>
                    <a:lnTo>
                      <a:pt x="7969" y="10995"/>
                    </a:lnTo>
                    <a:lnTo>
                      <a:pt x="7969" y="13893"/>
                    </a:lnTo>
                    <a:cubicBezTo>
                      <a:pt x="7969" y="13893"/>
                      <a:pt x="5448" y="13893"/>
                      <a:pt x="5448" y="13893"/>
                    </a:cubicBezTo>
                    <a:close/>
                    <a:moveTo>
                      <a:pt x="4502" y="4355"/>
                    </a:moveTo>
                    <a:lnTo>
                      <a:pt x="7969" y="4355"/>
                    </a:lnTo>
                    <a:lnTo>
                      <a:pt x="7969" y="6537"/>
                    </a:lnTo>
                    <a:lnTo>
                      <a:pt x="4502" y="6537"/>
                    </a:lnTo>
                    <a:lnTo>
                      <a:pt x="4502" y="5876"/>
                    </a:lnTo>
                    <a:cubicBezTo>
                      <a:pt x="4502" y="5876"/>
                      <a:pt x="4502" y="4355"/>
                      <a:pt x="4502" y="4355"/>
                    </a:cubicBezTo>
                    <a:close/>
                    <a:moveTo>
                      <a:pt x="20969" y="6537"/>
                    </a:moveTo>
                    <a:lnTo>
                      <a:pt x="16973" y="6537"/>
                    </a:lnTo>
                    <a:lnTo>
                      <a:pt x="16973" y="4355"/>
                    </a:lnTo>
                    <a:lnTo>
                      <a:pt x="20969" y="4355"/>
                    </a:lnTo>
                    <a:cubicBezTo>
                      <a:pt x="20969" y="4355"/>
                      <a:pt x="20969" y="6537"/>
                      <a:pt x="20969" y="6537"/>
                    </a:cubicBezTo>
                    <a:close/>
                    <a:moveTo>
                      <a:pt x="13051" y="10995"/>
                    </a:moveTo>
                    <a:lnTo>
                      <a:pt x="16341" y="10995"/>
                    </a:lnTo>
                    <a:lnTo>
                      <a:pt x="16341" y="13893"/>
                    </a:lnTo>
                    <a:lnTo>
                      <a:pt x="13051" y="13893"/>
                    </a:lnTo>
                    <a:cubicBezTo>
                      <a:pt x="13051" y="13893"/>
                      <a:pt x="13051" y="10995"/>
                      <a:pt x="13051" y="10995"/>
                    </a:cubicBezTo>
                    <a:close/>
                    <a:moveTo>
                      <a:pt x="12419" y="10995"/>
                    </a:moveTo>
                    <a:lnTo>
                      <a:pt x="12419" y="13893"/>
                    </a:lnTo>
                    <a:lnTo>
                      <a:pt x="8600" y="13893"/>
                    </a:lnTo>
                    <a:lnTo>
                      <a:pt x="8600" y="10995"/>
                    </a:lnTo>
                    <a:cubicBezTo>
                      <a:pt x="8600" y="10995"/>
                      <a:pt x="12419" y="10995"/>
                      <a:pt x="12419" y="10995"/>
                    </a:cubicBezTo>
                    <a:close/>
                    <a:moveTo>
                      <a:pt x="12419" y="6537"/>
                    </a:moveTo>
                    <a:lnTo>
                      <a:pt x="8600" y="6537"/>
                    </a:lnTo>
                    <a:lnTo>
                      <a:pt x="8600" y="4355"/>
                    </a:lnTo>
                    <a:lnTo>
                      <a:pt x="12419" y="4355"/>
                    </a:lnTo>
                    <a:cubicBezTo>
                      <a:pt x="12419" y="4355"/>
                      <a:pt x="12419" y="6537"/>
                      <a:pt x="12419" y="6537"/>
                    </a:cubicBezTo>
                    <a:close/>
                    <a:moveTo>
                      <a:pt x="13051" y="6537"/>
                    </a:moveTo>
                    <a:lnTo>
                      <a:pt x="13051" y="4355"/>
                    </a:lnTo>
                    <a:lnTo>
                      <a:pt x="16342" y="4355"/>
                    </a:lnTo>
                    <a:lnTo>
                      <a:pt x="16342" y="6537"/>
                    </a:lnTo>
                    <a:cubicBezTo>
                      <a:pt x="16342" y="6537"/>
                      <a:pt x="13051" y="6537"/>
                      <a:pt x="13051" y="6537"/>
                    </a:cubicBezTo>
                    <a:close/>
                    <a:moveTo>
                      <a:pt x="16973" y="7222"/>
                    </a:moveTo>
                    <a:lnTo>
                      <a:pt x="20969" y="7222"/>
                    </a:lnTo>
                    <a:lnTo>
                      <a:pt x="20969" y="10311"/>
                    </a:lnTo>
                    <a:lnTo>
                      <a:pt x="16973" y="10311"/>
                    </a:lnTo>
                    <a:cubicBezTo>
                      <a:pt x="16973" y="10311"/>
                      <a:pt x="16973" y="7222"/>
                      <a:pt x="16973" y="7222"/>
                    </a:cubicBezTo>
                    <a:close/>
                    <a:moveTo>
                      <a:pt x="16342" y="10311"/>
                    </a:moveTo>
                    <a:lnTo>
                      <a:pt x="13051" y="10311"/>
                    </a:lnTo>
                    <a:lnTo>
                      <a:pt x="13051" y="7222"/>
                    </a:lnTo>
                    <a:lnTo>
                      <a:pt x="16342" y="7222"/>
                    </a:lnTo>
                    <a:cubicBezTo>
                      <a:pt x="16342" y="7222"/>
                      <a:pt x="16342" y="10311"/>
                      <a:pt x="16342" y="10311"/>
                    </a:cubicBezTo>
                    <a:close/>
                    <a:moveTo>
                      <a:pt x="8600" y="7222"/>
                    </a:moveTo>
                    <a:lnTo>
                      <a:pt x="12419" y="7222"/>
                    </a:lnTo>
                    <a:lnTo>
                      <a:pt x="12419" y="10311"/>
                    </a:lnTo>
                    <a:lnTo>
                      <a:pt x="8600" y="10311"/>
                    </a:lnTo>
                    <a:cubicBezTo>
                      <a:pt x="8600" y="10311"/>
                      <a:pt x="8600" y="7222"/>
                      <a:pt x="8600" y="7222"/>
                    </a:cubicBezTo>
                    <a:close/>
                    <a:moveTo>
                      <a:pt x="4502" y="7222"/>
                    </a:moveTo>
                    <a:lnTo>
                      <a:pt x="7969" y="7222"/>
                    </a:lnTo>
                    <a:lnTo>
                      <a:pt x="7969" y="10311"/>
                    </a:lnTo>
                    <a:lnTo>
                      <a:pt x="4502" y="10311"/>
                    </a:lnTo>
                    <a:cubicBezTo>
                      <a:pt x="4502" y="10311"/>
                      <a:pt x="4502" y="7222"/>
                      <a:pt x="4502" y="7222"/>
                    </a:cubicBezTo>
                    <a:close/>
                    <a:moveTo>
                      <a:pt x="20022" y="13893"/>
                    </a:moveTo>
                    <a:lnTo>
                      <a:pt x="16973" y="13893"/>
                    </a:lnTo>
                    <a:lnTo>
                      <a:pt x="16973" y="10995"/>
                    </a:lnTo>
                    <a:lnTo>
                      <a:pt x="20969" y="10995"/>
                    </a:lnTo>
                    <a:lnTo>
                      <a:pt x="20969" y="12867"/>
                    </a:lnTo>
                    <a:cubicBezTo>
                      <a:pt x="20969" y="13433"/>
                      <a:pt x="20544" y="13893"/>
                      <a:pt x="20022" y="13893"/>
                    </a:cubicBezTo>
                    <a:close/>
                    <a:moveTo>
                      <a:pt x="16657" y="20916"/>
                    </a:moveTo>
                    <a:cubicBezTo>
                      <a:pt x="16151" y="20916"/>
                      <a:pt x="15739" y="20470"/>
                      <a:pt x="15739" y="19920"/>
                    </a:cubicBezTo>
                    <a:cubicBezTo>
                      <a:pt x="15739" y="19372"/>
                      <a:pt x="16151" y="18925"/>
                      <a:pt x="16657" y="18925"/>
                    </a:cubicBezTo>
                    <a:cubicBezTo>
                      <a:pt x="17164" y="18925"/>
                      <a:pt x="17576" y="19372"/>
                      <a:pt x="17576" y="19920"/>
                    </a:cubicBezTo>
                    <a:cubicBezTo>
                      <a:pt x="17576" y="20470"/>
                      <a:pt x="17164" y="20916"/>
                      <a:pt x="16657" y="20916"/>
                    </a:cubicBezTo>
                    <a:close/>
                    <a:moveTo>
                      <a:pt x="8285" y="20916"/>
                    </a:moveTo>
                    <a:cubicBezTo>
                      <a:pt x="7779" y="20916"/>
                      <a:pt x="7367" y="20470"/>
                      <a:pt x="7367" y="19920"/>
                    </a:cubicBezTo>
                    <a:cubicBezTo>
                      <a:pt x="7367" y="19372"/>
                      <a:pt x="7779" y="18925"/>
                      <a:pt x="8285" y="18925"/>
                    </a:cubicBezTo>
                    <a:cubicBezTo>
                      <a:pt x="8791" y="18925"/>
                      <a:pt x="9203" y="19372"/>
                      <a:pt x="9203" y="19920"/>
                    </a:cubicBezTo>
                    <a:cubicBezTo>
                      <a:pt x="9203" y="20470"/>
                      <a:pt x="8791" y="20916"/>
                      <a:pt x="8285" y="20916"/>
                    </a:cubicBezTo>
                    <a:close/>
                    <a:moveTo>
                      <a:pt x="20022" y="14578"/>
                    </a:moveTo>
                    <a:cubicBezTo>
                      <a:pt x="20892" y="14578"/>
                      <a:pt x="21600" y="13810"/>
                      <a:pt x="21600" y="12867"/>
                    </a:cubicBezTo>
                    <a:lnTo>
                      <a:pt x="21600" y="3670"/>
                    </a:lnTo>
                    <a:lnTo>
                      <a:pt x="4502" y="3670"/>
                    </a:lnTo>
                    <a:lnTo>
                      <a:pt x="4502" y="860"/>
                    </a:lnTo>
                    <a:cubicBezTo>
                      <a:pt x="4502" y="671"/>
                      <a:pt x="4360" y="518"/>
                      <a:pt x="4186" y="518"/>
                    </a:cubicBezTo>
                    <a:lnTo>
                      <a:pt x="1520" y="518"/>
                    </a:lnTo>
                    <a:cubicBezTo>
                      <a:pt x="1398" y="213"/>
                      <a:pt x="1119" y="0"/>
                      <a:pt x="793" y="0"/>
                    </a:cubicBezTo>
                    <a:cubicBezTo>
                      <a:pt x="355" y="0"/>
                      <a:pt x="0" y="385"/>
                      <a:pt x="0" y="860"/>
                    </a:cubicBezTo>
                    <a:cubicBezTo>
                      <a:pt x="0" y="1335"/>
                      <a:pt x="355" y="1720"/>
                      <a:pt x="793" y="1720"/>
                    </a:cubicBezTo>
                    <a:cubicBezTo>
                      <a:pt x="1119" y="1720"/>
                      <a:pt x="1398" y="1506"/>
                      <a:pt x="1520" y="1202"/>
                    </a:cubicBezTo>
                    <a:lnTo>
                      <a:pt x="3871" y="1202"/>
                    </a:lnTo>
                    <a:lnTo>
                      <a:pt x="3871" y="3670"/>
                    </a:lnTo>
                    <a:lnTo>
                      <a:pt x="3871" y="5876"/>
                    </a:lnTo>
                    <a:lnTo>
                      <a:pt x="3871" y="12867"/>
                    </a:lnTo>
                    <a:cubicBezTo>
                      <a:pt x="3871" y="13810"/>
                      <a:pt x="4579" y="14578"/>
                      <a:pt x="5448" y="14578"/>
                    </a:cubicBezTo>
                    <a:lnTo>
                      <a:pt x="7969" y="14578"/>
                    </a:lnTo>
                    <a:lnTo>
                      <a:pt x="7969" y="15804"/>
                    </a:lnTo>
                    <a:lnTo>
                      <a:pt x="5112" y="15804"/>
                    </a:lnTo>
                    <a:cubicBezTo>
                      <a:pt x="4427" y="15804"/>
                      <a:pt x="3871" y="16408"/>
                      <a:pt x="3871" y="17150"/>
                    </a:cubicBezTo>
                    <a:cubicBezTo>
                      <a:pt x="3871" y="17891"/>
                      <a:pt x="4427" y="18495"/>
                      <a:pt x="5112" y="18495"/>
                    </a:cubicBezTo>
                    <a:lnTo>
                      <a:pt x="7475" y="18495"/>
                    </a:lnTo>
                    <a:cubicBezTo>
                      <a:pt x="7033" y="18792"/>
                      <a:pt x="6736" y="19316"/>
                      <a:pt x="6736" y="19920"/>
                    </a:cubicBezTo>
                    <a:cubicBezTo>
                      <a:pt x="6736" y="20846"/>
                      <a:pt x="7430" y="21600"/>
                      <a:pt x="8285" y="21600"/>
                    </a:cubicBezTo>
                    <a:cubicBezTo>
                      <a:pt x="9139" y="21600"/>
                      <a:pt x="9834" y="20846"/>
                      <a:pt x="9834" y="19920"/>
                    </a:cubicBezTo>
                    <a:cubicBezTo>
                      <a:pt x="9834" y="19316"/>
                      <a:pt x="9536" y="18792"/>
                      <a:pt x="9095" y="18495"/>
                    </a:cubicBezTo>
                    <a:lnTo>
                      <a:pt x="15848" y="18495"/>
                    </a:lnTo>
                    <a:cubicBezTo>
                      <a:pt x="15406" y="18792"/>
                      <a:pt x="15108" y="19316"/>
                      <a:pt x="15108" y="19920"/>
                    </a:cubicBezTo>
                    <a:cubicBezTo>
                      <a:pt x="15108" y="20846"/>
                      <a:pt x="15804" y="21600"/>
                      <a:pt x="16657" y="21600"/>
                    </a:cubicBezTo>
                    <a:cubicBezTo>
                      <a:pt x="17512" y="21600"/>
                      <a:pt x="18207" y="20846"/>
                      <a:pt x="18207" y="19920"/>
                    </a:cubicBezTo>
                    <a:cubicBezTo>
                      <a:pt x="18207" y="19316"/>
                      <a:pt x="17909" y="18792"/>
                      <a:pt x="17467" y="18495"/>
                    </a:cubicBezTo>
                    <a:lnTo>
                      <a:pt x="21285" y="18495"/>
                    </a:lnTo>
                    <a:lnTo>
                      <a:pt x="21285" y="17811"/>
                    </a:lnTo>
                    <a:lnTo>
                      <a:pt x="5112" y="17811"/>
                    </a:lnTo>
                    <a:cubicBezTo>
                      <a:pt x="4775" y="17811"/>
                      <a:pt x="4502" y="17514"/>
                      <a:pt x="4502" y="17150"/>
                    </a:cubicBezTo>
                    <a:cubicBezTo>
                      <a:pt x="4502" y="16785"/>
                      <a:pt x="4775" y="16488"/>
                      <a:pt x="5112" y="16488"/>
                    </a:cubicBezTo>
                    <a:lnTo>
                      <a:pt x="21285" y="16488"/>
                    </a:lnTo>
                    <a:lnTo>
                      <a:pt x="21285" y="15804"/>
                    </a:lnTo>
                    <a:lnTo>
                      <a:pt x="16973" y="15804"/>
                    </a:lnTo>
                    <a:lnTo>
                      <a:pt x="16973" y="14578"/>
                    </a:lnTo>
                    <a:cubicBezTo>
                      <a:pt x="16973" y="14578"/>
                      <a:pt x="20022" y="14578"/>
                      <a:pt x="20022" y="14578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ṩḻídé">
                <a:extLst>
                  <a:ext uri="{FF2B5EF4-FFF2-40B4-BE49-F238E27FC236}">
                    <a16:creationId xmlns:a16="http://schemas.microsoft.com/office/drawing/2014/main" xmlns="" id="{A51DEC20-44DF-4E66-B3DB-79DE1F2AF1F7}"/>
                  </a:ext>
                </a:extLst>
              </p:cNvPr>
              <p:cNvSpPr/>
              <p:nvPr/>
            </p:nvSpPr>
            <p:spPr>
              <a:xfrm>
                <a:off x="6176479" y="4421922"/>
                <a:ext cx="547603" cy="1054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6" y="20916"/>
                    </a:moveTo>
                    <a:cubicBezTo>
                      <a:pt x="16231" y="20916"/>
                      <a:pt x="15372" y="20470"/>
                      <a:pt x="15372" y="19920"/>
                    </a:cubicBezTo>
                    <a:cubicBezTo>
                      <a:pt x="15372" y="19372"/>
                      <a:pt x="16231" y="18925"/>
                      <a:pt x="17286" y="18925"/>
                    </a:cubicBezTo>
                    <a:cubicBezTo>
                      <a:pt x="18342" y="18925"/>
                      <a:pt x="19203" y="19372"/>
                      <a:pt x="19203" y="19920"/>
                    </a:cubicBezTo>
                    <a:cubicBezTo>
                      <a:pt x="19203" y="20470"/>
                      <a:pt x="18342" y="20916"/>
                      <a:pt x="17286" y="20916"/>
                    </a:cubicBezTo>
                    <a:close/>
                    <a:moveTo>
                      <a:pt x="11369" y="13893"/>
                    </a:moveTo>
                    <a:cubicBezTo>
                      <a:pt x="10280" y="13893"/>
                      <a:pt x="9393" y="13433"/>
                      <a:pt x="9393" y="12867"/>
                    </a:cubicBezTo>
                    <a:lnTo>
                      <a:pt x="9393" y="10995"/>
                    </a:lnTo>
                    <a:lnTo>
                      <a:pt x="16629" y="10995"/>
                    </a:lnTo>
                    <a:lnTo>
                      <a:pt x="16629" y="13893"/>
                    </a:lnTo>
                    <a:cubicBezTo>
                      <a:pt x="16629" y="13893"/>
                      <a:pt x="11369" y="13893"/>
                      <a:pt x="11369" y="13893"/>
                    </a:cubicBezTo>
                    <a:close/>
                    <a:moveTo>
                      <a:pt x="9393" y="7222"/>
                    </a:moveTo>
                    <a:lnTo>
                      <a:pt x="16629" y="7222"/>
                    </a:lnTo>
                    <a:lnTo>
                      <a:pt x="16629" y="10311"/>
                    </a:lnTo>
                    <a:lnTo>
                      <a:pt x="9393" y="10311"/>
                    </a:lnTo>
                    <a:cubicBezTo>
                      <a:pt x="9393" y="10311"/>
                      <a:pt x="9393" y="7222"/>
                      <a:pt x="9393" y="7222"/>
                    </a:cubicBezTo>
                    <a:close/>
                    <a:moveTo>
                      <a:pt x="9393" y="4355"/>
                    </a:moveTo>
                    <a:lnTo>
                      <a:pt x="16629" y="4355"/>
                    </a:lnTo>
                    <a:lnTo>
                      <a:pt x="16629" y="6537"/>
                    </a:lnTo>
                    <a:lnTo>
                      <a:pt x="9393" y="6537"/>
                    </a:lnTo>
                    <a:cubicBezTo>
                      <a:pt x="9393" y="6537"/>
                      <a:pt x="9393" y="4355"/>
                      <a:pt x="9393" y="4355"/>
                    </a:cubicBezTo>
                    <a:close/>
                    <a:moveTo>
                      <a:pt x="18976" y="18495"/>
                    </a:moveTo>
                    <a:lnTo>
                      <a:pt x="21600" y="18495"/>
                    </a:lnTo>
                    <a:lnTo>
                      <a:pt x="21600" y="17811"/>
                    </a:lnTo>
                    <a:lnTo>
                      <a:pt x="10666" y="17811"/>
                    </a:lnTo>
                    <a:cubicBezTo>
                      <a:pt x="9964" y="17811"/>
                      <a:pt x="9393" y="17514"/>
                      <a:pt x="9393" y="17150"/>
                    </a:cubicBezTo>
                    <a:cubicBezTo>
                      <a:pt x="9393" y="16785"/>
                      <a:pt x="9964" y="16488"/>
                      <a:pt x="10666" y="16488"/>
                    </a:cubicBezTo>
                    <a:lnTo>
                      <a:pt x="21600" y="16488"/>
                    </a:lnTo>
                    <a:lnTo>
                      <a:pt x="21600" y="15804"/>
                    </a:lnTo>
                    <a:lnTo>
                      <a:pt x="17945" y="15804"/>
                    </a:lnTo>
                    <a:lnTo>
                      <a:pt x="17945" y="14578"/>
                    </a:lnTo>
                    <a:lnTo>
                      <a:pt x="21600" y="14578"/>
                    </a:lnTo>
                    <a:lnTo>
                      <a:pt x="21600" y="13893"/>
                    </a:lnTo>
                    <a:lnTo>
                      <a:pt x="17945" y="13893"/>
                    </a:lnTo>
                    <a:lnTo>
                      <a:pt x="17945" y="10995"/>
                    </a:lnTo>
                    <a:lnTo>
                      <a:pt x="21600" y="10995"/>
                    </a:lnTo>
                    <a:lnTo>
                      <a:pt x="21600" y="10311"/>
                    </a:lnTo>
                    <a:lnTo>
                      <a:pt x="17945" y="10311"/>
                    </a:lnTo>
                    <a:lnTo>
                      <a:pt x="17945" y="7222"/>
                    </a:lnTo>
                    <a:lnTo>
                      <a:pt x="21600" y="7222"/>
                    </a:lnTo>
                    <a:lnTo>
                      <a:pt x="21600" y="6537"/>
                    </a:lnTo>
                    <a:lnTo>
                      <a:pt x="17945" y="6537"/>
                    </a:lnTo>
                    <a:lnTo>
                      <a:pt x="17945" y="4355"/>
                    </a:lnTo>
                    <a:lnTo>
                      <a:pt x="21600" y="4355"/>
                    </a:lnTo>
                    <a:lnTo>
                      <a:pt x="21600" y="3670"/>
                    </a:lnTo>
                    <a:lnTo>
                      <a:pt x="9393" y="3670"/>
                    </a:lnTo>
                    <a:lnTo>
                      <a:pt x="9393" y="860"/>
                    </a:lnTo>
                    <a:cubicBezTo>
                      <a:pt x="9393" y="671"/>
                      <a:pt x="9098" y="518"/>
                      <a:pt x="8734" y="518"/>
                    </a:cubicBezTo>
                    <a:lnTo>
                      <a:pt x="3172" y="518"/>
                    </a:lnTo>
                    <a:cubicBezTo>
                      <a:pt x="2917" y="213"/>
                      <a:pt x="2334" y="0"/>
                      <a:pt x="1655" y="0"/>
                    </a:cubicBezTo>
                    <a:cubicBezTo>
                      <a:pt x="742" y="0"/>
                      <a:pt x="0" y="385"/>
                      <a:pt x="0" y="860"/>
                    </a:cubicBezTo>
                    <a:cubicBezTo>
                      <a:pt x="0" y="1335"/>
                      <a:pt x="742" y="1720"/>
                      <a:pt x="1655" y="1720"/>
                    </a:cubicBezTo>
                    <a:cubicBezTo>
                      <a:pt x="2334" y="1720"/>
                      <a:pt x="2917" y="1506"/>
                      <a:pt x="3172" y="1202"/>
                    </a:cubicBezTo>
                    <a:lnTo>
                      <a:pt x="8077" y="1202"/>
                    </a:lnTo>
                    <a:lnTo>
                      <a:pt x="8077" y="12867"/>
                    </a:lnTo>
                    <a:cubicBezTo>
                      <a:pt x="8077" y="13810"/>
                      <a:pt x="9554" y="14578"/>
                      <a:pt x="11369" y="14578"/>
                    </a:cubicBezTo>
                    <a:lnTo>
                      <a:pt x="16629" y="14578"/>
                    </a:lnTo>
                    <a:lnTo>
                      <a:pt x="16629" y="15804"/>
                    </a:lnTo>
                    <a:lnTo>
                      <a:pt x="10666" y="15804"/>
                    </a:lnTo>
                    <a:cubicBezTo>
                      <a:pt x="9238" y="15804"/>
                      <a:pt x="8077" y="16408"/>
                      <a:pt x="8077" y="17150"/>
                    </a:cubicBezTo>
                    <a:cubicBezTo>
                      <a:pt x="8077" y="17891"/>
                      <a:pt x="9238" y="18495"/>
                      <a:pt x="10666" y="18495"/>
                    </a:cubicBezTo>
                    <a:lnTo>
                      <a:pt x="15597" y="18495"/>
                    </a:lnTo>
                    <a:cubicBezTo>
                      <a:pt x="14675" y="18792"/>
                      <a:pt x="14054" y="19316"/>
                      <a:pt x="14054" y="19920"/>
                    </a:cubicBezTo>
                    <a:cubicBezTo>
                      <a:pt x="14054" y="20846"/>
                      <a:pt x="15504" y="21600"/>
                      <a:pt x="17286" y="21600"/>
                    </a:cubicBezTo>
                    <a:cubicBezTo>
                      <a:pt x="19069" y="21600"/>
                      <a:pt x="20519" y="20846"/>
                      <a:pt x="20519" y="19920"/>
                    </a:cubicBezTo>
                    <a:cubicBezTo>
                      <a:pt x="20519" y="19316"/>
                      <a:pt x="19898" y="18792"/>
                      <a:pt x="18976" y="18495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ṡľíďe">
                <a:extLst>
                  <a:ext uri="{FF2B5EF4-FFF2-40B4-BE49-F238E27FC236}">
                    <a16:creationId xmlns:a16="http://schemas.microsoft.com/office/drawing/2014/main" xmlns="" id="{A595F11C-11FD-4AB0-B46D-C715353EE11B}"/>
                  </a:ext>
                </a:extLst>
              </p:cNvPr>
              <p:cNvSpPr/>
              <p:nvPr/>
            </p:nvSpPr>
            <p:spPr>
              <a:xfrm>
                <a:off x="5754089" y="4421922"/>
                <a:ext cx="547617" cy="1054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6" y="20916"/>
                    </a:moveTo>
                    <a:cubicBezTo>
                      <a:pt x="16230" y="20916"/>
                      <a:pt x="15371" y="20470"/>
                      <a:pt x="15371" y="19920"/>
                    </a:cubicBezTo>
                    <a:cubicBezTo>
                      <a:pt x="15371" y="19372"/>
                      <a:pt x="16230" y="18925"/>
                      <a:pt x="17286" y="18925"/>
                    </a:cubicBezTo>
                    <a:cubicBezTo>
                      <a:pt x="18342" y="18925"/>
                      <a:pt x="19202" y="19372"/>
                      <a:pt x="19202" y="19920"/>
                    </a:cubicBezTo>
                    <a:cubicBezTo>
                      <a:pt x="19202" y="20470"/>
                      <a:pt x="18342" y="20916"/>
                      <a:pt x="17286" y="20916"/>
                    </a:cubicBezTo>
                    <a:close/>
                    <a:moveTo>
                      <a:pt x="11369" y="13893"/>
                    </a:moveTo>
                    <a:cubicBezTo>
                      <a:pt x="10279" y="13893"/>
                      <a:pt x="9393" y="13433"/>
                      <a:pt x="9393" y="12867"/>
                    </a:cubicBezTo>
                    <a:lnTo>
                      <a:pt x="9393" y="10995"/>
                    </a:lnTo>
                    <a:lnTo>
                      <a:pt x="16628" y="10995"/>
                    </a:lnTo>
                    <a:lnTo>
                      <a:pt x="16628" y="13893"/>
                    </a:lnTo>
                    <a:cubicBezTo>
                      <a:pt x="16628" y="13893"/>
                      <a:pt x="11369" y="13893"/>
                      <a:pt x="11369" y="13893"/>
                    </a:cubicBezTo>
                    <a:close/>
                    <a:moveTo>
                      <a:pt x="9393" y="7222"/>
                    </a:moveTo>
                    <a:lnTo>
                      <a:pt x="16628" y="7222"/>
                    </a:lnTo>
                    <a:lnTo>
                      <a:pt x="16628" y="10311"/>
                    </a:lnTo>
                    <a:lnTo>
                      <a:pt x="9393" y="10311"/>
                    </a:lnTo>
                    <a:cubicBezTo>
                      <a:pt x="9393" y="10311"/>
                      <a:pt x="9393" y="7222"/>
                      <a:pt x="9393" y="7222"/>
                    </a:cubicBezTo>
                    <a:close/>
                    <a:moveTo>
                      <a:pt x="9393" y="4355"/>
                    </a:moveTo>
                    <a:lnTo>
                      <a:pt x="16628" y="4355"/>
                    </a:lnTo>
                    <a:lnTo>
                      <a:pt x="16628" y="6537"/>
                    </a:lnTo>
                    <a:lnTo>
                      <a:pt x="9393" y="6537"/>
                    </a:lnTo>
                    <a:cubicBezTo>
                      <a:pt x="9393" y="6537"/>
                      <a:pt x="9393" y="4355"/>
                      <a:pt x="9393" y="4355"/>
                    </a:cubicBezTo>
                    <a:close/>
                    <a:moveTo>
                      <a:pt x="18976" y="18495"/>
                    </a:moveTo>
                    <a:lnTo>
                      <a:pt x="21600" y="18495"/>
                    </a:lnTo>
                    <a:lnTo>
                      <a:pt x="21600" y="17811"/>
                    </a:lnTo>
                    <a:lnTo>
                      <a:pt x="10666" y="17811"/>
                    </a:lnTo>
                    <a:cubicBezTo>
                      <a:pt x="9964" y="17811"/>
                      <a:pt x="9393" y="17514"/>
                      <a:pt x="9393" y="17150"/>
                    </a:cubicBezTo>
                    <a:cubicBezTo>
                      <a:pt x="9393" y="16785"/>
                      <a:pt x="9964" y="16488"/>
                      <a:pt x="10666" y="16488"/>
                    </a:cubicBezTo>
                    <a:lnTo>
                      <a:pt x="21600" y="16488"/>
                    </a:lnTo>
                    <a:lnTo>
                      <a:pt x="21600" y="15804"/>
                    </a:lnTo>
                    <a:lnTo>
                      <a:pt x="17945" y="15804"/>
                    </a:lnTo>
                    <a:lnTo>
                      <a:pt x="17945" y="14578"/>
                    </a:lnTo>
                    <a:lnTo>
                      <a:pt x="21600" y="14578"/>
                    </a:lnTo>
                    <a:lnTo>
                      <a:pt x="21600" y="13893"/>
                    </a:lnTo>
                    <a:lnTo>
                      <a:pt x="17945" y="13893"/>
                    </a:lnTo>
                    <a:lnTo>
                      <a:pt x="17945" y="10995"/>
                    </a:lnTo>
                    <a:lnTo>
                      <a:pt x="21600" y="10995"/>
                    </a:lnTo>
                    <a:lnTo>
                      <a:pt x="21600" y="10311"/>
                    </a:lnTo>
                    <a:lnTo>
                      <a:pt x="17945" y="10311"/>
                    </a:lnTo>
                    <a:lnTo>
                      <a:pt x="17945" y="7222"/>
                    </a:lnTo>
                    <a:lnTo>
                      <a:pt x="21600" y="7222"/>
                    </a:lnTo>
                    <a:lnTo>
                      <a:pt x="21600" y="6537"/>
                    </a:lnTo>
                    <a:lnTo>
                      <a:pt x="17945" y="6537"/>
                    </a:lnTo>
                    <a:lnTo>
                      <a:pt x="17945" y="4355"/>
                    </a:lnTo>
                    <a:lnTo>
                      <a:pt x="21600" y="4355"/>
                    </a:lnTo>
                    <a:lnTo>
                      <a:pt x="21600" y="3670"/>
                    </a:lnTo>
                    <a:lnTo>
                      <a:pt x="9393" y="3670"/>
                    </a:lnTo>
                    <a:lnTo>
                      <a:pt x="9393" y="860"/>
                    </a:lnTo>
                    <a:cubicBezTo>
                      <a:pt x="9393" y="671"/>
                      <a:pt x="9098" y="518"/>
                      <a:pt x="8735" y="518"/>
                    </a:cubicBezTo>
                    <a:lnTo>
                      <a:pt x="3172" y="518"/>
                    </a:lnTo>
                    <a:cubicBezTo>
                      <a:pt x="2917" y="213"/>
                      <a:pt x="2334" y="0"/>
                      <a:pt x="1655" y="0"/>
                    </a:cubicBezTo>
                    <a:cubicBezTo>
                      <a:pt x="742" y="0"/>
                      <a:pt x="0" y="385"/>
                      <a:pt x="0" y="860"/>
                    </a:cubicBezTo>
                    <a:cubicBezTo>
                      <a:pt x="0" y="1335"/>
                      <a:pt x="742" y="1720"/>
                      <a:pt x="1655" y="1720"/>
                    </a:cubicBezTo>
                    <a:cubicBezTo>
                      <a:pt x="2334" y="1720"/>
                      <a:pt x="2917" y="1506"/>
                      <a:pt x="3172" y="1202"/>
                    </a:cubicBezTo>
                    <a:lnTo>
                      <a:pt x="8077" y="1202"/>
                    </a:lnTo>
                    <a:lnTo>
                      <a:pt x="8077" y="12867"/>
                    </a:lnTo>
                    <a:cubicBezTo>
                      <a:pt x="8077" y="13810"/>
                      <a:pt x="9553" y="14578"/>
                      <a:pt x="11369" y="14578"/>
                    </a:cubicBezTo>
                    <a:lnTo>
                      <a:pt x="16628" y="14578"/>
                    </a:lnTo>
                    <a:lnTo>
                      <a:pt x="16628" y="15804"/>
                    </a:lnTo>
                    <a:lnTo>
                      <a:pt x="10666" y="15804"/>
                    </a:lnTo>
                    <a:cubicBezTo>
                      <a:pt x="9238" y="15804"/>
                      <a:pt x="8077" y="16408"/>
                      <a:pt x="8077" y="17150"/>
                    </a:cubicBezTo>
                    <a:cubicBezTo>
                      <a:pt x="8077" y="17891"/>
                      <a:pt x="9238" y="18495"/>
                      <a:pt x="10666" y="18495"/>
                    </a:cubicBezTo>
                    <a:lnTo>
                      <a:pt x="15597" y="18495"/>
                    </a:lnTo>
                    <a:cubicBezTo>
                      <a:pt x="14676" y="18792"/>
                      <a:pt x="14054" y="19316"/>
                      <a:pt x="14054" y="19920"/>
                    </a:cubicBezTo>
                    <a:cubicBezTo>
                      <a:pt x="14054" y="20846"/>
                      <a:pt x="15504" y="21600"/>
                      <a:pt x="17286" y="21600"/>
                    </a:cubicBezTo>
                    <a:cubicBezTo>
                      <a:pt x="19069" y="21600"/>
                      <a:pt x="20519" y="20846"/>
                      <a:pt x="20519" y="19920"/>
                    </a:cubicBezTo>
                    <a:cubicBezTo>
                      <a:pt x="20519" y="19316"/>
                      <a:pt x="19898" y="18792"/>
                      <a:pt x="18976" y="18495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Sļïḑe">
                <a:extLst>
                  <a:ext uri="{FF2B5EF4-FFF2-40B4-BE49-F238E27FC236}">
                    <a16:creationId xmlns:a16="http://schemas.microsoft.com/office/drawing/2014/main" xmlns="" id="{F0060BCB-BC06-4F92-A388-A31151C8EAC7}"/>
                  </a:ext>
                </a:extLst>
              </p:cNvPr>
              <p:cNvSpPr/>
              <p:nvPr/>
            </p:nvSpPr>
            <p:spPr>
              <a:xfrm>
                <a:off x="5317134" y="4421922"/>
                <a:ext cx="547603" cy="1054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7" y="20916"/>
                    </a:moveTo>
                    <a:cubicBezTo>
                      <a:pt x="16231" y="20916"/>
                      <a:pt x="15371" y="20470"/>
                      <a:pt x="15371" y="19920"/>
                    </a:cubicBezTo>
                    <a:cubicBezTo>
                      <a:pt x="15371" y="19372"/>
                      <a:pt x="16231" y="18925"/>
                      <a:pt x="17287" y="18925"/>
                    </a:cubicBezTo>
                    <a:cubicBezTo>
                      <a:pt x="18343" y="18925"/>
                      <a:pt x="19202" y="19372"/>
                      <a:pt x="19202" y="19920"/>
                    </a:cubicBezTo>
                    <a:cubicBezTo>
                      <a:pt x="19202" y="20470"/>
                      <a:pt x="18343" y="20916"/>
                      <a:pt x="17287" y="20916"/>
                    </a:cubicBezTo>
                    <a:close/>
                    <a:moveTo>
                      <a:pt x="11369" y="13893"/>
                    </a:moveTo>
                    <a:cubicBezTo>
                      <a:pt x="10279" y="13893"/>
                      <a:pt x="9393" y="13433"/>
                      <a:pt x="9393" y="12867"/>
                    </a:cubicBezTo>
                    <a:lnTo>
                      <a:pt x="9393" y="10995"/>
                    </a:lnTo>
                    <a:lnTo>
                      <a:pt x="16628" y="10995"/>
                    </a:lnTo>
                    <a:lnTo>
                      <a:pt x="16628" y="13893"/>
                    </a:lnTo>
                    <a:cubicBezTo>
                      <a:pt x="16628" y="13893"/>
                      <a:pt x="11369" y="13893"/>
                      <a:pt x="11369" y="13893"/>
                    </a:cubicBezTo>
                    <a:close/>
                    <a:moveTo>
                      <a:pt x="9393" y="7222"/>
                    </a:moveTo>
                    <a:lnTo>
                      <a:pt x="16628" y="7222"/>
                    </a:lnTo>
                    <a:lnTo>
                      <a:pt x="16628" y="10311"/>
                    </a:lnTo>
                    <a:lnTo>
                      <a:pt x="9393" y="10311"/>
                    </a:lnTo>
                    <a:cubicBezTo>
                      <a:pt x="9393" y="10311"/>
                      <a:pt x="9393" y="7222"/>
                      <a:pt x="9393" y="7222"/>
                    </a:cubicBezTo>
                    <a:close/>
                    <a:moveTo>
                      <a:pt x="9393" y="4355"/>
                    </a:moveTo>
                    <a:lnTo>
                      <a:pt x="16628" y="4355"/>
                    </a:lnTo>
                    <a:lnTo>
                      <a:pt x="16628" y="6537"/>
                    </a:lnTo>
                    <a:lnTo>
                      <a:pt x="9393" y="6537"/>
                    </a:lnTo>
                    <a:cubicBezTo>
                      <a:pt x="9393" y="6537"/>
                      <a:pt x="9393" y="4355"/>
                      <a:pt x="9393" y="4355"/>
                    </a:cubicBezTo>
                    <a:close/>
                    <a:moveTo>
                      <a:pt x="18977" y="18495"/>
                    </a:moveTo>
                    <a:lnTo>
                      <a:pt x="21600" y="18495"/>
                    </a:lnTo>
                    <a:lnTo>
                      <a:pt x="21600" y="17811"/>
                    </a:lnTo>
                    <a:lnTo>
                      <a:pt x="10666" y="17811"/>
                    </a:lnTo>
                    <a:cubicBezTo>
                      <a:pt x="9964" y="17811"/>
                      <a:pt x="9393" y="17514"/>
                      <a:pt x="9393" y="17150"/>
                    </a:cubicBezTo>
                    <a:cubicBezTo>
                      <a:pt x="9393" y="16785"/>
                      <a:pt x="9964" y="16488"/>
                      <a:pt x="10666" y="16488"/>
                    </a:cubicBezTo>
                    <a:lnTo>
                      <a:pt x="21600" y="16488"/>
                    </a:lnTo>
                    <a:lnTo>
                      <a:pt x="21600" y="15804"/>
                    </a:lnTo>
                    <a:lnTo>
                      <a:pt x="17945" y="15804"/>
                    </a:lnTo>
                    <a:lnTo>
                      <a:pt x="17945" y="14578"/>
                    </a:lnTo>
                    <a:lnTo>
                      <a:pt x="21600" y="14578"/>
                    </a:lnTo>
                    <a:lnTo>
                      <a:pt x="21600" y="13893"/>
                    </a:lnTo>
                    <a:lnTo>
                      <a:pt x="17945" y="13893"/>
                    </a:lnTo>
                    <a:lnTo>
                      <a:pt x="17945" y="10995"/>
                    </a:lnTo>
                    <a:lnTo>
                      <a:pt x="21600" y="10995"/>
                    </a:lnTo>
                    <a:lnTo>
                      <a:pt x="21600" y="10311"/>
                    </a:lnTo>
                    <a:lnTo>
                      <a:pt x="17945" y="10311"/>
                    </a:lnTo>
                    <a:lnTo>
                      <a:pt x="17945" y="7222"/>
                    </a:lnTo>
                    <a:lnTo>
                      <a:pt x="21600" y="7222"/>
                    </a:lnTo>
                    <a:lnTo>
                      <a:pt x="21600" y="6537"/>
                    </a:lnTo>
                    <a:lnTo>
                      <a:pt x="17945" y="6537"/>
                    </a:lnTo>
                    <a:lnTo>
                      <a:pt x="17945" y="4355"/>
                    </a:lnTo>
                    <a:lnTo>
                      <a:pt x="21600" y="4355"/>
                    </a:lnTo>
                    <a:lnTo>
                      <a:pt x="21600" y="3670"/>
                    </a:lnTo>
                    <a:lnTo>
                      <a:pt x="9393" y="3670"/>
                    </a:lnTo>
                    <a:lnTo>
                      <a:pt x="9393" y="860"/>
                    </a:lnTo>
                    <a:cubicBezTo>
                      <a:pt x="9393" y="671"/>
                      <a:pt x="9098" y="518"/>
                      <a:pt x="8735" y="518"/>
                    </a:cubicBezTo>
                    <a:lnTo>
                      <a:pt x="3172" y="518"/>
                    </a:lnTo>
                    <a:cubicBezTo>
                      <a:pt x="2917" y="213"/>
                      <a:pt x="2335" y="0"/>
                      <a:pt x="1655" y="0"/>
                    </a:cubicBezTo>
                    <a:cubicBezTo>
                      <a:pt x="741" y="0"/>
                      <a:pt x="0" y="385"/>
                      <a:pt x="0" y="860"/>
                    </a:cubicBezTo>
                    <a:cubicBezTo>
                      <a:pt x="0" y="1335"/>
                      <a:pt x="741" y="1720"/>
                      <a:pt x="1655" y="1720"/>
                    </a:cubicBezTo>
                    <a:cubicBezTo>
                      <a:pt x="2335" y="1720"/>
                      <a:pt x="2917" y="1506"/>
                      <a:pt x="3172" y="1202"/>
                    </a:cubicBezTo>
                    <a:lnTo>
                      <a:pt x="8076" y="1202"/>
                    </a:lnTo>
                    <a:lnTo>
                      <a:pt x="8076" y="12867"/>
                    </a:lnTo>
                    <a:cubicBezTo>
                      <a:pt x="8076" y="13810"/>
                      <a:pt x="9553" y="14578"/>
                      <a:pt x="11369" y="14578"/>
                    </a:cubicBezTo>
                    <a:lnTo>
                      <a:pt x="16628" y="14578"/>
                    </a:lnTo>
                    <a:lnTo>
                      <a:pt x="16628" y="15804"/>
                    </a:lnTo>
                    <a:lnTo>
                      <a:pt x="10666" y="15804"/>
                    </a:lnTo>
                    <a:cubicBezTo>
                      <a:pt x="9238" y="15804"/>
                      <a:pt x="8076" y="16408"/>
                      <a:pt x="8076" y="17150"/>
                    </a:cubicBezTo>
                    <a:cubicBezTo>
                      <a:pt x="8076" y="17891"/>
                      <a:pt x="9238" y="18495"/>
                      <a:pt x="10666" y="18495"/>
                    </a:cubicBezTo>
                    <a:lnTo>
                      <a:pt x="15597" y="18495"/>
                    </a:lnTo>
                    <a:cubicBezTo>
                      <a:pt x="14675" y="18792"/>
                      <a:pt x="14054" y="19316"/>
                      <a:pt x="14054" y="19920"/>
                    </a:cubicBezTo>
                    <a:cubicBezTo>
                      <a:pt x="14054" y="20846"/>
                      <a:pt x="15504" y="21600"/>
                      <a:pt x="17287" y="21600"/>
                    </a:cubicBezTo>
                    <a:cubicBezTo>
                      <a:pt x="19069" y="21600"/>
                      <a:pt x="20519" y="20846"/>
                      <a:pt x="20519" y="19920"/>
                    </a:cubicBezTo>
                    <a:cubicBezTo>
                      <a:pt x="20519" y="19316"/>
                      <a:pt x="19898" y="18792"/>
                      <a:pt x="18977" y="1849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47" name="ïş1îḍè">
                <a:extLst>
                  <a:ext uri="{FF2B5EF4-FFF2-40B4-BE49-F238E27FC236}">
                    <a16:creationId xmlns:a16="http://schemas.microsoft.com/office/drawing/2014/main" xmlns="" id="{C66295AE-682F-41CE-B5DE-EDE548250BD7}"/>
                  </a:ext>
                </a:extLst>
              </p:cNvPr>
              <p:cNvGrpSpPr/>
              <p:nvPr/>
            </p:nvGrpSpPr>
            <p:grpSpPr>
              <a:xfrm>
                <a:off x="4501484" y="3737359"/>
                <a:ext cx="859226" cy="1788151"/>
                <a:chOff x="-1" y="0"/>
                <a:chExt cx="1718450" cy="3576294"/>
              </a:xfrm>
              <a:solidFill>
                <a:schemeClr val="accent1"/>
              </a:solidFill>
            </p:grpSpPr>
            <p:sp>
              <p:nvSpPr>
                <p:cNvPr id="48" name="îṥḷide">
                  <a:extLst>
                    <a:ext uri="{FF2B5EF4-FFF2-40B4-BE49-F238E27FC236}">
                      <a16:creationId xmlns:a16="http://schemas.microsoft.com/office/drawing/2014/main" xmlns="" id="{D59A4D14-AF51-4C7B-AE0C-89AB5D65CAE0}"/>
                    </a:ext>
                  </a:extLst>
                </p:cNvPr>
                <p:cNvSpPr/>
                <p:nvPr/>
              </p:nvSpPr>
              <p:spPr>
                <a:xfrm>
                  <a:off x="262172" y="203912"/>
                  <a:ext cx="714120" cy="714177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ṧḷiḓè">
                  <a:extLst>
                    <a:ext uri="{FF2B5EF4-FFF2-40B4-BE49-F238E27FC236}">
                      <a16:creationId xmlns:a16="http://schemas.microsoft.com/office/drawing/2014/main" xmlns="" id="{3E94003D-8C46-41D3-B521-F50200AE7C39}"/>
                    </a:ext>
                  </a:extLst>
                </p:cNvPr>
                <p:cNvSpPr/>
                <p:nvPr/>
              </p:nvSpPr>
              <p:spPr>
                <a:xfrm>
                  <a:off x="378694" y="990430"/>
                  <a:ext cx="785584" cy="7918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45" h="20950" extrusionOk="0">
                      <a:moveTo>
                        <a:pt x="15305" y="19979"/>
                      </a:moveTo>
                      <a:cubicBezTo>
                        <a:pt x="16586" y="21265"/>
                        <a:pt x="18672" y="21275"/>
                        <a:pt x="19966" y="20007"/>
                      </a:cubicBezTo>
                      <a:lnTo>
                        <a:pt x="19966" y="20007"/>
                      </a:lnTo>
                      <a:cubicBezTo>
                        <a:pt x="21261" y="18738"/>
                        <a:pt x="21273" y="16666"/>
                        <a:pt x="19993" y="15381"/>
                      </a:cubicBezTo>
                      <a:lnTo>
                        <a:pt x="5640" y="971"/>
                      </a:lnTo>
                      <a:cubicBezTo>
                        <a:pt x="4360" y="-312"/>
                        <a:pt x="2274" y="-325"/>
                        <a:pt x="978" y="945"/>
                      </a:cubicBezTo>
                      <a:lnTo>
                        <a:pt x="978" y="945"/>
                      </a:lnTo>
                      <a:cubicBezTo>
                        <a:pt x="-316" y="2215"/>
                        <a:pt x="-327" y="4285"/>
                        <a:pt x="953" y="5570"/>
                      </a:cubicBezTo>
                      <a:cubicBezTo>
                        <a:pt x="953" y="5570"/>
                        <a:pt x="15305" y="19979"/>
                        <a:pt x="15305" y="19979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ṥḷîḑè">
                  <a:extLst>
                    <a:ext uri="{FF2B5EF4-FFF2-40B4-BE49-F238E27FC236}">
                      <a16:creationId xmlns:a16="http://schemas.microsoft.com/office/drawing/2014/main" xmlns="" id="{8CB9984C-518D-42C1-AB95-35432DAA3B6A}"/>
                    </a:ext>
                  </a:extLst>
                </p:cNvPr>
                <p:cNvSpPr/>
                <p:nvPr/>
              </p:nvSpPr>
              <p:spPr>
                <a:xfrm>
                  <a:off x="903040" y="1252603"/>
                  <a:ext cx="815409" cy="5134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14" h="20076" extrusionOk="0">
                      <a:moveTo>
                        <a:pt x="294" y="16697"/>
                      </a:moveTo>
                      <a:cubicBezTo>
                        <a:pt x="1082" y="19530"/>
                        <a:pt x="3204" y="20838"/>
                        <a:pt x="5034" y="19620"/>
                      </a:cubicBezTo>
                      <a:lnTo>
                        <a:pt x="18431" y="10710"/>
                      </a:lnTo>
                      <a:cubicBezTo>
                        <a:pt x="20261" y="9492"/>
                        <a:pt x="21107" y="6209"/>
                        <a:pt x="20319" y="3377"/>
                      </a:cubicBezTo>
                      <a:lnTo>
                        <a:pt x="20319" y="3377"/>
                      </a:lnTo>
                      <a:cubicBezTo>
                        <a:pt x="19532" y="546"/>
                        <a:pt x="17410" y="-762"/>
                        <a:pt x="15579" y="455"/>
                      </a:cubicBezTo>
                      <a:lnTo>
                        <a:pt x="2182" y="9366"/>
                      </a:lnTo>
                      <a:cubicBezTo>
                        <a:pt x="353" y="10583"/>
                        <a:pt x="-493" y="13866"/>
                        <a:pt x="294" y="16697"/>
                      </a:cubicBezTo>
                      <a:cubicBezTo>
                        <a:pt x="294" y="16697"/>
                        <a:pt x="294" y="16697"/>
                        <a:pt x="294" y="166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Sľiḍè">
                  <a:extLst>
                    <a:ext uri="{FF2B5EF4-FFF2-40B4-BE49-F238E27FC236}">
                      <a16:creationId xmlns:a16="http://schemas.microsoft.com/office/drawing/2014/main" xmlns="" id="{E07EB7CE-59A5-49B8-8D83-98C8E0234E04}"/>
                    </a:ext>
                  </a:extLst>
                </p:cNvPr>
                <p:cNvSpPr/>
                <p:nvPr/>
              </p:nvSpPr>
              <p:spPr>
                <a:xfrm>
                  <a:off x="524345" y="1980861"/>
                  <a:ext cx="649125" cy="8584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15" h="20536" extrusionOk="0">
                      <a:moveTo>
                        <a:pt x="2341" y="559"/>
                      </a:moveTo>
                      <a:cubicBezTo>
                        <a:pt x="29" y="1650"/>
                        <a:pt x="-692" y="3972"/>
                        <a:pt x="727" y="5747"/>
                      </a:cubicBezTo>
                      <a:lnTo>
                        <a:pt x="11119" y="18739"/>
                      </a:lnTo>
                      <a:cubicBezTo>
                        <a:pt x="12538" y="20513"/>
                        <a:pt x="15563" y="21068"/>
                        <a:pt x="17875" y="19979"/>
                      </a:cubicBezTo>
                      <a:lnTo>
                        <a:pt x="17875" y="19979"/>
                      </a:lnTo>
                      <a:cubicBezTo>
                        <a:pt x="20186" y="18887"/>
                        <a:pt x="20908" y="16564"/>
                        <a:pt x="19488" y="14788"/>
                      </a:cubicBezTo>
                      <a:lnTo>
                        <a:pt x="9098" y="1797"/>
                      </a:lnTo>
                      <a:cubicBezTo>
                        <a:pt x="7678" y="23"/>
                        <a:pt x="4653" y="-532"/>
                        <a:pt x="2341" y="559"/>
                      </a:cubicBezTo>
                      <a:cubicBezTo>
                        <a:pt x="2341" y="559"/>
                        <a:pt x="2341" y="559"/>
                        <a:pt x="2341" y="559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ŝliḋê">
                  <a:extLst>
                    <a:ext uri="{FF2B5EF4-FFF2-40B4-BE49-F238E27FC236}">
                      <a16:creationId xmlns:a16="http://schemas.microsoft.com/office/drawing/2014/main" xmlns="" id="{56CD0B23-49EF-402D-A5EB-725E3ADFDE49}"/>
                    </a:ext>
                  </a:extLst>
                </p:cNvPr>
                <p:cNvSpPr/>
                <p:nvPr/>
              </p:nvSpPr>
              <p:spPr>
                <a:xfrm>
                  <a:off x="873909" y="2563468"/>
                  <a:ext cx="441636" cy="9402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05" h="20971" extrusionOk="0">
                      <a:moveTo>
                        <a:pt x="5815" y="70"/>
                      </a:moveTo>
                      <a:cubicBezTo>
                        <a:pt x="1890" y="455"/>
                        <a:pt x="-647" y="2309"/>
                        <a:pt x="144" y="4214"/>
                      </a:cubicBezTo>
                      <a:lnTo>
                        <a:pt x="5944" y="18150"/>
                      </a:lnTo>
                      <a:cubicBezTo>
                        <a:pt x="6736" y="20052"/>
                        <a:pt x="10563" y="21285"/>
                        <a:pt x="14487" y="20901"/>
                      </a:cubicBezTo>
                      <a:lnTo>
                        <a:pt x="14487" y="20901"/>
                      </a:lnTo>
                      <a:cubicBezTo>
                        <a:pt x="18413" y="20517"/>
                        <a:pt x="20953" y="18661"/>
                        <a:pt x="20159" y="16756"/>
                      </a:cubicBezTo>
                      <a:lnTo>
                        <a:pt x="14359" y="2821"/>
                      </a:lnTo>
                      <a:cubicBezTo>
                        <a:pt x="13569" y="918"/>
                        <a:pt x="9743" y="-315"/>
                        <a:pt x="5815" y="70"/>
                      </a:cubicBezTo>
                      <a:cubicBezTo>
                        <a:pt x="5815" y="70"/>
                        <a:pt x="5815" y="70"/>
                        <a:pt x="5815" y="7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ṧ1íḋé">
                  <a:extLst>
                    <a:ext uri="{FF2B5EF4-FFF2-40B4-BE49-F238E27FC236}">
                      <a16:creationId xmlns:a16="http://schemas.microsoft.com/office/drawing/2014/main" xmlns="" id="{817775E0-4C83-40D8-959D-C2B0659C8FDD}"/>
                    </a:ext>
                  </a:extLst>
                </p:cNvPr>
                <p:cNvSpPr/>
                <p:nvPr/>
              </p:nvSpPr>
              <p:spPr>
                <a:xfrm>
                  <a:off x="291303" y="1980861"/>
                  <a:ext cx="361908" cy="9511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6" h="21335" extrusionOk="0">
                      <a:moveTo>
                        <a:pt x="12461" y="9"/>
                      </a:moveTo>
                      <a:cubicBezTo>
                        <a:pt x="7442" y="-133"/>
                        <a:pt x="3075" y="1331"/>
                        <a:pt x="2709" y="3279"/>
                      </a:cubicBezTo>
                      <a:lnTo>
                        <a:pt x="24" y="17539"/>
                      </a:lnTo>
                      <a:cubicBezTo>
                        <a:pt x="-341" y="19486"/>
                        <a:pt x="3434" y="21182"/>
                        <a:pt x="8455" y="21325"/>
                      </a:cubicBezTo>
                      <a:lnTo>
                        <a:pt x="8455" y="21325"/>
                      </a:lnTo>
                      <a:cubicBezTo>
                        <a:pt x="13474" y="21467"/>
                        <a:pt x="17843" y="20003"/>
                        <a:pt x="18208" y="18053"/>
                      </a:cubicBezTo>
                      <a:lnTo>
                        <a:pt x="20891" y="3795"/>
                      </a:lnTo>
                      <a:cubicBezTo>
                        <a:pt x="21259" y="1848"/>
                        <a:pt x="17484" y="152"/>
                        <a:pt x="12461" y="9"/>
                      </a:cubicBezTo>
                      <a:cubicBezTo>
                        <a:pt x="12461" y="9"/>
                        <a:pt x="12461" y="9"/>
                        <a:pt x="12461" y="9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šľïďè">
                  <a:extLst>
                    <a:ext uri="{FF2B5EF4-FFF2-40B4-BE49-F238E27FC236}">
                      <a16:creationId xmlns:a16="http://schemas.microsoft.com/office/drawing/2014/main" xmlns="" id="{E55F0438-7571-49A3-8D3E-F0198F35E870}"/>
                    </a:ext>
                  </a:extLst>
                </p:cNvPr>
                <p:cNvSpPr/>
                <p:nvPr/>
              </p:nvSpPr>
              <p:spPr>
                <a:xfrm>
                  <a:off x="-1" y="2679989"/>
                  <a:ext cx="578054" cy="8963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84" h="20596" extrusionOk="0">
                      <a:moveTo>
                        <a:pt x="16860" y="323"/>
                      </a:moveTo>
                      <a:cubicBezTo>
                        <a:pt x="14102" y="-502"/>
                        <a:pt x="10856" y="309"/>
                        <a:pt x="9610" y="2132"/>
                      </a:cubicBezTo>
                      <a:lnTo>
                        <a:pt x="486" y="15479"/>
                      </a:lnTo>
                      <a:cubicBezTo>
                        <a:pt x="-757" y="17301"/>
                        <a:pt x="467" y="19449"/>
                        <a:pt x="3224" y="20274"/>
                      </a:cubicBezTo>
                      <a:lnTo>
                        <a:pt x="3224" y="20274"/>
                      </a:lnTo>
                      <a:cubicBezTo>
                        <a:pt x="5982" y="21098"/>
                        <a:pt x="9229" y="20287"/>
                        <a:pt x="10475" y="18463"/>
                      </a:cubicBezTo>
                      <a:lnTo>
                        <a:pt x="19596" y="5118"/>
                      </a:lnTo>
                      <a:cubicBezTo>
                        <a:pt x="20843" y="3296"/>
                        <a:pt x="19618" y="1148"/>
                        <a:pt x="16860" y="323"/>
                      </a:cubicBezTo>
                      <a:cubicBezTo>
                        <a:pt x="16860" y="323"/>
                        <a:pt x="16860" y="323"/>
                        <a:pt x="16860" y="323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ṧļïḋè">
                  <a:extLst>
                    <a:ext uri="{FF2B5EF4-FFF2-40B4-BE49-F238E27FC236}">
                      <a16:creationId xmlns:a16="http://schemas.microsoft.com/office/drawing/2014/main" xmlns="" id="{41CC9B7A-5F86-4B41-B77F-731575D7D083}"/>
                    </a:ext>
                  </a:extLst>
                </p:cNvPr>
                <p:cNvSpPr/>
                <p:nvPr/>
              </p:nvSpPr>
              <p:spPr>
                <a:xfrm>
                  <a:off x="320433" y="0"/>
                  <a:ext cx="573475" cy="6893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9032"/>
                      </a:moveTo>
                      <a:cubicBezTo>
                        <a:pt x="0" y="20449"/>
                        <a:pt x="1383" y="21600"/>
                        <a:pt x="3086" y="21600"/>
                      </a:cubicBezTo>
                      <a:lnTo>
                        <a:pt x="18516" y="21600"/>
                      </a:lnTo>
                      <a:cubicBezTo>
                        <a:pt x="20220" y="21600"/>
                        <a:pt x="21600" y="20449"/>
                        <a:pt x="21600" y="19032"/>
                      </a:cubicBezTo>
                      <a:lnTo>
                        <a:pt x="21600" y="2566"/>
                      </a:lnTo>
                      <a:cubicBezTo>
                        <a:pt x="21600" y="1149"/>
                        <a:pt x="20220" y="0"/>
                        <a:pt x="18516" y="0"/>
                      </a:cubicBezTo>
                      <a:lnTo>
                        <a:pt x="3086" y="0"/>
                      </a:lnTo>
                      <a:cubicBezTo>
                        <a:pt x="1383" y="0"/>
                        <a:pt x="0" y="1149"/>
                        <a:pt x="0" y="2566"/>
                      </a:cubicBezTo>
                      <a:cubicBezTo>
                        <a:pt x="0" y="2566"/>
                        <a:pt x="0" y="19032"/>
                        <a:pt x="0" y="1903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ṧļíḋé">
                  <a:extLst>
                    <a:ext uri="{FF2B5EF4-FFF2-40B4-BE49-F238E27FC236}">
                      <a16:creationId xmlns:a16="http://schemas.microsoft.com/office/drawing/2014/main" xmlns="" id="{FBA59331-6EDF-4C80-B0FE-25DF3703A315}"/>
                    </a:ext>
                  </a:extLst>
                </p:cNvPr>
                <p:cNvSpPr/>
                <p:nvPr/>
              </p:nvSpPr>
              <p:spPr>
                <a:xfrm>
                  <a:off x="611736" y="349563"/>
                  <a:ext cx="589037" cy="971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797"/>
                      </a:moveTo>
                      <a:cubicBezTo>
                        <a:pt x="21600" y="16761"/>
                        <a:pt x="20801" y="21600"/>
                        <a:pt x="19817" y="21600"/>
                      </a:cubicBezTo>
                      <a:lnTo>
                        <a:pt x="1782" y="21600"/>
                      </a:lnTo>
                      <a:cubicBezTo>
                        <a:pt x="799" y="21600"/>
                        <a:pt x="0" y="16761"/>
                        <a:pt x="0" y="10797"/>
                      </a:cubicBezTo>
                      <a:lnTo>
                        <a:pt x="0" y="10797"/>
                      </a:lnTo>
                      <a:cubicBezTo>
                        <a:pt x="0" y="4832"/>
                        <a:pt x="799" y="0"/>
                        <a:pt x="1782" y="0"/>
                      </a:cubicBezTo>
                      <a:lnTo>
                        <a:pt x="19817" y="0"/>
                      </a:lnTo>
                      <a:cubicBezTo>
                        <a:pt x="20801" y="0"/>
                        <a:pt x="21600" y="4832"/>
                        <a:pt x="21600" y="10797"/>
                      </a:cubicBezTo>
                      <a:cubicBezTo>
                        <a:pt x="21600" y="10797"/>
                        <a:pt x="21600" y="10797"/>
                        <a:pt x="21600" y="1079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ś1íḑè">
                  <a:extLst>
                    <a:ext uri="{FF2B5EF4-FFF2-40B4-BE49-F238E27FC236}">
                      <a16:creationId xmlns:a16="http://schemas.microsoft.com/office/drawing/2014/main" xmlns="" id="{D1EDCE78-FCF4-4798-9FAD-7540B00C177D}"/>
                    </a:ext>
                  </a:extLst>
                </p:cNvPr>
                <p:cNvSpPr/>
                <p:nvPr/>
              </p:nvSpPr>
              <p:spPr>
                <a:xfrm>
                  <a:off x="320433" y="932170"/>
                  <a:ext cx="541985" cy="14278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7500"/>
                      </a:moveTo>
                      <a:cubicBezTo>
                        <a:pt x="21600" y="19765"/>
                        <a:pt x="16763" y="21600"/>
                        <a:pt x="10800" y="21600"/>
                      </a:cubicBezTo>
                      <a:lnTo>
                        <a:pt x="10800" y="21600"/>
                      </a:lnTo>
                      <a:cubicBezTo>
                        <a:pt x="4835" y="21600"/>
                        <a:pt x="0" y="19765"/>
                        <a:pt x="0" y="17500"/>
                      </a:cubicBezTo>
                      <a:lnTo>
                        <a:pt x="0" y="4100"/>
                      </a:lnTo>
                      <a:cubicBezTo>
                        <a:pt x="0" y="1835"/>
                        <a:pt x="4835" y="0"/>
                        <a:pt x="10800" y="0"/>
                      </a:cubicBezTo>
                      <a:lnTo>
                        <a:pt x="10800" y="0"/>
                      </a:lnTo>
                      <a:cubicBezTo>
                        <a:pt x="16763" y="0"/>
                        <a:pt x="21600" y="1835"/>
                        <a:pt x="21600" y="4100"/>
                      </a:cubicBezTo>
                      <a:cubicBezTo>
                        <a:pt x="21600" y="4100"/>
                        <a:pt x="21600" y="17500"/>
                        <a:pt x="21600" y="175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7" name="iṡļïḍè">
              <a:extLst>
                <a:ext uri="{FF2B5EF4-FFF2-40B4-BE49-F238E27FC236}">
                  <a16:creationId xmlns:a16="http://schemas.microsoft.com/office/drawing/2014/main" xmlns="" id="{01C509DA-EBAA-430E-8EBF-93C0AAE3FA59}"/>
                </a:ext>
              </a:extLst>
            </p:cNvPr>
            <p:cNvGrpSpPr/>
            <p:nvPr/>
          </p:nvGrpSpPr>
          <p:grpSpPr>
            <a:xfrm>
              <a:off x="8328248" y="1847473"/>
              <a:ext cx="2892587" cy="945184"/>
              <a:chOff x="5871033" y="1810977"/>
              <a:chExt cx="3767559" cy="945184"/>
            </a:xfrm>
          </p:grpSpPr>
          <p:sp>
            <p:nvSpPr>
              <p:cNvPr id="41" name="îṡļïḑê">
                <a:extLst>
                  <a:ext uri="{FF2B5EF4-FFF2-40B4-BE49-F238E27FC236}">
                    <a16:creationId xmlns:a16="http://schemas.microsoft.com/office/drawing/2014/main" xmlns="" id="{F97CA746-B919-4BBA-A129-88445BA80D5A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2" name="íṧlïḋé">
                <a:extLst>
                  <a:ext uri="{FF2B5EF4-FFF2-40B4-BE49-F238E27FC236}">
                    <a16:creationId xmlns:a16="http://schemas.microsoft.com/office/drawing/2014/main" xmlns="" id="{7188A4FF-A819-4B2D-B7C0-3039A0527808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íṥḻíḍê">
              <a:extLst>
                <a:ext uri="{FF2B5EF4-FFF2-40B4-BE49-F238E27FC236}">
                  <a16:creationId xmlns:a16="http://schemas.microsoft.com/office/drawing/2014/main" xmlns="" id="{53BC1865-BD14-4C5A-AC13-EF2F11D82E5B}"/>
                </a:ext>
              </a:extLst>
            </p:cNvPr>
            <p:cNvGrpSpPr/>
            <p:nvPr/>
          </p:nvGrpSpPr>
          <p:grpSpPr>
            <a:xfrm>
              <a:off x="4647352" y="1847473"/>
              <a:ext cx="2892587" cy="945184"/>
              <a:chOff x="5871033" y="1810977"/>
              <a:chExt cx="3767559" cy="945184"/>
            </a:xfrm>
          </p:grpSpPr>
          <p:sp>
            <p:nvSpPr>
              <p:cNvPr id="39" name="ïš1iḍé">
                <a:extLst>
                  <a:ext uri="{FF2B5EF4-FFF2-40B4-BE49-F238E27FC236}">
                    <a16:creationId xmlns:a16="http://schemas.microsoft.com/office/drawing/2014/main" xmlns="" id="{2BCFF6D8-5E28-46A2-9DA3-341AF76B3783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0" name="ïṣľïďè">
                <a:extLst>
                  <a:ext uri="{FF2B5EF4-FFF2-40B4-BE49-F238E27FC236}">
                    <a16:creationId xmlns:a16="http://schemas.microsoft.com/office/drawing/2014/main" xmlns="" id="{5149F63F-2316-4629-AC2F-F004EE6052EE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376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43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501E00E-D5D0-4AAB-A0A1-7659B4942C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5975" y="622533"/>
            <a:ext cx="11209254" cy="5578777"/>
            <a:chOff x="305975" y="622533"/>
            <a:chExt cx="11209254" cy="5578777"/>
          </a:xfrm>
        </p:grpSpPr>
        <p:grpSp>
          <p:nvGrpSpPr>
            <p:cNvPr id="35" name="í$ḷïde">
              <a:extLst>
                <a:ext uri="{FF2B5EF4-FFF2-40B4-BE49-F238E27FC236}">
                  <a16:creationId xmlns:a16="http://schemas.microsoft.com/office/drawing/2014/main" xmlns="" id="{5C057CF4-06FC-4F8B-AAB4-C479CCF94427}"/>
                </a:ext>
              </a:extLst>
            </p:cNvPr>
            <p:cNvGrpSpPr/>
            <p:nvPr/>
          </p:nvGrpSpPr>
          <p:grpSpPr>
            <a:xfrm>
              <a:off x="2814798" y="2478576"/>
              <a:ext cx="1639137" cy="1562495"/>
              <a:chOff x="1468531" y="1871421"/>
              <a:chExt cx="2080967" cy="1983665"/>
            </a:xfrm>
          </p:grpSpPr>
          <p:sp>
            <p:nvSpPr>
              <p:cNvPr id="71" name="iṧlïḑé">
                <a:extLst>
                  <a:ext uri="{FF2B5EF4-FFF2-40B4-BE49-F238E27FC236}">
                    <a16:creationId xmlns:a16="http://schemas.microsoft.com/office/drawing/2014/main" xmlns="" id="{A2280CF8-9B92-4469-B70F-1E7249AB9BD2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Slïḍê">
                <a:extLst>
                  <a:ext uri="{FF2B5EF4-FFF2-40B4-BE49-F238E27FC236}">
                    <a16:creationId xmlns:a16="http://schemas.microsoft.com/office/drawing/2014/main" xmlns="" id="{388C00FD-8A38-4314-B955-C14E93CFB9EC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ṩḷíḓê">
                <a:extLst>
                  <a:ext uri="{FF2B5EF4-FFF2-40B4-BE49-F238E27FC236}">
                    <a16:creationId xmlns:a16="http://schemas.microsoft.com/office/drawing/2014/main" xmlns="" id="{16F23BBC-64C0-45DB-9627-50F592131056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74" name="îṣ1iḑê">
                <a:extLst>
                  <a:ext uri="{FF2B5EF4-FFF2-40B4-BE49-F238E27FC236}">
                    <a16:creationId xmlns:a16="http://schemas.microsoft.com/office/drawing/2014/main" xmlns="" id="{3C5469DA-B656-45A2-B3BC-1583275E78DD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ŝ1ïḍè">
                <a:extLst>
                  <a:ext uri="{FF2B5EF4-FFF2-40B4-BE49-F238E27FC236}">
                    <a16:creationId xmlns:a16="http://schemas.microsoft.com/office/drawing/2014/main" xmlns="" id="{43467E45-F17E-438F-BB95-4CEF69D0F19E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ṣ1îḋe">
                <a:extLst>
                  <a:ext uri="{FF2B5EF4-FFF2-40B4-BE49-F238E27FC236}">
                    <a16:creationId xmlns:a16="http://schemas.microsoft.com/office/drawing/2014/main" xmlns="" id="{36A22CB7-7432-47BA-8923-F5A7021C7088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îṥḷïḋé">
              <a:extLst>
                <a:ext uri="{FF2B5EF4-FFF2-40B4-BE49-F238E27FC236}">
                  <a16:creationId xmlns:a16="http://schemas.microsoft.com/office/drawing/2014/main" xmlns="" id="{33E0EFBE-1B7E-47A7-A9B3-D6D32FC7E1F7}"/>
                </a:ext>
              </a:extLst>
            </p:cNvPr>
            <p:cNvGrpSpPr/>
            <p:nvPr/>
          </p:nvGrpSpPr>
          <p:grpSpPr>
            <a:xfrm>
              <a:off x="2814798" y="4638815"/>
              <a:ext cx="1639137" cy="1562495"/>
              <a:chOff x="1468531" y="1871421"/>
              <a:chExt cx="2080967" cy="1983665"/>
            </a:xfrm>
          </p:grpSpPr>
          <p:sp>
            <p:nvSpPr>
              <p:cNvPr id="65" name="ïṥḻîdé">
                <a:extLst>
                  <a:ext uri="{FF2B5EF4-FFF2-40B4-BE49-F238E27FC236}">
                    <a16:creationId xmlns:a16="http://schemas.microsoft.com/office/drawing/2014/main" xmlns="" id="{5FF6BFD5-9F23-4DC4-A52B-A7D44C308188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$ḻiḍe">
                <a:extLst>
                  <a:ext uri="{FF2B5EF4-FFF2-40B4-BE49-F238E27FC236}">
                    <a16:creationId xmlns:a16="http://schemas.microsoft.com/office/drawing/2014/main" xmlns="" id="{FFFA57D7-F97C-4037-AAC2-1B7764D933D5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$ḻîḓe">
                <a:extLst>
                  <a:ext uri="{FF2B5EF4-FFF2-40B4-BE49-F238E27FC236}">
                    <a16:creationId xmlns:a16="http://schemas.microsoft.com/office/drawing/2014/main" xmlns="" id="{B630C8C6-5764-4B37-AEB0-E357EA767697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4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68" name="ï$1íḋê">
                <a:extLst>
                  <a:ext uri="{FF2B5EF4-FFF2-40B4-BE49-F238E27FC236}">
                    <a16:creationId xmlns:a16="http://schemas.microsoft.com/office/drawing/2014/main" xmlns="" id="{C69F7E05-68D2-4138-B086-69800E492719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sḷîdê">
                <a:extLst>
                  <a:ext uri="{FF2B5EF4-FFF2-40B4-BE49-F238E27FC236}">
                    <a16:creationId xmlns:a16="http://schemas.microsoft.com/office/drawing/2014/main" xmlns="" id="{4D593AB4-48B5-4DC6-B92B-0CED21143291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ṣ1îḑe">
                <a:extLst>
                  <a:ext uri="{FF2B5EF4-FFF2-40B4-BE49-F238E27FC236}">
                    <a16:creationId xmlns:a16="http://schemas.microsoft.com/office/drawing/2014/main" xmlns="" id="{743A6E24-E1E9-4C2F-A349-932C4B19C8D4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íṥḻîḑè">
              <a:extLst>
                <a:ext uri="{FF2B5EF4-FFF2-40B4-BE49-F238E27FC236}">
                  <a16:creationId xmlns:a16="http://schemas.microsoft.com/office/drawing/2014/main" xmlns="" id="{7B08F1BD-229B-4350-954C-7E962DCF1EE7}"/>
                </a:ext>
              </a:extLst>
            </p:cNvPr>
            <p:cNvGrpSpPr/>
            <p:nvPr/>
          </p:nvGrpSpPr>
          <p:grpSpPr>
            <a:xfrm>
              <a:off x="7032106" y="2478576"/>
              <a:ext cx="1639137" cy="1562495"/>
              <a:chOff x="1468531" y="1871421"/>
              <a:chExt cx="2080967" cy="1983665"/>
            </a:xfrm>
          </p:grpSpPr>
          <p:sp>
            <p:nvSpPr>
              <p:cNvPr id="59" name="ï$ļíḋè">
                <a:extLst>
                  <a:ext uri="{FF2B5EF4-FFF2-40B4-BE49-F238E27FC236}">
                    <a16:creationId xmlns:a16="http://schemas.microsoft.com/office/drawing/2014/main" xmlns="" id="{D03A8D94-DDB4-49AD-B05D-AB94D0292758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ṡlïḋe">
                <a:extLst>
                  <a:ext uri="{FF2B5EF4-FFF2-40B4-BE49-F238E27FC236}">
                    <a16:creationId xmlns:a16="http://schemas.microsoft.com/office/drawing/2014/main" xmlns="" id="{195B3C82-3C0B-47DE-B8C4-D6135976EF93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$ḻiḓe">
                <a:extLst>
                  <a:ext uri="{FF2B5EF4-FFF2-40B4-BE49-F238E27FC236}">
                    <a16:creationId xmlns:a16="http://schemas.microsoft.com/office/drawing/2014/main" xmlns="" id="{399A3BBA-599A-45D9-8750-75EAD1E31AAE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4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62" name="ïṣlidê">
                <a:extLst>
                  <a:ext uri="{FF2B5EF4-FFF2-40B4-BE49-F238E27FC236}">
                    <a16:creationId xmlns:a16="http://schemas.microsoft.com/office/drawing/2014/main" xmlns="" id="{61B11E03-27A3-4D70-82B0-30690D536999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1iḑê">
                <a:extLst>
                  <a:ext uri="{FF2B5EF4-FFF2-40B4-BE49-F238E27FC236}">
                    <a16:creationId xmlns:a16="http://schemas.microsoft.com/office/drawing/2014/main" xmlns="" id="{55B251DC-0F4E-4EC6-9DC4-AAEFCE69DD08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ļîḑé">
                <a:extLst>
                  <a:ext uri="{FF2B5EF4-FFF2-40B4-BE49-F238E27FC236}">
                    <a16:creationId xmlns:a16="http://schemas.microsoft.com/office/drawing/2014/main" xmlns="" id="{BFAEAD4B-F590-403B-A97F-E01ADF55E813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îṣļíḓê">
              <a:extLst>
                <a:ext uri="{FF2B5EF4-FFF2-40B4-BE49-F238E27FC236}">
                  <a16:creationId xmlns:a16="http://schemas.microsoft.com/office/drawing/2014/main" xmlns="" id="{05E6794D-4ADB-43B5-ABB0-64276CE80983}"/>
                </a:ext>
              </a:extLst>
            </p:cNvPr>
            <p:cNvGrpSpPr/>
            <p:nvPr/>
          </p:nvGrpSpPr>
          <p:grpSpPr>
            <a:xfrm>
              <a:off x="7032106" y="4638815"/>
              <a:ext cx="1639137" cy="1562495"/>
              <a:chOff x="1468531" y="1871421"/>
              <a:chExt cx="2080967" cy="1983665"/>
            </a:xfrm>
          </p:grpSpPr>
          <p:sp>
            <p:nvSpPr>
              <p:cNvPr id="53" name="íṩḻîḋê">
                <a:extLst>
                  <a:ext uri="{FF2B5EF4-FFF2-40B4-BE49-F238E27FC236}">
                    <a16:creationId xmlns:a16="http://schemas.microsoft.com/office/drawing/2014/main" xmlns="" id="{804446B5-A516-4EBF-85EC-36528E4FDDD5}"/>
                  </a:ext>
                </a:extLst>
              </p:cNvPr>
              <p:cNvSpPr/>
              <p:nvPr/>
            </p:nvSpPr>
            <p:spPr bwMode="auto">
              <a:xfrm>
                <a:off x="1751720" y="2659689"/>
                <a:ext cx="796931" cy="79693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ṥḻîḋê">
                <a:extLst>
                  <a:ext uri="{FF2B5EF4-FFF2-40B4-BE49-F238E27FC236}">
                    <a16:creationId xmlns:a16="http://schemas.microsoft.com/office/drawing/2014/main" xmlns="" id="{5079E171-C419-4B7C-B8ED-6266FF717425}"/>
                  </a:ext>
                </a:extLst>
              </p:cNvPr>
              <p:cNvSpPr/>
              <p:nvPr/>
            </p:nvSpPr>
            <p:spPr bwMode="auto">
              <a:xfrm>
                <a:off x="1847528" y="1880828"/>
                <a:ext cx="966310" cy="966310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ṥḻiḑe">
                <a:extLst>
                  <a:ext uri="{FF2B5EF4-FFF2-40B4-BE49-F238E27FC236}">
                    <a16:creationId xmlns:a16="http://schemas.microsoft.com/office/drawing/2014/main" xmlns="" id="{C7D4914B-4381-40ED-B35C-AE04C0E1C1FE}"/>
                  </a:ext>
                </a:extLst>
              </p:cNvPr>
              <p:cNvSpPr/>
              <p:nvPr/>
            </p:nvSpPr>
            <p:spPr bwMode="auto">
              <a:xfrm>
                <a:off x="2219772" y="2167905"/>
                <a:ext cx="1188132" cy="118813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4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56" name="ïṧ1îḑe">
                <a:extLst>
                  <a:ext uri="{FF2B5EF4-FFF2-40B4-BE49-F238E27FC236}">
                    <a16:creationId xmlns:a16="http://schemas.microsoft.com/office/drawing/2014/main" xmlns="" id="{DEF683B1-8610-4AF1-A8DC-A095BAE1B1DF}"/>
                  </a:ext>
                </a:extLst>
              </p:cNvPr>
              <p:cNvSpPr/>
              <p:nvPr/>
            </p:nvSpPr>
            <p:spPr bwMode="auto">
              <a:xfrm>
                <a:off x="2687824" y="3456620"/>
                <a:ext cx="398466" cy="39846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şḻíďe">
                <a:extLst>
                  <a:ext uri="{FF2B5EF4-FFF2-40B4-BE49-F238E27FC236}">
                    <a16:creationId xmlns:a16="http://schemas.microsoft.com/office/drawing/2014/main" xmlns="" id="{B8A80287-D672-4729-A0F3-EF0D52427CA3}"/>
                  </a:ext>
                </a:extLst>
              </p:cNvPr>
              <p:cNvSpPr/>
              <p:nvPr/>
            </p:nvSpPr>
            <p:spPr bwMode="auto">
              <a:xfrm>
                <a:off x="1468531" y="2518094"/>
                <a:ext cx="283189" cy="2831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ṧļíḓè">
                <a:extLst>
                  <a:ext uri="{FF2B5EF4-FFF2-40B4-BE49-F238E27FC236}">
                    <a16:creationId xmlns:a16="http://schemas.microsoft.com/office/drawing/2014/main" xmlns="" id="{A0A1800C-C9DE-47EE-A410-CC2D99C93D21}"/>
                  </a:ext>
                </a:extLst>
              </p:cNvPr>
              <p:cNvSpPr/>
              <p:nvPr/>
            </p:nvSpPr>
            <p:spPr bwMode="auto">
              <a:xfrm>
                <a:off x="3266309" y="1871421"/>
                <a:ext cx="283189" cy="28318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7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ïṩḻíďé">
              <a:extLst>
                <a:ext uri="{FF2B5EF4-FFF2-40B4-BE49-F238E27FC236}">
                  <a16:creationId xmlns:a16="http://schemas.microsoft.com/office/drawing/2014/main" xmlns="" id="{0DA6E2D5-E378-41DC-9225-D7D3115F5D6F}"/>
                </a:ext>
              </a:extLst>
            </p:cNvPr>
            <p:cNvGrpSpPr/>
            <p:nvPr/>
          </p:nvGrpSpPr>
          <p:grpSpPr>
            <a:xfrm>
              <a:off x="305975" y="622533"/>
              <a:ext cx="2807351" cy="1745225"/>
              <a:chOff x="3575720" y="-774342"/>
              <a:chExt cx="4240565" cy="2636200"/>
            </a:xfrm>
          </p:grpSpPr>
          <p:sp>
            <p:nvSpPr>
              <p:cNvPr id="48" name="iśľíḓé">
                <a:extLst>
                  <a:ext uri="{FF2B5EF4-FFF2-40B4-BE49-F238E27FC236}">
                    <a16:creationId xmlns:a16="http://schemas.microsoft.com/office/drawing/2014/main" xmlns="" id="{AFC2B7C5-4C7A-4F1E-BFB1-C0A1A96D5F9B}"/>
                  </a:ext>
                </a:extLst>
              </p:cNvPr>
              <p:cNvSpPr/>
              <p:nvPr/>
            </p:nvSpPr>
            <p:spPr bwMode="auto">
              <a:xfrm>
                <a:off x="3918741" y="1380506"/>
                <a:ext cx="481352" cy="48135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ṡḻide">
                <a:extLst>
                  <a:ext uri="{FF2B5EF4-FFF2-40B4-BE49-F238E27FC236}">
                    <a16:creationId xmlns:a16="http://schemas.microsoft.com/office/drawing/2014/main" xmlns="" id="{29A9A135-0E7F-4436-A833-CFB1EEEEDD19}"/>
                  </a:ext>
                </a:extLst>
              </p:cNvPr>
              <p:cNvSpPr/>
              <p:nvPr/>
            </p:nvSpPr>
            <p:spPr bwMode="auto">
              <a:xfrm>
                <a:off x="6450579" y="884043"/>
                <a:ext cx="924267" cy="924267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şľîďê">
                <a:extLst>
                  <a:ext uri="{FF2B5EF4-FFF2-40B4-BE49-F238E27FC236}">
                    <a16:creationId xmlns:a16="http://schemas.microsoft.com/office/drawing/2014/main" xmlns="" id="{F181455E-A818-46DD-BAF7-6E64A743C04F}"/>
                  </a:ext>
                </a:extLst>
              </p:cNvPr>
              <p:cNvSpPr/>
              <p:nvPr/>
            </p:nvSpPr>
            <p:spPr bwMode="auto">
              <a:xfrm>
                <a:off x="3575720" y="-387424"/>
                <a:ext cx="1287018" cy="128701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ŝḻïḋe">
                <a:extLst>
                  <a:ext uri="{FF2B5EF4-FFF2-40B4-BE49-F238E27FC236}">
                    <a16:creationId xmlns:a16="http://schemas.microsoft.com/office/drawing/2014/main" xmlns="" id="{A16B53D5-9D9B-4E19-A6CD-A332E569D612}"/>
                  </a:ext>
                </a:extLst>
              </p:cNvPr>
              <p:cNvSpPr/>
              <p:nvPr/>
            </p:nvSpPr>
            <p:spPr bwMode="auto">
              <a:xfrm>
                <a:off x="4367808" y="-774342"/>
                <a:ext cx="2557971" cy="2557971"/>
              </a:xfrm>
              <a:prstGeom prst="ellipse">
                <a:avLst/>
              </a:pr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b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4800" b="1" spc="300" dirty="0">
                    <a:solidFill>
                      <a:schemeClr val="bg1"/>
                    </a:solidFill>
                  </a:rPr>
                  <a:t>目录 </a:t>
                </a:r>
                <a:br>
                  <a:rPr lang="zh-CN" altLang="en-US" sz="4800" b="1" spc="300" dirty="0">
                    <a:solidFill>
                      <a:schemeClr val="bg1"/>
                    </a:solidFill>
                  </a:rPr>
                </a:br>
                <a:r>
                  <a:rPr lang="en-US" altLang="zh-CN" sz="1600" b="1" spc="300" dirty="0">
                    <a:solidFill>
                      <a:schemeClr val="bg1"/>
                    </a:solidFill>
                  </a:rPr>
                  <a:t>CONTENT</a:t>
                </a:r>
                <a:endParaRPr lang="en-US" altLang="zh-CN" sz="4800" b="1" spc="3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ïsḷïdè">
                <a:extLst>
                  <a:ext uri="{FF2B5EF4-FFF2-40B4-BE49-F238E27FC236}">
                    <a16:creationId xmlns:a16="http://schemas.microsoft.com/office/drawing/2014/main" xmlns="" id="{FEEB7D95-95CC-4D9C-8E55-DD853129B464}"/>
                  </a:ext>
                </a:extLst>
              </p:cNvPr>
              <p:cNvSpPr/>
              <p:nvPr/>
            </p:nvSpPr>
            <p:spPr bwMode="auto">
              <a:xfrm>
                <a:off x="7204217" y="152636"/>
                <a:ext cx="612068" cy="612068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0" name="íṣḻîďè">
              <a:extLst>
                <a:ext uri="{FF2B5EF4-FFF2-40B4-BE49-F238E27FC236}">
                  <a16:creationId xmlns:a16="http://schemas.microsoft.com/office/drawing/2014/main" xmlns="" id="{03E2AA2E-CFEC-438B-AADA-9FEDCA62AACC}"/>
                </a:ext>
              </a:extLst>
            </p:cNvPr>
            <p:cNvSpPr/>
            <p:nvPr/>
          </p:nvSpPr>
          <p:spPr bwMode="auto">
            <a:xfrm>
              <a:off x="4369797" y="3094939"/>
              <a:ext cx="258684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1" name="îṡ1íḑe">
              <a:extLst>
                <a:ext uri="{FF2B5EF4-FFF2-40B4-BE49-F238E27FC236}">
                  <a16:creationId xmlns:a16="http://schemas.microsoft.com/office/drawing/2014/main" xmlns="" id="{E61C9FA6-D793-458E-BF74-C4CB58166929}"/>
                </a:ext>
              </a:extLst>
            </p:cNvPr>
            <p:cNvSpPr txBox="1"/>
            <p:nvPr/>
          </p:nvSpPr>
          <p:spPr bwMode="auto">
            <a:xfrm>
              <a:off x="4369797" y="2682059"/>
              <a:ext cx="258684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2" name="iṡḷïḍê">
              <a:extLst>
                <a:ext uri="{FF2B5EF4-FFF2-40B4-BE49-F238E27FC236}">
                  <a16:creationId xmlns:a16="http://schemas.microsoft.com/office/drawing/2014/main" xmlns="" id="{6747B16E-54D2-4E4B-A216-C8883C2571C3}"/>
                </a:ext>
              </a:extLst>
            </p:cNvPr>
            <p:cNvSpPr/>
            <p:nvPr/>
          </p:nvSpPr>
          <p:spPr bwMode="auto">
            <a:xfrm>
              <a:off x="8671243" y="3094939"/>
              <a:ext cx="284398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3" name="îšḻïḓê">
              <a:extLst>
                <a:ext uri="{FF2B5EF4-FFF2-40B4-BE49-F238E27FC236}">
                  <a16:creationId xmlns:a16="http://schemas.microsoft.com/office/drawing/2014/main" xmlns="" id="{ACE3A905-DFCE-4FA7-8A7B-E5BCDB617A3F}"/>
                </a:ext>
              </a:extLst>
            </p:cNvPr>
            <p:cNvSpPr txBox="1"/>
            <p:nvPr/>
          </p:nvSpPr>
          <p:spPr bwMode="auto">
            <a:xfrm>
              <a:off x="8671243" y="2682059"/>
              <a:ext cx="284398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4" name="í$1iḍé">
              <a:extLst>
                <a:ext uri="{FF2B5EF4-FFF2-40B4-BE49-F238E27FC236}">
                  <a16:creationId xmlns:a16="http://schemas.microsoft.com/office/drawing/2014/main" xmlns="" id="{3E12DF92-64B5-4611-93D5-E1AD6EF946AE}"/>
                </a:ext>
              </a:extLst>
            </p:cNvPr>
            <p:cNvSpPr/>
            <p:nvPr/>
          </p:nvSpPr>
          <p:spPr bwMode="auto">
            <a:xfrm>
              <a:off x="4369797" y="5271081"/>
              <a:ext cx="258684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5" name="ïśľîḓé">
              <a:extLst>
                <a:ext uri="{FF2B5EF4-FFF2-40B4-BE49-F238E27FC236}">
                  <a16:creationId xmlns:a16="http://schemas.microsoft.com/office/drawing/2014/main" xmlns="" id="{61442942-1647-488A-9E4C-6F5A6E3E3D1C}"/>
                </a:ext>
              </a:extLst>
            </p:cNvPr>
            <p:cNvSpPr txBox="1"/>
            <p:nvPr/>
          </p:nvSpPr>
          <p:spPr bwMode="auto">
            <a:xfrm>
              <a:off x="4369797" y="4858201"/>
              <a:ext cx="258684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6" name="iṩ1iďè">
              <a:extLst>
                <a:ext uri="{FF2B5EF4-FFF2-40B4-BE49-F238E27FC236}">
                  <a16:creationId xmlns:a16="http://schemas.microsoft.com/office/drawing/2014/main" xmlns="" id="{01CD8D39-152D-4085-8C9F-04F8C0C740CB}"/>
                </a:ext>
              </a:extLst>
            </p:cNvPr>
            <p:cNvSpPr/>
            <p:nvPr/>
          </p:nvSpPr>
          <p:spPr bwMode="auto">
            <a:xfrm>
              <a:off x="8671243" y="5271081"/>
              <a:ext cx="284398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7" name="ïs1ïḓê">
              <a:extLst>
                <a:ext uri="{FF2B5EF4-FFF2-40B4-BE49-F238E27FC236}">
                  <a16:creationId xmlns:a16="http://schemas.microsoft.com/office/drawing/2014/main" xmlns="" id="{388F1C3A-7D63-4D35-99E2-0A9B073796FC}"/>
                </a:ext>
              </a:extLst>
            </p:cNvPr>
            <p:cNvSpPr txBox="1"/>
            <p:nvPr/>
          </p:nvSpPr>
          <p:spPr bwMode="auto">
            <a:xfrm>
              <a:off x="8671243" y="4858201"/>
              <a:ext cx="284398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502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AA5217-0164-44A9-9EAD-D281F0425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3C6DAB-A5BE-4FAF-ABE1-06167614B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2ECAE3-7BE3-4871-B569-F9AA67016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089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18DA2E-123D-4EFD-895B-926F3386C0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26854"/>
            <a:ext cx="10858500" cy="4107247"/>
            <a:chOff x="660400" y="2026855"/>
            <a:chExt cx="10858500" cy="4107247"/>
          </a:xfrm>
        </p:grpSpPr>
        <p:sp>
          <p:nvSpPr>
            <p:cNvPr id="6" name="ïsḻiḍé">
              <a:extLst>
                <a:ext uri="{FF2B5EF4-FFF2-40B4-BE49-F238E27FC236}">
                  <a16:creationId xmlns:a16="http://schemas.microsoft.com/office/drawing/2014/main" xmlns="" id="{14152EAF-3296-43F1-A55D-B09C9BBFA89D}"/>
                </a:ext>
              </a:extLst>
            </p:cNvPr>
            <p:cNvSpPr/>
            <p:nvPr/>
          </p:nvSpPr>
          <p:spPr bwMode="auto">
            <a:xfrm>
              <a:off x="7485213" y="2488465"/>
              <a:ext cx="4033687" cy="713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7" name="íṧliḓê">
              <a:extLst>
                <a:ext uri="{FF2B5EF4-FFF2-40B4-BE49-F238E27FC236}">
                  <a16:creationId xmlns:a16="http://schemas.microsoft.com/office/drawing/2014/main" xmlns="" id="{E3A12B07-BC49-4079-AEBF-F96A7F661B18}"/>
                </a:ext>
              </a:extLst>
            </p:cNvPr>
            <p:cNvGrpSpPr/>
            <p:nvPr/>
          </p:nvGrpSpPr>
          <p:grpSpPr>
            <a:xfrm>
              <a:off x="7485211" y="3672304"/>
              <a:ext cx="4033689" cy="1155195"/>
              <a:chOff x="418251" y="1603350"/>
              <a:chExt cx="4033689" cy="1155195"/>
            </a:xfrm>
          </p:grpSpPr>
          <p:sp>
            <p:nvSpPr>
              <p:cNvPr id="32" name="îšḷîḋè">
                <a:extLst>
                  <a:ext uri="{FF2B5EF4-FFF2-40B4-BE49-F238E27FC236}">
                    <a16:creationId xmlns:a16="http://schemas.microsoft.com/office/drawing/2014/main" xmlns="" id="{F03CAF16-7A49-47F0-960A-453ACFDE52EC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$ḷiḑé">
                <a:extLst>
                  <a:ext uri="{FF2B5EF4-FFF2-40B4-BE49-F238E27FC236}">
                    <a16:creationId xmlns:a16="http://schemas.microsoft.com/office/drawing/2014/main" xmlns="" id="{F29E5F99-DB30-4F46-9769-4BBF484389D6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śḻîḋê">
              <a:extLst>
                <a:ext uri="{FF2B5EF4-FFF2-40B4-BE49-F238E27FC236}">
                  <a16:creationId xmlns:a16="http://schemas.microsoft.com/office/drawing/2014/main" xmlns="" id="{4AC6C735-C3FE-4263-9E56-7A234E67BD74}"/>
                </a:ext>
              </a:extLst>
            </p:cNvPr>
            <p:cNvGrpSpPr/>
            <p:nvPr/>
          </p:nvGrpSpPr>
          <p:grpSpPr>
            <a:xfrm>
              <a:off x="4648769" y="2026855"/>
              <a:ext cx="2881772" cy="4107247"/>
              <a:chOff x="4528198" y="1683176"/>
              <a:chExt cx="3122904" cy="4450924"/>
            </a:xfrm>
          </p:grpSpPr>
          <p:sp>
            <p:nvSpPr>
              <p:cNvPr id="16" name="îṡlïde">
                <a:extLst>
                  <a:ext uri="{FF2B5EF4-FFF2-40B4-BE49-F238E27FC236}">
                    <a16:creationId xmlns:a16="http://schemas.microsoft.com/office/drawing/2014/main" xmlns="" id="{10BA5329-14BC-4F27-A0E7-14435DA77595}"/>
                  </a:ext>
                </a:extLst>
              </p:cNvPr>
              <p:cNvSpPr/>
              <p:nvPr/>
            </p:nvSpPr>
            <p:spPr bwMode="auto">
              <a:xfrm>
                <a:off x="5502827" y="3522694"/>
                <a:ext cx="816532" cy="526373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7" name="íṩlîdè">
                <a:extLst>
                  <a:ext uri="{FF2B5EF4-FFF2-40B4-BE49-F238E27FC236}">
                    <a16:creationId xmlns:a16="http://schemas.microsoft.com/office/drawing/2014/main" xmlns="" id="{C9CF610C-2996-4849-9912-A1F380B8224D}"/>
                  </a:ext>
                </a:extLst>
              </p:cNvPr>
              <p:cNvSpPr/>
              <p:nvPr/>
            </p:nvSpPr>
            <p:spPr bwMode="auto">
              <a:xfrm>
                <a:off x="5417268" y="3669630"/>
                <a:ext cx="816532" cy="52823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îṩḻiḋé">
                <a:extLst>
                  <a:ext uri="{FF2B5EF4-FFF2-40B4-BE49-F238E27FC236}">
                    <a16:creationId xmlns:a16="http://schemas.microsoft.com/office/drawing/2014/main" xmlns="" id="{4B947E41-320A-4DA4-A2C1-EDED43B96B49}"/>
                  </a:ext>
                </a:extLst>
              </p:cNvPr>
              <p:cNvSpPr/>
              <p:nvPr/>
            </p:nvSpPr>
            <p:spPr bwMode="auto">
              <a:xfrm>
                <a:off x="4528198" y="3818429"/>
                <a:ext cx="1634921" cy="2315671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iṩḻiḑè">
                <a:extLst>
                  <a:ext uri="{FF2B5EF4-FFF2-40B4-BE49-F238E27FC236}">
                    <a16:creationId xmlns:a16="http://schemas.microsoft.com/office/drawing/2014/main" xmlns="" id="{DBDB6D0F-A2A4-478C-86E0-BF122AFFFA4C}"/>
                  </a:ext>
                </a:extLst>
              </p:cNvPr>
              <p:cNvSpPr/>
              <p:nvPr/>
            </p:nvSpPr>
            <p:spPr bwMode="auto">
              <a:xfrm>
                <a:off x="7362805" y="2527604"/>
                <a:ext cx="288297" cy="158099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îsļidé">
                <a:extLst>
                  <a:ext uri="{FF2B5EF4-FFF2-40B4-BE49-F238E27FC236}">
                    <a16:creationId xmlns:a16="http://schemas.microsoft.com/office/drawing/2014/main" xmlns="" id="{512E38AB-1FE3-4E21-838C-9970AA541689}"/>
                  </a:ext>
                </a:extLst>
              </p:cNvPr>
              <p:cNvSpPr/>
              <p:nvPr/>
            </p:nvSpPr>
            <p:spPr bwMode="auto">
              <a:xfrm>
                <a:off x="6077560" y="1683176"/>
                <a:ext cx="158099" cy="288296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îśľîḍê">
                <a:extLst>
                  <a:ext uri="{FF2B5EF4-FFF2-40B4-BE49-F238E27FC236}">
                    <a16:creationId xmlns:a16="http://schemas.microsoft.com/office/drawing/2014/main" xmlns="" id="{C772CF04-4AFF-4B3C-A604-D6820F09CF72}"/>
                  </a:ext>
                </a:extLst>
              </p:cNvPr>
              <p:cNvSpPr/>
              <p:nvPr/>
            </p:nvSpPr>
            <p:spPr bwMode="auto">
              <a:xfrm>
                <a:off x="6620673" y="3790530"/>
                <a:ext cx="159959" cy="28643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iş1ïḑê">
                <a:extLst>
                  <a:ext uri="{FF2B5EF4-FFF2-40B4-BE49-F238E27FC236}">
                    <a16:creationId xmlns:a16="http://schemas.microsoft.com/office/drawing/2014/main" xmlns="" id="{25AB3C43-A2B8-479D-88F1-EA74E9FDEC39}"/>
                  </a:ext>
                </a:extLst>
              </p:cNvPr>
              <p:cNvSpPr/>
              <p:nvPr/>
            </p:nvSpPr>
            <p:spPr bwMode="auto">
              <a:xfrm>
                <a:off x="5259169" y="3106058"/>
                <a:ext cx="288297" cy="159958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íSḷídê">
                <a:extLst>
                  <a:ext uri="{FF2B5EF4-FFF2-40B4-BE49-F238E27FC236}">
                    <a16:creationId xmlns:a16="http://schemas.microsoft.com/office/drawing/2014/main" xmlns="" id="{2022DF84-EA84-4F0E-BC27-0675585DBB33}"/>
                  </a:ext>
                </a:extLst>
              </p:cNvPr>
              <p:cNvSpPr/>
              <p:nvPr/>
            </p:nvSpPr>
            <p:spPr bwMode="auto">
              <a:xfrm>
                <a:off x="6914550" y="1774314"/>
                <a:ext cx="204599" cy="273417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î$1iďe">
                <a:extLst>
                  <a:ext uri="{FF2B5EF4-FFF2-40B4-BE49-F238E27FC236}">
                    <a16:creationId xmlns:a16="http://schemas.microsoft.com/office/drawing/2014/main" xmlns="" id="{6FBA254A-D002-4632-B942-CD59010D072A}"/>
                  </a:ext>
                </a:extLst>
              </p:cNvPr>
              <p:cNvSpPr/>
              <p:nvPr/>
            </p:nvSpPr>
            <p:spPr bwMode="auto">
              <a:xfrm>
                <a:off x="5355889" y="2313708"/>
                <a:ext cx="273416" cy="204597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ïṣḷîḋê">
                <a:extLst>
                  <a:ext uri="{FF2B5EF4-FFF2-40B4-BE49-F238E27FC236}">
                    <a16:creationId xmlns:a16="http://schemas.microsoft.com/office/drawing/2014/main" xmlns="" id="{579C1326-4D1A-4070-9FD1-CFF5A5E57F61}"/>
                  </a:ext>
                </a:extLst>
              </p:cNvPr>
              <p:cNvSpPr/>
              <p:nvPr/>
            </p:nvSpPr>
            <p:spPr bwMode="auto">
              <a:xfrm>
                <a:off x="7184247" y="3370174"/>
                <a:ext cx="273416" cy="204597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íṡlîďê">
                <a:extLst>
                  <a:ext uri="{FF2B5EF4-FFF2-40B4-BE49-F238E27FC236}">
                    <a16:creationId xmlns:a16="http://schemas.microsoft.com/office/drawing/2014/main" xmlns="" id="{76316923-80B5-4646-A611-4408333739B1}"/>
                  </a:ext>
                </a:extLst>
              </p:cNvPr>
              <p:cNvSpPr/>
              <p:nvPr/>
            </p:nvSpPr>
            <p:spPr bwMode="auto">
              <a:xfrm>
                <a:off x="5580947" y="2006813"/>
                <a:ext cx="1759540" cy="1915775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ïş1ïḋe">
                <a:extLst>
                  <a:ext uri="{FF2B5EF4-FFF2-40B4-BE49-F238E27FC236}">
                    <a16:creationId xmlns:a16="http://schemas.microsoft.com/office/drawing/2014/main" xmlns="" id="{A5266E3D-3908-43DE-BFF4-42AC9C85A356}"/>
                  </a:ext>
                </a:extLst>
              </p:cNvPr>
              <p:cNvSpPr/>
              <p:nvPr/>
            </p:nvSpPr>
            <p:spPr bwMode="auto">
              <a:xfrm>
                <a:off x="6602073" y="2339748"/>
                <a:ext cx="567295" cy="654711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îśḻïḑé">
                <a:extLst>
                  <a:ext uri="{FF2B5EF4-FFF2-40B4-BE49-F238E27FC236}">
                    <a16:creationId xmlns:a16="http://schemas.microsoft.com/office/drawing/2014/main" xmlns="" id="{3A47922F-2B5A-4651-B4C4-28FEDEE65CFD}"/>
                  </a:ext>
                </a:extLst>
              </p:cNvPr>
              <p:cNvSpPr/>
              <p:nvPr/>
            </p:nvSpPr>
            <p:spPr bwMode="auto">
              <a:xfrm>
                <a:off x="6256118" y="2695003"/>
                <a:ext cx="853730" cy="786769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î$1ïḑê">
                <a:extLst>
                  <a:ext uri="{FF2B5EF4-FFF2-40B4-BE49-F238E27FC236}">
                    <a16:creationId xmlns:a16="http://schemas.microsoft.com/office/drawing/2014/main" xmlns="" id="{A1F66302-0D70-47E0-A7A7-B0F6185C9A80}"/>
                  </a:ext>
                </a:extLst>
              </p:cNvPr>
              <p:cNvSpPr/>
              <p:nvPr/>
            </p:nvSpPr>
            <p:spPr bwMode="auto">
              <a:xfrm>
                <a:off x="5809723" y="2205830"/>
                <a:ext cx="916968" cy="105832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îṩľiḓê">
                <a:extLst>
                  <a:ext uri="{FF2B5EF4-FFF2-40B4-BE49-F238E27FC236}">
                    <a16:creationId xmlns:a16="http://schemas.microsoft.com/office/drawing/2014/main" xmlns="" id="{A12AC213-F42F-418D-975D-A5F067F64403}"/>
                  </a:ext>
                </a:extLst>
              </p:cNvPr>
              <p:cNvSpPr/>
              <p:nvPr/>
            </p:nvSpPr>
            <p:spPr bwMode="auto">
              <a:xfrm>
                <a:off x="5884123" y="3239977"/>
                <a:ext cx="172978" cy="310616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iṡļíḍe">
                <a:extLst>
                  <a:ext uri="{FF2B5EF4-FFF2-40B4-BE49-F238E27FC236}">
                    <a16:creationId xmlns:a16="http://schemas.microsoft.com/office/drawing/2014/main" xmlns="" id="{157EAFE4-2658-4368-AB63-FCDD7A9F5958}"/>
                  </a:ext>
                </a:extLst>
              </p:cNvPr>
              <p:cNvSpPr/>
              <p:nvPr/>
            </p:nvSpPr>
            <p:spPr bwMode="auto">
              <a:xfrm>
                <a:off x="6109180" y="3422254"/>
                <a:ext cx="254817" cy="260396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114623A-D21C-4DD3-B263-11D495507F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0" y="3411816"/>
              <a:ext cx="45021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šḷïde">
              <a:extLst>
                <a:ext uri="{FF2B5EF4-FFF2-40B4-BE49-F238E27FC236}">
                  <a16:creationId xmlns:a16="http://schemas.microsoft.com/office/drawing/2014/main" xmlns="" id="{E19D7DF3-F9A7-4C4A-BC0E-4164909383FA}"/>
                </a:ext>
              </a:extLst>
            </p:cNvPr>
            <p:cNvGrpSpPr/>
            <p:nvPr/>
          </p:nvGrpSpPr>
          <p:grpSpPr>
            <a:xfrm>
              <a:off x="1688598" y="2054972"/>
              <a:ext cx="3519987" cy="1300861"/>
              <a:chOff x="418251" y="1603350"/>
              <a:chExt cx="4033689" cy="1300861"/>
            </a:xfrm>
          </p:grpSpPr>
          <p:sp>
            <p:nvSpPr>
              <p:cNvPr id="14" name="îṧ1ïḍe">
                <a:extLst>
                  <a:ext uri="{FF2B5EF4-FFF2-40B4-BE49-F238E27FC236}">
                    <a16:creationId xmlns:a16="http://schemas.microsoft.com/office/drawing/2014/main" xmlns="" id="{9AB488AF-F43C-4565-8206-EF6285F484BF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859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îṣ1ïḑé">
                <a:extLst>
                  <a:ext uri="{FF2B5EF4-FFF2-40B4-BE49-F238E27FC236}">
                    <a16:creationId xmlns:a16="http://schemas.microsoft.com/office/drawing/2014/main" xmlns="" id="{B890FE96-B2FB-4A64-A8D3-A9FC4D95938E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şḻíďe">
              <a:extLst>
                <a:ext uri="{FF2B5EF4-FFF2-40B4-BE49-F238E27FC236}">
                  <a16:creationId xmlns:a16="http://schemas.microsoft.com/office/drawing/2014/main" xmlns="" id="{B99455D4-D14C-46DF-A2F9-F279B49C2724}"/>
                </a:ext>
              </a:extLst>
            </p:cNvPr>
            <p:cNvSpPr txBox="1"/>
            <p:nvPr/>
          </p:nvSpPr>
          <p:spPr bwMode="auto">
            <a:xfrm>
              <a:off x="7485211" y="2046661"/>
              <a:ext cx="403368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022164A-55AC-4FEB-8694-0EF5C98C13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0475" y="3411816"/>
              <a:ext cx="39084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ṣḷíďé">
              <a:extLst>
                <a:ext uri="{FF2B5EF4-FFF2-40B4-BE49-F238E27FC236}">
                  <a16:creationId xmlns:a16="http://schemas.microsoft.com/office/drawing/2014/main" xmlns="" id="{8BFDF9F2-99D8-4D0A-875E-736306C774BA}"/>
                </a:ext>
              </a:extLst>
            </p:cNvPr>
            <p:cNvSpPr txBox="1"/>
            <p:nvPr/>
          </p:nvSpPr>
          <p:spPr>
            <a:xfrm>
              <a:off x="740229" y="2169396"/>
              <a:ext cx="764721" cy="5735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prstTxWarp prst="textPlain">
                <a:avLst/>
              </a:prstTxWarp>
              <a:normAutofit/>
            </a:bodyPr>
            <a:lstStyle/>
            <a:p>
              <a:pPr>
                <a:buSzPct val="25000"/>
              </a:pPr>
              <a:r>
                <a:rPr lang="en-US" altLang="zh-CN" sz="2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3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A8F5A7-2D25-4DD4-9CDE-F1B7D31E7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6DF22E-2E55-4CCC-823C-D4ADCF441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5EDBAC-6E9F-4499-8EAF-1B79C3F1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42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8EDA8F-D578-416B-9AF6-55F17F56FC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8275"/>
            <a:ext cx="10858666" cy="5018525"/>
            <a:chOff x="673100" y="1128275"/>
            <a:chExt cx="10858666" cy="5018525"/>
          </a:xfrm>
        </p:grpSpPr>
        <p:sp>
          <p:nvSpPr>
            <p:cNvPr id="6" name="ïS1îḍè">
              <a:extLst>
                <a:ext uri="{FF2B5EF4-FFF2-40B4-BE49-F238E27FC236}">
                  <a16:creationId xmlns:a16="http://schemas.microsoft.com/office/drawing/2014/main" xmlns="" id="{9D375BA6-18A6-48AC-A9F1-F1A4F96ED102}"/>
                </a:ext>
              </a:extLst>
            </p:cNvPr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ṡḻíḓê">
              <a:extLst>
                <a:ext uri="{FF2B5EF4-FFF2-40B4-BE49-F238E27FC236}">
                  <a16:creationId xmlns:a16="http://schemas.microsoft.com/office/drawing/2014/main" xmlns="" id="{A11948D7-BADD-4C7F-8A3F-594BACF4C016}"/>
                </a:ext>
              </a:extLst>
            </p:cNvPr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1ïḋé">
              <a:extLst>
                <a:ext uri="{FF2B5EF4-FFF2-40B4-BE49-F238E27FC236}">
                  <a16:creationId xmlns:a16="http://schemas.microsoft.com/office/drawing/2014/main" xmlns="" id="{56E4A38E-ECB2-44AC-A90A-453F1930098F}"/>
                </a:ext>
              </a:extLst>
            </p:cNvPr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líḑe">
              <a:extLst>
                <a:ext uri="{FF2B5EF4-FFF2-40B4-BE49-F238E27FC236}">
                  <a16:creationId xmlns:a16="http://schemas.microsoft.com/office/drawing/2014/main" xmlns="" id="{7D5CCBDA-BF6A-4081-82BE-33CD6E6FD4F7}"/>
                </a:ext>
              </a:extLst>
            </p:cNvPr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ľiḑe">
              <a:extLst>
                <a:ext uri="{FF2B5EF4-FFF2-40B4-BE49-F238E27FC236}">
                  <a16:creationId xmlns:a16="http://schemas.microsoft.com/office/drawing/2014/main" xmlns="" id="{A8256ADE-6960-4663-ACC4-C069F58E6E87}"/>
                </a:ext>
              </a:extLst>
            </p:cNvPr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ṥľïḓê">
              <a:extLst>
                <a:ext uri="{FF2B5EF4-FFF2-40B4-BE49-F238E27FC236}">
                  <a16:creationId xmlns:a16="http://schemas.microsoft.com/office/drawing/2014/main" xmlns="" id="{EA3C7E23-0964-4A1E-B36D-C36F99D79B55}"/>
                </a:ext>
              </a:extLst>
            </p:cNvPr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ṥļïḍê">
              <a:extLst>
                <a:ext uri="{FF2B5EF4-FFF2-40B4-BE49-F238E27FC236}">
                  <a16:creationId xmlns:a16="http://schemas.microsoft.com/office/drawing/2014/main" xmlns="" id="{4E8A253E-82C5-4901-8E76-0E75C07F0D72}"/>
                </a:ext>
              </a:extLst>
            </p:cNvPr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ḻíḋê">
              <a:extLst>
                <a:ext uri="{FF2B5EF4-FFF2-40B4-BE49-F238E27FC236}">
                  <a16:creationId xmlns:a16="http://schemas.microsoft.com/office/drawing/2014/main" xmlns="" id="{D923DB3B-FCA0-4218-ABF1-39F6864E935C}"/>
                </a:ext>
              </a:extLst>
            </p:cNvPr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šļíḓé">
              <a:extLst>
                <a:ext uri="{FF2B5EF4-FFF2-40B4-BE49-F238E27FC236}">
                  <a16:creationId xmlns:a16="http://schemas.microsoft.com/office/drawing/2014/main" xmlns="" id="{0DF64333-1E5D-4C2E-AE8A-AE7F5B09DA5D}"/>
                </a:ext>
              </a:extLst>
            </p:cNvPr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ïṥľïḓê">
              <a:extLst>
                <a:ext uri="{FF2B5EF4-FFF2-40B4-BE49-F238E27FC236}">
                  <a16:creationId xmlns:a16="http://schemas.microsoft.com/office/drawing/2014/main" xmlns="" id="{6162AC23-8F23-4989-A5E8-D00791DDA8EB}"/>
                </a:ext>
              </a:extLst>
            </p:cNvPr>
            <p:cNvSpPr/>
            <p:nvPr/>
          </p:nvSpPr>
          <p:spPr>
            <a:xfrm>
              <a:off x="6509673" y="4125195"/>
              <a:ext cx="337451" cy="336961"/>
            </a:xfrm>
            <a:custGeom>
              <a:avLst/>
              <a:gdLst>
                <a:gd name="T0" fmla="*/ 6270 w 7104"/>
                <a:gd name="T1" fmla="*/ 835 h 7104"/>
                <a:gd name="T2" fmla="*/ 3243 w 7104"/>
                <a:gd name="T3" fmla="*/ 835 h 7104"/>
                <a:gd name="T4" fmla="*/ 3076 w 7104"/>
                <a:gd name="T5" fmla="*/ 3675 h 7104"/>
                <a:gd name="T6" fmla="*/ 2661 w 7104"/>
                <a:gd name="T7" fmla="*/ 4091 h 7104"/>
                <a:gd name="T8" fmla="*/ 2516 w 7104"/>
                <a:gd name="T9" fmla="*/ 3946 h 7104"/>
                <a:gd name="T10" fmla="*/ 2163 w 7104"/>
                <a:gd name="T11" fmla="*/ 3946 h 7104"/>
                <a:gd name="T12" fmla="*/ 275 w 7104"/>
                <a:gd name="T13" fmla="*/ 5834 h 7104"/>
                <a:gd name="T14" fmla="*/ 275 w 7104"/>
                <a:gd name="T15" fmla="*/ 6829 h 7104"/>
                <a:gd name="T16" fmla="*/ 1271 w 7104"/>
                <a:gd name="T17" fmla="*/ 6829 h 7104"/>
                <a:gd name="T18" fmla="*/ 3158 w 7104"/>
                <a:gd name="T19" fmla="*/ 4942 h 7104"/>
                <a:gd name="T20" fmla="*/ 3158 w 7104"/>
                <a:gd name="T21" fmla="*/ 4588 h 7104"/>
                <a:gd name="T22" fmla="*/ 3014 w 7104"/>
                <a:gd name="T23" fmla="*/ 4444 h 7104"/>
                <a:gd name="T24" fmla="*/ 3430 w 7104"/>
                <a:gd name="T25" fmla="*/ 4028 h 7104"/>
                <a:gd name="T26" fmla="*/ 6270 w 7104"/>
                <a:gd name="T27" fmla="*/ 3862 h 7104"/>
                <a:gd name="T28" fmla="*/ 6270 w 7104"/>
                <a:gd name="T29" fmla="*/ 835 h 7104"/>
                <a:gd name="T30" fmla="*/ 5497 w 7104"/>
                <a:gd name="T31" fmla="*/ 2856 h 7104"/>
                <a:gd name="T32" fmla="*/ 5497 w 7104"/>
                <a:gd name="T33" fmla="*/ 3356 h 7104"/>
                <a:gd name="T34" fmla="*/ 5247 w 7104"/>
                <a:gd name="T35" fmla="*/ 3606 h 7104"/>
                <a:gd name="T36" fmla="*/ 4248 w 7104"/>
                <a:gd name="T37" fmla="*/ 3606 h 7104"/>
                <a:gd name="T38" fmla="*/ 3999 w 7104"/>
                <a:gd name="T39" fmla="*/ 3356 h 7104"/>
                <a:gd name="T40" fmla="*/ 3999 w 7104"/>
                <a:gd name="T41" fmla="*/ 2856 h 7104"/>
                <a:gd name="T42" fmla="*/ 4198 w 7104"/>
                <a:gd name="T43" fmla="*/ 2348 h 7104"/>
                <a:gd name="T44" fmla="*/ 4748 w 7104"/>
                <a:gd name="T45" fmla="*/ 1091 h 7104"/>
                <a:gd name="T46" fmla="*/ 5298 w 7104"/>
                <a:gd name="T47" fmla="*/ 2348 h 7104"/>
                <a:gd name="T48" fmla="*/ 5497 w 7104"/>
                <a:gd name="T49" fmla="*/ 2856 h 7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04" h="7104">
                  <a:moveTo>
                    <a:pt x="6270" y="835"/>
                  </a:moveTo>
                  <a:cubicBezTo>
                    <a:pt x="5435" y="0"/>
                    <a:pt x="4077" y="0"/>
                    <a:pt x="3243" y="835"/>
                  </a:cubicBezTo>
                  <a:cubicBezTo>
                    <a:pt x="2468" y="1610"/>
                    <a:pt x="2412" y="2836"/>
                    <a:pt x="3076" y="3675"/>
                  </a:cubicBezTo>
                  <a:lnTo>
                    <a:pt x="2661" y="4091"/>
                  </a:lnTo>
                  <a:lnTo>
                    <a:pt x="2516" y="3946"/>
                  </a:lnTo>
                  <a:cubicBezTo>
                    <a:pt x="2419" y="3849"/>
                    <a:pt x="2261" y="3849"/>
                    <a:pt x="2163" y="3946"/>
                  </a:cubicBezTo>
                  <a:lnTo>
                    <a:pt x="275" y="5834"/>
                  </a:lnTo>
                  <a:cubicBezTo>
                    <a:pt x="0" y="6109"/>
                    <a:pt x="0" y="6554"/>
                    <a:pt x="275" y="6829"/>
                  </a:cubicBezTo>
                  <a:cubicBezTo>
                    <a:pt x="550" y="7104"/>
                    <a:pt x="996" y="7104"/>
                    <a:pt x="1271" y="6829"/>
                  </a:cubicBezTo>
                  <a:lnTo>
                    <a:pt x="3158" y="4942"/>
                  </a:lnTo>
                  <a:cubicBezTo>
                    <a:pt x="3256" y="4844"/>
                    <a:pt x="3256" y="4686"/>
                    <a:pt x="3158" y="4588"/>
                  </a:cubicBezTo>
                  <a:lnTo>
                    <a:pt x="3014" y="4444"/>
                  </a:lnTo>
                  <a:lnTo>
                    <a:pt x="3430" y="4028"/>
                  </a:lnTo>
                  <a:cubicBezTo>
                    <a:pt x="4269" y="4692"/>
                    <a:pt x="5495" y="4637"/>
                    <a:pt x="6270" y="3862"/>
                  </a:cubicBezTo>
                  <a:cubicBezTo>
                    <a:pt x="7104" y="3027"/>
                    <a:pt x="7104" y="1670"/>
                    <a:pt x="6270" y="835"/>
                  </a:cubicBezTo>
                  <a:close/>
                  <a:moveTo>
                    <a:pt x="5497" y="2856"/>
                  </a:moveTo>
                  <a:lnTo>
                    <a:pt x="5497" y="3356"/>
                  </a:lnTo>
                  <a:cubicBezTo>
                    <a:pt x="5497" y="3494"/>
                    <a:pt x="5385" y="3606"/>
                    <a:pt x="5247" y="3606"/>
                  </a:cubicBezTo>
                  <a:lnTo>
                    <a:pt x="4248" y="3606"/>
                  </a:lnTo>
                  <a:cubicBezTo>
                    <a:pt x="4110" y="3606"/>
                    <a:pt x="3999" y="3494"/>
                    <a:pt x="3999" y="3356"/>
                  </a:cubicBezTo>
                  <a:lnTo>
                    <a:pt x="3999" y="2856"/>
                  </a:lnTo>
                  <a:cubicBezTo>
                    <a:pt x="3999" y="2660"/>
                    <a:pt x="4074" y="2482"/>
                    <a:pt x="4198" y="2348"/>
                  </a:cubicBezTo>
                  <a:cubicBezTo>
                    <a:pt x="3757" y="1871"/>
                    <a:pt x="4095" y="1091"/>
                    <a:pt x="4748" y="1091"/>
                  </a:cubicBezTo>
                  <a:cubicBezTo>
                    <a:pt x="5400" y="1091"/>
                    <a:pt x="5739" y="1871"/>
                    <a:pt x="5298" y="2348"/>
                  </a:cubicBezTo>
                  <a:cubicBezTo>
                    <a:pt x="5422" y="2482"/>
                    <a:pt x="5497" y="2660"/>
                    <a:pt x="5497" y="285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$ḷïḑe">
              <a:extLst>
                <a:ext uri="{FF2B5EF4-FFF2-40B4-BE49-F238E27FC236}">
                  <a16:creationId xmlns:a16="http://schemas.microsoft.com/office/drawing/2014/main" xmlns="" id="{A521BB1E-63B4-4A52-9D31-102FD6A27AA1}"/>
                </a:ext>
              </a:extLst>
            </p:cNvPr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şlíḋê">
              <a:extLst>
                <a:ext uri="{FF2B5EF4-FFF2-40B4-BE49-F238E27FC236}">
                  <a16:creationId xmlns:a16="http://schemas.microsoft.com/office/drawing/2014/main" xmlns="" id="{01B37177-4324-4ADC-BD3E-3F281E893F93}"/>
                </a:ext>
              </a:extLst>
            </p:cNvPr>
            <p:cNvSpPr txBox="1"/>
            <p:nvPr/>
          </p:nvSpPr>
          <p:spPr bwMode="auto">
            <a:xfrm>
              <a:off x="673101" y="511999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ṡlíďè">
              <a:extLst>
                <a:ext uri="{FF2B5EF4-FFF2-40B4-BE49-F238E27FC236}">
                  <a16:creationId xmlns:a16="http://schemas.microsoft.com/office/drawing/2014/main" xmlns="" id="{15120221-0456-40DE-A43C-28A467C13EF3}"/>
                </a:ext>
              </a:extLst>
            </p:cNvPr>
            <p:cNvSpPr/>
            <p:nvPr/>
          </p:nvSpPr>
          <p:spPr bwMode="auto">
            <a:xfrm>
              <a:off x="673101" y="556180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19" name="íṣlîďê">
              <a:extLst>
                <a:ext uri="{FF2B5EF4-FFF2-40B4-BE49-F238E27FC236}">
                  <a16:creationId xmlns:a16="http://schemas.microsoft.com/office/drawing/2014/main" xmlns="" id="{6117C0A8-F675-4BCB-AB5A-6C36D9763A68}"/>
                </a:ext>
              </a:extLst>
            </p:cNvPr>
            <p:cNvSpPr txBox="1"/>
            <p:nvPr/>
          </p:nvSpPr>
          <p:spPr bwMode="auto">
            <a:xfrm>
              <a:off x="8683050" y="1128275"/>
              <a:ext cx="28487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ṩḷîdè">
              <a:extLst>
                <a:ext uri="{FF2B5EF4-FFF2-40B4-BE49-F238E27FC236}">
                  <a16:creationId xmlns:a16="http://schemas.microsoft.com/office/drawing/2014/main" xmlns="" id="{9D1CA7E7-8F8C-4FE8-996E-4B962290903F}"/>
                </a:ext>
              </a:extLst>
            </p:cNvPr>
            <p:cNvSpPr/>
            <p:nvPr/>
          </p:nvSpPr>
          <p:spPr bwMode="auto">
            <a:xfrm>
              <a:off x="8683050" y="1570081"/>
              <a:ext cx="2848716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1" name="íšḷîďe">
              <a:extLst>
                <a:ext uri="{FF2B5EF4-FFF2-40B4-BE49-F238E27FC236}">
                  <a16:creationId xmlns:a16="http://schemas.microsoft.com/office/drawing/2014/main" xmlns="" id="{1CB32444-893D-4C9B-8122-12FF87F9535A}"/>
                </a:ext>
              </a:extLst>
            </p:cNvPr>
            <p:cNvSpPr txBox="1"/>
            <p:nvPr/>
          </p:nvSpPr>
          <p:spPr bwMode="auto">
            <a:xfrm>
              <a:off x="5972106" y="5119995"/>
              <a:ext cx="55483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iṣļïḓè">
              <a:extLst>
                <a:ext uri="{FF2B5EF4-FFF2-40B4-BE49-F238E27FC236}">
                  <a16:creationId xmlns:a16="http://schemas.microsoft.com/office/drawing/2014/main" xmlns="" id="{2A095D43-1996-41E8-A3A0-69BF2408634A}"/>
                </a:ext>
              </a:extLst>
            </p:cNvPr>
            <p:cNvSpPr/>
            <p:nvPr/>
          </p:nvSpPr>
          <p:spPr bwMode="auto">
            <a:xfrm>
              <a:off x="5972106" y="5561801"/>
              <a:ext cx="554838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sp>
          <p:nvSpPr>
            <p:cNvPr id="23" name="îŝļïḍè">
              <a:extLst>
                <a:ext uri="{FF2B5EF4-FFF2-40B4-BE49-F238E27FC236}">
                  <a16:creationId xmlns:a16="http://schemas.microsoft.com/office/drawing/2014/main" xmlns="" id="{E5E0C0F0-EA8D-4F98-BD63-6E4472AA0F8D}"/>
                </a:ext>
              </a:extLst>
            </p:cNvPr>
            <p:cNvSpPr txBox="1"/>
            <p:nvPr/>
          </p:nvSpPr>
          <p:spPr bwMode="auto">
            <a:xfrm>
              <a:off x="7355356" y="3794574"/>
              <a:ext cx="416513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" name="íṡļiḑe">
              <a:extLst>
                <a:ext uri="{FF2B5EF4-FFF2-40B4-BE49-F238E27FC236}">
                  <a16:creationId xmlns:a16="http://schemas.microsoft.com/office/drawing/2014/main" xmlns="" id="{2EEE2A9C-38C8-40BD-B18D-A50220AA1A58}"/>
                </a:ext>
              </a:extLst>
            </p:cNvPr>
            <p:cNvSpPr/>
            <p:nvPr/>
          </p:nvSpPr>
          <p:spPr bwMode="auto">
            <a:xfrm>
              <a:off x="7355356" y="4236380"/>
              <a:ext cx="4165132" cy="584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R="0" lvl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D75CC83-8F9E-4FF8-993D-4F0C6CAB4F5D}"/>
                </a:ext>
              </a:extLst>
            </p:cNvPr>
            <p:cNvCxnSpPr/>
            <p:nvPr/>
          </p:nvCxnSpPr>
          <p:spPr>
            <a:xfrm>
              <a:off x="6366000" y="4959000"/>
              <a:ext cx="515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ïśľiḍè">
              <a:extLst>
                <a:ext uri="{FF2B5EF4-FFF2-40B4-BE49-F238E27FC236}">
                  <a16:creationId xmlns:a16="http://schemas.microsoft.com/office/drawing/2014/main" xmlns="" id="{1C74061A-E6C7-4C0A-BF50-23DE495CD5AC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27" name="îṡlïḋe">
                <a:extLst>
                  <a:ext uri="{FF2B5EF4-FFF2-40B4-BE49-F238E27FC236}">
                    <a16:creationId xmlns:a16="http://schemas.microsoft.com/office/drawing/2014/main" xmlns="" id="{6DD613ED-9BDF-463D-85C3-26C7AB32CD00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28" name="íšḷidè">
                <a:extLst>
                  <a:ext uri="{FF2B5EF4-FFF2-40B4-BE49-F238E27FC236}">
                    <a16:creationId xmlns:a16="http://schemas.microsoft.com/office/drawing/2014/main" xmlns="" id="{68629359-6E50-415C-8B6D-308AB71BC6AC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091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933A04-39E4-4856-A73C-FD67ACB22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9F53454-70D2-4D18-9C35-6CD798FDF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C45D192-617C-49EC-A83E-24813338B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43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F1B783-A56C-449D-B0C2-F357AD98E28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1518900" cy="5030826"/>
            <a:chOff x="673100" y="1130300"/>
            <a:chExt cx="11518900" cy="5030826"/>
          </a:xfrm>
        </p:grpSpPr>
        <p:sp>
          <p:nvSpPr>
            <p:cNvPr id="6" name="iṥḷîḍè">
              <a:extLst>
                <a:ext uri="{FF2B5EF4-FFF2-40B4-BE49-F238E27FC236}">
                  <a16:creationId xmlns:a16="http://schemas.microsoft.com/office/drawing/2014/main" xmlns="" id="{B31F3392-43A9-4F71-BAAE-C2F9891448F2}"/>
                </a:ext>
              </a:extLst>
            </p:cNvPr>
            <p:cNvSpPr/>
            <p:nvPr/>
          </p:nvSpPr>
          <p:spPr>
            <a:xfrm flipH="1">
              <a:off x="4075947" y="1638953"/>
              <a:ext cx="4241800" cy="4241800"/>
            </a:xfrm>
            <a:prstGeom prst="arc">
              <a:avLst>
                <a:gd name="adj1" fmla="val 16200000"/>
                <a:gd name="adj2" fmla="val 5389955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íŝľïḓè">
              <a:extLst>
                <a:ext uri="{FF2B5EF4-FFF2-40B4-BE49-F238E27FC236}">
                  <a16:creationId xmlns:a16="http://schemas.microsoft.com/office/drawing/2014/main" xmlns="" id="{1D3F51D3-733B-43A9-9F27-E9A446C9C283}"/>
                </a:ext>
              </a:extLst>
            </p:cNvPr>
            <p:cNvSpPr/>
            <p:nvPr/>
          </p:nvSpPr>
          <p:spPr>
            <a:xfrm rot="16200000">
              <a:off x="8261350" y="304800"/>
              <a:ext cx="1193800" cy="66675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íŝļiḓê">
              <a:extLst>
                <a:ext uri="{FF2B5EF4-FFF2-40B4-BE49-F238E27FC236}">
                  <a16:creationId xmlns:a16="http://schemas.microsoft.com/office/drawing/2014/main" xmlns="" id="{81CB1579-A5D0-4C82-8E42-3F403DAF8D2E}"/>
                </a:ext>
              </a:extLst>
            </p:cNvPr>
            <p:cNvSpPr/>
            <p:nvPr/>
          </p:nvSpPr>
          <p:spPr>
            <a:xfrm>
              <a:off x="5603229" y="3136576"/>
              <a:ext cx="1003946" cy="100394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ïṣ1íḑé">
              <a:extLst>
                <a:ext uri="{FF2B5EF4-FFF2-40B4-BE49-F238E27FC236}">
                  <a16:creationId xmlns:a16="http://schemas.microsoft.com/office/drawing/2014/main" xmlns="" id="{1BDC67AB-5E6A-44FD-9C04-597B202B3E50}"/>
                </a:ext>
              </a:extLst>
            </p:cNvPr>
            <p:cNvSpPr/>
            <p:nvPr/>
          </p:nvSpPr>
          <p:spPr bwMode="auto">
            <a:xfrm>
              <a:off x="5857149" y="3416949"/>
              <a:ext cx="477700" cy="443200"/>
            </a:xfrm>
            <a:custGeom>
              <a:avLst/>
              <a:gdLst>
                <a:gd name="connsiteX0" fmla="*/ 361887 w 477700"/>
                <a:gd name="connsiteY0" fmla="*/ 265389 h 443200"/>
                <a:gd name="connsiteX1" fmla="*/ 369112 w 477700"/>
                <a:gd name="connsiteY1" fmla="*/ 265389 h 443200"/>
                <a:gd name="connsiteX2" fmla="*/ 370144 w 477700"/>
                <a:gd name="connsiteY2" fmla="*/ 265389 h 443200"/>
                <a:gd name="connsiteX3" fmla="*/ 371692 w 477700"/>
                <a:gd name="connsiteY3" fmla="*/ 265927 h 443200"/>
                <a:gd name="connsiteX4" fmla="*/ 372724 w 477700"/>
                <a:gd name="connsiteY4" fmla="*/ 266466 h 443200"/>
                <a:gd name="connsiteX5" fmla="*/ 373756 w 477700"/>
                <a:gd name="connsiteY5" fmla="*/ 267542 h 443200"/>
                <a:gd name="connsiteX6" fmla="*/ 374788 w 477700"/>
                <a:gd name="connsiteY6" fmla="*/ 268618 h 443200"/>
                <a:gd name="connsiteX7" fmla="*/ 375304 w 477700"/>
                <a:gd name="connsiteY7" fmla="*/ 269695 h 443200"/>
                <a:gd name="connsiteX8" fmla="*/ 375820 w 477700"/>
                <a:gd name="connsiteY8" fmla="*/ 271309 h 443200"/>
                <a:gd name="connsiteX9" fmla="*/ 376852 w 477700"/>
                <a:gd name="connsiteY9" fmla="*/ 273462 h 443200"/>
                <a:gd name="connsiteX10" fmla="*/ 375820 w 477700"/>
                <a:gd name="connsiteY10" fmla="*/ 275077 h 443200"/>
                <a:gd name="connsiteX11" fmla="*/ 375304 w 477700"/>
                <a:gd name="connsiteY11" fmla="*/ 276153 h 443200"/>
                <a:gd name="connsiteX12" fmla="*/ 374788 w 477700"/>
                <a:gd name="connsiteY12" fmla="*/ 277768 h 443200"/>
                <a:gd name="connsiteX13" fmla="*/ 373756 w 477700"/>
                <a:gd name="connsiteY13" fmla="*/ 278844 h 443200"/>
                <a:gd name="connsiteX14" fmla="*/ 372724 w 477700"/>
                <a:gd name="connsiteY14" fmla="*/ 279383 h 443200"/>
                <a:gd name="connsiteX15" fmla="*/ 371692 w 477700"/>
                <a:gd name="connsiteY15" fmla="*/ 280997 h 443200"/>
                <a:gd name="connsiteX16" fmla="*/ 370144 w 477700"/>
                <a:gd name="connsiteY16" fmla="*/ 281535 h 443200"/>
                <a:gd name="connsiteX17" fmla="*/ 369112 w 477700"/>
                <a:gd name="connsiteY17" fmla="*/ 281535 h 443200"/>
                <a:gd name="connsiteX18" fmla="*/ 363435 w 477700"/>
                <a:gd name="connsiteY18" fmla="*/ 281535 h 443200"/>
                <a:gd name="connsiteX19" fmla="*/ 358275 w 477700"/>
                <a:gd name="connsiteY19" fmla="*/ 282612 h 443200"/>
                <a:gd name="connsiteX20" fmla="*/ 353115 w 477700"/>
                <a:gd name="connsiteY20" fmla="*/ 283688 h 443200"/>
                <a:gd name="connsiteX21" fmla="*/ 348986 w 477700"/>
                <a:gd name="connsiteY21" fmla="*/ 285303 h 443200"/>
                <a:gd name="connsiteX22" fmla="*/ 344342 w 477700"/>
                <a:gd name="connsiteY22" fmla="*/ 287456 h 443200"/>
                <a:gd name="connsiteX23" fmla="*/ 340214 w 477700"/>
                <a:gd name="connsiteY23" fmla="*/ 290685 h 443200"/>
                <a:gd name="connsiteX24" fmla="*/ 336086 w 477700"/>
                <a:gd name="connsiteY24" fmla="*/ 293376 h 443200"/>
                <a:gd name="connsiteX25" fmla="*/ 332989 w 477700"/>
                <a:gd name="connsiteY25" fmla="*/ 297144 h 443200"/>
                <a:gd name="connsiteX26" fmla="*/ 329377 w 477700"/>
                <a:gd name="connsiteY26" fmla="*/ 300373 h 443200"/>
                <a:gd name="connsiteX27" fmla="*/ 326281 w 477700"/>
                <a:gd name="connsiteY27" fmla="*/ 304678 h 443200"/>
                <a:gd name="connsiteX28" fmla="*/ 324217 w 477700"/>
                <a:gd name="connsiteY28" fmla="*/ 308984 h 443200"/>
                <a:gd name="connsiteX29" fmla="*/ 321637 w 477700"/>
                <a:gd name="connsiteY29" fmla="*/ 313828 h 443200"/>
                <a:gd name="connsiteX30" fmla="*/ 320088 w 477700"/>
                <a:gd name="connsiteY30" fmla="*/ 318134 h 443200"/>
                <a:gd name="connsiteX31" fmla="*/ 318540 w 477700"/>
                <a:gd name="connsiteY31" fmla="*/ 323516 h 443200"/>
                <a:gd name="connsiteX32" fmla="*/ 318024 w 477700"/>
                <a:gd name="connsiteY32" fmla="*/ 328898 h 443200"/>
                <a:gd name="connsiteX33" fmla="*/ 318024 w 477700"/>
                <a:gd name="connsiteY33" fmla="*/ 334280 h 443200"/>
                <a:gd name="connsiteX34" fmla="*/ 317508 w 477700"/>
                <a:gd name="connsiteY34" fmla="*/ 336433 h 443200"/>
                <a:gd name="connsiteX35" fmla="*/ 316992 w 477700"/>
                <a:gd name="connsiteY35" fmla="*/ 337509 h 443200"/>
                <a:gd name="connsiteX36" fmla="*/ 316476 w 477700"/>
                <a:gd name="connsiteY36" fmla="*/ 339124 h 443200"/>
                <a:gd name="connsiteX37" fmla="*/ 314928 w 477700"/>
                <a:gd name="connsiteY37" fmla="*/ 340200 h 443200"/>
                <a:gd name="connsiteX38" fmla="*/ 313896 w 477700"/>
                <a:gd name="connsiteY38" fmla="*/ 340738 h 443200"/>
                <a:gd name="connsiteX39" fmla="*/ 312864 w 477700"/>
                <a:gd name="connsiteY39" fmla="*/ 341815 h 443200"/>
                <a:gd name="connsiteX40" fmla="*/ 311316 w 477700"/>
                <a:gd name="connsiteY40" fmla="*/ 342353 h 443200"/>
                <a:gd name="connsiteX41" fmla="*/ 310284 w 477700"/>
                <a:gd name="connsiteY41" fmla="*/ 342353 h 443200"/>
                <a:gd name="connsiteX42" fmla="*/ 308736 w 477700"/>
                <a:gd name="connsiteY42" fmla="*/ 342353 h 443200"/>
                <a:gd name="connsiteX43" fmla="*/ 306672 w 477700"/>
                <a:gd name="connsiteY43" fmla="*/ 341815 h 443200"/>
                <a:gd name="connsiteX44" fmla="*/ 305639 w 477700"/>
                <a:gd name="connsiteY44" fmla="*/ 340738 h 443200"/>
                <a:gd name="connsiteX45" fmla="*/ 304607 w 477700"/>
                <a:gd name="connsiteY45" fmla="*/ 340200 h 443200"/>
                <a:gd name="connsiteX46" fmla="*/ 303575 w 477700"/>
                <a:gd name="connsiteY46" fmla="*/ 339124 h 443200"/>
                <a:gd name="connsiteX47" fmla="*/ 303059 w 477700"/>
                <a:gd name="connsiteY47" fmla="*/ 337509 h 443200"/>
                <a:gd name="connsiteX48" fmla="*/ 302543 w 477700"/>
                <a:gd name="connsiteY48" fmla="*/ 336433 h 443200"/>
                <a:gd name="connsiteX49" fmla="*/ 302543 w 477700"/>
                <a:gd name="connsiteY49" fmla="*/ 334280 h 443200"/>
                <a:gd name="connsiteX50" fmla="*/ 302543 w 477700"/>
                <a:gd name="connsiteY50" fmla="*/ 327283 h 443200"/>
                <a:gd name="connsiteX51" fmla="*/ 303575 w 477700"/>
                <a:gd name="connsiteY51" fmla="*/ 320825 h 443200"/>
                <a:gd name="connsiteX52" fmla="*/ 305123 w 477700"/>
                <a:gd name="connsiteY52" fmla="*/ 313828 h 443200"/>
                <a:gd name="connsiteX53" fmla="*/ 307188 w 477700"/>
                <a:gd name="connsiteY53" fmla="*/ 307369 h 443200"/>
                <a:gd name="connsiteX54" fmla="*/ 310284 w 477700"/>
                <a:gd name="connsiteY54" fmla="*/ 301449 h 443200"/>
                <a:gd name="connsiteX55" fmla="*/ 313380 w 477700"/>
                <a:gd name="connsiteY55" fmla="*/ 295529 h 443200"/>
                <a:gd name="connsiteX56" fmla="*/ 317508 w 477700"/>
                <a:gd name="connsiteY56" fmla="*/ 290147 h 443200"/>
                <a:gd name="connsiteX57" fmla="*/ 321637 w 477700"/>
                <a:gd name="connsiteY57" fmla="*/ 285303 h 443200"/>
                <a:gd name="connsiteX58" fmla="*/ 326281 w 477700"/>
                <a:gd name="connsiteY58" fmla="*/ 280997 h 443200"/>
                <a:gd name="connsiteX59" fmla="*/ 331957 w 477700"/>
                <a:gd name="connsiteY59" fmla="*/ 276692 h 443200"/>
                <a:gd name="connsiteX60" fmla="*/ 336602 w 477700"/>
                <a:gd name="connsiteY60" fmla="*/ 273462 h 443200"/>
                <a:gd name="connsiteX61" fmla="*/ 342794 w 477700"/>
                <a:gd name="connsiteY61" fmla="*/ 270233 h 443200"/>
                <a:gd name="connsiteX62" fmla="*/ 348986 w 477700"/>
                <a:gd name="connsiteY62" fmla="*/ 268080 h 443200"/>
                <a:gd name="connsiteX63" fmla="*/ 355179 w 477700"/>
                <a:gd name="connsiteY63" fmla="*/ 266466 h 443200"/>
                <a:gd name="connsiteX64" fmla="*/ 101806 w 477700"/>
                <a:gd name="connsiteY64" fmla="*/ 265389 h 443200"/>
                <a:gd name="connsiteX65" fmla="*/ 108754 w 477700"/>
                <a:gd name="connsiteY65" fmla="*/ 265389 h 443200"/>
                <a:gd name="connsiteX66" fmla="*/ 110357 w 477700"/>
                <a:gd name="connsiteY66" fmla="*/ 265389 h 443200"/>
                <a:gd name="connsiteX67" fmla="*/ 112495 w 477700"/>
                <a:gd name="connsiteY67" fmla="*/ 265927 h 443200"/>
                <a:gd name="connsiteX68" fmla="*/ 113564 w 477700"/>
                <a:gd name="connsiteY68" fmla="*/ 266466 h 443200"/>
                <a:gd name="connsiteX69" fmla="*/ 114633 w 477700"/>
                <a:gd name="connsiteY69" fmla="*/ 267542 h 443200"/>
                <a:gd name="connsiteX70" fmla="*/ 115702 w 477700"/>
                <a:gd name="connsiteY70" fmla="*/ 268618 h 443200"/>
                <a:gd name="connsiteX71" fmla="*/ 116236 w 477700"/>
                <a:gd name="connsiteY71" fmla="*/ 269695 h 443200"/>
                <a:gd name="connsiteX72" fmla="*/ 116771 w 477700"/>
                <a:gd name="connsiteY72" fmla="*/ 271309 h 443200"/>
                <a:gd name="connsiteX73" fmla="*/ 116771 w 477700"/>
                <a:gd name="connsiteY73" fmla="*/ 273462 h 443200"/>
                <a:gd name="connsiteX74" fmla="*/ 116771 w 477700"/>
                <a:gd name="connsiteY74" fmla="*/ 275077 h 443200"/>
                <a:gd name="connsiteX75" fmla="*/ 116236 w 477700"/>
                <a:gd name="connsiteY75" fmla="*/ 276153 h 443200"/>
                <a:gd name="connsiteX76" fmla="*/ 115702 w 477700"/>
                <a:gd name="connsiteY76" fmla="*/ 277768 h 443200"/>
                <a:gd name="connsiteX77" fmla="*/ 114633 w 477700"/>
                <a:gd name="connsiteY77" fmla="*/ 278844 h 443200"/>
                <a:gd name="connsiteX78" fmla="*/ 113564 w 477700"/>
                <a:gd name="connsiteY78" fmla="*/ 279383 h 443200"/>
                <a:gd name="connsiteX79" fmla="*/ 112495 w 477700"/>
                <a:gd name="connsiteY79" fmla="*/ 280997 h 443200"/>
                <a:gd name="connsiteX80" fmla="*/ 110357 w 477700"/>
                <a:gd name="connsiteY80" fmla="*/ 281535 h 443200"/>
                <a:gd name="connsiteX81" fmla="*/ 108754 w 477700"/>
                <a:gd name="connsiteY81" fmla="*/ 281535 h 443200"/>
                <a:gd name="connsiteX82" fmla="*/ 103943 w 477700"/>
                <a:gd name="connsiteY82" fmla="*/ 281535 h 443200"/>
                <a:gd name="connsiteX83" fmla="*/ 98599 w 477700"/>
                <a:gd name="connsiteY83" fmla="*/ 282612 h 443200"/>
                <a:gd name="connsiteX84" fmla="*/ 93254 w 477700"/>
                <a:gd name="connsiteY84" fmla="*/ 283688 h 443200"/>
                <a:gd name="connsiteX85" fmla="*/ 88978 w 477700"/>
                <a:gd name="connsiteY85" fmla="*/ 285303 h 443200"/>
                <a:gd name="connsiteX86" fmla="*/ 83633 w 477700"/>
                <a:gd name="connsiteY86" fmla="*/ 287456 h 443200"/>
                <a:gd name="connsiteX87" fmla="*/ 79358 w 477700"/>
                <a:gd name="connsiteY87" fmla="*/ 290685 h 443200"/>
                <a:gd name="connsiteX88" fmla="*/ 75616 w 477700"/>
                <a:gd name="connsiteY88" fmla="*/ 293376 h 443200"/>
                <a:gd name="connsiteX89" fmla="*/ 71341 w 477700"/>
                <a:gd name="connsiteY89" fmla="*/ 297144 h 443200"/>
                <a:gd name="connsiteX90" fmla="*/ 68134 w 477700"/>
                <a:gd name="connsiteY90" fmla="*/ 300373 h 443200"/>
                <a:gd name="connsiteX91" fmla="*/ 65461 w 477700"/>
                <a:gd name="connsiteY91" fmla="*/ 304678 h 443200"/>
                <a:gd name="connsiteX92" fmla="*/ 62255 w 477700"/>
                <a:gd name="connsiteY92" fmla="*/ 308984 h 443200"/>
                <a:gd name="connsiteX93" fmla="*/ 60651 w 477700"/>
                <a:gd name="connsiteY93" fmla="*/ 313828 h 443200"/>
                <a:gd name="connsiteX94" fmla="*/ 58513 w 477700"/>
                <a:gd name="connsiteY94" fmla="*/ 318134 h 443200"/>
                <a:gd name="connsiteX95" fmla="*/ 57444 w 477700"/>
                <a:gd name="connsiteY95" fmla="*/ 323516 h 443200"/>
                <a:gd name="connsiteX96" fmla="*/ 56910 w 477700"/>
                <a:gd name="connsiteY96" fmla="*/ 328898 h 443200"/>
                <a:gd name="connsiteX97" fmla="*/ 56375 w 477700"/>
                <a:gd name="connsiteY97" fmla="*/ 334280 h 443200"/>
                <a:gd name="connsiteX98" fmla="*/ 56375 w 477700"/>
                <a:gd name="connsiteY98" fmla="*/ 336433 h 443200"/>
                <a:gd name="connsiteX99" fmla="*/ 55306 w 477700"/>
                <a:gd name="connsiteY99" fmla="*/ 337509 h 443200"/>
                <a:gd name="connsiteX100" fmla="*/ 54772 w 477700"/>
                <a:gd name="connsiteY100" fmla="*/ 339124 h 443200"/>
                <a:gd name="connsiteX101" fmla="*/ 53703 w 477700"/>
                <a:gd name="connsiteY101" fmla="*/ 340200 h 443200"/>
                <a:gd name="connsiteX102" fmla="*/ 52634 w 477700"/>
                <a:gd name="connsiteY102" fmla="*/ 340738 h 443200"/>
                <a:gd name="connsiteX103" fmla="*/ 51565 w 477700"/>
                <a:gd name="connsiteY103" fmla="*/ 341815 h 443200"/>
                <a:gd name="connsiteX104" fmla="*/ 49962 w 477700"/>
                <a:gd name="connsiteY104" fmla="*/ 342353 h 443200"/>
                <a:gd name="connsiteX105" fmla="*/ 47824 w 477700"/>
                <a:gd name="connsiteY105" fmla="*/ 342353 h 443200"/>
                <a:gd name="connsiteX106" fmla="*/ 46220 w 477700"/>
                <a:gd name="connsiteY106" fmla="*/ 342353 h 443200"/>
                <a:gd name="connsiteX107" fmla="*/ 45151 w 477700"/>
                <a:gd name="connsiteY107" fmla="*/ 341815 h 443200"/>
                <a:gd name="connsiteX108" fmla="*/ 43548 w 477700"/>
                <a:gd name="connsiteY108" fmla="*/ 340738 h 443200"/>
                <a:gd name="connsiteX109" fmla="*/ 42479 w 477700"/>
                <a:gd name="connsiteY109" fmla="*/ 340200 h 443200"/>
                <a:gd name="connsiteX110" fmla="*/ 41945 w 477700"/>
                <a:gd name="connsiteY110" fmla="*/ 339124 h 443200"/>
                <a:gd name="connsiteX111" fmla="*/ 40876 w 477700"/>
                <a:gd name="connsiteY111" fmla="*/ 337509 h 443200"/>
                <a:gd name="connsiteX112" fmla="*/ 40876 w 477700"/>
                <a:gd name="connsiteY112" fmla="*/ 336433 h 443200"/>
                <a:gd name="connsiteX113" fmla="*/ 39807 w 477700"/>
                <a:gd name="connsiteY113" fmla="*/ 334280 h 443200"/>
                <a:gd name="connsiteX114" fmla="*/ 40876 w 477700"/>
                <a:gd name="connsiteY114" fmla="*/ 327283 h 443200"/>
                <a:gd name="connsiteX115" fmla="*/ 41945 w 477700"/>
                <a:gd name="connsiteY115" fmla="*/ 320825 h 443200"/>
                <a:gd name="connsiteX116" fmla="*/ 43548 w 477700"/>
                <a:gd name="connsiteY116" fmla="*/ 313828 h 443200"/>
                <a:gd name="connsiteX117" fmla="*/ 45686 w 477700"/>
                <a:gd name="connsiteY117" fmla="*/ 307369 h 443200"/>
                <a:gd name="connsiteX118" fmla="*/ 48893 w 477700"/>
                <a:gd name="connsiteY118" fmla="*/ 301449 h 443200"/>
                <a:gd name="connsiteX119" fmla="*/ 52100 w 477700"/>
                <a:gd name="connsiteY119" fmla="*/ 295529 h 443200"/>
                <a:gd name="connsiteX120" fmla="*/ 56375 w 477700"/>
                <a:gd name="connsiteY120" fmla="*/ 290147 h 443200"/>
                <a:gd name="connsiteX121" fmla="*/ 60117 w 477700"/>
                <a:gd name="connsiteY121" fmla="*/ 285303 h 443200"/>
                <a:gd name="connsiteX122" fmla="*/ 65461 w 477700"/>
                <a:gd name="connsiteY122" fmla="*/ 280997 h 443200"/>
                <a:gd name="connsiteX123" fmla="*/ 70272 w 477700"/>
                <a:gd name="connsiteY123" fmla="*/ 276692 h 443200"/>
                <a:gd name="connsiteX124" fmla="*/ 76151 w 477700"/>
                <a:gd name="connsiteY124" fmla="*/ 273462 h 443200"/>
                <a:gd name="connsiteX125" fmla="*/ 82565 w 477700"/>
                <a:gd name="connsiteY125" fmla="*/ 270233 h 443200"/>
                <a:gd name="connsiteX126" fmla="*/ 88978 w 477700"/>
                <a:gd name="connsiteY126" fmla="*/ 268080 h 443200"/>
                <a:gd name="connsiteX127" fmla="*/ 94857 w 477700"/>
                <a:gd name="connsiteY127" fmla="*/ 266466 h 443200"/>
                <a:gd name="connsiteX128" fmla="*/ 363583 w 477700"/>
                <a:gd name="connsiteY128" fmla="*/ 236515 h 443200"/>
                <a:gd name="connsiteX129" fmla="*/ 358806 w 477700"/>
                <a:gd name="connsiteY129" fmla="*/ 237048 h 443200"/>
                <a:gd name="connsiteX130" fmla="*/ 353498 w 477700"/>
                <a:gd name="connsiteY130" fmla="*/ 237581 h 443200"/>
                <a:gd name="connsiteX131" fmla="*/ 349252 w 477700"/>
                <a:gd name="connsiteY131" fmla="*/ 238646 h 443200"/>
                <a:gd name="connsiteX132" fmla="*/ 340229 w 477700"/>
                <a:gd name="connsiteY132" fmla="*/ 241842 h 443200"/>
                <a:gd name="connsiteX133" fmla="*/ 331205 w 477700"/>
                <a:gd name="connsiteY133" fmla="*/ 245038 h 443200"/>
                <a:gd name="connsiteX134" fmla="*/ 322713 w 477700"/>
                <a:gd name="connsiteY134" fmla="*/ 249833 h 443200"/>
                <a:gd name="connsiteX135" fmla="*/ 314220 w 477700"/>
                <a:gd name="connsiteY135" fmla="*/ 255159 h 443200"/>
                <a:gd name="connsiteX136" fmla="*/ 306259 w 477700"/>
                <a:gd name="connsiteY136" fmla="*/ 261019 h 443200"/>
                <a:gd name="connsiteX137" fmla="*/ 299889 w 477700"/>
                <a:gd name="connsiteY137" fmla="*/ 267944 h 443200"/>
                <a:gd name="connsiteX138" fmla="*/ 293520 w 477700"/>
                <a:gd name="connsiteY138" fmla="*/ 275402 h 443200"/>
                <a:gd name="connsiteX139" fmla="*/ 287681 w 477700"/>
                <a:gd name="connsiteY139" fmla="*/ 282860 h 443200"/>
                <a:gd name="connsiteX140" fmla="*/ 282373 w 477700"/>
                <a:gd name="connsiteY140" fmla="*/ 290850 h 443200"/>
                <a:gd name="connsiteX141" fmla="*/ 278658 w 477700"/>
                <a:gd name="connsiteY141" fmla="*/ 298841 h 443200"/>
                <a:gd name="connsiteX142" fmla="*/ 274942 w 477700"/>
                <a:gd name="connsiteY142" fmla="*/ 306831 h 443200"/>
                <a:gd name="connsiteX143" fmla="*/ 272819 w 477700"/>
                <a:gd name="connsiteY143" fmla="*/ 315354 h 443200"/>
                <a:gd name="connsiteX144" fmla="*/ 271227 w 477700"/>
                <a:gd name="connsiteY144" fmla="*/ 323344 h 443200"/>
                <a:gd name="connsiteX145" fmla="*/ 270696 w 477700"/>
                <a:gd name="connsiteY145" fmla="*/ 331335 h 443200"/>
                <a:gd name="connsiteX146" fmla="*/ 271227 w 477700"/>
                <a:gd name="connsiteY146" fmla="*/ 340923 h 443200"/>
                <a:gd name="connsiteX147" fmla="*/ 272288 w 477700"/>
                <a:gd name="connsiteY147" fmla="*/ 350512 h 443200"/>
                <a:gd name="connsiteX148" fmla="*/ 274942 w 477700"/>
                <a:gd name="connsiteY148" fmla="*/ 360100 h 443200"/>
                <a:gd name="connsiteX149" fmla="*/ 278127 w 477700"/>
                <a:gd name="connsiteY149" fmla="*/ 369156 h 443200"/>
                <a:gd name="connsiteX150" fmla="*/ 281842 w 477700"/>
                <a:gd name="connsiteY150" fmla="*/ 377146 h 443200"/>
                <a:gd name="connsiteX151" fmla="*/ 287150 w 477700"/>
                <a:gd name="connsiteY151" fmla="*/ 385137 h 443200"/>
                <a:gd name="connsiteX152" fmla="*/ 292458 w 477700"/>
                <a:gd name="connsiteY152" fmla="*/ 392594 h 443200"/>
                <a:gd name="connsiteX153" fmla="*/ 298297 w 477700"/>
                <a:gd name="connsiteY153" fmla="*/ 398987 h 443200"/>
                <a:gd name="connsiteX154" fmla="*/ 305197 w 477700"/>
                <a:gd name="connsiteY154" fmla="*/ 405379 h 443200"/>
                <a:gd name="connsiteX155" fmla="*/ 312628 w 477700"/>
                <a:gd name="connsiteY155" fmla="*/ 411239 h 443200"/>
                <a:gd name="connsiteX156" fmla="*/ 320590 w 477700"/>
                <a:gd name="connsiteY156" fmla="*/ 416033 h 443200"/>
                <a:gd name="connsiteX157" fmla="*/ 329082 w 477700"/>
                <a:gd name="connsiteY157" fmla="*/ 419762 h 443200"/>
                <a:gd name="connsiteX158" fmla="*/ 337575 w 477700"/>
                <a:gd name="connsiteY158" fmla="*/ 423491 h 443200"/>
                <a:gd name="connsiteX159" fmla="*/ 347129 w 477700"/>
                <a:gd name="connsiteY159" fmla="*/ 425621 h 443200"/>
                <a:gd name="connsiteX160" fmla="*/ 356683 w 477700"/>
                <a:gd name="connsiteY160" fmla="*/ 427219 h 443200"/>
                <a:gd name="connsiteX161" fmla="*/ 366237 w 477700"/>
                <a:gd name="connsiteY161" fmla="*/ 427219 h 443200"/>
                <a:gd name="connsiteX162" fmla="*/ 375791 w 477700"/>
                <a:gd name="connsiteY162" fmla="*/ 427219 h 443200"/>
                <a:gd name="connsiteX163" fmla="*/ 385876 w 477700"/>
                <a:gd name="connsiteY163" fmla="*/ 425621 h 443200"/>
                <a:gd name="connsiteX164" fmla="*/ 394899 w 477700"/>
                <a:gd name="connsiteY164" fmla="*/ 423491 h 443200"/>
                <a:gd name="connsiteX165" fmla="*/ 403391 w 477700"/>
                <a:gd name="connsiteY165" fmla="*/ 419762 h 443200"/>
                <a:gd name="connsiteX166" fmla="*/ 411884 w 477700"/>
                <a:gd name="connsiteY166" fmla="*/ 416033 h 443200"/>
                <a:gd name="connsiteX167" fmla="*/ 419845 w 477700"/>
                <a:gd name="connsiteY167" fmla="*/ 411239 h 443200"/>
                <a:gd name="connsiteX168" fmla="*/ 427276 w 477700"/>
                <a:gd name="connsiteY168" fmla="*/ 405379 h 443200"/>
                <a:gd name="connsiteX169" fmla="*/ 434176 w 477700"/>
                <a:gd name="connsiteY169" fmla="*/ 398987 h 443200"/>
                <a:gd name="connsiteX170" fmla="*/ 440546 w 477700"/>
                <a:gd name="connsiteY170" fmla="*/ 392594 h 443200"/>
                <a:gd name="connsiteX171" fmla="*/ 445323 w 477700"/>
                <a:gd name="connsiteY171" fmla="*/ 385137 h 443200"/>
                <a:gd name="connsiteX172" fmla="*/ 450631 w 477700"/>
                <a:gd name="connsiteY172" fmla="*/ 377146 h 443200"/>
                <a:gd name="connsiteX173" fmla="*/ 454346 w 477700"/>
                <a:gd name="connsiteY173" fmla="*/ 369156 h 443200"/>
                <a:gd name="connsiteX174" fmla="*/ 458061 w 477700"/>
                <a:gd name="connsiteY174" fmla="*/ 360100 h 443200"/>
                <a:gd name="connsiteX175" fmla="*/ 460185 w 477700"/>
                <a:gd name="connsiteY175" fmla="*/ 350512 h 443200"/>
                <a:gd name="connsiteX176" fmla="*/ 461246 w 477700"/>
                <a:gd name="connsiteY176" fmla="*/ 340923 h 443200"/>
                <a:gd name="connsiteX177" fmla="*/ 461777 w 477700"/>
                <a:gd name="connsiteY177" fmla="*/ 331335 h 443200"/>
                <a:gd name="connsiteX178" fmla="*/ 461777 w 477700"/>
                <a:gd name="connsiteY178" fmla="*/ 324410 h 443200"/>
                <a:gd name="connsiteX179" fmla="*/ 460715 w 477700"/>
                <a:gd name="connsiteY179" fmla="*/ 316952 h 443200"/>
                <a:gd name="connsiteX180" fmla="*/ 459654 w 477700"/>
                <a:gd name="connsiteY180" fmla="*/ 310027 h 443200"/>
                <a:gd name="connsiteX181" fmla="*/ 458061 w 477700"/>
                <a:gd name="connsiteY181" fmla="*/ 303102 h 443200"/>
                <a:gd name="connsiteX182" fmla="*/ 455408 w 477700"/>
                <a:gd name="connsiteY182" fmla="*/ 296177 h 443200"/>
                <a:gd name="connsiteX183" fmla="*/ 452754 w 477700"/>
                <a:gd name="connsiteY183" fmla="*/ 290317 h 443200"/>
                <a:gd name="connsiteX184" fmla="*/ 449569 w 477700"/>
                <a:gd name="connsiteY184" fmla="*/ 284458 h 443200"/>
                <a:gd name="connsiteX185" fmla="*/ 445854 w 477700"/>
                <a:gd name="connsiteY185" fmla="*/ 278066 h 443200"/>
                <a:gd name="connsiteX186" fmla="*/ 437361 w 477700"/>
                <a:gd name="connsiteY186" fmla="*/ 269010 h 443200"/>
                <a:gd name="connsiteX187" fmla="*/ 428338 w 477700"/>
                <a:gd name="connsiteY187" fmla="*/ 260486 h 443200"/>
                <a:gd name="connsiteX188" fmla="*/ 423030 w 477700"/>
                <a:gd name="connsiteY188" fmla="*/ 256225 h 443200"/>
                <a:gd name="connsiteX189" fmla="*/ 418784 w 477700"/>
                <a:gd name="connsiteY189" fmla="*/ 253029 h 443200"/>
                <a:gd name="connsiteX190" fmla="*/ 414007 w 477700"/>
                <a:gd name="connsiteY190" fmla="*/ 250365 h 443200"/>
                <a:gd name="connsiteX191" fmla="*/ 409230 w 477700"/>
                <a:gd name="connsiteY191" fmla="*/ 247169 h 443200"/>
                <a:gd name="connsiteX192" fmla="*/ 403922 w 477700"/>
                <a:gd name="connsiteY192" fmla="*/ 244506 h 443200"/>
                <a:gd name="connsiteX193" fmla="*/ 399145 w 477700"/>
                <a:gd name="connsiteY193" fmla="*/ 242908 h 443200"/>
                <a:gd name="connsiteX194" fmla="*/ 394368 w 477700"/>
                <a:gd name="connsiteY194" fmla="*/ 240244 h 443200"/>
                <a:gd name="connsiteX195" fmla="*/ 389060 w 477700"/>
                <a:gd name="connsiteY195" fmla="*/ 239179 h 443200"/>
                <a:gd name="connsiteX196" fmla="*/ 383752 w 477700"/>
                <a:gd name="connsiteY196" fmla="*/ 238113 h 443200"/>
                <a:gd name="connsiteX197" fmla="*/ 378975 w 477700"/>
                <a:gd name="connsiteY197" fmla="*/ 237048 h 443200"/>
                <a:gd name="connsiteX198" fmla="*/ 373668 w 477700"/>
                <a:gd name="connsiteY198" fmla="*/ 236515 h 443200"/>
                <a:gd name="connsiteX199" fmla="*/ 368360 w 477700"/>
                <a:gd name="connsiteY199" fmla="*/ 236515 h 443200"/>
                <a:gd name="connsiteX200" fmla="*/ 104315 w 477700"/>
                <a:gd name="connsiteY200" fmla="*/ 236515 h 443200"/>
                <a:gd name="connsiteX201" fmla="*/ 99020 w 477700"/>
                <a:gd name="connsiteY201" fmla="*/ 237048 h 443200"/>
                <a:gd name="connsiteX202" fmla="*/ 93724 w 477700"/>
                <a:gd name="connsiteY202" fmla="*/ 238113 h 443200"/>
                <a:gd name="connsiteX203" fmla="*/ 88959 w 477700"/>
                <a:gd name="connsiteY203" fmla="*/ 239179 h 443200"/>
                <a:gd name="connsiteX204" fmla="*/ 83664 w 477700"/>
                <a:gd name="connsiteY204" fmla="*/ 240244 h 443200"/>
                <a:gd name="connsiteX205" fmla="*/ 78368 w 477700"/>
                <a:gd name="connsiteY205" fmla="*/ 242908 h 443200"/>
                <a:gd name="connsiteX206" fmla="*/ 73603 w 477700"/>
                <a:gd name="connsiteY206" fmla="*/ 244506 h 443200"/>
                <a:gd name="connsiteX207" fmla="*/ 68837 w 477700"/>
                <a:gd name="connsiteY207" fmla="*/ 247169 h 443200"/>
                <a:gd name="connsiteX208" fmla="*/ 64071 w 477700"/>
                <a:gd name="connsiteY208" fmla="*/ 250365 h 443200"/>
                <a:gd name="connsiteX209" fmla="*/ 59306 w 477700"/>
                <a:gd name="connsiteY209" fmla="*/ 253029 h 443200"/>
                <a:gd name="connsiteX210" fmla="*/ 54540 w 477700"/>
                <a:gd name="connsiteY210" fmla="*/ 256225 h 443200"/>
                <a:gd name="connsiteX211" fmla="*/ 49774 w 477700"/>
                <a:gd name="connsiteY211" fmla="*/ 260486 h 443200"/>
                <a:gd name="connsiteX212" fmla="*/ 40773 w 477700"/>
                <a:gd name="connsiteY212" fmla="*/ 269010 h 443200"/>
                <a:gd name="connsiteX213" fmla="*/ 31771 w 477700"/>
                <a:gd name="connsiteY213" fmla="*/ 278066 h 443200"/>
                <a:gd name="connsiteX214" fmla="*/ 28064 w 477700"/>
                <a:gd name="connsiteY214" fmla="*/ 284458 h 443200"/>
                <a:gd name="connsiteX215" fmla="*/ 25417 w 477700"/>
                <a:gd name="connsiteY215" fmla="*/ 290317 h 443200"/>
                <a:gd name="connsiteX216" fmla="*/ 22239 w 477700"/>
                <a:gd name="connsiteY216" fmla="*/ 296177 h 443200"/>
                <a:gd name="connsiteX217" fmla="*/ 20121 w 477700"/>
                <a:gd name="connsiteY217" fmla="*/ 303102 h 443200"/>
                <a:gd name="connsiteX218" fmla="*/ 18533 w 477700"/>
                <a:gd name="connsiteY218" fmla="*/ 310027 h 443200"/>
                <a:gd name="connsiteX219" fmla="*/ 17474 w 477700"/>
                <a:gd name="connsiteY219" fmla="*/ 316952 h 443200"/>
                <a:gd name="connsiteX220" fmla="*/ 15885 w 477700"/>
                <a:gd name="connsiteY220" fmla="*/ 324410 h 443200"/>
                <a:gd name="connsiteX221" fmla="*/ 15885 w 477700"/>
                <a:gd name="connsiteY221" fmla="*/ 331335 h 443200"/>
                <a:gd name="connsiteX222" fmla="*/ 15885 w 477700"/>
                <a:gd name="connsiteY222" fmla="*/ 340923 h 443200"/>
                <a:gd name="connsiteX223" fmla="*/ 18003 w 477700"/>
                <a:gd name="connsiteY223" fmla="*/ 350512 h 443200"/>
                <a:gd name="connsiteX224" fmla="*/ 20121 w 477700"/>
                <a:gd name="connsiteY224" fmla="*/ 360100 h 443200"/>
                <a:gd name="connsiteX225" fmla="*/ 23299 w 477700"/>
                <a:gd name="connsiteY225" fmla="*/ 369156 h 443200"/>
                <a:gd name="connsiteX226" fmla="*/ 27535 w 477700"/>
                <a:gd name="connsiteY226" fmla="*/ 377146 h 443200"/>
                <a:gd name="connsiteX227" fmla="*/ 31771 w 477700"/>
                <a:gd name="connsiteY227" fmla="*/ 385137 h 443200"/>
                <a:gd name="connsiteX228" fmla="*/ 37596 w 477700"/>
                <a:gd name="connsiteY228" fmla="*/ 392594 h 443200"/>
                <a:gd name="connsiteX229" fmla="*/ 43950 w 477700"/>
                <a:gd name="connsiteY229" fmla="*/ 398987 h 443200"/>
                <a:gd name="connsiteX230" fmla="*/ 50833 w 477700"/>
                <a:gd name="connsiteY230" fmla="*/ 405379 h 443200"/>
                <a:gd name="connsiteX231" fmla="*/ 58247 w 477700"/>
                <a:gd name="connsiteY231" fmla="*/ 411239 h 443200"/>
                <a:gd name="connsiteX232" fmla="*/ 66189 w 477700"/>
                <a:gd name="connsiteY232" fmla="*/ 416033 h 443200"/>
                <a:gd name="connsiteX233" fmla="*/ 74132 w 477700"/>
                <a:gd name="connsiteY233" fmla="*/ 419762 h 443200"/>
                <a:gd name="connsiteX234" fmla="*/ 83134 w 477700"/>
                <a:gd name="connsiteY234" fmla="*/ 423491 h 443200"/>
                <a:gd name="connsiteX235" fmla="*/ 92136 w 477700"/>
                <a:gd name="connsiteY235" fmla="*/ 425621 h 443200"/>
                <a:gd name="connsiteX236" fmla="*/ 101667 w 477700"/>
                <a:gd name="connsiteY236" fmla="*/ 427219 h 443200"/>
                <a:gd name="connsiteX237" fmla="*/ 111728 w 477700"/>
                <a:gd name="connsiteY237" fmla="*/ 427219 h 443200"/>
                <a:gd name="connsiteX238" fmla="*/ 121259 w 477700"/>
                <a:gd name="connsiteY238" fmla="*/ 427219 h 443200"/>
                <a:gd name="connsiteX239" fmla="*/ 130791 w 477700"/>
                <a:gd name="connsiteY239" fmla="*/ 425621 h 443200"/>
                <a:gd name="connsiteX240" fmla="*/ 139792 w 477700"/>
                <a:gd name="connsiteY240" fmla="*/ 423491 h 443200"/>
                <a:gd name="connsiteX241" fmla="*/ 148265 w 477700"/>
                <a:gd name="connsiteY241" fmla="*/ 419762 h 443200"/>
                <a:gd name="connsiteX242" fmla="*/ 156737 w 477700"/>
                <a:gd name="connsiteY242" fmla="*/ 416033 h 443200"/>
                <a:gd name="connsiteX243" fmla="*/ 164680 w 477700"/>
                <a:gd name="connsiteY243" fmla="*/ 411239 h 443200"/>
                <a:gd name="connsiteX244" fmla="*/ 172093 w 477700"/>
                <a:gd name="connsiteY244" fmla="*/ 405379 h 443200"/>
                <a:gd name="connsiteX245" fmla="*/ 178977 w 477700"/>
                <a:gd name="connsiteY245" fmla="*/ 398987 h 443200"/>
                <a:gd name="connsiteX246" fmla="*/ 184801 w 477700"/>
                <a:gd name="connsiteY246" fmla="*/ 392594 h 443200"/>
                <a:gd name="connsiteX247" fmla="*/ 190626 w 477700"/>
                <a:gd name="connsiteY247" fmla="*/ 385137 h 443200"/>
                <a:gd name="connsiteX248" fmla="*/ 195392 w 477700"/>
                <a:gd name="connsiteY248" fmla="*/ 377146 h 443200"/>
                <a:gd name="connsiteX249" fmla="*/ 199628 w 477700"/>
                <a:gd name="connsiteY249" fmla="*/ 369156 h 443200"/>
                <a:gd name="connsiteX250" fmla="*/ 202276 w 477700"/>
                <a:gd name="connsiteY250" fmla="*/ 360100 h 443200"/>
                <a:gd name="connsiteX251" fmla="*/ 204394 w 477700"/>
                <a:gd name="connsiteY251" fmla="*/ 350512 h 443200"/>
                <a:gd name="connsiteX252" fmla="*/ 206512 w 477700"/>
                <a:gd name="connsiteY252" fmla="*/ 340923 h 443200"/>
                <a:gd name="connsiteX253" fmla="*/ 207041 w 477700"/>
                <a:gd name="connsiteY253" fmla="*/ 331335 h 443200"/>
                <a:gd name="connsiteX254" fmla="*/ 206512 w 477700"/>
                <a:gd name="connsiteY254" fmla="*/ 323344 h 443200"/>
                <a:gd name="connsiteX255" fmla="*/ 204394 w 477700"/>
                <a:gd name="connsiteY255" fmla="*/ 315354 h 443200"/>
                <a:gd name="connsiteX256" fmla="*/ 202276 w 477700"/>
                <a:gd name="connsiteY256" fmla="*/ 306831 h 443200"/>
                <a:gd name="connsiteX257" fmla="*/ 199098 w 477700"/>
                <a:gd name="connsiteY257" fmla="*/ 298841 h 443200"/>
                <a:gd name="connsiteX258" fmla="*/ 194862 w 477700"/>
                <a:gd name="connsiteY258" fmla="*/ 290850 h 443200"/>
                <a:gd name="connsiteX259" fmla="*/ 190097 w 477700"/>
                <a:gd name="connsiteY259" fmla="*/ 282860 h 443200"/>
                <a:gd name="connsiteX260" fmla="*/ 184272 w 477700"/>
                <a:gd name="connsiteY260" fmla="*/ 275402 h 443200"/>
                <a:gd name="connsiteX261" fmla="*/ 177918 w 477700"/>
                <a:gd name="connsiteY261" fmla="*/ 267944 h 443200"/>
                <a:gd name="connsiteX262" fmla="*/ 170504 w 477700"/>
                <a:gd name="connsiteY262" fmla="*/ 261019 h 443200"/>
                <a:gd name="connsiteX263" fmla="*/ 163091 w 477700"/>
                <a:gd name="connsiteY263" fmla="*/ 255159 h 443200"/>
                <a:gd name="connsiteX264" fmla="*/ 155148 w 477700"/>
                <a:gd name="connsiteY264" fmla="*/ 249833 h 443200"/>
                <a:gd name="connsiteX265" fmla="*/ 146676 w 477700"/>
                <a:gd name="connsiteY265" fmla="*/ 245038 h 443200"/>
                <a:gd name="connsiteX266" fmla="*/ 137674 w 477700"/>
                <a:gd name="connsiteY266" fmla="*/ 241842 h 443200"/>
                <a:gd name="connsiteX267" fmla="*/ 128673 w 477700"/>
                <a:gd name="connsiteY267" fmla="*/ 238646 h 443200"/>
                <a:gd name="connsiteX268" fmla="*/ 123907 w 477700"/>
                <a:gd name="connsiteY268" fmla="*/ 237581 h 443200"/>
                <a:gd name="connsiteX269" fmla="*/ 119141 w 477700"/>
                <a:gd name="connsiteY269" fmla="*/ 237048 h 443200"/>
                <a:gd name="connsiteX270" fmla="*/ 114376 w 477700"/>
                <a:gd name="connsiteY270" fmla="*/ 236515 h 443200"/>
                <a:gd name="connsiteX271" fmla="*/ 109080 w 477700"/>
                <a:gd name="connsiteY271" fmla="*/ 236515 h 443200"/>
                <a:gd name="connsiteX272" fmla="*/ 289804 w 477700"/>
                <a:gd name="connsiteY272" fmla="*/ 0 h 443200"/>
                <a:gd name="connsiteX273" fmla="*/ 295643 w 477700"/>
                <a:gd name="connsiteY273" fmla="*/ 0 h 443200"/>
                <a:gd name="connsiteX274" fmla="*/ 302012 w 477700"/>
                <a:gd name="connsiteY274" fmla="*/ 0 h 443200"/>
                <a:gd name="connsiteX275" fmla="*/ 307851 w 477700"/>
                <a:gd name="connsiteY275" fmla="*/ 1065 h 443200"/>
                <a:gd name="connsiteX276" fmla="*/ 312628 w 477700"/>
                <a:gd name="connsiteY276" fmla="*/ 2131 h 443200"/>
                <a:gd name="connsiteX277" fmla="*/ 317936 w 477700"/>
                <a:gd name="connsiteY277" fmla="*/ 3196 h 443200"/>
                <a:gd name="connsiteX278" fmla="*/ 323244 w 477700"/>
                <a:gd name="connsiteY278" fmla="*/ 5859 h 443200"/>
                <a:gd name="connsiteX279" fmla="*/ 327490 w 477700"/>
                <a:gd name="connsiteY279" fmla="*/ 7990 h 443200"/>
                <a:gd name="connsiteX280" fmla="*/ 331736 w 477700"/>
                <a:gd name="connsiteY280" fmla="*/ 10654 h 443200"/>
                <a:gd name="connsiteX281" fmla="*/ 334921 w 477700"/>
                <a:gd name="connsiteY281" fmla="*/ 13850 h 443200"/>
                <a:gd name="connsiteX282" fmla="*/ 335982 w 477700"/>
                <a:gd name="connsiteY282" fmla="*/ 14915 h 443200"/>
                <a:gd name="connsiteX283" fmla="*/ 336513 w 477700"/>
                <a:gd name="connsiteY283" fmla="*/ 16513 h 443200"/>
                <a:gd name="connsiteX284" fmla="*/ 365175 w 477700"/>
                <a:gd name="connsiteY284" fmla="*/ 94819 h 443200"/>
                <a:gd name="connsiteX285" fmla="*/ 395960 w 477700"/>
                <a:gd name="connsiteY285" fmla="*/ 125715 h 443200"/>
                <a:gd name="connsiteX286" fmla="*/ 397022 w 477700"/>
                <a:gd name="connsiteY286" fmla="*/ 126781 h 443200"/>
                <a:gd name="connsiteX287" fmla="*/ 397553 w 477700"/>
                <a:gd name="connsiteY287" fmla="*/ 127846 h 443200"/>
                <a:gd name="connsiteX288" fmla="*/ 460715 w 477700"/>
                <a:gd name="connsiteY288" fmla="*/ 270608 h 443200"/>
                <a:gd name="connsiteX289" fmla="*/ 461246 w 477700"/>
                <a:gd name="connsiteY289" fmla="*/ 272206 h 443200"/>
                <a:gd name="connsiteX290" fmla="*/ 461777 w 477700"/>
                <a:gd name="connsiteY290" fmla="*/ 274337 h 443200"/>
                <a:gd name="connsiteX291" fmla="*/ 465492 w 477700"/>
                <a:gd name="connsiteY291" fmla="*/ 280196 h 443200"/>
                <a:gd name="connsiteX292" fmla="*/ 468677 w 477700"/>
                <a:gd name="connsiteY292" fmla="*/ 287121 h 443200"/>
                <a:gd name="connsiteX293" fmla="*/ 471331 w 477700"/>
                <a:gd name="connsiteY293" fmla="*/ 294046 h 443200"/>
                <a:gd name="connsiteX294" fmla="*/ 473985 w 477700"/>
                <a:gd name="connsiteY294" fmla="*/ 300971 h 443200"/>
                <a:gd name="connsiteX295" fmla="*/ 475577 w 477700"/>
                <a:gd name="connsiteY295" fmla="*/ 308429 h 443200"/>
                <a:gd name="connsiteX296" fmla="*/ 476639 w 477700"/>
                <a:gd name="connsiteY296" fmla="*/ 315887 h 443200"/>
                <a:gd name="connsiteX297" fmla="*/ 477700 w 477700"/>
                <a:gd name="connsiteY297" fmla="*/ 323877 h 443200"/>
                <a:gd name="connsiteX298" fmla="*/ 477700 w 477700"/>
                <a:gd name="connsiteY298" fmla="*/ 331335 h 443200"/>
                <a:gd name="connsiteX299" fmla="*/ 477700 w 477700"/>
                <a:gd name="connsiteY299" fmla="*/ 337194 h 443200"/>
                <a:gd name="connsiteX300" fmla="*/ 477169 w 477700"/>
                <a:gd name="connsiteY300" fmla="*/ 342521 h 443200"/>
                <a:gd name="connsiteX301" fmla="*/ 476639 w 477700"/>
                <a:gd name="connsiteY301" fmla="*/ 348381 h 443200"/>
                <a:gd name="connsiteX302" fmla="*/ 475577 w 477700"/>
                <a:gd name="connsiteY302" fmla="*/ 354241 h 443200"/>
                <a:gd name="connsiteX303" fmla="*/ 472923 w 477700"/>
                <a:gd name="connsiteY303" fmla="*/ 364894 h 443200"/>
                <a:gd name="connsiteX304" fmla="*/ 469208 w 477700"/>
                <a:gd name="connsiteY304" fmla="*/ 375016 h 443200"/>
                <a:gd name="connsiteX305" fmla="*/ 464962 w 477700"/>
                <a:gd name="connsiteY305" fmla="*/ 385137 h 443200"/>
                <a:gd name="connsiteX306" fmla="*/ 459123 w 477700"/>
                <a:gd name="connsiteY306" fmla="*/ 394192 h 443200"/>
                <a:gd name="connsiteX307" fmla="*/ 452223 w 477700"/>
                <a:gd name="connsiteY307" fmla="*/ 402716 h 443200"/>
                <a:gd name="connsiteX308" fmla="*/ 445323 w 477700"/>
                <a:gd name="connsiteY308" fmla="*/ 410706 h 443200"/>
                <a:gd name="connsiteX309" fmla="*/ 437361 w 477700"/>
                <a:gd name="connsiteY309" fmla="*/ 418164 h 443200"/>
                <a:gd name="connsiteX310" fmla="*/ 428869 w 477700"/>
                <a:gd name="connsiteY310" fmla="*/ 424556 h 443200"/>
                <a:gd name="connsiteX311" fmla="*/ 419845 w 477700"/>
                <a:gd name="connsiteY311" fmla="*/ 429883 h 443200"/>
                <a:gd name="connsiteX312" fmla="*/ 409761 w 477700"/>
                <a:gd name="connsiteY312" fmla="*/ 434677 h 443200"/>
                <a:gd name="connsiteX313" fmla="*/ 399145 w 477700"/>
                <a:gd name="connsiteY313" fmla="*/ 438406 h 443200"/>
                <a:gd name="connsiteX314" fmla="*/ 389060 w 477700"/>
                <a:gd name="connsiteY314" fmla="*/ 441069 h 443200"/>
                <a:gd name="connsiteX315" fmla="*/ 383222 w 477700"/>
                <a:gd name="connsiteY315" fmla="*/ 442135 h 443200"/>
                <a:gd name="connsiteX316" fmla="*/ 377914 w 477700"/>
                <a:gd name="connsiteY316" fmla="*/ 442667 h 443200"/>
                <a:gd name="connsiteX317" fmla="*/ 372075 w 477700"/>
                <a:gd name="connsiteY317" fmla="*/ 443200 h 443200"/>
                <a:gd name="connsiteX318" fmla="*/ 366237 w 477700"/>
                <a:gd name="connsiteY318" fmla="*/ 443200 h 443200"/>
                <a:gd name="connsiteX319" fmla="*/ 355090 w 477700"/>
                <a:gd name="connsiteY319" fmla="*/ 442667 h 443200"/>
                <a:gd name="connsiteX320" fmla="*/ 343944 w 477700"/>
                <a:gd name="connsiteY320" fmla="*/ 441602 h 443200"/>
                <a:gd name="connsiteX321" fmla="*/ 333859 w 477700"/>
                <a:gd name="connsiteY321" fmla="*/ 438406 h 443200"/>
                <a:gd name="connsiteX322" fmla="*/ 323774 w 477700"/>
                <a:gd name="connsiteY322" fmla="*/ 434677 h 443200"/>
                <a:gd name="connsiteX323" fmla="*/ 313690 w 477700"/>
                <a:gd name="connsiteY323" fmla="*/ 429883 h 443200"/>
                <a:gd name="connsiteX324" fmla="*/ 304666 w 477700"/>
                <a:gd name="connsiteY324" fmla="*/ 425089 h 443200"/>
                <a:gd name="connsiteX325" fmla="*/ 296173 w 477700"/>
                <a:gd name="connsiteY325" fmla="*/ 418696 h 443200"/>
                <a:gd name="connsiteX326" fmla="*/ 288212 w 477700"/>
                <a:gd name="connsiteY326" fmla="*/ 411239 h 443200"/>
                <a:gd name="connsiteX327" fmla="*/ 280781 w 477700"/>
                <a:gd name="connsiteY327" fmla="*/ 403781 h 443200"/>
                <a:gd name="connsiteX328" fmla="*/ 274412 w 477700"/>
                <a:gd name="connsiteY328" fmla="*/ 395258 h 443200"/>
                <a:gd name="connsiteX329" fmla="*/ 269104 w 477700"/>
                <a:gd name="connsiteY329" fmla="*/ 386202 h 443200"/>
                <a:gd name="connsiteX330" fmla="*/ 264327 w 477700"/>
                <a:gd name="connsiteY330" fmla="*/ 376614 h 443200"/>
                <a:gd name="connsiteX331" fmla="*/ 260611 w 477700"/>
                <a:gd name="connsiteY331" fmla="*/ 366492 h 443200"/>
                <a:gd name="connsiteX332" fmla="*/ 257427 w 477700"/>
                <a:gd name="connsiteY332" fmla="*/ 356371 h 443200"/>
                <a:gd name="connsiteX333" fmla="*/ 255834 w 477700"/>
                <a:gd name="connsiteY333" fmla="*/ 345185 h 443200"/>
                <a:gd name="connsiteX334" fmla="*/ 254773 w 477700"/>
                <a:gd name="connsiteY334" fmla="*/ 333998 h 443200"/>
                <a:gd name="connsiteX335" fmla="*/ 254773 w 477700"/>
                <a:gd name="connsiteY335" fmla="*/ 333466 h 443200"/>
                <a:gd name="connsiteX336" fmla="*/ 254773 w 477700"/>
                <a:gd name="connsiteY336" fmla="*/ 156079 h 443200"/>
                <a:gd name="connsiteX337" fmla="*/ 266450 w 477700"/>
                <a:gd name="connsiteY337" fmla="*/ 158209 h 443200"/>
                <a:gd name="connsiteX338" fmla="*/ 277596 w 477700"/>
                <a:gd name="connsiteY338" fmla="*/ 160340 h 443200"/>
                <a:gd name="connsiteX339" fmla="*/ 287150 w 477700"/>
                <a:gd name="connsiteY339" fmla="*/ 164069 h 443200"/>
                <a:gd name="connsiteX340" fmla="*/ 295112 w 477700"/>
                <a:gd name="connsiteY340" fmla="*/ 167798 h 443200"/>
                <a:gd name="connsiteX341" fmla="*/ 298297 w 477700"/>
                <a:gd name="connsiteY341" fmla="*/ 170461 h 443200"/>
                <a:gd name="connsiteX342" fmla="*/ 302012 w 477700"/>
                <a:gd name="connsiteY342" fmla="*/ 172592 h 443200"/>
                <a:gd name="connsiteX343" fmla="*/ 304136 w 477700"/>
                <a:gd name="connsiteY343" fmla="*/ 174723 h 443200"/>
                <a:gd name="connsiteX344" fmla="*/ 306259 w 477700"/>
                <a:gd name="connsiteY344" fmla="*/ 177386 h 443200"/>
                <a:gd name="connsiteX345" fmla="*/ 308382 w 477700"/>
                <a:gd name="connsiteY345" fmla="*/ 180050 h 443200"/>
                <a:gd name="connsiteX346" fmla="*/ 309443 w 477700"/>
                <a:gd name="connsiteY346" fmla="*/ 182181 h 443200"/>
                <a:gd name="connsiteX347" fmla="*/ 310505 w 477700"/>
                <a:gd name="connsiteY347" fmla="*/ 184844 h 443200"/>
                <a:gd name="connsiteX348" fmla="*/ 310505 w 477700"/>
                <a:gd name="connsiteY348" fmla="*/ 187508 h 443200"/>
                <a:gd name="connsiteX349" fmla="*/ 310505 w 477700"/>
                <a:gd name="connsiteY349" fmla="*/ 189106 h 443200"/>
                <a:gd name="connsiteX350" fmla="*/ 311036 w 477700"/>
                <a:gd name="connsiteY350" fmla="*/ 190704 h 443200"/>
                <a:gd name="connsiteX351" fmla="*/ 311567 w 477700"/>
                <a:gd name="connsiteY351" fmla="*/ 191769 h 443200"/>
                <a:gd name="connsiteX352" fmla="*/ 312628 w 477700"/>
                <a:gd name="connsiteY352" fmla="*/ 192834 h 443200"/>
                <a:gd name="connsiteX353" fmla="*/ 313690 w 477700"/>
                <a:gd name="connsiteY353" fmla="*/ 194433 h 443200"/>
                <a:gd name="connsiteX354" fmla="*/ 315813 w 477700"/>
                <a:gd name="connsiteY354" fmla="*/ 194965 h 443200"/>
                <a:gd name="connsiteX355" fmla="*/ 316874 w 477700"/>
                <a:gd name="connsiteY355" fmla="*/ 195498 h 443200"/>
                <a:gd name="connsiteX356" fmla="*/ 318467 w 477700"/>
                <a:gd name="connsiteY356" fmla="*/ 195498 h 443200"/>
                <a:gd name="connsiteX357" fmla="*/ 320059 w 477700"/>
                <a:gd name="connsiteY357" fmla="*/ 195498 h 443200"/>
                <a:gd name="connsiteX358" fmla="*/ 321121 w 477700"/>
                <a:gd name="connsiteY358" fmla="*/ 194965 h 443200"/>
                <a:gd name="connsiteX359" fmla="*/ 323244 w 477700"/>
                <a:gd name="connsiteY359" fmla="*/ 194433 h 443200"/>
                <a:gd name="connsiteX360" fmla="*/ 324305 w 477700"/>
                <a:gd name="connsiteY360" fmla="*/ 192834 h 443200"/>
                <a:gd name="connsiteX361" fmla="*/ 325367 w 477700"/>
                <a:gd name="connsiteY361" fmla="*/ 191769 h 443200"/>
                <a:gd name="connsiteX362" fmla="*/ 325898 w 477700"/>
                <a:gd name="connsiteY362" fmla="*/ 190704 h 443200"/>
                <a:gd name="connsiteX363" fmla="*/ 326428 w 477700"/>
                <a:gd name="connsiteY363" fmla="*/ 189106 h 443200"/>
                <a:gd name="connsiteX364" fmla="*/ 326428 w 477700"/>
                <a:gd name="connsiteY364" fmla="*/ 187508 h 443200"/>
                <a:gd name="connsiteX365" fmla="*/ 325898 w 477700"/>
                <a:gd name="connsiteY365" fmla="*/ 182713 h 443200"/>
                <a:gd name="connsiteX366" fmla="*/ 325367 w 477700"/>
                <a:gd name="connsiteY366" fmla="*/ 178984 h 443200"/>
                <a:gd name="connsiteX367" fmla="*/ 323774 w 477700"/>
                <a:gd name="connsiteY367" fmla="*/ 174190 h 443200"/>
                <a:gd name="connsiteX368" fmla="*/ 321121 w 477700"/>
                <a:gd name="connsiteY368" fmla="*/ 170461 h 443200"/>
                <a:gd name="connsiteX369" fmla="*/ 318467 w 477700"/>
                <a:gd name="connsiteY369" fmla="*/ 166200 h 443200"/>
                <a:gd name="connsiteX370" fmla="*/ 315282 w 477700"/>
                <a:gd name="connsiteY370" fmla="*/ 163004 h 443200"/>
                <a:gd name="connsiteX371" fmla="*/ 311036 w 477700"/>
                <a:gd name="connsiteY371" fmla="*/ 159275 h 443200"/>
                <a:gd name="connsiteX372" fmla="*/ 306259 w 477700"/>
                <a:gd name="connsiteY372" fmla="*/ 156079 h 443200"/>
                <a:gd name="connsiteX373" fmla="*/ 301481 w 477700"/>
                <a:gd name="connsiteY373" fmla="*/ 152883 h 443200"/>
                <a:gd name="connsiteX374" fmla="*/ 295643 w 477700"/>
                <a:gd name="connsiteY374" fmla="*/ 150219 h 443200"/>
                <a:gd name="connsiteX375" fmla="*/ 289804 w 477700"/>
                <a:gd name="connsiteY375" fmla="*/ 148088 h 443200"/>
                <a:gd name="connsiteX376" fmla="*/ 283966 w 477700"/>
                <a:gd name="connsiteY376" fmla="*/ 145425 h 443200"/>
                <a:gd name="connsiteX377" fmla="*/ 277065 w 477700"/>
                <a:gd name="connsiteY377" fmla="*/ 143827 h 443200"/>
                <a:gd name="connsiteX378" fmla="*/ 269635 w 477700"/>
                <a:gd name="connsiteY378" fmla="*/ 142229 h 443200"/>
                <a:gd name="connsiteX379" fmla="*/ 262204 w 477700"/>
                <a:gd name="connsiteY379" fmla="*/ 141163 h 443200"/>
                <a:gd name="connsiteX380" fmla="*/ 254773 w 477700"/>
                <a:gd name="connsiteY380" fmla="*/ 140098 h 443200"/>
                <a:gd name="connsiteX381" fmla="*/ 254773 w 477700"/>
                <a:gd name="connsiteY381" fmla="*/ 19177 h 443200"/>
                <a:gd name="connsiteX382" fmla="*/ 254773 w 477700"/>
                <a:gd name="connsiteY382" fmla="*/ 17579 h 443200"/>
                <a:gd name="connsiteX383" fmla="*/ 255304 w 477700"/>
                <a:gd name="connsiteY383" fmla="*/ 16513 h 443200"/>
                <a:gd name="connsiteX384" fmla="*/ 255834 w 477700"/>
                <a:gd name="connsiteY384" fmla="*/ 14915 h 443200"/>
                <a:gd name="connsiteX385" fmla="*/ 256896 w 477700"/>
                <a:gd name="connsiteY385" fmla="*/ 13850 h 443200"/>
                <a:gd name="connsiteX386" fmla="*/ 260611 w 477700"/>
                <a:gd name="connsiteY386" fmla="*/ 10654 h 443200"/>
                <a:gd name="connsiteX387" fmla="*/ 264327 w 477700"/>
                <a:gd name="connsiteY387" fmla="*/ 7990 h 443200"/>
                <a:gd name="connsiteX388" fmla="*/ 269104 w 477700"/>
                <a:gd name="connsiteY388" fmla="*/ 5859 h 443200"/>
                <a:gd name="connsiteX389" fmla="*/ 273350 w 477700"/>
                <a:gd name="connsiteY389" fmla="*/ 3196 h 443200"/>
                <a:gd name="connsiteX390" fmla="*/ 278658 w 477700"/>
                <a:gd name="connsiteY390" fmla="*/ 2131 h 443200"/>
                <a:gd name="connsiteX391" fmla="*/ 284496 w 477700"/>
                <a:gd name="connsiteY391" fmla="*/ 1065 h 443200"/>
                <a:gd name="connsiteX392" fmla="*/ 175800 w 477700"/>
                <a:gd name="connsiteY392" fmla="*/ 0 h 443200"/>
                <a:gd name="connsiteX393" fmla="*/ 181624 w 477700"/>
                <a:gd name="connsiteY393" fmla="*/ 0 h 443200"/>
                <a:gd name="connsiteX394" fmla="*/ 187449 w 477700"/>
                <a:gd name="connsiteY394" fmla="*/ 0 h 443200"/>
                <a:gd name="connsiteX395" fmla="*/ 193274 w 477700"/>
                <a:gd name="connsiteY395" fmla="*/ 1065 h 443200"/>
                <a:gd name="connsiteX396" fmla="*/ 198569 w 477700"/>
                <a:gd name="connsiteY396" fmla="*/ 2131 h 443200"/>
                <a:gd name="connsiteX397" fmla="*/ 203335 w 477700"/>
                <a:gd name="connsiteY397" fmla="*/ 3196 h 443200"/>
                <a:gd name="connsiteX398" fmla="*/ 208630 w 477700"/>
                <a:gd name="connsiteY398" fmla="*/ 5859 h 443200"/>
                <a:gd name="connsiteX399" fmla="*/ 213395 w 477700"/>
                <a:gd name="connsiteY399" fmla="*/ 7990 h 443200"/>
                <a:gd name="connsiteX400" fmla="*/ 217102 w 477700"/>
                <a:gd name="connsiteY400" fmla="*/ 10654 h 443200"/>
                <a:gd name="connsiteX401" fmla="*/ 220809 w 477700"/>
                <a:gd name="connsiteY401" fmla="*/ 13850 h 443200"/>
                <a:gd name="connsiteX402" fmla="*/ 221868 w 477700"/>
                <a:gd name="connsiteY402" fmla="*/ 14915 h 443200"/>
                <a:gd name="connsiteX403" fmla="*/ 222397 w 477700"/>
                <a:gd name="connsiteY403" fmla="*/ 16513 h 443200"/>
                <a:gd name="connsiteX404" fmla="*/ 222927 w 477700"/>
                <a:gd name="connsiteY404" fmla="*/ 17579 h 443200"/>
                <a:gd name="connsiteX405" fmla="*/ 222927 w 477700"/>
                <a:gd name="connsiteY405" fmla="*/ 19177 h 443200"/>
                <a:gd name="connsiteX406" fmla="*/ 222927 w 477700"/>
                <a:gd name="connsiteY406" fmla="*/ 140098 h 443200"/>
                <a:gd name="connsiteX407" fmla="*/ 214984 w 477700"/>
                <a:gd name="connsiteY407" fmla="*/ 141163 h 443200"/>
                <a:gd name="connsiteX408" fmla="*/ 207571 w 477700"/>
                <a:gd name="connsiteY408" fmla="*/ 142229 h 443200"/>
                <a:gd name="connsiteX409" fmla="*/ 200687 w 477700"/>
                <a:gd name="connsiteY409" fmla="*/ 143827 h 443200"/>
                <a:gd name="connsiteX410" fmla="*/ 193803 w 477700"/>
                <a:gd name="connsiteY410" fmla="*/ 145425 h 443200"/>
                <a:gd name="connsiteX411" fmla="*/ 187449 w 477700"/>
                <a:gd name="connsiteY411" fmla="*/ 148088 h 443200"/>
                <a:gd name="connsiteX412" fmla="*/ 182154 w 477700"/>
                <a:gd name="connsiteY412" fmla="*/ 150219 h 443200"/>
                <a:gd name="connsiteX413" fmla="*/ 176329 w 477700"/>
                <a:gd name="connsiteY413" fmla="*/ 152883 h 443200"/>
                <a:gd name="connsiteX414" fmla="*/ 171034 w 477700"/>
                <a:gd name="connsiteY414" fmla="*/ 156079 h 443200"/>
                <a:gd name="connsiteX415" fmla="*/ 166798 w 477700"/>
                <a:gd name="connsiteY415" fmla="*/ 159275 h 443200"/>
                <a:gd name="connsiteX416" fmla="*/ 162562 w 477700"/>
                <a:gd name="connsiteY416" fmla="*/ 163004 h 443200"/>
                <a:gd name="connsiteX417" fmla="*/ 159385 w 477700"/>
                <a:gd name="connsiteY417" fmla="*/ 166200 h 443200"/>
                <a:gd name="connsiteX418" fmla="*/ 156208 w 477700"/>
                <a:gd name="connsiteY418" fmla="*/ 170461 h 443200"/>
                <a:gd name="connsiteX419" fmla="*/ 154089 w 477700"/>
                <a:gd name="connsiteY419" fmla="*/ 174190 h 443200"/>
                <a:gd name="connsiteX420" fmla="*/ 152501 w 477700"/>
                <a:gd name="connsiteY420" fmla="*/ 178984 h 443200"/>
                <a:gd name="connsiteX421" fmla="*/ 151442 w 477700"/>
                <a:gd name="connsiteY421" fmla="*/ 182713 h 443200"/>
                <a:gd name="connsiteX422" fmla="*/ 151442 w 477700"/>
                <a:gd name="connsiteY422" fmla="*/ 187508 h 443200"/>
                <a:gd name="connsiteX423" fmla="*/ 151442 w 477700"/>
                <a:gd name="connsiteY423" fmla="*/ 189106 h 443200"/>
                <a:gd name="connsiteX424" fmla="*/ 151971 w 477700"/>
                <a:gd name="connsiteY424" fmla="*/ 190704 h 443200"/>
                <a:gd name="connsiteX425" fmla="*/ 152501 w 477700"/>
                <a:gd name="connsiteY425" fmla="*/ 191769 h 443200"/>
                <a:gd name="connsiteX426" fmla="*/ 153560 w 477700"/>
                <a:gd name="connsiteY426" fmla="*/ 192834 h 443200"/>
                <a:gd name="connsiteX427" fmla="*/ 154619 w 477700"/>
                <a:gd name="connsiteY427" fmla="*/ 194433 h 443200"/>
                <a:gd name="connsiteX428" fmla="*/ 155678 w 477700"/>
                <a:gd name="connsiteY428" fmla="*/ 194965 h 443200"/>
                <a:gd name="connsiteX429" fmla="*/ 157267 w 477700"/>
                <a:gd name="connsiteY429" fmla="*/ 195498 h 443200"/>
                <a:gd name="connsiteX430" fmla="*/ 159385 w 477700"/>
                <a:gd name="connsiteY430" fmla="*/ 195498 h 443200"/>
                <a:gd name="connsiteX431" fmla="*/ 160973 w 477700"/>
                <a:gd name="connsiteY431" fmla="*/ 195498 h 443200"/>
                <a:gd name="connsiteX432" fmla="*/ 162032 w 477700"/>
                <a:gd name="connsiteY432" fmla="*/ 194965 h 443200"/>
                <a:gd name="connsiteX433" fmla="*/ 163621 w 477700"/>
                <a:gd name="connsiteY433" fmla="*/ 194433 h 443200"/>
                <a:gd name="connsiteX434" fmla="*/ 164680 w 477700"/>
                <a:gd name="connsiteY434" fmla="*/ 192834 h 443200"/>
                <a:gd name="connsiteX435" fmla="*/ 165209 w 477700"/>
                <a:gd name="connsiteY435" fmla="*/ 191769 h 443200"/>
                <a:gd name="connsiteX436" fmla="*/ 166798 w 477700"/>
                <a:gd name="connsiteY436" fmla="*/ 190704 h 443200"/>
                <a:gd name="connsiteX437" fmla="*/ 167327 w 477700"/>
                <a:gd name="connsiteY437" fmla="*/ 189106 h 443200"/>
                <a:gd name="connsiteX438" fmla="*/ 167327 w 477700"/>
                <a:gd name="connsiteY438" fmla="*/ 187508 h 443200"/>
                <a:gd name="connsiteX439" fmla="*/ 167327 w 477700"/>
                <a:gd name="connsiteY439" fmla="*/ 184844 h 443200"/>
                <a:gd name="connsiteX440" fmla="*/ 168386 w 477700"/>
                <a:gd name="connsiteY440" fmla="*/ 182181 h 443200"/>
                <a:gd name="connsiteX441" fmla="*/ 169445 w 477700"/>
                <a:gd name="connsiteY441" fmla="*/ 180050 h 443200"/>
                <a:gd name="connsiteX442" fmla="*/ 171034 w 477700"/>
                <a:gd name="connsiteY442" fmla="*/ 177386 h 443200"/>
                <a:gd name="connsiteX443" fmla="*/ 173682 w 477700"/>
                <a:gd name="connsiteY443" fmla="*/ 174723 h 443200"/>
                <a:gd name="connsiteX444" fmla="*/ 175800 w 477700"/>
                <a:gd name="connsiteY444" fmla="*/ 172592 h 443200"/>
                <a:gd name="connsiteX445" fmla="*/ 178447 w 477700"/>
                <a:gd name="connsiteY445" fmla="*/ 170461 h 443200"/>
                <a:gd name="connsiteX446" fmla="*/ 182154 w 477700"/>
                <a:gd name="connsiteY446" fmla="*/ 167798 h 443200"/>
                <a:gd name="connsiteX447" fmla="*/ 190626 w 477700"/>
                <a:gd name="connsiteY447" fmla="*/ 164069 h 443200"/>
                <a:gd name="connsiteX448" fmla="*/ 199628 w 477700"/>
                <a:gd name="connsiteY448" fmla="*/ 160340 h 443200"/>
                <a:gd name="connsiteX449" fmla="*/ 210748 w 477700"/>
                <a:gd name="connsiteY449" fmla="*/ 158209 h 443200"/>
                <a:gd name="connsiteX450" fmla="*/ 222927 w 477700"/>
                <a:gd name="connsiteY450" fmla="*/ 156079 h 443200"/>
                <a:gd name="connsiteX451" fmla="*/ 222927 w 477700"/>
                <a:gd name="connsiteY451" fmla="*/ 333466 h 443200"/>
                <a:gd name="connsiteX452" fmla="*/ 222927 w 477700"/>
                <a:gd name="connsiteY452" fmla="*/ 333998 h 443200"/>
                <a:gd name="connsiteX453" fmla="*/ 221868 w 477700"/>
                <a:gd name="connsiteY453" fmla="*/ 345185 h 443200"/>
                <a:gd name="connsiteX454" fmla="*/ 219750 w 477700"/>
                <a:gd name="connsiteY454" fmla="*/ 356371 h 443200"/>
                <a:gd name="connsiteX455" fmla="*/ 217102 w 477700"/>
                <a:gd name="connsiteY455" fmla="*/ 366492 h 443200"/>
                <a:gd name="connsiteX456" fmla="*/ 213395 w 477700"/>
                <a:gd name="connsiteY456" fmla="*/ 377146 h 443200"/>
                <a:gd name="connsiteX457" fmla="*/ 208630 w 477700"/>
                <a:gd name="connsiteY457" fmla="*/ 386202 h 443200"/>
                <a:gd name="connsiteX458" fmla="*/ 202805 w 477700"/>
                <a:gd name="connsiteY458" fmla="*/ 395258 h 443200"/>
                <a:gd name="connsiteX459" fmla="*/ 195921 w 477700"/>
                <a:gd name="connsiteY459" fmla="*/ 403781 h 443200"/>
                <a:gd name="connsiteX460" fmla="*/ 189567 w 477700"/>
                <a:gd name="connsiteY460" fmla="*/ 411239 h 443200"/>
                <a:gd name="connsiteX461" fmla="*/ 181624 w 477700"/>
                <a:gd name="connsiteY461" fmla="*/ 418696 h 443200"/>
                <a:gd name="connsiteX462" fmla="*/ 172623 w 477700"/>
                <a:gd name="connsiteY462" fmla="*/ 425089 h 443200"/>
                <a:gd name="connsiteX463" fmla="*/ 163621 w 477700"/>
                <a:gd name="connsiteY463" fmla="*/ 429883 h 443200"/>
                <a:gd name="connsiteX464" fmla="*/ 154089 w 477700"/>
                <a:gd name="connsiteY464" fmla="*/ 434677 h 443200"/>
                <a:gd name="connsiteX465" fmla="*/ 144029 w 477700"/>
                <a:gd name="connsiteY465" fmla="*/ 438406 h 443200"/>
                <a:gd name="connsiteX466" fmla="*/ 133438 w 477700"/>
                <a:gd name="connsiteY466" fmla="*/ 441602 h 443200"/>
                <a:gd name="connsiteX467" fmla="*/ 122848 w 477700"/>
                <a:gd name="connsiteY467" fmla="*/ 442667 h 443200"/>
                <a:gd name="connsiteX468" fmla="*/ 111728 w 477700"/>
                <a:gd name="connsiteY468" fmla="*/ 443200 h 443200"/>
                <a:gd name="connsiteX469" fmla="*/ 105903 w 477700"/>
                <a:gd name="connsiteY469" fmla="*/ 443200 h 443200"/>
                <a:gd name="connsiteX470" fmla="*/ 100079 w 477700"/>
                <a:gd name="connsiteY470" fmla="*/ 442667 h 443200"/>
                <a:gd name="connsiteX471" fmla="*/ 94254 w 477700"/>
                <a:gd name="connsiteY471" fmla="*/ 442135 h 443200"/>
                <a:gd name="connsiteX472" fmla="*/ 88959 w 477700"/>
                <a:gd name="connsiteY472" fmla="*/ 441069 h 443200"/>
                <a:gd name="connsiteX473" fmla="*/ 77839 w 477700"/>
                <a:gd name="connsiteY473" fmla="*/ 438406 h 443200"/>
                <a:gd name="connsiteX474" fmla="*/ 67778 w 477700"/>
                <a:gd name="connsiteY474" fmla="*/ 434677 h 443200"/>
                <a:gd name="connsiteX475" fmla="*/ 58247 w 477700"/>
                <a:gd name="connsiteY475" fmla="*/ 429883 h 443200"/>
                <a:gd name="connsiteX476" fmla="*/ 49245 w 477700"/>
                <a:gd name="connsiteY476" fmla="*/ 424556 h 443200"/>
                <a:gd name="connsiteX477" fmla="*/ 40773 w 477700"/>
                <a:gd name="connsiteY477" fmla="*/ 418164 h 443200"/>
                <a:gd name="connsiteX478" fmla="*/ 32830 w 477700"/>
                <a:gd name="connsiteY478" fmla="*/ 410706 h 443200"/>
                <a:gd name="connsiteX479" fmla="*/ 25417 w 477700"/>
                <a:gd name="connsiteY479" fmla="*/ 402716 h 443200"/>
                <a:gd name="connsiteX480" fmla="*/ 19062 w 477700"/>
                <a:gd name="connsiteY480" fmla="*/ 394192 h 443200"/>
                <a:gd name="connsiteX481" fmla="*/ 13238 w 477700"/>
                <a:gd name="connsiteY481" fmla="*/ 385137 h 443200"/>
                <a:gd name="connsiteX482" fmla="*/ 8472 w 477700"/>
                <a:gd name="connsiteY482" fmla="*/ 375016 h 443200"/>
                <a:gd name="connsiteX483" fmla="*/ 4765 w 477700"/>
                <a:gd name="connsiteY483" fmla="*/ 364894 h 443200"/>
                <a:gd name="connsiteX484" fmla="*/ 2647 w 477700"/>
                <a:gd name="connsiteY484" fmla="*/ 354241 h 443200"/>
                <a:gd name="connsiteX485" fmla="*/ 1588 w 477700"/>
                <a:gd name="connsiteY485" fmla="*/ 348381 h 443200"/>
                <a:gd name="connsiteX486" fmla="*/ 529 w 477700"/>
                <a:gd name="connsiteY486" fmla="*/ 342521 h 443200"/>
                <a:gd name="connsiteX487" fmla="*/ 0 w 477700"/>
                <a:gd name="connsiteY487" fmla="*/ 337194 h 443200"/>
                <a:gd name="connsiteX488" fmla="*/ 0 w 477700"/>
                <a:gd name="connsiteY488" fmla="*/ 331335 h 443200"/>
                <a:gd name="connsiteX489" fmla="*/ 0 w 477700"/>
                <a:gd name="connsiteY489" fmla="*/ 323344 h 443200"/>
                <a:gd name="connsiteX490" fmla="*/ 1588 w 477700"/>
                <a:gd name="connsiteY490" fmla="*/ 315887 h 443200"/>
                <a:gd name="connsiteX491" fmla="*/ 2647 w 477700"/>
                <a:gd name="connsiteY491" fmla="*/ 308429 h 443200"/>
                <a:gd name="connsiteX492" fmla="*/ 4236 w 477700"/>
                <a:gd name="connsiteY492" fmla="*/ 300971 h 443200"/>
                <a:gd name="connsiteX493" fmla="*/ 6354 w 477700"/>
                <a:gd name="connsiteY493" fmla="*/ 293514 h 443200"/>
                <a:gd name="connsiteX494" fmla="*/ 9531 w 477700"/>
                <a:gd name="connsiteY494" fmla="*/ 286589 h 443200"/>
                <a:gd name="connsiteX495" fmla="*/ 12708 w 477700"/>
                <a:gd name="connsiteY495" fmla="*/ 279664 h 443200"/>
                <a:gd name="connsiteX496" fmla="*/ 15885 w 477700"/>
                <a:gd name="connsiteY496" fmla="*/ 273804 h 443200"/>
                <a:gd name="connsiteX497" fmla="*/ 16415 w 477700"/>
                <a:gd name="connsiteY497" fmla="*/ 273271 h 443200"/>
                <a:gd name="connsiteX498" fmla="*/ 16415 w 477700"/>
                <a:gd name="connsiteY498" fmla="*/ 271673 h 443200"/>
                <a:gd name="connsiteX499" fmla="*/ 80486 w 477700"/>
                <a:gd name="connsiteY499" fmla="*/ 127846 h 443200"/>
                <a:gd name="connsiteX500" fmla="*/ 81016 w 477700"/>
                <a:gd name="connsiteY500" fmla="*/ 126781 h 443200"/>
                <a:gd name="connsiteX501" fmla="*/ 82075 w 477700"/>
                <a:gd name="connsiteY501" fmla="*/ 125715 h 443200"/>
                <a:gd name="connsiteX502" fmla="*/ 112787 w 477700"/>
                <a:gd name="connsiteY502" fmla="*/ 94819 h 443200"/>
                <a:gd name="connsiteX503" fmla="*/ 140851 w 477700"/>
                <a:gd name="connsiteY503" fmla="*/ 16513 h 443200"/>
                <a:gd name="connsiteX504" fmla="*/ 141381 w 477700"/>
                <a:gd name="connsiteY504" fmla="*/ 14915 h 443200"/>
                <a:gd name="connsiteX505" fmla="*/ 142970 w 477700"/>
                <a:gd name="connsiteY505" fmla="*/ 13850 h 443200"/>
                <a:gd name="connsiteX506" fmla="*/ 146147 w 477700"/>
                <a:gd name="connsiteY506" fmla="*/ 10654 h 443200"/>
                <a:gd name="connsiteX507" fmla="*/ 150383 w 477700"/>
                <a:gd name="connsiteY507" fmla="*/ 7990 h 443200"/>
                <a:gd name="connsiteX508" fmla="*/ 154619 w 477700"/>
                <a:gd name="connsiteY508" fmla="*/ 5859 h 443200"/>
                <a:gd name="connsiteX509" fmla="*/ 159385 w 477700"/>
                <a:gd name="connsiteY509" fmla="*/ 3196 h 443200"/>
                <a:gd name="connsiteX510" fmla="*/ 164150 w 477700"/>
                <a:gd name="connsiteY510" fmla="*/ 2131 h 443200"/>
                <a:gd name="connsiteX511" fmla="*/ 169975 w 477700"/>
                <a:gd name="connsiteY511" fmla="*/ 1065 h 4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</a:cxnLst>
              <a:rect l="l" t="t" r="r" b="b"/>
              <a:pathLst>
                <a:path w="477700" h="443200">
                  <a:moveTo>
                    <a:pt x="361887" y="265389"/>
                  </a:moveTo>
                  <a:lnTo>
                    <a:pt x="369112" y="265389"/>
                  </a:lnTo>
                  <a:lnTo>
                    <a:pt x="370144" y="265389"/>
                  </a:lnTo>
                  <a:lnTo>
                    <a:pt x="371692" y="265927"/>
                  </a:lnTo>
                  <a:lnTo>
                    <a:pt x="372724" y="266466"/>
                  </a:lnTo>
                  <a:lnTo>
                    <a:pt x="373756" y="267542"/>
                  </a:lnTo>
                  <a:lnTo>
                    <a:pt x="374788" y="268618"/>
                  </a:lnTo>
                  <a:lnTo>
                    <a:pt x="375304" y="269695"/>
                  </a:lnTo>
                  <a:lnTo>
                    <a:pt x="375820" y="271309"/>
                  </a:lnTo>
                  <a:lnTo>
                    <a:pt x="376852" y="273462"/>
                  </a:lnTo>
                  <a:lnTo>
                    <a:pt x="375820" y="275077"/>
                  </a:lnTo>
                  <a:lnTo>
                    <a:pt x="375304" y="276153"/>
                  </a:lnTo>
                  <a:lnTo>
                    <a:pt x="374788" y="277768"/>
                  </a:lnTo>
                  <a:lnTo>
                    <a:pt x="373756" y="278844"/>
                  </a:lnTo>
                  <a:lnTo>
                    <a:pt x="372724" y="279383"/>
                  </a:lnTo>
                  <a:lnTo>
                    <a:pt x="371692" y="280997"/>
                  </a:lnTo>
                  <a:lnTo>
                    <a:pt x="370144" y="281535"/>
                  </a:lnTo>
                  <a:lnTo>
                    <a:pt x="369112" y="281535"/>
                  </a:lnTo>
                  <a:lnTo>
                    <a:pt x="363435" y="281535"/>
                  </a:lnTo>
                  <a:lnTo>
                    <a:pt x="358275" y="282612"/>
                  </a:lnTo>
                  <a:lnTo>
                    <a:pt x="353115" y="283688"/>
                  </a:lnTo>
                  <a:lnTo>
                    <a:pt x="348986" y="285303"/>
                  </a:lnTo>
                  <a:lnTo>
                    <a:pt x="344342" y="287456"/>
                  </a:lnTo>
                  <a:lnTo>
                    <a:pt x="340214" y="290685"/>
                  </a:lnTo>
                  <a:lnTo>
                    <a:pt x="336086" y="293376"/>
                  </a:lnTo>
                  <a:lnTo>
                    <a:pt x="332989" y="297144"/>
                  </a:lnTo>
                  <a:lnTo>
                    <a:pt x="329377" y="300373"/>
                  </a:lnTo>
                  <a:lnTo>
                    <a:pt x="326281" y="304678"/>
                  </a:lnTo>
                  <a:lnTo>
                    <a:pt x="324217" y="308984"/>
                  </a:lnTo>
                  <a:lnTo>
                    <a:pt x="321637" y="313828"/>
                  </a:lnTo>
                  <a:lnTo>
                    <a:pt x="320088" y="318134"/>
                  </a:lnTo>
                  <a:lnTo>
                    <a:pt x="318540" y="323516"/>
                  </a:lnTo>
                  <a:lnTo>
                    <a:pt x="318024" y="328898"/>
                  </a:lnTo>
                  <a:lnTo>
                    <a:pt x="318024" y="334280"/>
                  </a:lnTo>
                  <a:lnTo>
                    <a:pt x="317508" y="336433"/>
                  </a:lnTo>
                  <a:lnTo>
                    <a:pt x="316992" y="337509"/>
                  </a:lnTo>
                  <a:lnTo>
                    <a:pt x="316476" y="339124"/>
                  </a:lnTo>
                  <a:lnTo>
                    <a:pt x="314928" y="340200"/>
                  </a:lnTo>
                  <a:lnTo>
                    <a:pt x="313896" y="340738"/>
                  </a:lnTo>
                  <a:lnTo>
                    <a:pt x="312864" y="341815"/>
                  </a:lnTo>
                  <a:lnTo>
                    <a:pt x="311316" y="342353"/>
                  </a:lnTo>
                  <a:lnTo>
                    <a:pt x="310284" y="342353"/>
                  </a:lnTo>
                  <a:lnTo>
                    <a:pt x="308736" y="342353"/>
                  </a:lnTo>
                  <a:lnTo>
                    <a:pt x="306672" y="341815"/>
                  </a:lnTo>
                  <a:lnTo>
                    <a:pt x="305639" y="340738"/>
                  </a:lnTo>
                  <a:lnTo>
                    <a:pt x="304607" y="340200"/>
                  </a:lnTo>
                  <a:lnTo>
                    <a:pt x="303575" y="339124"/>
                  </a:lnTo>
                  <a:lnTo>
                    <a:pt x="303059" y="337509"/>
                  </a:lnTo>
                  <a:lnTo>
                    <a:pt x="302543" y="336433"/>
                  </a:lnTo>
                  <a:lnTo>
                    <a:pt x="302543" y="334280"/>
                  </a:lnTo>
                  <a:lnTo>
                    <a:pt x="302543" y="327283"/>
                  </a:lnTo>
                  <a:lnTo>
                    <a:pt x="303575" y="320825"/>
                  </a:lnTo>
                  <a:lnTo>
                    <a:pt x="305123" y="313828"/>
                  </a:lnTo>
                  <a:lnTo>
                    <a:pt x="307188" y="307369"/>
                  </a:lnTo>
                  <a:lnTo>
                    <a:pt x="310284" y="301449"/>
                  </a:lnTo>
                  <a:lnTo>
                    <a:pt x="313380" y="295529"/>
                  </a:lnTo>
                  <a:lnTo>
                    <a:pt x="317508" y="290147"/>
                  </a:lnTo>
                  <a:lnTo>
                    <a:pt x="321637" y="285303"/>
                  </a:lnTo>
                  <a:lnTo>
                    <a:pt x="326281" y="280997"/>
                  </a:lnTo>
                  <a:lnTo>
                    <a:pt x="331957" y="276692"/>
                  </a:lnTo>
                  <a:lnTo>
                    <a:pt x="336602" y="273462"/>
                  </a:lnTo>
                  <a:lnTo>
                    <a:pt x="342794" y="270233"/>
                  </a:lnTo>
                  <a:lnTo>
                    <a:pt x="348986" y="268080"/>
                  </a:lnTo>
                  <a:lnTo>
                    <a:pt x="355179" y="266466"/>
                  </a:lnTo>
                  <a:close/>
                  <a:moveTo>
                    <a:pt x="101806" y="265389"/>
                  </a:moveTo>
                  <a:lnTo>
                    <a:pt x="108754" y="265389"/>
                  </a:lnTo>
                  <a:lnTo>
                    <a:pt x="110357" y="265389"/>
                  </a:lnTo>
                  <a:lnTo>
                    <a:pt x="112495" y="265927"/>
                  </a:lnTo>
                  <a:lnTo>
                    <a:pt x="113564" y="266466"/>
                  </a:lnTo>
                  <a:lnTo>
                    <a:pt x="114633" y="267542"/>
                  </a:lnTo>
                  <a:lnTo>
                    <a:pt x="115702" y="268618"/>
                  </a:lnTo>
                  <a:lnTo>
                    <a:pt x="116236" y="269695"/>
                  </a:lnTo>
                  <a:lnTo>
                    <a:pt x="116771" y="271309"/>
                  </a:lnTo>
                  <a:lnTo>
                    <a:pt x="116771" y="273462"/>
                  </a:lnTo>
                  <a:lnTo>
                    <a:pt x="116771" y="275077"/>
                  </a:lnTo>
                  <a:lnTo>
                    <a:pt x="116236" y="276153"/>
                  </a:lnTo>
                  <a:lnTo>
                    <a:pt x="115702" y="277768"/>
                  </a:lnTo>
                  <a:lnTo>
                    <a:pt x="114633" y="278844"/>
                  </a:lnTo>
                  <a:lnTo>
                    <a:pt x="113564" y="279383"/>
                  </a:lnTo>
                  <a:lnTo>
                    <a:pt x="112495" y="280997"/>
                  </a:lnTo>
                  <a:lnTo>
                    <a:pt x="110357" y="281535"/>
                  </a:lnTo>
                  <a:lnTo>
                    <a:pt x="108754" y="281535"/>
                  </a:lnTo>
                  <a:lnTo>
                    <a:pt x="103943" y="281535"/>
                  </a:lnTo>
                  <a:lnTo>
                    <a:pt x="98599" y="282612"/>
                  </a:lnTo>
                  <a:lnTo>
                    <a:pt x="93254" y="283688"/>
                  </a:lnTo>
                  <a:lnTo>
                    <a:pt x="88978" y="285303"/>
                  </a:lnTo>
                  <a:lnTo>
                    <a:pt x="83633" y="287456"/>
                  </a:lnTo>
                  <a:lnTo>
                    <a:pt x="79358" y="290685"/>
                  </a:lnTo>
                  <a:lnTo>
                    <a:pt x="75616" y="293376"/>
                  </a:lnTo>
                  <a:lnTo>
                    <a:pt x="71341" y="297144"/>
                  </a:lnTo>
                  <a:lnTo>
                    <a:pt x="68134" y="300373"/>
                  </a:lnTo>
                  <a:lnTo>
                    <a:pt x="65461" y="304678"/>
                  </a:lnTo>
                  <a:lnTo>
                    <a:pt x="62255" y="308984"/>
                  </a:lnTo>
                  <a:lnTo>
                    <a:pt x="60651" y="313828"/>
                  </a:lnTo>
                  <a:lnTo>
                    <a:pt x="58513" y="318134"/>
                  </a:lnTo>
                  <a:lnTo>
                    <a:pt x="57444" y="323516"/>
                  </a:lnTo>
                  <a:lnTo>
                    <a:pt x="56910" y="328898"/>
                  </a:lnTo>
                  <a:lnTo>
                    <a:pt x="56375" y="334280"/>
                  </a:lnTo>
                  <a:lnTo>
                    <a:pt x="56375" y="336433"/>
                  </a:lnTo>
                  <a:lnTo>
                    <a:pt x="55306" y="337509"/>
                  </a:lnTo>
                  <a:lnTo>
                    <a:pt x="54772" y="339124"/>
                  </a:lnTo>
                  <a:lnTo>
                    <a:pt x="53703" y="340200"/>
                  </a:lnTo>
                  <a:lnTo>
                    <a:pt x="52634" y="340738"/>
                  </a:lnTo>
                  <a:lnTo>
                    <a:pt x="51565" y="341815"/>
                  </a:lnTo>
                  <a:lnTo>
                    <a:pt x="49962" y="342353"/>
                  </a:lnTo>
                  <a:lnTo>
                    <a:pt x="47824" y="342353"/>
                  </a:lnTo>
                  <a:lnTo>
                    <a:pt x="46220" y="342353"/>
                  </a:lnTo>
                  <a:lnTo>
                    <a:pt x="45151" y="341815"/>
                  </a:lnTo>
                  <a:lnTo>
                    <a:pt x="43548" y="340738"/>
                  </a:lnTo>
                  <a:lnTo>
                    <a:pt x="42479" y="340200"/>
                  </a:lnTo>
                  <a:lnTo>
                    <a:pt x="41945" y="339124"/>
                  </a:lnTo>
                  <a:lnTo>
                    <a:pt x="40876" y="337509"/>
                  </a:lnTo>
                  <a:lnTo>
                    <a:pt x="40876" y="336433"/>
                  </a:lnTo>
                  <a:lnTo>
                    <a:pt x="39807" y="334280"/>
                  </a:lnTo>
                  <a:lnTo>
                    <a:pt x="40876" y="327283"/>
                  </a:lnTo>
                  <a:lnTo>
                    <a:pt x="41945" y="320825"/>
                  </a:lnTo>
                  <a:lnTo>
                    <a:pt x="43548" y="313828"/>
                  </a:lnTo>
                  <a:lnTo>
                    <a:pt x="45686" y="307369"/>
                  </a:lnTo>
                  <a:lnTo>
                    <a:pt x="48893" y="301449"/>
                  </a:lnTo>
                  <a:lnTo>
                    <a:pt x="52100" y="295529"/>
                  </a:lnTo>
                  <a:lnTo>
                    <a:pt x="56375" y="290147"/>
                  </a:lnTo>
                  <a:lnTo>
                    <a:pt x="60117" y="285303"/>
                  </a:lnTo>
                  <a:lnTo>
                    <a:pt x="65461" y="280997"/>
                  </a:lnTo>
                  <a:lnTo>
                    <a:pt x="70272" y="276692"/>
                  </a:lnTo>
                  <a:lnTo>
                    <a:pt x="76151" y="273462"/>
                  </a:lnTo>
                  <a:lnTo>
                    <a:pt x="82565" y="270233"/>
                  </a:lnTo>
                  <a:lnTo>
                    <a:pt x="88978" y="268080"/>
                  </a:lnTo>
                  <a:lnTo>
                    <a:pt x="94857" y="266466"/>
                  </a:lnTo>
                  <a:close/>
                  <a:moveTo>
                    <a:pt x="363583" y="236515"/>
                  </a:moveTo>
                  <a:lnTo>
                    <a:pt x="358806" y="237048"/>
                  </a:lnTo>
                  <a:lnTo>
                    <a:pt x="353498" y="237581"/>
                  </a:lnTo>
                  <a:lnTo>
                    <a:pt x="349252" y="238646"/>
                  </a:lnTo>
                  <a:lnTo>
                    <a:pt x="340229" y="241842"/>
                  </a:lnTo>
                  <a:lnTo>
                    <a:pt x="331205" y="245038"/>
                  </a:lnTo>
                  <a:lnTo>
                    <a:pt x="322713" y="249833"/>
                  </a:lnTo>
                  <a:lnTo>
                    <a:pt x="314220" y="255159"/>
                  </a:lnTo>
                  <a:lnTo>
                    <a:pt x="306259" y="261019"/>
                  </a:lnTo>
                  <a:lnTo>
                    <a:pt x="299889" y="267944"/>
                  </a:lnTo>
                  <a:lnTo>
                    <a:pt x="293520" y="275402"/>
                  </a:lnTo>
                  <a:lnTo>
                    <a:pt x="287681" y="282860"/>
                  </a:lnTo>
                  <a:lnTo>
                    <a:pt x="282373" y="290850"/>
                  </a:lnTo>
                  <a:lnTo>
                    <a:pt x="278658" y="298841"/>
                  </a:lnTo>
                  <a:lnTo>
                    <a:pt x="274942" y="306831"/>
                  </a:lnTo>
                  <a:lnTo>
                    <a:pt x="272819" y="315354"/>
                  </a:lnTo>
                  <a:lnTo>
                    <a:pt x="271227" y="323344"/>
                  </a:lnTo>
                  <a:lnTo>
                    <a:pt x="270696" y="331335"/>
                  </a:lnTo>
                  <a:lnTo>
                    <a:pt x="271227" y="340923"/>
                  </a:lnTo>
                  <a:lnTo>
                    <a:pt x="272288" y="350512"/>
                  </a:lnTo>
                  <a:lnTo>
                    <a:pt x="274942" y="360100"/>
                  </a:lnTo>
                  <a:lnTo>
                    <a:pt x="278127" y="369156"/>
                  </a:lnTo>
                  <a:lnTo>
                    <a:pt x="281842" y="377146"/>
                  </a:lnTo>
                  <a:lnTo>
                    <a:pt x="287150" y="385137"/>
                  </a:lnTo>
                  <a:lnTo>
                    <a:pt x="292458" y="392594"/>
                  </a:lnTo>
                  <a:lnTo>
                    <a:pt x="298297" y="398987"/>
                  </a:lnTo>
                  <a:lnTo>
                    <a:pt x="305197" y="405379"/>
                  </a:lnTo>
                  <a:lnTo>
                    <a:pt x="312628" y="411239"/>
                  </a:lnTo>
                  <a:lnTo>
                    <a:pt x="320590" y="416033"/>
                  </a:lnTo>
                  <a:lnTo>
                    <a:pt x="329082" y="419762"/>
                  </a:lnTo>
                  <a:lnTo>
                    <a:pt x="337575" y="423491"/>
                  </a:lnTo>
                  <a:lnTo>
                    <a:pt x="347129" y="425621"/>
                  </a:lnTo>
                  <a:lnTo>
                    <a:pt x="356683" y="427219"/>
                  </a:lnTo>
                  <a:lnTo>
                    <a:pt x="366237" y="427219"/>
                  </a:lnTo>
                  <a:lnTo>
                    <a:pt x="375791" y="427219"/>
                  </a:lnTo>
                  <a:lnTo>
                    <a:pt x="385876" y="425621"/>
                  </a:lnTo>
                  <a:lnTo>
                    <a:pt x="394899" y="423491"/>
                  </a:lnTo>
                  <a:lnTo>
                    <a:pt x="403391" y="419762"/>
                  </a:lnTo>
                  <a:lnTo>
                    <a:pt x="411884" y="416033"/>
                  </a:lnTo>
                  <a:lnTo>
                    <a:pt x="419845" y="411239"/>
                  </a:lnTo>
                  <a:lnTo>
                    <a:pt x="427276" y="405379"/>
                  </a:lnTo>
                  <a:lnTo>
                    <a:pt x="434176" y="398987"/>
                  </a:lnTo>
                  <a:lnTo>
                    <a:pt x="440546" y="392594"/>
                  </a:lnTo>
                  <a:lnTo>
                    <a:pt x="445323" y="385137"/>
                  </a:lnTo>
                  <a:lnTo>
                    <a:pt x="450631" y="377146"/>
                  </a:lnTo>
                  <a:lnTo>
                    <a:pt x="454346" y="369156"/>
                  </a:lnTo>
                  <a:lnTo>
                    <a:pt x="458061" y="360100"/>
                  </a:lnTo>
                  <a:lnTo>
                    <a:pt x="460185" y="350512"/>
                  </a:lnTo>
                  <a:lnTo>
                    <a:pt x="461246" y="340923"/>
                  </a:lnTo>
                  <a:lnTo>
                    <a:pt x="461777" y="331335"/>
                  </a:lnTo>
                  <a:lnTo>
                    <a:pt x="461777" y="324410"/>
                  </a:lnTo>
                  <a:lnTo>
                    <a:pt x="460715" y="316952"/>
                  </a:lnTo>
                  <a:lnTo>
                    <a:pt x="459654" y="310027"/>
                  </a:lnTo>
                  <a:lnTo>
                    <a:pt x="458061" y="303102"/>
                  </a:lnTo>
                  <a:lnTo>
                    <a:pt x="455408" y="296177"/>
                  </a:lnTo>
                  <a:lnTo>
                    <a:pt x="452754" y="290317"/>
                  </a:lnTo>
                  <a:lnTo>
                    <a:pt x="449569" y="284458"/>
                  </a:lnTo>
                  <a:lnTo>
                    <a:pt x="445854" y="278066"/>
                  </a:lnTo>
                  <a:lnTo>
                    <a:pt x="437361" y="269010"/>
                  </a:lnTo>
                  <a:lnTo>
                    <a:pt x="428338" y="260486"/>
                  </a:lnTo>
                  <a:lnTo>
                    <a:pt x="423030" y="256225"/>
                  </a:lnTo>
                  <a:lnTo>
                    <a:pt x="418784" y="253029"/>
                  </a:lnTo>
                  <a:lnTo>
                    <a:pt x="414007" y="250365"/>
                  </a:lnTo>
                  <a:lnTo>
                    <a:pt x="409230" y="247169"/>
                  </a:lnTo>
                  <a:lnTo>
                    <a:pt x="403922" y="244506"/>
                  </a:lnTo>
                  <a:lnTo>
                    <a:pt x="399145" y="242908"/>
                  </a:lnTo>
                  <a:lnTo>
                    <a:pt x="394368" y="240244"/>
                  </a:lnTo>
                  <a:lnTo>
                    <a:pt x="389060" y="239179"/>
                  </a:lnTo>
                  <a:lnTo>
                    <a:pt x="383752" y="238113"/>
                  </a:lnTo>
                  <a:lnTo>
                    <a:pt x="378975" y="237048"/>
                  </a:lnTo>
                  <a:lnTo>
                    <a:pt x="373668" y="236515"/>
                  </a:lnTo>
                  <a:lnTo>
                    <a:pt x="368360" y="236515"/>
                  </a:lnTo>
                  <a:close/>
                  <a:moveTo>
                    <a:pt x="104315" y="236515"/>
                  </a:moveTo>
                  <a:lnTo>
                    <a:pt x="99020" y="237048"/>
                  </a:lnTo>
                  <a:lnTo>
                    <a:pt x="93724" y="238113"/>
                  </a:lnTo>
                  <a:lnTo>
                    <a:pt x="88959" y="239179"/>
                  </a:lnTo>
                  <a:lnTo>
                    <a:pt x="83664" y="240244"/>
                  </a:lnTo>
                  <a:lnTo>
                    <a:pt x="78368" y="242908"/>
                  </a:lnTo>
                  <a:lnTo>
                    <a:pt x="73603" y="244506"/>
                  </a:lnTo>
                  <a:lnTo>
                    <a:pt x="68837" y="247169"/>
                  </a:lnTo>
                  <a:lnTo>
                    <a:pt x="64071" y="250365"/>
                  </a:lnTo>
                  <a:lnTo>
                    <a:pt x="59306" y="253029"/>
                  </a:lnTo>
                  <a:lnTo>
                    <a:pt x="54540" y="256225"/>
                  </a:lnTo>
                  <a:lnTo>
                    <a:pt x="49774" y="260486"/>
                  </a:lnTo>
                  <a:lnTo>
                    <a:pt x="40773" y="269010"/>
                  </a:lnTo>
                  <a:lnTo>
                    <a:pt x="31771" y="278066"/>
                  </a:lnTo>
                  <a:lnTo>
                    <a:pt x="28064" y="284458"/>
                  </a:lnTo>
                  <a:lnTo>
                    <a:pt x="25417" y="290317"/>
                  </a:lnTo>
                  <a:lnTo>
                    <a:pt x="22239" y="296177"/>
                  </a:lnTo>
                  <a:lnTo>
                    <a:pt x="20121" y="303102"/>
                  </a:lnTo>
                  <a:lnTo>
                    <a:pt x="18533" y="310027"/>
                  </a:lnTo>
                  <a:lnTo>
                    <a:pt x="17474" y="316952"/>
                  </a:lnTo>
                  <a:lnTo>
                    <a:pt x="15885" y="324410"/>
                  </a:lnTo>
                  <a:lnTo>
                    <a:pt x="15885" y="331335"/>
                  </a:lnTo>
                  <a:lnTo>
                    <a:pt x="15885" y="340923"/>
                  </a:lnTo>
                  <a:lnTo>
                    <a:pt x="18003" y="350512"/>
                  </a:lnTo>
                  <a:lnTo>
                    <a:pt x="20121" y="360100"/>
                  </a:lnTo>
                  <a:lnTo>
                    <a:pt x="23299" y="369156"/>
                  </a:lnTo>
                  <a:lnTo>
                    <a:pt x="27535" y="377146"/>
                  </a:lnTo>
                  <a:lnTo>
                    <a:pt x="31771" y="385137"/>
                  </a:lnTo>
                  <a:lnTo>
                    <a:pt x="37596" y="392594"/>
                  </a:lnTo>
                  <a:lnTo>
                    <a:pt x="43950" y="398987"/>
                  </a:lnTo>
                  <a:lnTo>
                    <a:pt x="50833" y="405379"/>
                  </a:lnTo>
                  <a:lnTo>
                    <a:pt x="58247" y="411239"/>
                  </a:lnTo>
                  <a:lnTo>
                    <a:pt x="66189" y="416033"/>
                  </a:lnTo>
                  <a:lnTo>
                    <a:pt x="74132" y="419762"/>
                  </a:lnTo>
                  <a:lnTo>
                    <a:pt x="83134" y="423491"/>
                  </a:lnTo>
                  <a:lnTo>
                    <a:pt x="92136" y="425621"/>
                  </a:lnTo>
                  <a:lnTo>
                    <a:pt x="101667" y="427219"/>
                  </a:lnTo>
                  <a:lnTo>
                    <a:pt x="111728" y="427219"/>
                  </a:lnTo>
                  <a:lnTo>
                    <a:pt x="121259" y="427219"/>
                  </a:lnTo>
                  <a:lnTo>
                    <a:pt x="130791" y="425621"/>
                  </a:lnTo>
                  <a:lnTo>
                    <a:pt x="139792" y="423491"/>
                  </a:lnTo>
                  <a:lnTo>
                    <a:pt x="148265" y="419762"/>
                  </a:lnTo>
                  <a:lnTo>
                    <a:pt x="156737" y="416033"/>
                  </a:lnTo>
                  <a:lnTo>
                    <a:pt x="164680" y="411239"/>
                  </a:lnTo>
                  <a:lnTo>
                    <a:pt x="172093" y="405379"/>
                  </a:lnTo>
                  <a:lnTo>
                    <a:pt x="178977" y="398987"/>
                  </a:lnTo>
                  <a:lnTo>
                    <a:pt x="184801" y="392594"/>
                  </a:lnTo>
                  <a:lnTo>
                    <a:pt x="190626" y="385137"/>
                  </a:lnTo>
                  <a:lnTo>
                    <a:pt x="195392" y="377146"/>
                  </a:lnTo>
                  <a:lnTo>
                    <a:pt x="199628" y="369156"/>
                  </a:lnTo>
                  <a:lnTo>
                    <a:pt x="202276" y="360100"/>
                  </a:lnTo>
                  <a:lnTo>
                    <a:pt x="204394" y="350512"/>
                  </a:lnTo>
                  <a:lnTo>
                    <a:pt x="206512" y="340923"/>
                  </a:lnTo>
                  <a:lnTo>
                    <a:pt x="207041" y="331335"/>
                  </a:lnTo>
                  <a:lnTo>
                    <a:pt x="206512" y="323344"/>
                  </a:lnTo>
                  <a:lnTo>
                    <a:pt x="204394" y="315354"/>
                  </a:lnTo>
                  <a:lnTo>
                    <a:pt x="202276" y="306831"/>
                  </a:lnTo>
                  <a:lnTo>
                    <a:pt x="199098" y="298841"/>
                  </a:lnTo>
                  <a:lnTo>
                    <a:pt x="194862" y="290850"/>
                  </a:lnTo>
                  <a:lnTo>
                    <a:pt x="190097" y="282860"/>
                  </a:lnTo>
                  <a:lnTo>
                    <a:pt x="184272" y="275402"/>
                  </a:lnTo>
                  <a:lnTo>
                    <a:pt x="177918" y="267944"/>
                  </a:lnTo>
                  <a:lnTo>
                    <a:pt x="170504" y="261019"/>
                  </a:lnTo>
                  <a:lnTo>
                    <a:pt x="163091" y="255159"/>
                  </a:lnTo>
                  <a:lnTo>
                    <a:pt x="155148" y="249833"/>
                  </a:lnTo>
                  <a:lnTo>
                    <a:pt x="146676" y="245038"/>
                  </a:lnTo>
                  <a:lnTo>
                    <a:pt x="137674" y="241842"/>
                  </a:lnTo>
                  <a:lnTo>
                    <a:pt x="128673" y="238646"/>
                  </a:lnTo>
                  <a:lnTo>
                    <a:pt x="123907" y="237581"/>
                  </a:lnTo>
                  <a:lnTo>
                    <a:pt x="119141" y="237048"/>
                  </a:lnTo>
                  <a:lnTo>
                    <a:pt x="114376" y="236515"/>
                  </a:lnTo>
                  <a:lnTo>
                    <a:pt x="109080" y="236515"/>
                  </a:lnTo>
                  <a:close/>
                  <a:moveTo>
                    <a:pt x="289804" y="0"/>
                  </a:moveTo>
                  <a:lnTo>
                    <a:pt x="295643" y="0"/>
                  </a:lnTo>
                  <a:lnTo>
                    <a:pt x="302012" y="0"/>
                  </a:lnTo>
                  <a:lnTo>
                    <a:pt x="307851" y="1065"/>
                  </a:lnTo>
                  <a:lnTo>
                    <a:pt x="312628" y="2131"/>
                  </a:lnTo>
                  <a:lnTo>
                    <a:pt x="317936" y="3196"/>
                  </a:lnTo>
                  <a:lnTo>
                    <a:pt x="323244" y="5859"/>
                  </a:lnTo>
                  <a:lnTo>
                    <a:pt x="327490" y="7990"/>
                  </a:lnTo>
                  <a:lnTo>
                    <a:pt x="331736" y="10654"/>
                  </a:lnTo>
                  <a:lnTo>
                    <a:pt x="334921" y="13850"/>
                  </a:lnTo>
                  <a:lnTo>
                    <a:pt x="335982" y="14915"/>
                  </a:lnTo>
                  <a:lnTo>
                    <a:pt x="336513" y="16513"/>
                  </a:lnTo>
                  <a:lnTo>
                    <a:pt x="365175" y="94819"/>
                  </a:lnTo>
                  <a:lnTo>
                    <a:pt x="395960" y="125715"/>
                  </a:lnTo>
                  <a:lnTo>
                    <a:pt x="397022" y="126781"/>
                  </a:lnTo>
                  <a:lnTo>
                    <a:pt x="397553" y="127846"/>
                  </a:lnTo>
                  <a:lnTo>
                    <a:pt x="460715" y="270608"/>
                  </a:lnTo>
                  <a:lnTo>
                    <a:pt x="461246" y="272206"/>
                  </a:lnTo>
                  <a:lnTo>
                    <a:pt x="461777" y="274337"/>
                  </a:lnTo>
                  <a:lnTo>
                    <a:pt x="465492" y="280196"/>
                  </a:lnTo>
                  <a:lnTo>
                    <a:pt x="468677" y="287121"/>
                  </a:lnTo>
                  <a:lnTo>
                    <a:pt x="471331" y="294046"/>
                  </a:lnTo>
                  <a:lnTo>
                    <a:pt x="473985" y="300971"/>
                  </a:lnTo>
                  <a:lnTo>
                    <a:pt x="475577" y="308429"/>
                  </a:lnTo>
                  <a:lnTo>
                    <a:pt x="476639" y="315887"/>
                  </a:lnTo>
                  <a:lnTo>
                    <a:pt x="477700" y="323877"/>
                  </a:lnTo>
                  <a:lnTo>
                    <a:pt x="477700" y="331335"/>
                  </a:lnTo>
                  <a:lnTo>
                    <a:pt x="477700" y="337194"/>
                  </a:lnTo>
                  <a:lnTo>
                    <a:pt x="477169" y="342521"/>
                  </a:lnTo>
                  <a:lnTo>
                    <a:pt x="476639" y="348381"/>
                  </a:lnTo>
                  <a:lnTo>
                    <a:pt x="475577" y="354241"/>
                  </a:lnTo>
                  <a:lnTo>
                    <a:pt x="472923" y="364894"/>
                  </a:lnTo>
                  <a:lnTo>
                    <a:pt x="469208" y="375016"/>
                  </a:lnTo>
                  <a:lnTo>
                    <a:pt x="464962" y="385137"/>
                  </a:lnTo>
                  <a:lnTo>
                    <a:pt x="459123" y="394192"/>
                  </a:lnTo>
                  <a:lnTo>
                    <a:pt x="452223" y="402716"/>
                  </a:lnTo>
                  <a:lnTo>
                    <a:pt x="445323" y="410706"/>
                  </a:lnTo>
                  <a:lnTo>
                    <a:pt x="437361" y="418164"/>
                  </a:lnTo>
                  <a:lnTo>
                    <a:pt x="428869" y="424556"/>
                  </a:lnTo>
                  <a:lnTo>
                    <a:pt x="419845" y="429883"/>
                  </a:lnTo>
                  <a:lnTo>
                    <a:pt x="409761" y="434677"/>
                  </a:lnTo>
                  <a:lnTo>
                    <a:pt x="399145" y="438406"/>
                  </a:lnTo>
                  <a:lnTo>
                    <a:pt x="389060" y="441069"/>
                  </a:lnTo>
                  <a:lnTo>
                    <a:pt x="383222" y="442135"/>
                  </a:lnTo>
                  <a:lnTo>
                    <a:pt x="377914" y="442667"/>
                  </a:lnTo>
                  <a:lnTo>
                    <a:pt x="372075" y="443200"/>
                  </a:lnTo>
                  <a:lnTo>
                    <a:pt x="366237" y="443200"/>
                  </a:lnTo>
                  <a:lnTo>
                    <a:pt x="355090" y="442667"/>
                  </a:lnTo>
                  <a:lnTo>
                    <a:pt x="343944" y="441602"/>
                  </a:lnTo>
                  <a:lnTo>
                    <a:pt x="333859" y="438406"/>
                  </a:lnTo>
                  <a:lnTo>
                    <a:pt x="323774" y="434677"/>
                  </a:lnTo>
                  <a:lnTo>
                    <a:pt x="313690" y="429883"/>
                  </a:lnTo>
                  <a:lnTo>
                    <a:pt x="304666" y="425089"/>
                  </a:lnTo>
                  <a:lnTo>
                    <a:pt x="296173" y="418696"/>
                  </a:lnTo>
                  <a:lnTo>
                    <a:pt x="288212" y="411239"/>
                  </a:lnTo>
                  <a:lnTo>
                    <a:pt x="280781" y="403781"/>
                  </a:lnTo>
                  <a:lnTo>
                    <a:pt x="274412" y="395258"/>
                  </a:lnTo>
                  <a:lnTo>
                    <a:pt x="269104" y="386202"/>
                  </a:lnTo>
                  <a:lnTo>
                    <a:pt x="264327" y="376614"/>
                  </a:lnTo>
                  <a:lnTo>
                    <a:pt x="260611" y="366492"/>
                  </a:lnTo>
                  <a:lnTo>
                    <a:pt x="257427" y="356371"/>
                  </a:lnTo>
                  <a:lnTo>
                    <a:pt x="255834" y="345185"/>
                  </a:lnTo>
                  <a:lnTo>
                    <a:pt x="254773" y="333998"/>
                  </a:lnTo>
                  <a:lnTo>
                    <a:pt x="254773" y="333466"/>
                  </a:lnTo>
                  <a:lnTo>
                    <a:pt x="254773" y="156079"/>
                  </a:lnTo>
                  <a:lnTo>
                    <a:pt x="266450" y="158209"/>
                  </a:lnTo>
                  <a:lnTo>
                    <a:pt x="277596" y="160340"/>
                  </a:lnTo>
                  <a:lnTo>
                    <a:pt x="287150" y="164069"/>
                  </a:lnTo>
                  <a:lnTo>
                    <a:pt x="295112" y="167798"/>
                  </a:lnTo>
                  <a:lnTo>
                    <a:pt x="298297" y="170461"/>
                  </a:lnTo>
                  <a:lnTo>
                    <a:pt x="302012" y="172592"/>
                  </a:lnTo>
                  <a:lnTo>
                    <a:pt x="304136" y="174723"/>
                  </a:lnTo>
                  <a:lnTo>
                    <a:pt x="306259" y="177386"/>
                  </a:lnTo>
                  <a:lnTo>
                    <a:pt x="308382" y="180050"/>
                  </a:lnTo>
                  <a:lnTo>
                    <a:pt x="309443" y="182181"/>
                  </a:lnTo>
                  <a:lnTo>
                    <a:pt x="310505" y="184844"/>
                  </a:lnTo>
                  <a:lnTo>
                    <a:pt x="310505" y="187508"/>
                  </a:lnTo>
                  <a:lnTo>
                    <a:pt x="310505" y="189106"/>
                  </a:lnTo>
                  <a:lnTo>
                    <a:pt x="311036" y="190704"/>
                  </a:lnTo>
                  <a:lnTo>
                    <a:pt x="311567" y="191769"/>
                  </a:lnTo>
                  <a:lnTo>
                    <a:pt x="312628" y="192834"/>
                  </a:lnTo>
                  <a:lnTo>
                    <a:pt x="313690" y="194433"/>
                  </a:lnTo>
                  <a:lnTo>
                    <a:pt x="315813" y="194965"/>
                  </a:lnTo>
                  <a:lnTo>
                    <a:pt x="316874" y="195498"/>
                  </a:lnTo>
                  <a:lnTo>
                    <a:pt x="318467" y="195498"/>
                  </a:lnTo>
                  <a:lnTo>
                    <a:pt x="320059" y="195498"/>
                  </a:lnTo>
                  <a:lnTo>
                    <a:pt x="321121" y="194965"/>
                  </a:lnTo>
                  <a:lnTo>
                    <a:pt x="323244" y="194433"/>
                  </a:lnTo>
                  <a:lnTo>
                    <a:pt x="324305" y="192834"/>
                  </a:lnTo>
                  <a:lnTo>
                    <a:pt x="325367" y="191769"/>
                  </a:lnTo>
                  <a:lnTo>
                    <a:pt x="325898" y="190704"/>
                  </a:lnTo>
                  <a:lnTo>
                    <a:pt x="326428" y="189106"/>
                  </a:lnTo>
                  <a:lnTo>
                    <a:pt x="326428" y="187508"/>
                  </a:lnTo>
                  <a:lnTo>
                    <a:pt x="325898" y="182713"/>
                  </a:lnTo>
                  <a:lnTo>
                    <a:pt x="325367" y="178984"/>
                  </a:lnTo>
                  <a:lnTo>
                    <a:pt x="323774" y="174190"/>
                  </a:lnTo>
                  <a:lnTo>
                    <a:pt x="321121" y="170461"/>
                  </a:lnTo>
                  <a:lnTo>
                    <a:pt x="318467" y="166200"/>
                  </a:lnTo>
                  <a:lnTo>
                    <a:pt x="315282" y="163004"/>
                  </a:lnTo>
                  <a:lnTo>
                    <a:pt x="311036" y="159275"/>
                  </a:lnTo>
                  <a:lnTo>
                    <a:pt x="306259" y="156079"/>
                  </a:lnTo>
                  <a:lnTo>
                    <a:pt x="301481" y="152883"/>
                  </a:lnTo>
                  <a:lnTo>
                    <a:pt x="295643" y="150219"/>
                  </a:lnTo>
                  <a:lnTo>
                    <a:pt x="289804" y="148088"/>
                  </a:lnTo>
                  <a:lnTo>
                    <a:pt x="283966" y="145425"/>
                  </a:lnTo>
                  <a:lnTo>
                    <a:pt x="277065" y="143827"/>
                  </a:lnTo>
                  <a:lnTo>
                    <a:pt x="269635" y="142229"/>
                  </a:lnTo>
                  <a:lnTo>
                    <a:pt x="262204" y="141163"/>
                  </a:lnTo>
                  <a:lnTo>
                    <a:pt x="254773" y="140098"/>
                  </a:lnTo>
                  <a:lnTo>
                    <a:pt x="254773" y="19177"/>
                  </a:lnTo>
                  <a:lnTo>
                    <a:pt x="254773" y="17579"/>
                  </a:lnTo>
                  <a:lnTo>
                    <a:pt x="255304" y="16513"/>
                  </a:lnTo>
                  <a:lnTo>
                    <a:pt x="255834" y="14915"/>
                  </a:lnTo>
                  <a:lnTo>
                    <a:pt x="256896" y="13850"/>
                  </a:lnTo>
                  <a:lnTo>
                    <a:pt x="260611" y="10654"/>
                  </a:lnTo>
                  <a:lnTo>
                    <a:pt x="264327" y="7990"/>
                  </a:lnTo>
                  <a:lnTo>
                    <a:pt x="269104" y="5859"/>
                  </a:lnTo>
                  <a:lnTo>
                    <a:pt x="273350" y="3196"/>
                  </a:lnTo>
                  <a:lnTo>
                    <a:pt x="278658" y="2131"/>
                  </a:lnTo>
                  <a:lnTo>
                    <a:pt x="284496" y="1065"/>
                  </a:lnTo>
                  <a:close/>
                  <a:moveTo>
                    <a:pt x="175800" y="0"/>
                  </a:moveTo>
                  <a:lnTo>
                    <a:pt x="181624" y="0"/>
                  </a:lnTo>
                  <a:lnTo>
                    <a:pt x="187449" y="0"/>
                  </a:lnTo>
                  <a:lnTo>
                    <a:pt x="193274" y="1065"/>
                  </a:lnTo>
                  <a:lnTo>
                    <a:pt x="198569" y="2131"/>
                  </a:lnTo>
                  <a:lnTo>
                    <a:pt x="203335" y="3196"/>
                  </a:lnTo>
                  <a:lnTo>
                    <a:pt x="208630" y="5859"/>
                  </a:lnTo>
                  <a:lnTo>
                    <a:pt x="213395" y="7990"/>
                  </a:lnTo>
                  <a:lnTo>
                    <a:pt x="217102" y="10654"/>
                  </a:lnTo>
                  <a:lnTo>
                    <a:pt x="220809" y="13850"/>
                  </a:lnTo>
                  <a:lnTo>
                    <a:pt x="221868" y="14915"/>
                  </a:lnTo>
                  <a:lnTo>
                    <a:pt x="222397" y="16513"/>
                  </a:lnTo>
                  <a:lnTo>
                    <a:pt x="222927" y="17579"/>
                  </a:lnTo>
                  <a:lnTo>
                    <a:pt x="222927" y="19177"/>
                  </a:lnTo>
                  <a:lnTo>
                    <a:pt x="222927" y="140098"/>
                  </a:lnTo>
                  <a:lnTo>
                    <a:pt x="214984" y="141163"/>
                  </a:lnTo>
                  <a:lnTo>
                    <a:pt x="207571" y="142229"/>
                  </a:lnTo>
                  <a:lnTo>
                    <a:pt x="200687" y="143827"/>
                  </a:lnTo>
                  <a:lnTo>
                    <a:pt x="193803" y="145425"/>
                  </a:lnTo>
                  <a:lnTo>
                    <a:pt x="187449" y="148088"/>
                  </a:lnTo>
                  <a:lnTo>
                    <a:pt x="182154" y="150219"/>
                  </a:lnTo>
                  <a:lnTo>
                    <a:pt x="176329" y="152883"/>
                  </a:lnTo>
                  <a:lnTo>
                    <a:pt x="171034" y="156079"/>
                  </a:lnTo>
                  <a:lnTo>
                    <a:pt x="166798" y="159275"/>
                  </a:lnTo>
                  <a:lnTo>
                    <a:pt x="162562" y="163004"/>
                  </a:lnTo>
                  <a:lnTo>
                    <a:pt x="159385" y="166200"/>
                  </a:lnTo>
                  <a:lnTo>
                    <a:pt x="156208" y="170461"/>
                  </a:lnTo>
                  <a:lnTo>
                    <a:pt x="154089" y="174190"/>
                  </a:lnTo>
                  <a:lnTo>
                    <a:pt x="152501" y="178984"/>
                  </a:lnTo>
                  <a:lnTo>
                    <a:pt x="151442" y="182713"/>
                  </a:lnTo>
                  <a:lnTo>
                    <a:pt x="151442" y="187508"/>
                  </a:lnTo>
                  <a:lnTo>
                    <a:pt x="151442" y="189106"/>
                  </a:lnTo>
                  <a:lnTo>
                    <a:pt x="151971" y="190704"/>
                  </a:lnTo>
                  <a:lnTo>
                    <a:pt x="152501" y="191769"/>
                  </a:lnTo>
                  <a:lnTo>
                    <a:pt x="153560" y="192834"/>
                  </a:lnTo>
                  <a:lnTo>
                    <a:pt x="154619" y="194433"/>
                  </a:lnTo>
                  <a:lnTo>
                    <a:pt x="155678" y="194965"/>
                  </a:lnTo>
                  <a:lnTo>
                    <a:pt x="157267" y="195498"/>
                  </a:lnTo>
                  <a:lnTo>
                    <a:pt x="159385" y="195498"/>
                  </a:lnTo>
                  <a:lnTo>
                    <a:pt x="160973" y="195498"/>
                  </a:lnTo>
                  <a:lnTo>
                    <a:pt x="162032" y="194965"/>
                  </a:lnTo>
                  <a:lnTo>
                    <a:pt x="163621" y="194433"/>
                  </a:lnTo>
                  <a:lnTo>
                    <a:pt x="164680" y="192834"/>
                  </a:lnTo>
                  <a:lnTo>
                    <a:pt x="165209" y="191769"/>
                  </a:lnTo>
                  <a:lnTo>
                    <a:pt x="166798" y="190704"/>
                  </a:lnTo>
                  <a:lnTo>
                    <a:pt x="167327" y="189106"/>
                  </a:lnTo>
                  <a:lnTo>
                    <a:pt x="167327" y="187508"/>
                  </a:lnTo>
                  <a:lnTo>
                    <a:pt x="167327" y="184844"/>
                  </a:lnTo>
                  <a:lnTo>
                    <a:pt x="168386" y="182181"/>
                  </a:lnTo>
                  <a:lnTo>
                    <a:pt x="169445" y="180050"/>
                  </a:lnTo>
                  <a:lnTo>
                    <a:pt x="171034" y="177386"/>
                  </a:lnTo>
                  <a:lnTo>
                    <a:pt x="173682" y="174723"/>
                  </a:lnTo>
                  <a:lnTo>
                    <a:pt x="175800" y="172592"/>
                  </a:lnTo>
                  <a:lnTo>
                    <a:pt x="178447" y="170461"/>
                  </a:lnTo>
                  <a:lnTo>
                    <a:pt x="182154" y="167798"/>
                  </a:lnTo>
                  <a:lnTo>
                    <a:pt x="190626" y="164069"/>
                  </a:lnTo>
                  <a:lnTo>
                    <a:pt x="199628" y="160340"/>
                  </a:lnTo>
                  <a:lnTo>
                    <a:pt x="210748" y="158209"/>
                  </a:lnTo>
                  <a:lnTo>
                    <a:pt x="222927" y="156079"/>
                  </a:lnTo>
                  <a:lnTo>
                    <a:pt x="222927" y="333466"/>
                  </a:lnTo>
                  <a:lnTo>
                    <a:pt x="222927" y="333998"/>
                  </a:lnTo>
                  <a:lnTo>
                    <a:pt x="221868" y="345185"/>
                  </a:lnTo>
                  <a:lnTo>
                    <a:pt x="219750" y="356371"/>
                  </a:lnTo>
                  <a:lnTo>
                    <a:pt x="217102" y="366492"/>
                  </a:lnTo>
                  <a:lnTo>
                    <a:pt x="213395" y="377146"/>
                  </a:lnTo>
                  <a:lnTo>
                    <a:pt x="208630" y="386202"/>
                  </a:lnTo>
                  <a:lnTo>
                    <a:pt x="202805" y="395258"/>
                  </a:lnTo>
                  <a:lnTo>
                    <a:pt x="195921" y="403781"/>
                  </a:lnTo>
                  <a:lnTo>
                    <a:pt x="189567" y="411239"/>
                  </a:lnTo>
                  <a:lnTo>
                    <a:pt x="181624" y="418696"/>
                  </a:lnTo>
                  <a:lnTo>
                    <a:pt x="172623" y="425089"/>
                  </a:lnTo>
                  <a:lnTo>
                    <a:pt x="163621" y="429883"/>
                  </a:lnTo>
                  <a:lnTo>
                    <a:pt x="154089" y="434677"/>
                  </a:lnTo>
                  <a:lnTo>
                    <a:pt x="144029" y="438406"/>
                  </a:lnTo>
                  <a:lnTo>
                    <a:pt x="133438" y="441602"/>
                  </a:lnTo>
                  <a:lnTo>
                    <a:pt x="122848" y="442667"/>
                  </a:lnTo>
                  <a:lnTo>
                    <a:pt x="111728" y="443200"/>
                  </a:lnTo>
                  <a:lnTo>
                    <a:pt x="105903" y="443200"/>
                  </a:lnTo>
                  <a:lnTo>
                    <a:pt x="100079" y="442667"/>
                  </a:lnTo>
                  <a:lnTo>
                    <a:pt x="94254" y="442135"/>
                  </a:lnTo>
                  <a:lnTo>
                    <a:pt x="88959" y="441069"/>
                  </a:lnTo>
                  <a:lnTo>
                    <a:pt x="77839" y="438406"/>
                  </a:lnTo>
                  <a:lnTo>
                    <a:pt x="67778" y="434677"/>
                  </a:lnTo>
                  <a:lnTo>
                    <a:pt x="58247" y="429883"/>
                  </a:lnTo>
                  <a:lnTo>
                    <a:pt x="49245" y="424556"/>
                  </a:lnTo>
                  <a:lnTo>
                    <a:pt x="40773" y="418164"/>
                  </a:lnTo>
                  <a:lnTo>
                    <a:pt x="32830" y="410706"/>
                  </a:lnTo>
                  <a:lnTo>
                    <a:pt x="25417" y="402716"/>
                  </a:lnTo>
                  <a:lnTo>
                    <a:pt x="19062" y="394192"/>
                  </a:lnTo>
                  <a:lnTo>
                    <a:pt x="13238" y="385137"/>
                  </a:lnTo>
                  <a:lnTo>
                    <a:pt x="8472" y="375016"/>
                  </a:lnTo>
                  <a:lnTo>
                    <a:pt x="4765" y="364894"/>
                  </a:lnTo>
                  <a:lnTo>
                    <a:pt x="2647" y="354241"/>
                  </a:lnTo>
                  <a:lnTo>
                    <a:pt x="1588" y="348381"/>
                  </a:lnTo>
                  <a:lnTo>
                    <a:pt x="529" y="342521"/>
                  </a:lnTo>
                  <a:lnTo>
                    <a:pt x="0" y="337194"/>
                  </a:lnTo>
                  <a:lnTo>
                    <a:pt x="0" y="331335"/>
                  </a:lnTo>
                  <a:lnTo>
                    <a:pt x="0" y="323344"/>
                  </a:lnTo>
                  <a:lnTo>
                    <a:pt x="1588" y="315887"/>
                  </a:lnTo>
                  <a:lnTo>
                    <a:pt x="2647" y="308429"/>
                  </a:lnTo>
                  <a:lnTo>
                    <a:pt x="4236" y="300971"/>
                  </a:lnTo>
                  <a:lnTo>
                    <a:pt x="6354" y="293514"/>
                  </a:lnTo>
                  <a:lnTo>
                    <a:pt x="9531" y="286589"/>
                  </a:lnTo>
                  <a:lnTo>
                    <a:pt x="12708" y="279664"/>
                  </a:lnTo>
                  <a:lnTo>
                    <a:pt x="15885" y="273804"/>
                  </a:lnTo>
                  <a:lnTo>
                    <a:pt x="16415" y="273271"/>
                  </a:lnTo>
                  <a:lnTo>
                    <a:pt x="16415" y="271673"/>
                  </a:lnTo>
                  <a:lnTo>
                    <a:pt x="80486" y="127846"/>
                  </a:lnTo>
                  <a:lnTo>
                    <a:pt x="81016" y="126781"/>
                  </a:lnTo>
                  <a:lnTo>
                    <a:pt x="82075" y="125715"/>
                  </a:lnTo>
                  <a:lnTo>
                    <a:pt x="112787" y="94819"/>
                  </a:lnTo>
                  <a:lnTo>
                    <a:pt x="140851" y="16513"/>
                  </a:lnTo>
                  <a:lnTo>
                    <a:pt x="141381" y="14915"/>
                  </a:lnTo>
                  <a:lnTo>
                    <a:pt x="142970" y="13850"/>
                  </a:lnTo>
                  <a:lnTo>
                    <a:pt x="146147" y="10654"/>
                  </a:lnTo>
                  <a:lnTo>
                    <a:pt x="150383" y="7990"/>
                  </a:lnTo>
                  <a:lnTo>
                    <a:pt x="154619" y="5859"/>
                  </a:lnTo>
                  <a:lnTo>
                    <a:pt x="159385" y="3196"/>
                  </a:lnTo>
                  <a:lnTo>
                    <a:pt x="164150" y="2131"/>
                  </a:lnTo>
                  <a:lnTo>
                    <a:pt x="169975" y="10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íšľiḓe">
              <a:extLst>
                <a:ext uri="{FF2B5EF4-FFF2-40B4-BE49-F238E27FC236}">
                  <a16:creationId xmlns:a16="http://schemas.microsoft.com/office/drawing/2014/main" xmlns="" id="{527B081C-BD47-4F4E-B7BA-257A0A19F780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38058" y="1396348"/>
              <a:ext cx="649290" cy="649288"/>
              <a:chOff x="5178047" y="1495387"/>
              <a:chExt cx="469329" cy="469329"/>
            </a:xfrm>
          </p:grpSpPr>
          <p:sp>
            <p:nvSpPr>
              <p:cNvPr id="27" name="íSḻîḋe">
                <a:extLst>
                  <a:ext uri="{FF2B5EF4-FFF2-40B4-BE49-F238E27FC236}">
                    <a16:creationId xmlns:a16="http://schemas.microsoft.com/office/drawing/2014/main" xmlns="" id="{FC4A8446-6D00-4A19-9501-4BD7C49D4E9A}"/>
                  </a:ext>
                </a:extLst>
              </p:cNvPr>
              <p:cNvSpPr/>
              <p:nvPr/>
            </p:nvSpPr>
            <p:spPr>
              <a:xfrm>
                <a:off x="5178047" y="1495387"/>
                <a:ext cx="469329" cy="46932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" name="isľiḓê">
                <a:extLst>
                  <a:ext uri="{FF2B5EF4-FFF2-40B4-BE49-F238E27FC236}">
                    <a16:creationId xmlns:a16="http://schemas.microsoft.com/office/drawing/2014/main" xmlns="" id="{C34C7CFD-35E8-45CC-B640-BF700BBA680E}"/>
                  </a:ext>
                </a:extLst>
              </p:cNvPr>
              <p:cNvSpPr/>
              <p:nvPr/>
            </p:nvSpPr>
            <p:spPr bwMode="auto">
              <a:xfrm>
                <a:off x="5271754" y="1583071"/>
                <a:ext cx="271796" cy="261752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isļíďé">
              <a:extLst>
                <a:ext uri="{FF2B5EF4-FFF2-40B4-BE49-F238E27FC236}">
                  <a16:creationId xmlns:a16="http://schemas.microsoft.com/office/drawing/2014/main" xmlns="" id="{8EAE3B87-C6DE-407C-81F1-C222CFA7B123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38058" y="5511838"/>
              <a:ext cx="649290" cy="649288"/>
              <a:chOff x="5178047" y="1495387"/>
              <a:chExt cx="469329" cy="469329"/>
            </a:xfrm>
          </p:grpSpPr>
          <p:sp>
            <p:nvSpPr>
              <p:cNvPr id="25" name="îṧľiḋe">
                <a:extLst>
                  <a:ext uri="{FF2B5EF4-FFF2-40B4-BE49-F238E27FC236}">
                    <a16:creationId xmlns:a16="http://schemas.microsoft.com/office/drawing/2014/main" xmlns="" id="{661EFE8B-AB56-4076-83F5-B751686D8E1A}"/>
                  </a:ext>
                </a:extLst>
              </p:cNvPr>
              <p:cNvSpPr/>
              <p:nvPr/>
            </p:nvSpPr>
            <p:spPr>
              <a:xfrm>
                <a:off x="5178047" y="1495387"/>
                <a:ext cx="469329" cy="46932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íSļïḑè">
                <a:extLst>
                  <a:ext uri="{FF2B5EF4-FFF2-40B4-BE49-F238E27FC236}">
                    <a16:creationId xmlns:a16="http://schemas.microsoft.com/office/drawing/2014/main" xmlns="" id="{E3DAE44B-B597-4A85-849A-98BB6E95292A}"/>
                  </a:ext>
                </a:extLst>
              </p:cNvPr>
              <p:cNvSpPr/>
              <p:nvPr/>
            </p:nvSpPr>
            <p:spPr bwMode="auto">
              <a:xfrm>
                <a:off x="5271754" y="1583071"/>
                <a:ext cx="271796" cy="261752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ïsḷidê">
              <a:extLst>
                <a:ext uri="{FF2B5EF4-FFF2-40B4-BE49-F238E27FC236}">
                  <a16:creationId xmlns:a16="http://schemas.microsoft.com/office/drawing/2014/main" xmlns="" id="{42174F79-FBBB-4E83-8B70-D52CA6DF3EB7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69706" y="3313906"/>
              <a:ext cx="649290" cy="649288"/>
              <a:chOff x="5178047" y="1495387"/>
              <a:chExt cx="469329" cy="469329"/>
            </a:xfrm>
          </p:grpSpPr>
          <p:sp>
            <p:nvSpPr>
              <p:cNvPr id="23" name="íš1idè">
                <a:extLst>
                  <a:ext uri="{FF2B5EF4-FFF2-40B4-BE49-F238E27FC236}">
                    <a16:creationId xmlns:a16="http://schemas.microsoft.com/office/drawing/2014/main" xmlns="" id="{41D00870-3C91-4F0A-A47E-6F683DC5A2F3}"/>
                  </a:ext>
                </a:extLst>
              </p:cNvPr>
              <p:cNvSpPr/>
              <p:nvPr/>
            </p:nvSpPr>
            <p:spPr>
              <a:xfrm>
                <a:off x="5178047" y="1495387"/>
                <a:ext cx="469329" cy="46932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iṣḻidè">
                <a:extLst>
                  <a:ext uri="{FF2B5EF4-FFF2-40B4-BE49-F238E27FC236}">
                    <a16:creationId xmlns:a16="http://schemas.microsoft.com/office/drawing/2014/main" xmlns="" id="{B0366895-97F7-4F64-800F-4967140EAEA6}"/>
                  </a:ext>
                </a:extLst>
              </p:cNvPr>
              <p:cNvSpPr/>
              <p:nvPr/>
            </p:nvSpPr>
            <p:spPr bwMode="auto">
              <a:xfrm>
                <a:off x="5271754" y="1583071"/>
                <a:ext cx="271796" cy="261752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" name="îṧļiḓé">
              <a:extLst>
                <a:ext uri="{FF2B5EF4-FFF2-40B4-BE49-F238E27FC236}">
                  <a16:creationId xmlns:a16="http://schemas.microsoft.com/office/drawing/2014/main" xmlns="" id="{1F3A0A66-CFF8-42E9-9CE9-88FA826FDBD0}"/>
                </a:ext>
              </a:extLst>
            </p:cNvPr>
            <p:cNvSpPr txBox="1"/>
            <p:nvPr/>
          </p:nvSpPr>
          <p:spPr>
            <a:xfrm>
              <a:off x="6685904" y="3274385"/>
              <a:ext cx="4834584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grpSp>
          <p:nvGrpSpPr>
            <p:cNvPr id="14" name="íS1ïḍê">
              <a:extLst>
                <a:ext uri="{FF2B5EF4-FFF2-40B4-BE49-F238E27FC236}">
                  <a16:creationId xmlns:a16="http://schemas.microsoft.com/office/drawing/2014/main" xmlns="" id="{0C98790D-871D-4E3D-B157-496FCA784120}"/>
                </a:ext>
              </a:extLst>
            </p:cNvPr>
            <p:cNvGrpSpPr>
              <a:grpSpLocks/>
            </p:cNvGrpSpPr>
            <p:nvPr/>
          </p:nvGrpSpPr>
          <p:grpSpPr>
            <a:xfrm>
              <a:off x="673100" y="1130300"/>
              <a:ext cx="3847900" cy="1017430"/>
              <a:chOff x="673100" y="1130300"/>
              <a:chExt cx="3847900" cy="1017430"/>
            </a:xfrm>
          </p:grpSpPr>
          <p:sp>
            <p:nvSpPr>
              <p:cNvPr id="21" name="ïs1îḍe">
                <a:extLst>
                  <a:ext uri="{FF2B5EF4-FFF2-40B4-BE49-F238E27FC236}">
                    <a16:creationId xmlns:a16="http://schemas.microsoft.com/office/drawing/2014/main" xmlns="" id="{FFE461FF-81F6-4B80-877D-6A8A746D7220}"/>
                  </a:ext>
                </a:extLst>
              </p:cNvPr>
              <p:cNvSpPr txBox="1"/>
              <p:nvPr/>
            </p:nvSpPr>
            <p:spPr>
              <a:xfrm>
                <a:off x="673100" y="1130300"/>
                <a:ext cx="38479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2" name="íṧľïdé">
                <a:extLst>
                  <a:ext uri="{FF2B5EF4-FFF2-40B4-BE49-F238E27FC236}">
                    <a16:creationId xmlns:a16="http://schemas.microsoft.com/office/drawing/2014/main" xmlns="" id="{8DBD4ED3-0561-4573-A059-3BDED152EDDA}"/>
                  </a:ext>
                </a:extLst>
              </p:cNvPr>
              <p:cNvSpPr txBox="1"/>
              <p:nvPr/>
            </p:nvSpPr>
            <p:spPr>
              <a:xfrm>
                <a:off x="673100" y="1522812"/>
                <a:ext cx="38479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</p:grpSp>
        <p:grpSp>
          <p:nvGrpSpPr>
            <p:cNvPr id="15" name="íślïḍê">
              <a:extLst>
                <a:ext uri="{FF2B5EF4-FFF2-40B4-BE49-F238E27FC236}">
                  <a16:creationId xmlns:a16="http://schemas.microsoft.com/office/drawing/2014/main" xmlns="" id="{CE3B23FF-F1D3-488F-A196-7495538F4CC8}"/>
                </a:ext>
              </a:extLst>
            </p:cNvPr>
            <p:cNvGrpSpPr>
              <a:grpSpLocks/>
            </p:cNvGrpSpPr>
            <p:nvPr/>
          </p:nvGrpSpPr>
          <p:grpSpPr>
            <a:xfrm>
              <a:off x="673100" y="3130550"/>
              <a:ext cx="2952968" cy="1017430"/>
              <a:chOff x="673100" y="3548872"/>
              <a:chExt cx="2952968" cy="1017430"/>
            </a:xfrm>
          </p:grpSpPr>
          <p:sp>
            <p:nvSpPr>
              <p:cNvPr id="19" name="iṥľídè">
                <a:extLst>
                  <a:ext uri="{FF2B5EF4-FFF2-40B4-BE49-F238E27FC236}">
                    <a16:creationId xmlns:a16="http://schemas.microsoft.com/office/drawing/2014/main" xmlns="" id="{7B144D22-BA75-413F-B6CD-A49DBA83BE8E}"/>
                  </a:ext>
                </a:extLst>
              </p:cNvPr>
              <p:cNvSpPr txBox="1"/>
              <p:nvPr/>
            </p:nvSpPr>
            <p:spPr>
              <a:xfrm>
                <a:off x="673100" y="3548872"/>
                <a:ext cx="2952968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0" name="iš1ïde">
                <a:extLst>
                  <a:ext uri="{FF2B5EF4-FFF2-40B4-BE49-F238E27FC236}">
                    <a16:creationId xmlns:a16="http://schemas.microsoft.com/office/drawing/2014/main" xmlns="" id="{B81C4293-FC59-4FF4-9FDF-833F375991EE}"/>
                  </a:ext>
                </a:extLst>
              </p:cNvPr>
              <p:cNvSpPr txBox="1"/>
              <p:nvPr/>
            </p:nvSpPr>
            <p:spPr>
              <a:xfrm>
                <a:off x="673100" y="3941384"/>
                <a:ext cx="2952968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200" dirty="0"/>
                  <a:t>Copy paste fonts. Choose the only option to retain text.…</a:t>
                </a:r>
                <a:r>
                  <a:rPr lang="de-DE" altLang="zh-CN" sz="1200" dirty="0"/>
                  <a:t>..</a:t>
                </a:r>
              </a:p>
            </p:txBody>
          </p:sp>
        </p:grpSp>
        <p:grpSp>
          <p:nvGrpSpPr>
            <p:cNvPr id="16" name="í$ļïdè">
              <a:extLst>
                <a:ext uri="{FF2B5EF4-FFF2-40B4-BE49-F238E27FC236}">
                  <a16:creationId xmlns:a16="http://schemas.microsoft.com/office/drawing/2014/main" xmlns="" id="{F2129A64-AF43-4080-965A-1F54D555CEA9}"/>
                </a:ext>
              </a:extLst>
            </p:cNvPr>
            <p:cNvGrpSpPr>
              <a:grpSpLocks/>
            </p:cNvGrpSpPr>
            <p:nvPr/>
          </p:nvGrpSpPr>
          <p:grpSpPr>
            <a:xfrm>
              <a:off x="673100" y="5130800"/>
              <a:ext cx="3847900" cy="1017430"/>
              <a:chOff x="673100" y="5130800"/>
              <a:chExt cx="3847900" cy="1017430"/>
            </a:xfrm>
          </p:grpSpPr>
          <p:sp>
            <p:nvSpPr>
              <p:cNvPr id="17" name="iṥļiḑè">
                <a:extLst>
                  <a:ext uri="{FF2B5EF4-FFF2-40B4-BE49-F238E27FC236}">
                    <a16:creationId xmlns:a16="http://schemas.microsoft.com/office/drawing/2014/main" xmlns="" id="{44E02C4C-C6A7-4014-9EAC-D9EFCD95F597}"/>
                  </a:ext>
                </a:extLst>
              </p:cNvPr>
              <p:cNvSpPr txBox="1"/>
              <p:nvPr/>
            </p:nvSpPr>
            <p:spPr>
              <a:xfrm>
                <a:off x="673100" y="5130800"/>
                <a:ext cx="38479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8" name="îSlïďè">
                <a:extLst>
                  <a:ext uri="{FF2B5EF4-FFF2-40B4-BE49-F238E27FC236}">
                    <a16:creationId xmlns:a16="http://schemas.microsoft.com/office/drawing/2014/main" xmlns="" id="{2CE9DF4A-9068-42EE-9F90-EEDE19B2356F}"/>
                  </a:ext>
                </a:extLst>
              </p:cNvPr>
              <p:cNvSpPr txBox="1"/>
              <p:nvPr/>
            </p:nvSpPr>
            <p:spPr>
              <a:xfrm>
                <a:off x="673100" y="5523312"/>
                <a:ext cx="38479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200" dirty="0"/>
                  <a:t>Copy paste fonts. Choose the only option to retain text.…</a:t>
                </a:r>
                <a:r>
                  <a:rPr lang="de-DE" altLang="zh-CN" sz="1200" dirty="0"/>
                  <a:t>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10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4E740D-7148-40F4-B2D9-7FA6E4F7D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441819-E23C-4D82-A17C-C6B606324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A6CC4A-5443-4EB0-840C-60A1AEB4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1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901D46-2AFB-47A6-A3B5-2F1CBAED35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85425"/>
            <a:ext cx="11644098" cy="4895244"/>
            <a:chOff x="0" y="1185425"/>
            <a:chExt cx="11644100" cy="4895245"/>
          </a:xfrm>
        </p:grpSpPr>
        <p:sp>
          <p:nvSpPr>
            <p:cNvPr id="6" name="ïṩḻiďè">
              <a:extLst>
                <a:ext uri="{FF2B5EF4-FFF2-40B4-BE49-F238E27FC236}">
                  <a16:creationId xmlns:a16="http://schemas.microsoft.com/office/drawing/2014/main" xmlns="" id="{F1033CD2-90EC-423A-8515-C01A8CBB041C}"/>
                </a:ext>
              </a:extLst>
            </p:cNvPr>
            <p:cNvSpPr/>
            <p:nvPr/>
          </p:nvSpPr>
          <p:spPr bwMode="auto">
            <a:xfrm>
              <a:off x="0" y="199426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1íḋé">
              <a:extLst>
                <a:ext uri="{FF2B5EF4-FFF2-40B4-BE49-F238E27FC236}">
                  <a16:creationId xmlns:a16="http://schemas.microsoft.com/office/drawing/2014/main" xmlns="" id="{01DC2AAC-A195-4FF3-B3D5-B7EB0BBB035C}"/>
                </a:ext>
              </a:extLst>
            </p:cNvPr>
            <p:cNvSpPr/>
            <p:nvPr/>
          </p:nvSpPr>
          <p:spPr>
            <a:xfrm>
              <a:off x="1711174" y="3447511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ślîdé">
              <a:extLst>
                <a:ext uri="{FF2B5EF4-FFF2-40B4-BE49-F238E27FC236}">
                  <a16:creationId xmlns:a16="http://schemas.microsoft.com/office/drawing/2014/main" xmlns="" id="{C9155103-E847-4E0B-ADA8-5A71A7EA5FD8}"/>
                </a:ext>
              </a:extLst>
            </p:cNvPr>
            <p:cNvSpPr/>
            <p:nvPr/>
          </p:nvSpPr>
          <p:spPr>
            <a:xfrm>
              <a:off x="1819875" y="3556303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9" name="isľíḍê">
              <a:extLst>
                <a:ext uri="{FF2B5EF4-FFF2-40B4-BE49-F238E27FC236}">
                  <a16:creationId xmlns:a16="http://schemas.microsoft.com/office/drawing/2014/main" xmlns="" id="{9E00F7A0-75EB-4F99-958A-D55BC3FFE6F2}"/>
                </a:ext>
              </a:extLst>
            </p:cNvPr>
            <p:cNvSpPr/>
            <p:nvPr/>
          </p:nvSpPr>
          <p:spPr>
            <a:xfrm>
              <a:off x="5588022" y="2734056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ṣḷíḓe">
              <a:extLst>
                <a:ext uri="{FF2B5EF4-FFF2-40B4-BE49-F238E27FC236}">
                  <a16:creationId xmlns:a16="http://schemas.microsoft.com/office/drawing/2014/main" xmlns="" id="{DB441358-135A-4B98-8361-6D956A732DF8}"/>
                </a:ext>
              </a:extLst>
            </p:cNvPr>
            <p:cNvSpPr/>
            <p:nvPr/>
          </p:nvSpPr>
          <p:spPr>
            <a:xfrm>
              <a:off x="5696723" y="2842848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1" name="ïṡ1ide">
              <a:extLst>
                <a:ext uri="{FF2B5EF4-FFF2-40B4-BE49-F238E27FC236}">
                  <a16:creationId xmlns:a16="http://schemas.microsoft.com/office/drawing/2014/main" xmlns="" id="{B875FC5E-A59F-42BA-A8FC-DBD005A51F8A}"/>
                </a:ext>
              </a:extLst>
            </p:cNvPr>
            <p:cNvSpPr/>
            <p:nvPr/>
          </p:nvSpPr>
          <p:spPr>
            <a:xfrm>
              <a:off x="7481473" y="3261239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ṥľïḓé">
              <a:extLst>
                <a:ext uri="{FF2B5EF4-FFF2-40B4-BE49-F238E27FC236}">
                  <a16:creationId xmlns:a16="http://schemas.microsoft.com/office/drawing/2014/main" xmlns="" id="{4C6473EC-ACBF-43FC-A4E4-DCEF85C9CF06}"/>
                </a:ext>
              </a:extLst>
            </p:cNvPr>
            <p:cNvSpPr/>
            <p:nvPr/>
          </p:nvSpPr>
          <p:spPr>
            <a:xfrm>
              <a:off x="7590174" y="3370031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3" name="işļiḋé">
              <a:extLst>
                <a:ext uri="{FF2B5EF4-FFF2-40B4-BE49-F238E27FC236}">
                  <a16:creationId xmlns:a16="http://schemas.microsoft.com/office/drawing/2014/main" xmlns="" id="{8DB85F6C-FCBA-4DD5-A5DC-DAE62B6D6B5D}"/>
                </a:ext>
              </a:extLst>
            </p:cNvPr>
            <p:cNvSpPr/>
            <p:nvPr/>
          </p:nvSpPr>
          <p:spPr>
            <a:xfrm>
              <a:off x="3685327" y="4062020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ś1ïde">
              <a:extLst>
                <a:ext uri="{FF2B5EF4-FFF2-40B4-BE49-F238E27FC236}">
                  <a16:creationId xmlns:a16="http://schemas.microsoft.com/office/drawing/2014/main" xmlns="" id="{A418D42C-33E0-4A8F-9396-5A08534A3EB0}"/>
                </a:ext>
              </a:extLst>
            </p:cNvPr>
            <p:cNvSpPr/>
            <p:nvPr/>
          </p:nvSpPr>
          <p:spPr>
            <a:xfrm>
              <a:off x="3794028" y="4170812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15" name="í$1îḑé">
              <a:extLst>
                <a:ext uri="{FF2B5EF4-FFF2-40B4-BE49-F238E27FC236}">
                  <a16:creationId xmlns:a16="http://schemas.microsoft.com/office/drawing/2014/main" xmlns="" id="{00C272AC-51EF-40A0-B05B-C840F785FDAA}"/>
                </a:ext>
              </a:extLst>
            </p:cNvPr>
            <p:cNvGrpSpPr/>
            <p:nvPr/>
          </p:nvGrpSpPr>
          <p:grpSpPr>
            <a:xfrm>
              <a:off x="7131001" y="1185425"/>
              <a:ext cx="4513099" cy="2712288"/>
              <a:chOff x="6667902" y="1309443"/>
              <a:chExt cx="4945077" cy="2971898"/>
            </a:xfrm>
          </p:grpSpPr>
          <p:sp>
            <p:nvSpPr>
              <p:cNvPr id="28" name="ïṥ1iḑè">
                <a:extLst>
                  <a:ext uri="{FF2B5EF4-FFF2-40B4-BE49-F238E27FC236}">
                    <a16:creationId xmlns:a16="http://schemas.microsoft.com/office/drawing/2014/main" xmlns="" id="{DA1BC178-5EC5-406E-88E0-876B80182ED1}"/>
                  </a:ext>
                </a:extLst>
              </p:cNvPr>
              <p:cNvSpPr/>
              <p:nvPr/>
            </p:nvSpPr>
            <p:spPr bwMode="auto">
              <a:xfrm rot="1784174" flipV="1">
                <a:off x="8523804" y="2574856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ṧḻiḍê">
                <a:extLst>
                  <a:ext uri="{FF2B5EF4-FFF2-40B4-BE49-F238E27FC236}">
                    <a16:creationId xmlns:a16="http://schemas.microsoft.com/office/drawing/2014/main" xmlns="" id="{7C4BEB86-E443-43DE-AC68-CBEC2601307A}"/>
                  </a:ext>
                </a:extLst>
              </p:cNvPr>
              <p:cNvSpPr/>
              <p:nvPr/>
            </p:nvSpPr>
            <p:spPr bwMode="auto">
              <a:xfrm rot="710118" flipV="1">
                <a:off x="7620443" y="2451701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ṥliḍé">
                <a:extLst>
                  <a:ext uri="{FF2B5EF4-FFF2-40B4-BE49-F238E27FC236}">
                    <a16:creationId xmlns:a16="http://schemas.microsoft.com/office/drawing/2014/main" xmlns="" id="{472651F0-2BDF-4571-84B2-D01026CEC405}"/>
                  </a:ext>
                </a:extLst>
              </p:cNvPr>
              <p:cNvSpPr/>
              <p:nvPr/>
            </p:nvSpPr>
            <p:spPr bwMode="auto">
              <a:xfrm rot="11700000" flipV="1">
                <a:off x="6667902" y="1473522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Slïḍè">
                <a:extLst>
                  <a:ext uri="{FF2B5EF4-FFF2-40B4-BE49-F238E27FC236}">
                    <a16:creationId xmlns:a16="http://schemas.microsoft.com/office/drawing/2014/main" xmlns="" id="{4340D232-68F5-4224-8F4E-F218ED6CD3D7}"/>
                  </a:ext>
                </a:extLst>
              </p:cNvPr>
              <p:cNvSpPr/>
              <p:nvPr/>
            </p:nvSpPr>
            <p:spPr bwMode="auto">
              <a:xfrm rot="3026502">
                <a:off x="8910367" y="2145991"/>
                <a:ext cx="660677" cy="1092281"/>
              </a:xfrm>
              <a:custGeom>
                <a:avLst/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ṡľïḋè">
                <a:extLst>
                  <a:ext uri="{FF2B5EF4-FFF2-40B4-BE49-F238E27FC236}">
                    <a16:creationId xmlns:a16="http://schemas.microsoft.com/office/drawing/2014/main" xmlns="" id="{A02B6013-284F-47AD-8AA9-C8C8C280B145}"/>
                  </a:ext>
                </a:extLst>
              </p:cNvPr>
              <p:cNvSpPr/>
              <p:nvPr/>
            </p:nvSpPr>
            <p:spPr bwMode="auto">
              <a:xfrm rot="3026502">
                <a:off x="9101568" y="2237542"/>
                <a:ext cx="538459" cy="687914"/>
              </a:xfrm>
              <a:custGeom>
                <a:avLst/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sľïḋé">
                <a:extLst>
                  <a:ext uri="{FF2B5EF4-FFF2-40B4-BE49-F238E27FC236}">
                    <a16:creationId xmlns:a16="http://schemas.microsoft.com/office/drawing/2014/main" xmlns="" id="{DFD65E49-8073-4C8D-917A-E158793CCBDE}"/>
                  </a:ext>
                </a:extLst>
              </p:cNvPr>
              <p:cNvSpPr/>
              <p:nvPr/>
            </p:nvSpPr>
            <p:spPr bwMode="auto">
              <a:xfrm rot="3026502">
                <a:off x="9235224" y="2292853"/>
                <a:ext cx="352687" cy="497253"/>
              </a:xfrm>
              <a:custGeom>
                <a:avLst/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$ḻiḍê">
                <a:extLst>
                  <a:ext uri="{FF2B5EF4-FFF2-40B4-BE49-F238E27FC236}">
                    <a16:creationId xmlns:a16="http://schemas.microsoft.com/office/drawing/2014/main" xmlns="" id="{6C145451-0F52-42FD-BB5B-4ED41E95F6AD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şľîḍé">
                <a:extLst>
                  <a:ext uri="{FF2B5EF4-FFF2-40B4-BE49-F238E27FC236}">
                    <a16:creationId xmlns:a16="http://schemas.microsoft.com/office/drawing/2014/main" xmlns="" id="{0F1584D1-FE5D-47C9-8A5B-3C39F5E299E8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ṧḻîḓê">
                <a:extLst>
                  <a:ext uri="{FF2B5EF4-FFF2-40B4-BE49-F238E27FC236}">
                    <a16:creationId xmlns:a16="http://schemas.microsoft.com/office/drawing/2014/main" xmlns="" id="{149A16C2-7859-42D2-8892-B65A464CE9D4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$lîḓe">
                <a:extLst>
                  <a:ext uri="{FF2B5EF4-FFF2-40B4-BE49-F238E27FC236}">
                    <a16:creationId xmlns:a16="http://schemas.microsoft.com/office/drawing/2014/main" xmlns="" id="{A98C082A-55FC-4A3B-ABC2-3EB38FBC65FA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ṣļíḋè">
                <a:extLst>
                  <a:ext uri="{FF2B5EF4-FFF2-40B4-BE49-F238E27FC236}">
                    <a16:creationId xmlns:a16="http://schemas.microsoft.com/office/drawing/2014/main" xmlns="" id="{4CACB0FA-D7BD-4027-937A-45DFCC101348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šľîḋè">
                <a:extLst>
                  <a:ext uri="{FF2B5EF4-FFF2-40B4-BE49-F238E27FC236}">
                    <a16:creationId xmlns:a16="http://schemas.microsoft.com/office/drawing/2014/main" xmlns="" id="{613D4C52-E597-4F75-B1CF-39B6C4998D7A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šḷídè">
                <a:extLst>
                  <a:ext uri="{FF2B5EF4-FFF2-40B4-BE49-F238E27FC236}">
                    <a16:creationId xmlns:a16="http://schemas.microsoft.com/office/drawing/2014/main" xmlns="" id="{BD2BA38D-5F3F-44FA-BBE1-755D1001BDCE}"/>
                  </a:ext>
                </a:extLst>
              </p:cNvPr>
              <p:cNvSpPr/>
              <p:nvPr/>
            </p:nvSpPr>
            <p:spPr bwMode="auto">
              <a:xfrm rot="3026502">
                <a:off x="9778248" y="935396"/>
                <a:ext cx="987523" cy="1806036"/>
              </a:xfrm>
              <a:custGeom>
                <a:avLst/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ṣḻîḍè">
                <a:extLst>
                  <a:ext uri="{FF2B5EF4-FFF2-40B4-BE49-F238E27FC236}">
                    <a16:creationId xmlns:a16="http://schemas.microsoft.com/office/drawing/2014/main" xmlns="" id="{E9431783-C9EC-4BA8-B77B-1FCCD3BB3A5D}"/>
                  </a:ext>
                </a:extLst>
              </p:cNvPr>
              <p:cNvSpPr/>
              <p:nvPr/>
            </p:nvSpPr>
            <p:spPr bwMode="auto">
              <a:xfrm rot="3026502">
                <a:off x="9614946" y="1879379"/>
                <a:ext cx="874384" cy="284943"/>
              </a:xfrm>
              <a:custGeom>
                <a:avLst/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ṡľíďe">
                <a:extLst>
                  <a:ext uri="{FF2B5EF4-FFF2-40B4-BE49-F238E27FC236}">
                    <a16:creationId xmlns:a16="http://schemas.microsoft.com/office/drawing/2014/main" xmlns="" id="{E61FA9E0-9537-4F0F-9E00-FB0AD0642F71}"/>
                  </a:ext>
                </a:extLst>
              </p:cNvPr>
              <p:cNvSpPr/>
              <p:nvPr/>
            </p:nvSpPr>
            <p:spPr bwMode="auto">
              <a:xfrm rot="3026502">
                <a:off x="9890569" y="1654797"/>
                <a:ext cx="923969" cy="233262"/>
              </a:xfrm>
              <a:custGeom>
                <a:avLst/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śľïḋê">
                <a:extLst>
                  <a:ext uri="{FF2B5EF4-FFF2-40B4-BE49-F238E27FC236}">
                    <a16:creationId xmlns:a16="http://schemas.microsoft.com/office/drawing/2014/main" xmlns="" id="{C5CF90FA-827A-45F9-B1E6-E52E2277C9BF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śḷidé">
                <a:extLst>
                  <a:ext uri="{FF2B5EF4-FFF2-40B4-BE49-F238E27FC236}">
                    <a16:creationId xmlns:a16="http://schemas.microsoft.com/office/drawing/2014/main" xmlns="" id="{45E98B98-7CDA-41F4-BF1D-17E8B67B407C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šļîḓê">
                <a:extLst>
                  <a:ext uri="{FF2B5EF4-FFF2-40B4-BE49-F238E27FC236}">
                    <a16:creationId xmlns:a16="http://schemas.microsoft.com/office/drawing/2014/main" xmlns="" id="{D476F005-8829-4B20-9FCD-5BCB161DFFD1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ṣ1ïḓe">
                <a:extLst>
                  <a:ext uri="{FF2B5EF4-FFF2-40B4-BE49-F238E27FC236}">
                    <a16:creationId xmlns:a16="http://schemas.microsoft.com/office/drawing/2014/main" xmlns="" id="{8A5CEEBB-8824-41AA-ADE4-F7BA25C57BEF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$1iḓê">
                <a:extLst>
                  <a:ext uri="{FF2B5EF4-FFF2-40B4-BE49-F238E27FC236}">
                    <a16:creationId xmlns:a16="http://schemas.microsoft.com/office/drawing/2014/main" xmlns="" id="{BED41337-EFD2-474C-8CBA-CB4134DBF773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$ḻíḋê">
                <a:extLst>
                  <a:ext uri="{FF2B5EF4-FFF2-40B4-BE49-F238E27FC236}">
                    <a16:creationId xmlns:a16="http://schemas.microsoft.com/office/drawing/2014/main" xmlns="" id="{3180AA6A-7907-4EA1-913F-A0D872B08C07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šļïďê">
                <a:extLst>
                  <a:ext uri="{FF2B5EF4-FFF2-40B4-BE49-F238E27FC236}">
                    <a16:creationId xmlns:a16="http://schemas.microsoft.com/office/drawing/2014/main" xmlns="" id="{6F8A8A22-8A16-40C0-BB5C-CF993D610B1E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ṧľíḍé">
                <a:extLst>
                  <a:ext uri="{FF2B5EF4-FFF2-40B4-BE49-F238E27FC236}">
                    <a16:creationId xmlns:a16="http://schemas.microsoft.com/office/drawing/2014/main" xmlns="" id="{F90588E5-4952-4EDE-B1A3-5758740820A6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şļîdè">
                <a:extLst>
                  <a:ext uri="{FF2B5EF4-FFF2-40B4-BE49-F238E27FC236}">
                    <a16:creationId xmlns:a16="http://schemas.microsoft.com/office/drawing/2014/main" xmlns="" id="{FEE05306-7BBD-4401-A75E-D84E66C684A8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ṥľíḑe">
                <a:extLst>
                  <a:ext uri="{FF2B5EF4-FFF2-40B4-BE49-F238E27FC236}">
                    <a16:creationId xmlns:a16="http://schemas.microsoft.com/office/drawing/2014/main" xmlns="" id="{D6F6C594-A3C5-4E3F-A82D-6580B75105B1}"/>
                  </a:ext>
                </a:extLst>
              </p:cNvPr>
              <p:cNvSpPr/>
              <p:nvPr/>
            </p:nvSpPr>
            <p:spPr bwMode="auto">
              <a:xfrm rot="3026502">
                <a:off x="9600549" y="1927489"/>
                <a:ext cx="129202" cy="819909"/>
              </a:xfrm>
              <a:custGeom>
                <a:avLst/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śľïdê">
                <a:extLst>
                  <a:ext uri="{FF2B5EF4-FFF2-40B4-BE49-F238E27FC236}">
                    <a16:creationId xmlns:a16="http://schemas.microsoft.com/office/drawing/2014/main" xmlns="" id="{B16A6887-9CA5-474B-84DB-4ADF4D0DA3E0}"/>
                  </a:ext>
                </a:extLst>
              </p:cNvPr>
              <p:cNvSpPr/>
              <p:nvPr/>
            </p:nvSpPr>
            <p:spPr bwMode="auto">
              <a:xfrm rot="3026502">
                <a:off x="10421845" y="1424744"/>
                <a:ext cx="323354" cy="32265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ïšļïdè">
              <a:extLst>
                <a:ext uri="{FF2B5EF4-FFF2-40B4-BE49-F238E27FC236}">
                  <a16:creationId xmlns:a16="http://schemas.microsoft.com/office/drawing/2014/main" xmlns="" id="{4F6B91DC-100F-4D16-A444-2C23AF25AB6E}"/>
                </a:ext>
              </a:extLst>
            </p:cNvPr>
            <p:cNvGrpSpPr/>
            <p:nvPr/>
          </p:nvGrpSpPr>
          <p:grpSpPr>
            <a:xfrm>
              <a:off x="1107937" y="2497056"/>
              <a:ext cx="2108063" cy="1075793"/>
              <a:chOff x="1107937" y="2799003"/>
              <a:chExt cx="2108063" cy="1075793"/>
            </a:xfrm>
          </p:grpSpPr>
          <p:sp>
            <p:nvSpPr>
              <p:cNvPr id="26" name="îSļî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07937" y="3186601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ṡḷí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07937" y="2799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ṧ1iďè">
              <a:extLst>
                <a:ext uri="{FF2B5EF4-FFF2-40B4-BE49-F238E27FC236}">
                  <a16:creationId xmlns:a16="http://schemas.microsoft.com/office/drawing/2014/main" xmlns="" id="{C4B7765A-25A9-40A9-B5B2-D39035104517}"/>
                </a:ext>
              </a:extLst>
            </p:cNvPr>
            <p:cNvGrpSpPr/>
            <p:nvPr/>
          </p:nvGrpSpPr>
          <p:grpSpPr>
            <a:xfrm>
              <a:off x="3081000" y="5004877"/>
              <a:ext cx="2108063" cy="1075793"/>
              <a:chOff x="3081000" y="5306824"/>
              <a:chExt cx="2108063" cy="1075793"/>
            </a:xfrm>
          </p:grpSpPr>
          <p:sp>
            <p:nvSpPr>
              <p:cNvPr id="24" name="îšḷí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081000" y="5694422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ṩ1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081000" y="53068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í$1íḋê">
              <a:extLst>
                <a:ext uri="{FF2B5EF4-FFF2-40B4-BE49-F238E27FC236}">
                  <a16:creationId xmlns:a16="http://schemas.microsoft.com/office/drawing/2014/main" xmlns="" id="{453C5E96-C4F2-49C7-B5D7-C940F1CEA711}"/>
                </a:ext>
              </a:extLst>
            </p:cNvPr>
            <p:cNvGrpSpPr/>
            <p:nvPr/>
          </p:nvGrpSpPr>
          <p:grpSpPr>
            <a:xfrm>
              <a:off x="6914342" y="4202600"/>
              <a:ext cx="2108063" cy="1075793"/>
              <a:chOff x="6914342" y="4504547"/>
              <a:chExt cx="2108063" cy="1075793"/>
            </a:xfrm>
          </p:grpSpPr>
          <p:sp>
            <p:nvSpPr>
              <p:cNvPr id="22" name="îṩľí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914342" y="4892145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íṧḷí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914342" y="45045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ṣ1ídé">
              <a:extLst>
                <a:ext uri="{FF2B5EF4-FFF2-40B4-BE49-F238E27FC236}">
                  <a16:creationId xmlns:a16="http://schemas.microsoft.com/office/drawing/2014/main" xmlns="" id="{E2255FEE-20C1-4035-A1F5-0624AC61833C}"/>
                </a:ext>
              </a:extLst>
            </p:cNvPr>
            <p:cNvGrpSpPr/>
            <p:nvPr/>
          </p:nvGrpSpPr>
          <p:grpSpPr>
            <a:xfrm>
              <a:off x="5022937" y="1777053"/>
              <a:ext cx="2108063" cy="1075793"/>
              <a:chOff x="5022937" y="2079000"/>
              <a:chExt cx="2108063" cy="1075793"/>
            </a:xfrm>
          </p:grpSpPr>
          <p:sp>
            <p:nvSpPr>
              <p:cNvPr id="20" name="iṡ1î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022937" y="2466598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ŝľîḑ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5022937" y="207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340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85A65D-C78A-4B47-8BF4-2320841CE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0A10205-1613-4376-8DA5-487A209AD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559DFB-CA8B-47BB-A676-B52A7E91B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863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078B2F-2398-4D1E-B8D7-B83B7E92B7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75438"/>
            <a:ext cx="11092715" cy="4855177"/>
            <a:chOff x="669925" y="1275438"/>
            <a:chExt cx="11092715" cy="4855177"/>
          </a:xfrm>
        </p:grpSpPr>
        <p:sp>
          <p:nvSpPr>
            <p:cNvPr id="6" name="íSḷïde" title="LjXxPfK7a53MF99">
              <a:extLst>
                <a:ext uri="{FF2B5EF4-FFF2-40B4-BE49-F238E27FC236}">
                  <a16:creationId xmlns:a16="http://schemas.microsoft.com/office/drawing/2014/main" xmlns="" id="{6EC098E5-E2E0-4CBF-9C2E-0A327847FEE0}"/>
                </a:ext>
              </a:extLst>
            </p:cNvPr>
            <p:cNvSpPr/>
            <p:nvPr/>
          </p:nvSpPr>
          <p:spPr bwMode="auto">
            <a:xfrm>
              <a:off x="947560" y="3284859"/>
              <a:ext cx="594470" cy="405656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îṣ1iḑê" title="LjXxPfK7a53MF99">
              <a:extLst>
                <a:ext uri="{FF2B5EF4-FFF2-40B4-BE49-F238E27FC236}">
                  <a16:creationId xmlns:a16="http://schemas.microsoft.com/office/drawing/2014/main" xmlns="" id="{7DAF6356-28F4-4F40-AABC-139339317491}"/>
                </a:ext>
              </a:extLst>
            </p:cNvPr>
            <p:cNvSpPr/>
            <p:nvPr/>
          </p:nvSpPr>
          <p:spPr bwMode="auto">
            <a:xfrm>
              <a:off x="947558" y="5080453"/>
              <a:ext cx="594472" cy="417738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îślïdè">
              <a:extLst>
                <a:ext uri="{FF2B5EF4-FFF2-40B4-BE49-F238E27FC236}">
                  <a16:creationId xmlns:a16="http://schemas.microsoft.com/office/drawing/2014/main" xmlns="" id="{6621A4F8-F3DF-4C53-8C05-4EC08AA9AE96}"/>
                </a:ext>
              </a:extLst>
            </p:cNvPr>
            <p:cNvSpPr txBox="1"/>
            <p:nvPr/>
          </p:nvSpPr>
          <p:spPr>
            <a:xfrm>
              <a:off x="695999" y="1275438"/>
              <a:ext cx="5667867" cy="146805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DC691D5-0173-4633-8226-16FCA14FDA58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1192"/>
              <a:ext cx="6004812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2D29850-18B7-4F87-907E-5570A7005521}"/>
                </a:ext>
              </a:extLst>
            </p:cNvPr>
            <p:cNvCxnSpPr>
              <a:cxnSpLocks/>
            </p:cNvCxnSpPr>
            <p:nvPr/>
          </p:nvCxnSpPr>
          <p:spPr>
            <a:xfrm>
              <a:off x="1769977" y="4602247"/>
              <a:ext cx="4185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ṩlîḑè">
              <a:extLst>
                <a:ext uri="{FF2B5EF4-FFF2-40B4-BE49-F238E27FC236}">
                  <a16:creationId xmlns:a16="http://schemas.microsoft.com/office/drawing/2014/main" xmlns="" id="{DB8F34AC-EFA5-4A06-A213-F53D536FCEE9}"/>
                </a:ext>
              </a:extLst>
            </p:cNvPr>
            <p:cNvGrpSpPr/>
            <p:nvPr/>
          </p:nvGrpSpPr>
          <p:grpSpPr>
            <a:xfrm>
              <a:off x="1704236" y="3073879"/>
              <a:ext cx="4449788" cy="1351615"/>
              <a:chOff x="1440259" y="3073879"/>
              <a:chExt cx="4449788" cy="1351615"/>
            </a:xfrm>
          </p:grpSpPr>
          <p:sp>
            <p:nvSpPr>
              <p:cNvPr id="404" name="íṩḷiḋè">
                <a:extLst>
                  <a:ext uri="{FF2B5EF4-FFF2-40B4-BE49-F238E27FC236}">
                    <a16:creationId xmlns:a16="http://schemas.microsoft.com/office/drawing/2014/main" xmlns="" id="{77006349-0256-49FA-A061-A1F2BDAFB874}"/>
                  </a:ext>
                </a:extLst>
              </p:cNvPr>
              <p:cNvSpPr/>
              <p:nvPr/>
            </p:nvSpPr>
            <p:spPr bwMode="auto">
              <a:xfrm>
                <a:off x="1440261" y="3515684"/>
                <a:ext cx="4449785" cy="909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405" name="íšḻidê">
                <a:extLst>
                  <a:ext uri="{FF2B5EF4-FFF2-40B4-BE49-F238E27FC236}">
                    <a16:creationId xmlns:a16="http://schemas.microsoft.com/office/drawing/2014/main" xmlns="" id="{737AB9D7-5CAA-418C-8345-EB5F79C9D3BA}"/>
                  </a:ext>
                </a:extLst>
              </p:cNvPr>
              <p:cNvSpPr txBox="1"/>
              <p:nvPr/>
            </p:nvSpPr>
            <p:spPr bwMode="auto">
              <a:xfrm>
                <a:off x="1440259" y="3073879"/>
                <a:ext cx="4449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ṧľîďé">
              <a:extLst>
                <a:ext uri="{FF2B5EF4-FFF2-40B4-BE49-F238E27FC236}">
                  <a16:creationId xmlns:a16="http://schemas.microsoft.com/office/drawing/2014/main" xmlns="" id="{4AB86DEC-F753-4F35-A353-ECC7FB5F89C5}"/>
                </a:ext>
              </a:extLst>
            </p:cNvPr>
            <p:cNvGrpSpPr/>
            <p:nvPr/>
          </p:nvGrpSpPr>
          <p:grpSpPr>
            <a:xfrm>
              <a:off x="1677726" y="4779000"/>
              <a:ext cx="4449788" cy="1351615"/>
              <a:chOff x="1413749" y="4779000"/>
              <a:chExt cx="4449788" cy="1351615"/>
            </a:xfrm>
          </p:grpSpPr>
          <p:sp>
            <p:nvSpPr>
              <p:cNvPr id="402" name="îṡḷiḑe">
                <a:extLst>
                  <a:ext uri="{FF2B5EF4-FFF2-40B4-BE49-F238E27FC236}">
                    <a16:creationId xmlns:a16="http://schemas.microsoft.com/office/drawing/2014/main" xmlns="" id="{BB317566-0EF9-48BC-A2D0-E31AE70C4CD2}"/>
                  </a:ext>
                </a:extLst>
              </p:cNvPr>
              <p:cNvSpPr/>
              <p:nvPr/>
            </p:nvSpPr>
            <p:spPr bwMode="auto">
              <a:xfrm>
                <a:off x="1413751" y="5220805"/>
                <a:ext cx="4449785" cy="909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403" name="îŝḷiḑè">
                <a:extLst>
                  <a:ext uri="{FF2B5EF4-FFF2-40B4-BE49-F238E27FC236}">
                    <a16:creationId xmlns:a16="http://schemas.microsoft.com/office/drawing/2014/main" xmlns="" id="{0AFD01A5-E817-484E-A97E-F5085707E73B}"/>
                  </a:ext>
                </a:extLst>
              </p:cNvPr>
              <p:cNvSpPr txBox="1"/>
              <p:nvPr/>
            </p:nvSpPr>
            <p:spPr bwMode="auto">
              <a:xfrm>
                <a:off x="1413749" y="4779000"/>
                <a:ext cx="4449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$lïḋê">
              <a:extLst>
                <a:ext uri="{FF2B5EF4-FFF2-40B4-BE49-F238E27FC236}">
                  <a16:creationId xmlns:a16="http://schemas.microsoft.com/office/drawing/2014/main" xmlns="" id="{7F01DA98-A14E-4614-AAAD-890E409B45FD}"/>
                </a:ext>
              </a:extLst>
            </p:cNvPr>
            <p:cNvGrpSpPr/>
            <p:nvPr/>
          </p:nvGrpSpPr>
          <p:grpSpPr>
            <a:xfrm>
              <a:off x="6836944" y="1749875"/>
              <a:ext cx="4925696" cy="4380735"/>
              <a:chOff x="7312854" y="1901802"/>
              <a:chExt cx="4449785" cy="3957480"/>
            </a:xfrm>
          </p:grpSpPr>
          <p:sp>
            <p:nvSpPr>
              <p:cNvPr id="14" name="iśļiḓê">
                <a:extLst>
                  <a:ext uri="{FF2B5EF4-FFF2-40B4-BE49-F238E27FC236}">
                    <a16:creationId xmlns:a16="http://schemas.microsoft.com/office/drawing/2014/main" xmlns="" id="{AC75F0A4-C019-4BDC-9A99-788D7618D658}"/>
                  </a:ext>
                </a:extLst>
              </p:cNvPr>
              <p:cNvSpPr/>
              <p:nvPr/>
            </p:nvSpPr>
            <p:spPr>
              <a:xfrm>
                <a:off x="7985832" y="5399668"/>
                <a:ext cx="2837861" cy="459614"/>
              </a:xfrm>
              <a:prstGeom prst="ribbon2">
                <a:avLst>
                  <a:gd name="adj1" fmla="val 13904"/>
                  <a:gd name="adj2" fmla="val 6521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" name="iṧ1ï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EC13DE04-AA62-49C9-A019-DC103FDDFC2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312854" y="1901802"/>
                <a:ext cx="4449785" cy="3603654"/>
                <a:chOff x="3530600" y="1354138"/>
                <a:chExt cx="5126038" cy="4151312"/>
              </a:xfrm>
            </p:grpSpPr>
            <p:sp>
              <p:nvSpPr>
                <p:cNvPr id="16" name="îšļîďé">
                  <a:extLst>
                    <a:ext uri="{FF2B5EF4-FFF2-40B4-BE49-F238E27FC236}">
                      <a16:creationId xmlns:a16="http://schemas.microsoft.com/office/drawing/2014/main" xmlns="" id="{80D08501-05FF-4070-84D1-E0C5835CE7E4}"/>
                    </a:ext>
                  </a:extLst>
                </p:cNvPr>
                <p:cNvSpPr/>
                <p:nvPr/>
              </p:nvSpPr>
              <p:spPr bwMode="auto">
                <a:xfrm>
                  <a:off x="4484688" y="3863976"/>
                  <a:ext cx="1392238" cy="1139825"/>
                </a:xfrm>
                <a:custGeom>
                  <a:avLst/>
                  <a:gdLst>
                    <a:gd name="T0" fmla="*/ 904 w 1000"/>
                    <a:gd name="T1" fmla="*/ 356 h 819"/>
                    <a:gd name="T2" fmla="*/ 675 w 1000"/>
                    <a:gd name="T3" fmla="*/ 79 h 819"/>
                    <a:gd name="T4" fmla="*/ 272 w 1000"/>
                    <a:gd name="T5" fmla="*/ 79 h 819"/>
                    <a:gd name="T6" fmla="*/ 0 w 1000"/>
                    <a:gd name="T7" fmla="*/ 73 h 819"/>
                    <a:gd name="T8" fmla="*/ 145 w 1000"/>
                    <a:gd name="T9" fmla="*/ 259 h 819"/>
                    <a:gd name="T10" fmla="*/ 627 w 1000"/>
                    <a:gd name="T11" fmla="*/ 560 h 819"/>
                    <a:gd name="T12" fmla="*/ 904 w 1000"/>
                    <a:gd name="T13" fmla="*/ 819 h 819"/>
                    <a:gd name="T14" fmla="*/ 1000 w 1000"/>
                    <a:gd name="T15" fmla="*/ 765 h 819"/>
                    <a:gd name="T16" fmla="*/ 904 w 1000"/>
                    <a:gd name="T17" fmla="*/ 356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0" h="819">
                      <a:moveTo>
                        <a:pt x="904" y="356"/>
                      </a:moveTo>
                      <a:cubicBezTo>
                        <a:pt x="904" y="356"/>
                        <a:pt x="705" y="157"/>
                        <a:pt x="675" y="79"/>
                      </a:cubicBezTo>
                      <a:cubicBezTo>
                        <a:pt x="645" y="0"/>
                        <a:pt x="272" y="79"/>
                        <a:pt x="272" y="79"/>
                      </a:cubicBezTo>
                      <a:cubicBezTo>
                        <a:pt x="272" y="79"/>
                        <a:pt x="85" y="133"/>
                        <a:pt x="0" y="73"/>
                      </a:cubicBezTo>
                      <a:cubicBezTo>
                        <a:pt x="0" y="73"/>
                        <a:pt x="133" y="175"/>
                        <a:pt x="145" y="259"/>
                      </a:cubicBezTo>
                      <a:cubicBezTo>
                        <a:pt x="157" y="344"/>
                        <a:pt x="627" y="560"/>
                        <a:pt x="627" y="560"/>
                      </a:cubicBezTo>
                      <a:cubicBezTo>
                        <a:pt x="904" y="819"/>
                        <a:pt x="904" y="819"/>
                        <a:pt x="904" y="819"/>
                      </a:cubicBezTo>
                      <a:cubicBezTo>
                        <a:pt x="1000" y="765"/>
                        <a:pt x="1000" y="765"/>
                        <a:pt x="1000" y="765"/>
                      </a:cubicBezTo>
                      <a:cubicBezTo>
                        <a:pt x="904" y="356"/>
                        <a:pt x="904" y="356"/>
                        <a:pt x="904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ïsḷíḋe">
                  <a:extLst>
                    <a:ext uri="{FF2B5EF4-FFF2-40B4-BE49-F238E27FC236}">
                      <a16:creationId xmlns:a16="http://schemas.microsoft.com/office/drawing/2014/main" xmlns="" id="{5F00BD8D-F619-4768-AC6C-BEFB4F90386F}"/>
                    </a:ext>
                  </a:extLst>
                </p:cNvPr>
                <p:cNvSpPr/>
                <p:nvPr/>
              </p:nvSpPr>
              <p:spPr bwMode="auto">
                <a:xfrm>
                  <a:off x="4484688" y="3965576"/>
                  <a:ext cx="177800" cy="195263"/>
                </a:xfrm>
                <a:custGeom>
                  <a:avLst/>
                  <a:gdLst>
                    <a:gd name="T0" fmla="*/ 0 w 127"/>
                    <a:gd name="T1" fmla="*/ 0 h 140"/>
                    <a:gd name="T2" fmla="*/ 127 w 127"/>
                    <a:gd name="T3" fmla="*/ 138 h 140"/>
                    <a:gd name="T4" fmla="*/ 127 w 127"/>
                    <a:gd name="T5" fmla="*/ 140 h 140"/>
                    <a:gd name="T6" fmla="*/ 127 w 127"/>
                    <a:gd name="T7" fmla="*/ 140 h 140"/>
                    <a:gd name="T8" fmla="*/ 127 w 127"/>
                    <a:gd name="T9" fmla="*/ 138 h 140"/>
                    <a:gd name="T10" fmla="*/ 127 w 127"/>
                    <a:gd name="T11" fmla="*/ 138 h 140"/>
                    <a:gd name="T12" fmla="*/ 0 w 127"/>
                    <a:gd name="T13" fmla="*/ 0 h 140"/>
                    <a:gd name="T14" fmla="*/ 0 w 127"/>
                    <a:gd name="T15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140">
                      <a:moveTo>
                        <a:pt x="0" y="0"/>
                      </a:moveTo>
                      <a:cubicBezTo>
                        <a:pt x="4" y="3"/>
                        <a:pt x="89" y="70"/>
                        <a:pt x="127" y="138"/>
                      </a:cubicBezTo>
                      <a:cubicBezTo>
                        <a:pt x="127" y="139"/>
                        <a:pt x="127" y="139"/>
                        <a:pt x="127" y="140"/>
                      </a:cubicBezTo>
                      <a:cubicBezTo>
                        <a:pt x="127" y="140"/>
                        <a:pt x="127" y="140"/>
                        <a:pt x="127" y="140"/>
                      </a:cubicBezTo>
                      <a:cubicBezTo>
                        <a:pt x="127" y="139"/>
                        <a:pt x="127" y="139"/>
                        <a:pt x="127" y="138"/>
                      </a:cubicBezTo>
                      <a:cubicBezTo>
                        <a:pt x="127" y="138"/>
                        <a:pt x="127" y="138"/>
                        <a:pt x="127" y="138"/>
                      </a:cubicBezTo>
                      <a:cubicBezTo>
                        <a:pt x="90" y="72"/>
                        <a:pt x="9" y="7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iśļiḍè">
                  <a:extLst>
                    <a:ext uri="{FF2B5EF4-FFF2-40B4-BE49-F238E27FC236}">
                      <a16:creationId xmlns:a16="http://schemas.microsoft.com/office/drawing/2014/main" xmlns="" id="{754F5A44-4E32-4853-8F29-2107013FFC0A}"/>
                    </a:ext>
                  </a:extLst>
                </p:cNvPr>
                <p:cNvSpPr/>
                <p:nvPr/>
              </p:nvSpPr>
              <p:spPr bwMode="auto">
                <a:xfrm>
                  <a:off x="4484688" y="3925888"/>
                  <a:ext cx="1273175" cy="877888"/>
                </a:xfrm>
                <a:custGeom>
                  <a:avLst/>
                  <a:gdLst>
                    <a:gd name="T0" fmla="*/ 556 w 914"/>
                    <a:gd name="T1" fmla="*/ 0 h 632"/>
                    <a:gd name="T2" fmla="*/ 271 w 914"/>
                    <a:gd name="T3" fmla="*/ 35 h 632"/>
                    <a:gd name="T4" fmla="*/ 116 w 914"/>
                    <a:gd name="T5" fmla="*/ 57 h 632"/>
                    <a:gd name="T6" fmla="*/ 0 w 914"/>
                    <a:gd name="T7" fmla="*/ 29 h 632"/>
                    <a:gd name="T8" fmla="*/ 127 w 914"/>
                    <a:gd name="T9" fmla="*/ 167 h 632"/>
                    <a:gd name="T10" fmla="*/ 131 w 914"/>
                    <a:gd name="T11" fmla="*/ 167 h 632"/>
                    <a:gd name="T12" fmla="*/ 240 w 914"/>
                    <a:gd name="T13" fmla="*/ 173 h 632"/>
                    <a:gd name="T14" fmla="*/ 560 w 914"/>
                    <a:gd name="T15" fmla="*/ 372 h 632"/>
                    <a:gd name="T16" fmla="*/ 623 w 914"/>
                    <a:gd name="T17" fmla="*/ 352 h 632"/>
                    <a:gd name="T18" fmla="*/ 831 w 914"/>
                    <a:gd name="T19" fmla="*/ 585 h 632"/>
                    <a:gd name="T20" fmla="*/ 891 w 914"/>
                    <a:gd name="T21" fmla="*/ 632 h 632"/>
                    <a:gd name="T22" fmla="*/ 899 w 914"/>
                    <a:gd name="T23" fmla="*/ 565 h 632"/>
                    <a:gd name="T24" fmla="*/ 914 w 914"/>
                    <a:gd name="T25" fmla="*/ 553 h 632"/>
                    <a:gd name="T26" fmla="*/ 837 w 914"/>
                    <a:gd name="T27" fmla="*/ 243 h 632"/>
                    <a:gd name="T28" fmla="*/ 674 w 914"/>
                    <a:gd name="T29" fmla="*/ 35 h 632"/>
                    <a:gd name="T30" fmla="*/ 556 w 914"/>
                    <a:gd name="T31" fmla="*/ 0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14" h="632">
                      <a:moveTo>
                        <a:pt x="556" y="0"/>
                      </a:moveTo>
                      <a:cubicBezTo>
                        <a:pt x="437" y="0"/>
                        <a:pt x="271" y="35"/>
                        <a:pt x="271" y="35"/>
                      </a:cubicBezTo>
                      <a:cubicBezTo>
                        <a:pt x="271" y="35"/>
                        <a:pt x="193" y="57"/>
                        <a:pt x="116" y="57"/>
                      </a:cubicBezTo>
                      <a:cubicBezTo>
                        <a:pt x="73" y="57"/>
                        <a:pt x="30" y="50"/>
                        <a:pt x="0" y="29"/>
                      </a:cubicBezTo>
                      <a:cubicBezTo>
                        <a:pt x="9" y="36"/>
                        <a:pt x="90" y="101"/>
                        <a:pt x="127" y="167"/>
                      </a:cubicBezTo>
                      <a:cubicBezTo>
                        <a:pt x="128" y="167"/>
                        <a:pt x="129" y="167"/>
                        <a:pt x="131" y="167"/>
                      </a:cubicBezTo>
                      <a:cubicBezTo>
                        <a:pt x="167" y="167"/>
                        <a:pt x="204" y="169"/>
                        <a:pt x="240" y="173"/>
                      </a:cubicBezTo>
                      <a:cubicBezTo>
                        <a:pt x="373" y="306"/>
                        <a:pt x="560" y="372"/>
                        <a:pt x="560" y="372"/>
                      </a:cubicBezTo>
                      <a:cubicBezTo>
                        <a:pt x="582" y="358"/>
                        <a:pt x="603" y="352"/>
                        <a:pt x="623" y="352"/>
                      </a:cubicBezTo>
                      <a:cubicBezTo>
                        <a:pt x="715" y="352"/>
                        <a:pt x="788" y="482"/>
                        <a:pt x="831" y="585"/>
                      </a:cubicBezTo>
                      <a:cubicBezTo>
                        <a:pt x="856" y="603"/>
                        <a:pt x="877" y="619"/>
                        <a:pt x="891" y="632"/>
                      </a:cubicBezTo>
                      <a:cubicBezTo>
                        <a:pt x="898" y="611"/>
                        <a:pt x="888" y="584"/>
                        <a:pt x="899" y="565"/>
                      </a:cubicBezTo>
                      <a:cubicBezTo>
                        <a:pt x="902" y="557"/>
                        <a:pt x="908" y="554"/>
                        <a:pt x="914" y="553"/>
                      </a:cubicBezTo>
                      <a:cubicBezTo>
                        <a:pt x="896" y="453"/>
                        <a:pt x="869" y="347"/>
                        <a:pt x="837" y="243"/>
                      </a:cubicBezTo>
                      <a:cubicBezTo>
                        <a:pt x="776" y="178"/>
                        <a:pt x="693" y="83"/>
                        <a:pt x="674" y="35"/>
                      </a:cubicBezTo>
                      <a:cubicBezTo>
                        <a:pt x="664" y="9"/>
                        <a:pt x="616" y="0"/>
                        <a:pt x="55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iŝḷíḋè">
                  <a:extLst>
                    <a:ext uri="{FF2B5EF4-FFF2-40B4-BE49-F238E27FC236}">
                      <a16:creationId xmlns:a16="http://schemas.microsoft.com/office/drawing/2014/main" xmlns="" id="{9E3D573B-E241-4BDE-8680-BB93E13C7F67}"/>
                    </a:ext>
                  </a:extLst>
                </p:cNvPr>
                <p:cNvSpPr/>
                <p:nvPr/>
              </p:nvSpPr>
              <p:spPr bwMode="auto">
                <a:xfrm>
                  <a:off x="4662488" y="4157663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ïṡḷîďê">
                  <a:extLst>
                    <a:ext uri="{FF2B5EF4-FFF2-40B4-BE49-F238E27FC236}">
                      <a16:creationId xmlns:a16="http://schemas.microsoft.com/office/drawing/2014/main" xmlns="" id="{75459807-669B-4F28-B408-D6ADC450ED3E}"/>
                    </a:ext>
                  </a:extLst>
                </p:cNvPr>
                <p:cNvSpPr/>
                <p:nvPr/>
              </p:nvSpPr>
              <p:spPr bwMode="auto">
                <a:xfrm>
                  <a:off x="4662488" y="4157663"/>
                  <a:ext cx="979488" cy="581025"/>
                </a:xfrm>
                <a:custGeom>
                  <a:avLst/>
                  <a:gdLst>
                    <a:gd name="T0" fmla="*/ 4 w 704"/>
                    <a:gd name="T1" fmla="*/ 0 h 418"/>
                    <a:gd name="T2" fmla="*/ 0 w 704"/>
                    <a:gd name="T3" fmla="*/ 0 h 418"/>
                    <a:gd name="T4" fmla="*/ 0 w 704"/>
                    <a:gd name="T5" fmla="*/ 2 h 418"/>
                    <a:gd name="T6" fmla="*/ 9 w 704"/>
                    <a:gd name="T7" fmla="*/ 19 h 418"/>
                    <a:gd name="T8" fmla="*/ 107 w 704"/>
                    <a:gd name="T9" fmla="*/ 25 h 418"/>
                    <a:gd name="T10" fmla="*/ 427 w 704"/>
                    <a:gd name="T11" fmla="*/ 223 h 418"/>
                    <a:gd name="T12" fmla="*/ 490 w 704"/>
                    <a:gd name="T13" fmla="*/ 203 h 418"/>
                    <a:gd name="T14" fmla="*/ 670 w 704"/>
                    <a:gd name="T15" fmla="*/ 376 h 418"/>
                    <a:gd name="T16" fmla="*/ 671 w 704"/>
                    <a:gd name="T17" fmla="*/ 376 h 418"/>
                    <a:gd name="T18" fmla="*/ 683 w 704"/>
                    <a:gd name="T19" fmla="*/ 403 h 418"/>
                    <a:gd name="T20" fmla="*/ 704 w 704"/>
                    <a:gd name="T21" fmla="*/ 418 h 418"/>
                    <a:gd name="T22" fmla="*/ 496 w 704"/>
                    <a:gd name="T23" fmla="*/ 185 h 418"/>
                    <a:gd name="T24" fmla="*/ 433 w 704"/>
                    <a:gd name="T25" fmla="*/ 205 h 418"/>
                    <a:gd name="T26" fmla="*/ 113 w 704"/>
                    <a:gd name="T27" fmla="*/ 6 h 418"/>
                    <a:gd name="T28" fmla="*/ 4 w 704"/>
                    <a:gd name="T29" fmla="*/ 0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418">
                      <a:moveTo>
                        <a:pt x="4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3" y="7"/>
                        <a:pt x="6" y="13"/>
                        <a:pt x="9" y="19"/>
                      </a:cubicBezTo>
                      <a:cubicBezTo>
                        <a:pt x="66" y="20"/>
                        <a:pt x="107" y="25"/>
                        <a:pt x="107" y="25"/>
                      </a:cubicBezTo>
                      <a:cubicBezTo>
                        <a:pt x="240" y="157"/>
                        <a:pt x="427" y="223"/>
                        <a:pt x="427" y="223"/>
                      </a:cubicBezTo>
                      <a:cubicBezTo>
                        <a:pt x="449" y="209"/>
                        <a:pt x="470" y="203"/>
                        <a:pt x="490" y="203"/>
                      </a:cubicBezTo>
                      <a:cubicBezTo>
                        <a:pt x="565" y="203"/>
                        <a:pt x="627" y="289"/>
                        <a:pt x="670" y="376"/>
                      </a:cubicBezTo>
                      <a:cubicBezTo>
                        <a:pt x="670" y="376"/>
                        <a:pt x="670" y="376"/>
                        <a:pt x="671" y="376"/>
                      </a:cubicBezTo>
                      <a:cubicBezTo>
                        <a:pt x="675" y="385"/>
                        <a:pt x="679" y="394"/>
                        <a:pt x="683" y="403"/>
                      </a:cubicBezTo>
                      <a:cubicBezTo>
                        <a:pt x="690" y="408"/>
                        <a:pt x="697" y="413"/>
                        <a:pt x="704" y="418"/>
                      </a:cubicBezTo>
                      <a:cubicBezTo>
                        <a:pt x="661" y="315"/>
                        <a:pt x="588" y="185"/>
                        <a:pt x="496" y="185"/>
                      </a:cubicBezTo>
                      <a:cubicBezTo>
                        <a:pt x="476" y="185"/>
                        <a:pt x="455" y="191"/>
                        <a:pt x="433" y="205"/>
                      </a:cubicBezTo>
                      <a:cubicBezTo>
                        <a:pt x="433" y="205"/>
                        <a:pt x="246" y="139"/>
                        <a:pt x="113" y="6"/>
                      </a:cubicBezTo>
                      <a:cubicBezTo>
                        <a:pt x="77" y="2"/>
                        <a:pt x="40" y="0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ïślïḑe">
                  <a:extLst>
                    <a:ext uri="{FF2B5EF4-FFF2-40B4-BE49-F238E27FC236}">
                      <a16:creationId xmlns:a16="http://schemas.microsoft.com/office/drawing/2014/main" xmlns="" id="{477252A5-6C9D-4620-997E-98442D6E25BF}"/>
                    </a:ext>
                  </a:extLst>
                </p:cNvPr>
                <p:cNvSpPr/>
                <p:nvPr/>
              </p:nvSpPr>
              <p:spPr bwMode="auto">
                <a:xfrm>
                  <a:off x="3736975" y="4149726"/>
                  <a:ext cx="1955800" cy="777875"/>
                </a:xfrm>
                <a:custGeom>
                  <a:avLst/>
                  <a:gdLst>
                    <a:gd name="T0" fmla="*/ 1404 w 1404"/>
                    <a:gd name="T1" fmla="*/ 560 h 560"/>
                    <a:gd name="T2" fmla="*/ 1175 w 1404"/>
                    <a:gd name="T3" fmla="*/ 560 h 560"/>
                    <a:gd name="T4" fmla="*/ 555 w 1404"/>
                    <a:gd name="T5" fmla="*/ 536 h 560"/>
                    <a:gd name="T6" fmla="*/ 381 w 1404"/>
                    <a:gd name="T7" fmla="*/ 423 h 560"/>
                    <a:gd name="T8" fmla="*/ 271 w 1404"/>
                    <a:gd name="T9" fmla="*/ 313 h 560"/>
                    <a:gd name="T10" fmla="*/ 0 w 1404"/>
                    <a:gd name="T11" fmla="*/ 109 h 560"/>
                    <a:gd name="T12" fmla="*/ 386 w 1404"/>
                    <a:gd name="T13" fmla="*/ 79 h 560"/>
                    <a:gd name="T14" fmla="*/ 771 w 1404"/>
                    <a:gd name="T15" fmla="*/ 31 h 560"/>
                    <a:gd name="T16" fmla="*/ 1091 w 1404"/>
                    <a:gd name="T17" fmla="*/ 229 h 560"/>
                    <a:gd name="T18" fmla="*/ 1334 w 1404"/>
                    <a:gd name="T19" fmla="*/ 382 h 560"/>
                    <a:gd name="T20" fmla="*/ 1404 w 1404"/>
                    <a:gd name="T21" fmla="*/ 560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04" h="560">
                      <a:moveTo>
                        <a:pt x="1404" y="560"/>
                      </a:moveTo>
                      <a:cubicBezTo>
                        <a:pt x="1175" y="560"/>
                        <a:pt x="1175" y="560"/>
                        <a:pt x="1175" y="560"/>
                      </a:cubicBezTo>
                      <a:cubicBezTo>
                        <a:pt x="555" y="536"/>
                        <a:pt x="555" y="536"/>
                        <a:pt x="555" y="536"/>
                      </a:cubicBezTo>
                      <a:cubicBezTo>
                        <a:pt x="555" y="536"/>
                        <a:pt x="461" y="482"/>
                        <a:pt x="381" y="423"/>
                      </a:cubicBezTo>
                      <a:cubicBezTo>
                        <a:pt x="328" y="384"/>
                        <a:pt x="281" y="342"/>
                        <a:pt x="271" y="313"/>
                      </a:cubicBezTo>
                      <a:cubicBezTo>
                        <a:pt x="247" y="241"/>
                        <a:pt x="0" y="109"/>
                        <a:pt x="0" y="109"/>
                      </a:cubicBezTo>
                      <a:cubicBezTo>
                        <a:pt x="0" y="109"/>
                        <a:pt x="253" y="157"/>
                        <a:pt x="386" y="79"/>
                      </a:cubicBezTo>
                      <a:cubicBezTo>
                        <a:pt x="518" y="0"/>
                        <a:pt x="771" y="31"/>
                        <a:pt x="771" y="31"/>
                      </a:cubicBezTo>
                      <a:cubicBezTo>
                        <a:pt x="904" y="163"/>
                        <a:pt x="1091" y="229"/>
                        <a:pt x="1091" y="229"/>
                      </a:cubicBezTo>
                      <a:cubicBezTo>
                        <a:pt x="1194" y="163"/>
                        <a:pt x="1279" y="272"/>
                        <a:pt x="1334" y="382"/>
                      </a:cubicBezTo>
                      <a:cubicBezTo>
                        <a:pt x="1363" y="439"/>
                        <a:pt x="1386" y="499"/>
                        <a:pt x="1404" y="56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íşľïḋè">
                  <a:extLst>
                    <a:ext uri="{FF2B5EF4-FFF2-40B4-BE49-F238E27FC236}">
                      <a16:creationId xmlns:a16="http://schemas.microsoft.com/office/drawing/2014/main" xmlns="" id="{FCF9B63A-8F9F-422E-8429-3EF6E6318B1D}"/>
                    </a:ext>
                  </a:extLst>
                </p:cNvPr>
                <p:cNvSpPr/>
                <p:nvPr/>
              </p:nvSpPr>
              <p:spPr bwMode="auto">
                <a:xfrm>
                  <a:off x="5851525" y="3863976"/>
                  <a:ext cx="1392238" cy="1139825"/>
                </a:xfrm>
                <a:custGeom>
                  <a:avLst/>
                  <a:gdLst>
                    <a:gd name="T0" fmla="*/ 97 w 1000"/>
                    <a:gd name="T1" fmla="*/ 356 h 819"/>
                    <a:gd name="T2" fmla="*/ 326 w 1000"/>
                    <a:gd name="T3" fmla="*/ 79 h 819"/>
                    <a:gd name="T4" fmla="*/ 729 w 1000"/>
                    <a:gd name="T5" fmla="*/ 79 h 819"/>
                    <a:gd name="T6" fmla="*/ 1000 w 1000"/>
                    <a:gd name="T7" fmla="*/ 73 h 819"/>
                    <a:gd name="T8" fmla="*/ 856 w 1000"/>
                    <a:gd name="T9" fmla="*/ 259 h 819"/>
                    <a:gd name="T10" fmla="*/ 374 w 1000"/>
                    <a:gd name="T11" fmla="*/ 560 h 819"/>
                    <a:gd name="T12" fmla="*/ 97 w 1000"/>
                    <a:gd name="T13" fmla="*/ 819 h 819"/>
                    <a:gd name="T14" fmla="*/ 0 w 1000"/>
                    <a:gd name="T15" fmla="*/ 765 h 819"/>
                    <a:gd name="T16" fmla="*/ 97 w 1000"/>
                    <a:gd name="T17" fmla="*/ 356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0" h="819">
                      <a:moveTo>
                        <a:pt x="97" y="356"/>
                      </a:moveTo>
                      <a:cubicBezTo>
                        <a:pt x="97" y="356"/>
                        <a:pt x="295" y="157"/>
                        <a:pt x="326" y="79"/>
                      </a:cubicBezTo>
                      <a:cubicBezTo>
                        <a:pt x="356" y="0"/>
                        <a:pt x="729" y="79"/>
                        <a:pt x="729" y="79"/>
                      </a:cubicBezTo>
                      <a:cubicBezTo>
                        <a:pt x="729" y="79"/>
                        <a:pt x="916" y="133"/>
                        <a:pt x="1000" y="73"/>
                      </a:cubicBezTo>
                      <a:cubicBezTo>
                        <a:pt x="1000" y="73"/>
                        <a:pt x="868" y="175"/>
                        <a:pt x="856" y="259"/>
                      </a:cubicBezTo>
                      <a:cubicBezTo>
                        <a:pt x="844" y="344"/>
                        <a:pt x="374" y="560"/>
                        <a:pt x="374" y="560"/>
                      </a:cubicBezTo>
                      <a:cubicBezTo>
                        <a:pt x="97" y="819"/>
                        <a:pt x="97" y="819"/>
                        <a:pt x="97" y="819"/>
                      </a:cubicBezTo>
                      <a:cubicBezTo>
                        <a:pt x="0" y="765"/>
                        <a:pt x="0" y="765"/>
                        <a:pt x="0" y="765"/>
                      </a:cubicBezTo>
                      <a:cubicBezTo>
                        <a:pt x="97" y="356"/>
                        <a:pt x="97" y="356"/>
                        <a:pt x="97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í$ľídè">
                  <a:extLst>
                    <a:ext uri="{FF2B5EF4-FFF2-40B4-BE49-F238E27FC236}">
                      <a16:creationId xmlns:a16="http://schemas.microsoft.com/office/drawing/2014/main" xmlns="" id="{57EE1740-B080-4874-8E8F-7637C6C04A7C}"/>
                    </a:ext>
                  </a:extLst>
                </p:cNvPr>
                <p:cNvSpPr/>
                <p:nvPr/>
              </p:nvSpPr>
              <p:spPr bwMode="auto">
                <a:xfrm>
                  <a:off x="6707188" y="3946526"/>
                  <a:ext cx="536575" cy="238125"/>
                </a:xfrm>
                <a:custGeom>
                  <a:avLst/>
                  <a:gdLst>
                    <a:gd name="T0" fmla="*/ 154 w 386"/>
                    <a:gd name="T1" fmla="*/ 29 h 171"/>
                    <a:gd name="T2" fmla="*/ 154 w 386"/>
                    <a:gd name="T3" fmla="*/ 29 h 171"/>
                    <a:gd name="T4" fmla="*/ 154 w 386"/>
                    <a:gd name="T5" fmla="*/ 29 h 171"/>
                    <a:gd name="T6" fmla="*/ 115 w 386"/>
                    <a:gd name="T7" fmla="*/ 20 h 171"/>
                    <a:gd name="T8" fmla="*/ 154 w 386"/>
                    <a:gd name="T9" fmla="*/ 29 h 171"/>
                    <a:gd name="T10" fmla="*/ 115 w 386"/>
                    <a:gd name="T11" fmla="*/ 20 h 171"/>
                    <a:gd name="T12" fmla="*/ 386 w 386"/>
                    <a:gd name="T13" fmla="*/ 14 h 171"/>
                    <a:gd name="T14" fmla="*/ 385 w 386"/>
                    <a:gd name="T15" fmla="*/ 15 h 171"/>
                    <a:gd name="T16" fmla="*/ 259 w 386"/>
                    <a:gd name="T17" fmla="*/ 152 h 171"/>
                    <a:gd name="T18" fmla="*/ 259 w 386"/>
                    <a:gd name="T19" fmla="*/ 152 h 171"/>
                    <a:gd name="T20" fmla="*/ 250 w 386"/>
                    <a:gd name="T21" fmla="*/ 171 h 171"/>
                    <a:gd name="T22" fmla="*/ 250 w 386"/>
                    <a:gd name="T23" fmla="*/ 171 h 171"/>
                    <a:gd name="T24" fmla="*/ 259 w 386"/>
                    <a:gd name="T25" fmla="*/ 153 h 171"/>
                    <a:gd name="T26" fmla="*/ 386 w 386"/>
                    <a:gd name="T27" fmla="*/ 14 h 171"/>
                    <a:gd name="T28" fmla="*/ 0 w 386"/>
                    <a:gd name="T29" fmla="*/ 0 h 171"/>
                    <a:gd name="T30" fmla="*/ 0 w 386"/>
                    <a:gd name="T31" fmla="*/ 0 h 171"/>
                    <a:gd name="T32" fmla="*/ 115 w 386"/>
                    <a:gd name="T33" fmla="*/ 20 h 171"/>
                    <a:gd name="T34" fmla="*/ 115 w 386"/>
                    <a:gd name="T35" fmla="*/ 20 h 171"/>
                    <a:gd name="T36" fmla="*/ 115 w 386"/>
                    <a:gd name="T37" fmla="*/ 20 h 171"/>
                    <a:gd name="T38" fmla="*/ 0 w 386"/>
                    <a:gd name="T39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6" h="171">
                      <a:moveTo>
                        <a:pt x="154" y="29"/>
                      </a:moveTo>
                      <a:cubicBezTo>
                        <a:pt x="154" y="29"/>
                        <a:pt x="154" y="29"/>
                        <a:pt x="154" y="29"/>
                      </a:cubicBezTo>
                      <a:cubicBezTo>
                        <a:pt x="154" y="29"/>
                        <a:pt x="154" y="29"/>
                        <a:pt x="154" y="29"/>
                      </a:cubicBezTo>
                      <a:moveTo>
                        <a:pt x="115" y="20"/>
                      </a:moveTo>
                      <a:cubicBezTo>
                        <a:pt x="116" y="20"/>
                        <a:pt x="131" y="24"/>
                        <a:pt x="154" y="29"/>
                      </a:cubicBezTo>
                      <a:cubicBezTo>
                        <a:pt x="131" y="24"/>
                        <a:pt x="116" y="20"/>
                        <a:pt x="115" y="20"/>
                      </a:cubicBezTo>
                      <a:moveTo>
                        <a:pt x="386" y="14"/>
                      </a:moveTo>
                      <a:cubicBezTo>
                        <a:pt x="386" y="14"/>
                        <a:pt x="385" y="14"/>
                        <a:pt x="385" y="15"/>
                      </a:cubicBezTo>
                      <a:cubicBezTo>
                        <a:pt x="373" y="24"/>
                        <a:pt x="295" y="87"/>
                        <a:pt x="259" y="152"/>
                      </a:cubicBezTo>
                      <a:cubicBezTo>
                        <a:pt x="259" y="152"/>
                        <a:pt x="259" y="152"/>
                        <a:pt x="259" y="152"/>
                      </a:cubicBezTo>
                      <a:cubicBezTo>
                        <a:pt x="256" y="158"/>
                        <a:pt x="253" y="164"/>
                        <a:pt x="250" y="171"/>
                      </a:cubicBezTo>
                      <a:cubicBezTo>
                        <a:pt x="250" y="171"/>
                        <a:pt x="250" y="171"/>
                        <a:pt x="250" y="171"/>
                      </a:cubicBezTo>
                      <a:cubicBezTo>
                        <a:pt x="253" y="164"/>
                        <a:pt x="256" y="158"/>
                        <a:pt x="259" y="153"/>
                      </a:cubicBezTo>
                      <a:cubicBezTo>
                        <a:pt x="297" y="84"/>
                        <a:pt x="382" y="17"/>
                        <a:pt x="386" y="14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5" y="9"/>
                        <a:pt x="115" y="20"/>
                        <a:pt x="115" y="20"/>
                      </a:cubicBezTo>
                      <a:cubicBezTo>
                        <a:pt x="115" y="20"/>
                        <a:pt x="115" y="20"/>
                        <a:pt x="115" y="20"/>
                      </a:cubicBezTo>
                      <a:cubicBezTo>
                        <a:pt x="115" y="20"/>
                        <a:pt x="115" y="20"/>
                        <a:pt x="115" y="20"/>
                      </a:cubicBezTo>
                      <a:cubicBezTo>
                        <a:pt x="115" y="20"/>
                        <a:pt x="65" y="9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îSḷíďê">
                  <a:extLst>
                    <a:ext uri="{FF2B5EF4-FFF2-40B4-BE49-F238E27FC236}">
                      <a16:creationId xmlns:a16="http://schemas.microsoft.com/office/drawing/2014/main" xmlns="" id="{89B3F1BB-0D63-4087-B4CF-EAE63649B738}"/>
                    </a:ext>
                  </a:extLst>
                </p:cNvPr>
                <p:cNvSpPr/>
                <p:nvPr/>
              </p:nvSpPr>
              <p:spPr bwMode="auto">
                <a:xfrm>
                  <a:off x="5961063" y="3925888"/>
                  <a:ext cx="1281113" cy="1071563"/>
                </a:xfrm>
                <a:custGeom>
                  <a:avLst/>
                  <a:gdLst>
                    <a:gd name="T0" fmla="*/ 0 w 920"/>
                    <a:gd name="T1" fmla="*/ 725 h 771"/>
                    <a:gd name="T2" fmla="*/ 0 w 920"/>
                    <a:gd name="T3" fmla="*/ 765 h 771"/>
                    <a:gd name="T4" fmla="*/ 9 w 920"/>
                    <a:gd name="T5" fmla="*/ 771 h 771"/>
                    <a:gd name="T6" fmla="*/ 14 w 920"/>
                    <a:gd name="T7" fmla="*/ 729 h 771"/>
                    <a:gd name="T8" fmla="*/ 12 w 920"/>
                    <a:gd name="T9" fmla="*/ 729 h 771"/>
                    <a:gd name="T10" fmla="*/ 0 w 920"/>
                    <a:gd name="T11" fmla="*/ 725 h 771"/>
                    <a:gd name="T12" fmla="*/ 535 w 920"/>
                    <a:gd name="T13" fmla="*/ 15 h 771"/>
                    <a:gd name="T14" fmla="*/ 503 w 920"/>
                    <a:gd name="T15" fmla="*/ 83 h 771"/>
                    <a:gd name="T16" fmla="*/ 392 w 920"/>
                    <a:gd name="T17" fmla="*/ 357 h 771"/>
                    <a:gd name="T18" fmla="*/ 392 w 920"/>
                    <a:gd name="T19" fmla="*/ 357 h 771"/>
                    <a:gd name="T20" fmla="*/ 674 w 920"/>
                    <a:gd name="T21" fmla="*/ 173 h 771"/>
                    <a:gd name="T22" fmla="*/ 785 w 920"/>
                    <a:gd name="T23" fmla="*/ 167 h 771"/>
                    <a:gd name="T24" fmla="*/ 794 w 920"/>
                    <a:gd name="T25" fmla="*/ 167 h 771"/>
                    <a:gd name="T26" fmla="*/ 920 w 920"/>
                    <a:gd name="T27" fmla="*/ 30 h 771"/>
                    <a:gd name="T28" fmla="*/ 805 w 920"/>
                    <a:gd name="T29" fmla="*/ 57 h 771"/>
                    <a:gd name="T30" fmla="*/ 689 w 920"/>
                    <a:gd name="T31" fmla="*/ 44 h 771"/>
                    <a:gd name="T32" fmla="*/ 689 w 920"/>
                    <a:gd name="T33" fmla="*/ 44 h 771"/>
                    <a:gd name="T34" fmla="*/ 689 w 920"/>
                    <a:gd name="T35" fmla="*/ 44 h 771"/>
                    <a:gd name="T36" fmla="*/ 650 w 920"/>
                    <a:gd name="T37" fmla="*/ 35 h 771"/>
                    <a:gd name="T38" fmla="*/ 650 w 920"/>
                    <a:gd name="T39" fmla="*/ 35 h 771"/>
                    <a:gd name="T40" fmla="*/ 650 w 920"/>
                    <a:gd name="T41" fmla="*/ 35 h 771"/>
                    <a:gd name="T42" fmla="*/ 535 w 920"/>
                    <a:gd name="T43" fmla="*/ 15 h 771"/>
                    <a:gd name="T44" fmla="*/ 365 w 920"/>
                    <a:gd name="T45" fmla="*/ 0 h 771"/>
                    <a:gd name="T46" fmla="*/ 247 w 920"/>
                    <a:gd name="T47" fmla="*/ 35 h 771"/>
                    <a:gd name="T48" fmla="*/ 128 w 920"/>
                    <a:gd name="T49" fmla="*/ 194 h 771"/>
                    <a:gd name="T50" fmla="*/ 3 w 920"/>
                    <a:gd name="T51" fmla="*/ 561 h 771"/>
                    <a:gd name="T52" fmla="*/ 5 w 920"/>
                    <a:gd name="T53" fmla="*/ 561 h 771"/>
                    <a:gd name="T54" fmla="*/ 34 w 920"/>
                    <a:gd name="T55" fmla="*/ 556 h 771"/>
                    <a:gd name="T56" fmla="*/ 40 w 920"/>
                    <a:gd name="T57" fmla="*/ 557 h 771"/>
                    <a:gd name="T58" fmla="*/ 69 w 920"/>
                    <a:gd name="T59" fmla="*/ 574 h 771"/>
                    <a:gd name="T60" fmla="*/ 58 w 920"/>
                    <a:gd name="T61" fmla="*/ 604 h 771"/>
                    <a:gd name="T62" fmla="*/ 55 w 920"/>
                    <a:gd name="T63" fmla="*/ 626 h 771"/>
                    <a:gd name="T64" fmla="*/ 74 w 920"/>
                    <a:gd name="T65" fmla="*/ 611 h 771"/>
                    <a:gd name="T66" fmla="*/ 292 w 920"/>
                    <a:gd name="T67" fmla="*/ 352 h 771"/>
                    <a:gd name="T68" fmla="*/ 308 w 920"/>
                    <a:gd name="T69" fmla="*/ 353 h 771"/>
                    <a:gd name="T70" fmla="*/ 308 w 920"/>
                    <a:gd name="T71" fmla="*/ 353 h 771"/>
                    <a:gd name="T72" fmla="*/ 424 w 920"/>
                    <a:gd name="T73" fmla="*/ 83 h 771"/>
                    <a:gd name="T74" fmla="*/ 459 w 920"/>
                    <a:gd name="T75" fmla="*/ 5 h 771"/>
                    <a:gd name="T76" fmla="*/ 365 w 920"/>
                    <a:gd name="T77" fmla="*/ 0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20" h="771">
                      <a:moveTo>
                        <a:pt x="0" y="725"/>
                      </a:moveTo>
                      <a:cubicBezTo>
                        <a:pt x="2" y="739"/>
                        <a:pt x="3" y="752"/>
                        <a:pt x="0" y="765"/>
                      </a:cubicBezTo>
                      <a:cubicBezTo>
                        <a:pt x="9" y="771"/>
                        <a:pt x="9" y="771"/>
                        <a:pt x="9" y="771"/>
                      </a:cubicBezTo>
                      <a:cubicBezTo>
                        <a:pt x="14" y="729"/>
                        <a:pt x="14" y="729"/>
                        <a:pt x="14" y="729"/>
                      </a:cubicBezTo>
                      <a:cubicBezTo>
                        <a:pt x="13" y="729"/>
                        <a:pt x="13" y="729"/>
                        <a:pt x="12" y="729"/>
                      </a:cubicBezTo>
                      <a:cubicBezTo>
                        <a:pt x="8" y="729"/>
                        <a:pt x="4" y="728"/>
                        <a:pt x="0" y="725"/>
                      </a:cubicBezTo>
                      <a:moveTo>
                        <a:pt x="535" y="15"/>
                      </a:moveTo>
                      <a:cubicBezTo>
                        <a:pt x="524" y="37"/>
                        <a:pt x="514" y="60"/>
                        <a:pt x="503" y="83"/>
                      </a:cubicBezTo>
                      <a:cubicBezTo>
                        <a:pt x="462" y="172"/>
                        <a:pt x="425" y="264"/>
                        <a:pt x="392" y="357"/>
                      </a:cubicBezTo>
                      <a:cubicBezTo>
                        <a:pt x="392" y="357"/>
                        <a:pt x="392" y="357"/>
                        <a:pt x="392" y="357"/>
                      </a:cubicBezTo>
                      <a:cubicBezTo>
                        <a:pt x="453" y="331"/>
                        <a:pt x="578" y="269"/>
                        <a:pt x="674" y="173"/>
                      </a:cubicBezTo>
                      <a:cubicBezTo>
                        <a:pt x="711" y="169"/>
                        <a:pt x="748" y="167"/>
                        <a:pt x="785" y="167"/>
                      </a:cubicBezTo>
                      <a:cubicBezTo>
                        <a:pt x="788" y="167"/>
                        <a:pt x="791" y="167"/>
                        <a:pt x="794" y="167"/>
                      </a:cubicBezTo>
                      <a:cubicBezTo>
                        <a:pt x="830" y="102"/>
                        <a:pt x="908" y="39"/>
                        <a:pt x="920" y="30"/>
                      </a:cubicBezTo>
                      <a:cubicBezTo>
                        <a:pt x="890" y="50"/>
                        <a:pt x="847" y="57"/>
                        <a:pt x="805" y="57"/>
                      </a:cubicBezTo>
                      <a:cubicBezTo>
                        <a:pt x="762" y="57"/>
                        <a:pt x="719" y="50"/>
                        <a:pt x="689" y="44"/>
                      </a:cubicBezTo>
                      <a:cubicBezTo>
                        <a:pt x="689" y="44"/>
                        <a:pt x="689" y="44"/>
                        <a:pt x="689" y="44"/>
                      </a:cubicBezTo>
                      <a:cubicBezTo>
                        <a:pt x="689" y="44"/>
                        <a:pt x="689" y="44"/>
                        <a:pt x="689" y="44"/>
                      </a:cubicBezTo>
                      <a:cubicBezTo>
                        <a:pt x="666" y="39"/>
                        <a:pt x="651" y="35"/>
                        <a:pt x="650" y="35"/>
                      </a:cubicBezTo>
                      <a:cubicBezTo>
                        <a:pt x="650" y="35"/>
                        <a:pt x="650" y="35"/>
                        <a:pt x="650" y="35"/>
                      </a:cubicBezTo>
                      <a:cubicBezTo>
                        <a:pt x="650" y="35"/>
                        <a:pt x="650" y="35"/>
                        <a:pt x="650" y="35"/>
                      </a:cubicBezTo>
                      <a:cubicBezTo>
                        <a:pt x="650" y="35"/>
                        <a:pt x="600" y="24"/>
                        <a:pt x="535" y="15"/>
                      </a:cubicBezTo>
                      <a:moveTo>
                        <a:pt x="365" y="0"/>
                      </a:moveTo>
                      <a:cubicBezTo>
                        <a:pt x="305" y="0"/>
                        <a:pt x="257" y="9"/>
                        <a:pt x="247" y="35"/>
                      </a:cubicBezTo>
                      <a:cubicBezTo>
                        <a:pt x="232" y="72"/>
                        <a:pt x="180" y="137"/>
                        <a:pt x="128" y="194"/>
                      </a:cubicBezTo>
                      <a:cubicBezTo>
                        <a:pt x="83" y="309"/>
                        <a:pt x="39" y="435"/>
                        <a:pt x="3" y="561"/>
                      </a:cubicBezTo>
                      <a:cubicBezTo>
                        <a:pt x="3" y="561"/>
                        <a:pt x="4" y="561"/>
                        <a:pt x="5" y="561"/>
                      </a:cubicBezTo>
                      <a:cubicBezTo>
                        <a:pt x="14" y="559"/>
                        <a:pt x="24" y="556"/>
                        <a:pt x="34" y="556"/>
                      </a:cubicBezTo>
                      <a:cubicBezTo>
                        <a:pt x="36" y="556"/>
                        <a:pt x="38" y="557"/>
                        <a:pt x="40" y="557"/>
                      </a:cubicBezTo>
                      <a:cubicBezTo>
                        <a:pt x="52" y="558"/>
                        <a:pt x="64" y="564"/>
                        <a:pt x="69" y="574"/>
                      </a:cubicBezTo>
                      <a:cubicBezTo>
                        <a:pt x="74" y="585"/>
                        <a:pt x="70" y="600"/>
                        <a:pt x="58" y="604"/>
                      </a:cubicBezTo>
                      <a:cubicBezTo>
                        <a:pt x="55" y="626"/>
                        <a:pt x="55" y="626"/>
                        <a:pt x="55" y="626"/>
                      </a:cubicBezTo>
                      <a:cubicBezTo>
                        <a:pt x="60" y="621"/>
                        <a:pt x="67" y="616"/>
                        <a:pt x="74" y="611"/>
                      </a:cubicBezTo>
                      <a:cubicBezTo>
                        <a:pt x="114" y="506"/>
                        <a:pt x="191" y="352"/>
                        <a:pt x="292" y="352"/>
                      </a:cubicBezTo>
                      <a:cubicBezTo>
                        <a:pt x="297" y="352"/>
                        <a:pt x="303" y="352"/>
                        <a:pt x="308" y="353"/>
                      </a:cubicBezTo>
                      <a:cubicBezTo>
                        <a:pt x="308" y="353"/>
                        <a:pt x="308" y="353"/>
                        <a:pt x="308" y="353"/>
                      </a:cubicBezTo>
                      <a:cubicBezTo>
                        <a:pt x="341" y="274"/>
                        <a:pt x="382" y="179"/>
                        <a:pt x="424" y="83"/>
                      </a:cubicBezTo>
                      <a:cubicBezTo>
                        <a:pt x="436" y="57"/>
                        <a:pt x="448" y="31"/>
                        <a:pt x="459" y="5"/>
                      </a:cubicBezTo>
                      <a:cubicBezTo>
                        <a:pt x="427" y="2"/>
                        <a:pt x="394" y="0"/>
                        <a:pt x="36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i$ļiḓé">
                  <a:extLst>
                    <a:ext uri="{FF2B5EF4-FFF2-40B4-BE49-F238E27FC236}">
                      <a16:creationId xmlns:a16="http://schemas.microsoft.com/office/drawing/2014/main" xmlns="" id="{D1E773E3-D0F2-45C8-94C7-8BC762F55B80}"/>
                    </a:ext>
                  </a:extLst>
                </p:cNvPr>
                <p:cNvSpPr/>
                <p:nvPr/>
              </p:nvSpPr>
              <p:spPr bwMode="auto">
                <a:xfrm>
                  <a:off x="5721350" y="4694238"/>
                  <a:ext cx="47625" cy="136525"/>
                </a:xfrm>
                <a:custGeom>
                  <a:avLst/>
                  <a:gdLst>
                    <a:gd name="T0" fmla="*/ 26 w 34"/>
                    <a:gd name="T1" fmla="*/ 0 h 98"/>
                    <a:gd name="T2" fmla="*/ 11 w 34"/>
                    <a:gd name="T3" fmla="*/ 12 h 98"/>
                    <a:gd name="T4" fmla="*/ 3 w 34"/>
                    <a:gd name="T5" fmla="*/ 79 h 98"/>
                    <a:gd name="T6" fmla="*/ 26 w 34"/>
                    <a:gd name="T7" fmla="*/ 98 h 98"/>
                    <a:gd name="T8" fmla="*/ 34 w 34"/>
                    <a:gd name="T9" fmla="*/ 54 h 98"/>
                    <a:gd name="T10" fmla="*/ 26 w 34"/>
                    <a:gd name="T11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98">
                      <a:moveTo>
                        <a:pt x="26" y="0"/>
                      </a:moveTo>
                      <a:cubicBezTo>
                        <a:pt x="20" y="1"/>
                        <a:pt x="14" y="4"/>
                        <a:pt x="11" y="12"/>
                      </a:cubicBezTo>
                      <a:cubicBezTo>
                        <a:pt x="0" y="31"/>
                        <a:pt x="10" y="58"/>
                        <a:pt x="3" y="79"/>
                      </a:cubicBezTo>
                      <a:cubicBezTo>
                        <a:pt x="15" y="88"/>
                        <a:pt x="22" y="95"/>
                        <a:pt x="26" y="98"/>
                      </a:cubicBezTo>
                      <a:cubicBezTo>
                        <a:pt x="29" y="82"/>
                        <a:pt x="32" y="68"/>
                        <a:pt x="34" y="54"/>
                      </a:cubicBezTo>
                      <a:cubicBezTo>
                        <a:pt x="32" y="37"/>
                        <a:pt x="29" y="18"/>
                        <a:pt x="2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ïṡlïḍe">
                  <a:extLst>
                    <a:ext uri="{FF2B5EF4-FFF2-40B4-BE49-F238E27FC236}">
                      <a16:creationId xmlns:a16="http://schemas.microsoft.com/office/drawing/2014/main" xmlns="" id="{93BC3662-EDBA-4A2C-AEE7-9D0FE1236A93}"/>
                    </a:ext>
                  </a:extLst>
                </p:cNvPr>
                <p:cNvSpPr/>
                <p:nvPr/>
              </p:nvSpPr>
              <p:spPr bwMode="auto">
                <a:xfrm>
                  <a:off x="5919788" y="4967288"/>
                  <a:ext cx="41275" cy="61913"/>
                </a:xfrm>
                <a:custGeom>
                  <a:avLst/>
                  <a:gdLst>
                    <a:gd name="T0" fmla="*/ 0 w 30"/>
                    <a:gd name="T1" fmla="*/ 0 h 45"/>
                    <a:gd name="T2" fmla="*/ 10 w 30"/>
                    <a:gd name="T3" fmla="*/ 45 h 45"/>
                    <a:gd name="T4" fmla="*/ 26 w 30"/>
                    <a:gd name="T5" fmla="*/ 27 h 45"/>
                    <a:gd name="T6" fmla="*/ 30 w 30"/>
                    <a:gd name="T7" fmla="*/ 16 h 45"/>
                    <a:gd name="T8" fmla="*/ 0 w 30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45">
                      <a:moveTo>
                        <a:pt x="0" y="0"/>
                      </a:moveTo>
                      <a:cubicBezTo>
                        <a:pt x="5" y="21"/>
                        <a:pt x="8" y="37"/>
                        <a:pt x="10" y="45"/>
                      </a:cubicBezTo>
                      <a:cubicBezTo>
                        <a:pt x="17" y="41"/>
                        <a:pt x="23" y="34"/>
                        <a:pt x="26" y="27"/>
                      </a:cubicBezTo>
                      <a:cubicBezTo>
                        <a:pt x="28" y="23"/>
                        <a:pt x="29" y="20"/>
                        <a:pt x="30" y="1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ï$ļíḓé">
                  <a:extLst>
                    <a:ext uri="{FF2B5EF4-FFF2-40B4-BE49-F238E27FC236}">
                      <a16:creationId xmlns:a16="http://schemas.microsoft.com/office/drawing/2014/main" xmlns="" id="{9F4E34DF-A71B-46C1-8654-8C388BA61584}"/>
                    </a:ext>
                  </a:extLst>
                </p:cNvPr>
                <p:cNvSpPr/>
                <p:nvPr/>
              </p:nvSpPr>
              <p:spPr bwMode="auto">
                <a:xfrm>
                  <a:off x="5910263" y="4699001"/>
                  <a:ext cx="153988" cy="290513"/>
                </a:xfrm>
                <a:custGeom>
                  <a:avLst/>
                  <a:gdLst>
                    <a:gd name="T0" fmla="*/ 71 w 111"/>
                    <a:gd name="T1" fmla="*/ 0 h 209"/>
                    <a:gd name="T2" fmla="*/ 42 w 111"/>
                    <a:gd name="T3" fmla="*/ 5 h 209"/>
                    <a:gd name="T4" fmla="*/ 40 w 111"/>
                    <a:gd name="T5" fmla="*/ 5 h 209"/>
                    <a:gd name="T6" fmla="*/ 0 w 111"/>
                    <a:gd name="T7" fmla="*/ 161 h 209"/>
                    <a:gd name="T8" fmla="*/ 7 w 111"/>
                    <a:gd name="T9" fmla="*/ 193 h 209"/>
                    <a:gd name="T10" fmla="*/ 37 w 111"/>
                    <a:gd name="T11" fmla="*/ 209 h 209"/>
                    <a:gd name="T12" fmla="*/ 37 w 111"/>
                    <a:gd name="T13" fmla="*/ 169 h 209"/>
                    <a:gd name="T14" fmla="*/ 49 w 111"/>
                    <a:gd name="T15" fmla="*/ 173 h 209"/>
                    <a:gd name="T16" fmla="*/ 51 w 111"/>
                    <a:gd name="T17" fmla="*/ 173 h 209"/>
                    <a:gd name="T18" fmla="*/ 54 w 111"/>
                    <a:gd name="T19" fmla="*/ 153 h 209"/>
                    <a:gd name="T20" fmla="*/ 54 w 111"/>
                    <a:gd name="T21" fmla="*/ 153 h 209"/>
                    <a:gd name="T22" fmla="*/ 61 w 111"/>
                    <a:gd name="T23" fmla="*/ 96 h 209"/>
                    <a:gd name="T24" fmla="*/ 92 w 111"/>
                    <a:gd name="T25" fmla="*/ 70 h 209"/>
                    <a:gd name="T26" fmla="*/ 95 w 111"/>
                    <a:gd name="T27" fmla="*/ 48 h 209"/>
                    <a:gd name="T28" fmla="*/ 106 w 111"/>
                    <a:gd name="T29" fmla="*/ 18 h 209"/>
                    <a:gd name="T30" fmla="*/ 77 w 111"/>
                    <a:gd name="T31" fmla="*/ 1 h 209"/>
                    <a:gd name="T32" fmla="*/ 71 w 111"/>
                    <a:gd name="T33" fmla="*/ 0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1" h="209">
                      <a:moveTo>
                        <a:pt x="71" y="0"/>
                      </a:moveTo>
                      <a:cubicBezTo>
                        <a:pt x="61" y="0"/>
                        <a:pt x="51" y="3"/>
                        <a:pt x="42" y="5"/>
                      </a:cubicBezTo>
                      <a:cubicBezTo>
                        <a:pt x="41" y="5"/>
                        <a:pt x="40" y="5"/>
                        <a:pt x="40" y="5"/>
                      </a:cubicBezTo>
                      <a:cubicBezTo>
                        <a:pt x="25" y="57"/>
                        <a:pt x="11" y="110"/>
                        <a:pt x="0" y="161"/>
                      </a:cubicBezTo>
                      <a:cubicBezTo>
                        <a:pt x="3" y="173"/>
                        <a:pt x="5" y="183"/>
                        <a:pt x="7" y="193"/>
                      </a:cubicBezTo>
                      <a:cubicBezTo>
                        <a:pt x="37" y="209"/>
                        <a:pt x="37" y="209"/>
                        <a:pt x="37" y="209"/>
                      </a:cubicBezTo>
                      <a:cubicBezTo>
                        <a:pt x="40" y="196"/>
                        <a:pt x="39" y="183"/>
                        <a:pt x="37" y="169"/>
                      </a:cubicBezTo>
                      <a:cubicBezTo>
                        <a:pt x="41" y="172"/>
                        <a:pt x="45" y="173"/>
                        <a:pt x="49" y="173"/>
                      </a:cubicBezTo>
                      <a:cubicBezTo>
                        <a:pt x="50" y="173"/>
                        <a:pt x="50" y="173"/>
                        <a:pt x="51" y="173"/>
                      </a:cubicBezTo>
                      <a:cubicBezTo>
                        <a:pt x="54" y="153"/>
                        <a:pt x="54" y="153"/>
                        <a:pt x="54" y="153"/>
                      </a:cubicBezTo>
                      <a:cubicBezTo>
                        <a:pt x="54" y="153"/>
                        <a:pt x="54" y="153"/>
                        <a:pt x="54" y="153"/>
                      </a:cubicBezTo>
                      <a:cubicBezTo>
                        <a:pt x="61" y="96"/>
                        <a:pt x="61" y="96"/>
                        <a:pt x="61" y="96"/>
                      </a:cubicBezTo>
                      <a:cubicBezTo>
                        <a:pt x="61" y="96"/>
                        <a:pt x="72" y="86"/>
                        <a:pt x="92" y="70"/>
                      </a:cubicBez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107" y="44"/>
                        <a:pt x="111" y="29"/>
                        <a:pt x="106" y="18"/>
                      </a:cubicBezTo>
                      <a:cubicBezTo>
                        <a:pt x="101" y="8"/>
                        <a:pt x="89" y="2"/>
                        <a:pt x="77" y="1"/>
                      </a:cubicBezTo>
                      <a:cubicBezTo>
                        <a:pt x="75" y="1"/>
                        <a:pt x="73" y="0"/>
                        <a:pt x="7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ïśļíde">
                  <a:extLst>
                    <a:ext uri="{FF2B5EF4-FFF2-40B4-BE49-F238E27FC236}">
                      <a16:creationId xmlns:a16="http://schemas.microsoft.com/office/drawing/2014/main" xmlns="" id="{41AC84C4-BED4-4824-9B1D-571B339E11D9}"/>
                    </a:ext>
                  </a:extLst>
                </p:cNvPr>
                <p:cNvSpPr/>
                <p:nvPr/>
              </p:nvSpPr>
              <p:spPr bwMode="auto">
                <a:xfrm>
                  <a:off x="5892800" y="5032376"/>
                  <a:ext cx="22225" cy="4763"/>
                </a:xfrm>
                <a:custGeom>
                  <a:avLst/>
                  <a:gdLst>
                    <a:gd name="T0" fmla="*/ 0 w 15"/>
                    <a:gd name="T1" fmla="*/ 0 h 3"/>
                    <a:gd name="T2" fmla="*/ 4 w 15"/>
                    <a:gd name="T3" fmla="*/ 2 h 3"/>
                    <a:gd name="T4" fmla="*/ 12 w 15"/>
                    <a:gd name="T5" fmla="*/ 3 h 3"/>
                    <a:gd name="T6" fmla="*/ 15 w 15"/>
                    <a:gd name="T7" fmla="*/ 3 h 3"/>
                    <a:gd name="T8" fmla="*/ 0 w 15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0" y="0"/>
                      </a:moveTo>
                      <a:cubicBezTo>
                        <a:pt x="1" y="1"/>
                        <a:pt x="3" y="1"/>
                        <a:pt x="4" y="2"/>
                      </a:cubicBezTo>
                      <a:cubicBezTo>
                        <a:pt x="7" y="3"/>
                        <a:pt x="10" y="3"/>
                        <a:pt x="12" y="3"/>
                      </a:cubicBezTo>
                      <a:cubicBezTo>
                        <a:pt x="13" y="3"/>
                        <a:pt x="14" y="3"/>
                        <a:pt x="15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ïśľîďê">
                  <a:extLst>
                    <a:ext uri="{FF2B5EF4-FFF2-40B4-BE49-F238E27FC236}">
                      <a16:creationId xmlns:a16="http://schemas.microsoft.com/office/drawing/2014/main" xmlns="" id="{0F6E8FDB-D8BF-4368-BBE6-04BB9006F803}"/>
                    </a:ext>
                  </a:extLst>
                </p:cNvPr>
                <p:cNvSpPr/>
                <p:nvPr/>
              </p:nvSpPr>
              <p:spPr bwMode="auto">
                <a:xfrm>
                  <a:off x="7054850" y="4157663"/>
                  <a:ext cx="12700" cy="26988"/>
                </a:xfrm>
                <a:custGeom>
                  <a:avLst/>
                  <a:gdLst>
                    <a:gd name="T0" fmla="*/ 9 w 9"/>
                    <a:gd name="T1" fmla="*/ 0 h 19"/>
                    <a:gd name="T2" fmla="*/ 0 w 9"/>
                    <a:gd name="T3" fmla="*/ 19 h 19"/>
                    <a:gd name="T4" fmla="*/ 0 w 9"/>
                    <a:gd name="T5" fmla="*/ 19 h 19"/>
                    <a:gd name="T6" fmla="*/ 9 w 9"/>
                    <a:gd name="T7" fmla="*/ 0 h 19"/>
                    <a:gd name="T8" fmla="*/ 9 w 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9">
                      <a:moveTo>
                        <a:pt x="9" y="0"/>
                      </a:moveTo>
                      <a:cubicBezTo>
                        <a:pt x="6" y="7"/>
                        <a:pt x="3" y="13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3" y="12"/>
                        <a:pt x="6" y="6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iṩliḓè">
                  <a:extLst>
                    <a:ext uri="{FF2B5EF4-FFF2-40B4-BE49-F238E27FC236}">
                      <a16:creationId xmlns:a16="http://schemas.microsoft.com/office/drawing/2014/main" xmlns="" id="{F64F8162-7997-47AA-A5F5-B8F571BAC976}"/>
                    </a:ext>
                  </a:extLst>
                </p:cNvPr>
                <p:cNvSpPr/>
                <p:nvPr/>
              </p:nvSpPr>
              <p:spPr bwMode="auto">
                <a:xfrm>
                  <a:off x="6064250" y="4157663"/>
                  <a:ext cx="1003300" cy="617538"/>
                </a:xfrm>
                <a:custGeom>
                  <a:avLst/>
                  <a:gdLst>
                    <a:gd name="T0" fmla="*/ 218 w 720"/>
                    <a:gd name="T1" fmla="*/ 185 h 444"/>
                    <a:gd name="T2" fmla="*/ 0 w 720"/>
                    <a:gd name="T3" fmla="*/ 444 h 444"/>
                    <a:gd name="T4" fmla="*/ 28 w 720"/>
                    <a:gd name="T5" fmla="*/ 422 h 444"/>
                    <a:gd name="T6" fmla="*/ 40 w 720"/>
                    <a:gd name="T7" fmla="*/ 395 h 444"/>
                    <a:gd name="T8" fmla="*/ 228 w 720"/>
                    <a:gd name="T9" fmla="*/ 203 h 444"/>
                    <a:gd name="T10" fmla="*/ 228 w 720"/>
                    <a:gd name="T11" fmla="*/ 203 h 444"/>
                    <a:gd name="T12" fmla="*/ 234 w 720"/>
                    <a:gd name="T13" fmla="*/ 186 h 444"/>
                    <a:gd name="T14" fmla="*/ 218 w 720"/>
                    <a:gd name="T15" fmla="*/ 185 h 444"/>
                    <a:gd name="T16" fmla="*/ 711 w 720"/>
                    <a:gd name="T17" fmla="*/ 0 h 444"/>
                    <a:gd name="T18" fmla="*/ 600 w 720"/>
                    <a:gd name="T19" fmla="*/ 6 h 444"/>
                    <a:gd name="T20" fmla="*/ 318 w 720"/>
                    <a:gd name="T21" fmla="*/ 190 h 444"/>
                    <a:gd name="T22" fmla="*/ 309 w 720"/>
                    <a:gd name="T23" fmla="*/ 217 h 444"/>
                    <a:gd name="T24" fmla="*/ 309 w 720"/>
                    <a:gd name="T25" fmla="*/ 217 h 444"/>
                    <a:gd name="T26" fmla="*/ 612 w 720"/>
                    <a:gd name="T27" fmla="*/ 24 h 444"/>
                    <a:gd name="T28" fmla="*/ 711 w 720"/>
                    <a:gd name="T29" fmla="*/ 19 h 444"/>
                    <a:gd name="T30" fmla="*/ 720 w 720"/>
                    <a:gd name="T31" fmla="*/ 0 h 444"/>
                    <a:gd name="T32" fmla="*/ 711 w 720"/>
                    <a:gd name="T33" fmla="*/ 0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20" h="444">
                      <a:moveTo>
                        <a:pt x="218" y="185"/>
                      </a:moveTo>
                      <a:cubicBezTo>
                        <a:pt x="117" y="185"/>
                        <a:pt x="40" y="339"/>
                        <a:pt x="0" y="444"/>
                      </a:cubicBezTo>
                      <a:cubicBezTo>
                        <a:pt x="8" y="437"/>
                        <a:pt x="18" y="430"/>
                        <a:pt x="28" y="422"/>
                      </a:cubicBezTo>
                      <a:cubicBezTo>
                        <a:pt x="32" y="413"/>
                        <a:pt x="36" y="404"/>
                        <a:pt x="40" y="395"/>
                      </a:cubicBezTo>
                      <a:cubicBezTo>
                        <a:pt x="83" y="303"/>
                        <a:pt x="148" y="205"/>
                        <a:pt x="228" y="203"/>
                      </a:cubicBezTo>
                      <a:cubicBezTo>
                        <a:pt x="228" y="203"/>
                        <a:pt x="228" y="203"/>
                        <a:pt x="228" y="203"/>
                      </a:cubicBezTo>
                      <a:cubicBezTo>
                        <a:pt x="230" y="197"/>
                        <a:pt x="232" y="192"/>
                        <a:pt x="234" y="186"/>
                      </a:cubicBezTo>
                      <a:cubicBezTo>
                        <a:pt x="229" y="185"/>
                        <a:pt x="223" y="185"/>
                        <a:pt x="218" y="185"/>
                      </a:cubicBezTo>
                      <a:moveTo>
                        <a:pt x="711" y="0"/>
                      </a:moveTo>
                      <a:cubicBezTo>
                        <a:pt x="674" y="0"/>
                        <a:pt x="637" y="2"/>
                        <a:pt x="600" y="6"/>
                      </a:cubicBezTo>
                      <a:cubicBezTo>
                        <a:pt x="504" y="102"/>
                        <a:pt x="379" y="164"/>
                        <a:pt x="318" y="190"/>
                      </a:cubicBezTo>
                      <a:cubicBezTo>
                        <a:pt x="315" y="199"/>
                        <a:pt x="312" y="208"/>
                        <a:pt x="309" y="217"/>
                      </a:cubicBezTo>
                      <a:cubicBezTo>
                        <a:pt x="309" y="217"/>
                        <a:pt x="309" y="217"/>
                        <a:pt x="309" y="217"/>
                      </a:cubicBezTo>
                      <a:cubicBezTo>
                        <a:pt x="357" y="198"/>
                        <a:pt x="503" y="133"/>
                        <a:pt x="612" y="24"/>
                      </a:cubicBezTo>
                      <a:cubicBezTo>
                        <a:pt x="612" y="24"/>
                        <a:pt x="653" y="19"/>
                        <a:pt x="711" y="19"/>
                      </a:cubicBezTo>
                      <a:cubicBezTo>
                        <a:pt x="714" y="13"/>
                        <a:pt x="717" y="7"/>
                        <a:pt x="720" y="0"/>
                      </a:cubicBezTo>
                      <a:cubicBezTo>
                        <a:pt x="717" y="0"/>
                        <a:pt x="714" y="0"/>
                        <a:pt x="71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î$1îdê">
                  <a:extLst>
                    <a:ext uri="{FF2B5EF4-FFF2-40B4-BE49-F238E27FC236}">
                      <a16:creationId xmlns:a16="http://schemas.microsoft.com/office/drawing/2014/main" xmlns="" id="{32DFCB72-B54E-4661-8305-D06379027867}"/>
                    </a:ext>
                  </a:extLst>
                </p:cNvPr>
                <p:cNvSpPr/>
                <p:nvPr/>
              </p:nvSpPr>
              <p:spPr bwMode="auto">
                <a:xfrm>
                  <a:off x="6037263" y="4149726"/>
                  <a:ext cx="1954213" cy="777875"/>
                </a:xfrm>
                <a:custGeom>
                  <a:avLst/>
                  <a:gdLst>
                    <a:gd name="T0" fmla="*/ 1404 w 1404"/>
                    <a:gd name="T1" fmla="*/ 109 h 560"/>
                    <a:gd name="T2" fmla="*/ 1133 w 1404"/>
                    <a:gd name="T3" fmla="*/ 313 h 560"/>
                    <a:gd name="T4" fmla="*/ 1033 w 1404"/>
                    <a:gd name="T5" fmla="*/ 415 h 560"/>
                    <a:gd name="T6" fmla="*/ 849 w 1404"/>
                    <a:gd name="T7" fmla="*/ 536 h 560"/>
                    <a:gd name="T8" fmla="*/ 229 w 1404"/>
                    <a:gd name="T9" fmla="*/ 560 h 560"/>
                    <a:gd name="T10" fmla="*/ 0 w 1404"/>
                    <a:gd name="T11" fmla="*/ 560 h 560"/>
                    <a:gd name="T12" fmla="*/ 60 w 1404"/>
                    <a:gd name="T13" fmla="*/ 401 h 560"/>
                    <a:gd name="T14" fmla="*/ 313 w 1404"/>
                    <a:gd name="T15" fmla="*/ 229 h 560"/>
                    <a:gd name="T16" fmla="*/ 632 w 1404"/>
                    <a:gd name="T17" fmla="*/ 30 h 560"/>
                    <a:gd name="T18" fmla="*/ 1018 w 1404"/>
                    <a:gd name="T19" fmla="*/ 78 h 560"/>
                    <a:gd name="T20" fmla="*/ 1404 w 1404"/>
                    <a:gd name="T21" fmla="*/ 109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04" h="560">
                      <a:moveTo>
                        <a:pt x="1404" y="109"/>
                      </a:moveTo>
                      <a:cubicBezTo>
                        <a:pt x="1404" y="109"/>
                        <a:pt x="1157" y="241"/>
                        <a:pt x="1133" y="313"/>
                      </a:cubicBezTo>
                      <a:cubicBezTo>
                        <a:pt x="1123" y="340"/>
                        <a:pt x="1081" y="378"/>
                        <a:pt x="1033" y="415"/>
                      </a:cubicBezTo>
                      <a:cubicBezTo>
                        <a:pt x="951" y="477"/>
                        <a:pt x="849" y="536"/>
                        <a:pt x="849" y="536"/>
                      </a:cubicBezTo>
                      <a:cubicBezTo>
                        <a:pt x="229" y="560"/>
                        <a:pt x="229" y="560"/>
                        <a:pt x="229" y="560"/>
                      </a:cubicBez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16" y="506"/>
                        <a:pt x="36" y="453"/>
                        <a:pt x="60" y="401"/>
                      </a:cubicBezTo>
                      <a:cubicBezTo>
                        <a:pt x="115" y="285"/>
                        <a:pt x="204" y="158"/>
                        <a:pt x="313" y="229"/>
                      </a:cubicBezTo>
                      <a:cubicBezTo>
                        <a:pt x="313" y="229"/>
                        <a:pt x="500" y="163"/>
                        <a:pt x="632" y="30"/>
                      </a:cubicBezTo>
                      <a:cubicBezTo>
                        <a:pt x="632" y="30"/>
                        <a:pt x="885" y="0"/>
                        <a:pt x="1018" y="78"/>
                      </a:cubicBezTo>
                      <a:cubicBezTo>
                        <a:pt x="1150" y="156"/>
                        <a:pt x="1404" y="109"/>
                        <a:pt x="1404" y="10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iṩḷíḍê">
                  <a:extLst>
                    <a:ext uri="{FF2B5EF4-FFF2-40B4-BE49-F238E27FC236}">
                      <a16:creationId xmlns:a16="http://schemas.microsoft.com/office/drawing/2014/main" xmlns="" id="{276A372B-40DA-49EE-8B7B-368531EF367B}"/>
                    </a:ext>
                  </a:extLst>
                </p:cNvPr>
                <p:cNvSpPr/>
                <p:nvPr/>
              </p:nvSpPr>
              <p:spPr bwMode="auto">
                <a:xfrm>
                  <a:off x="5710238" y="2241551"/>
                  <a:ext cx="1484313" cy="3143250"/>
                </a:xfrm>
                <a:custGeom>
                  <a:avLst/>
                  <a:gdLst>
                    <a:gd name="T0" fmla="*/ 1066 w 1066"/>
                    <a:gd name="T1" fmla="*/ 91 h 2259"/>
                    <a:gd name="T2" fmla="*/ 533 w 1066"/>
                    <a:gd name="T3" fmla="*/ 895 h 2259"/>
                    <a:gd name="T4" fmla="*/ 482 w 1066"/>
                    <a:gd name="T5" fmla="*/ 1008 h 2259"/>
                    <a:gd name="T6" fmla="*/ 108 w 1066"/>
                    <a:gd name="T7" fmla="*/ 2236 h 2259"/>
                    <a:gd name="T8" fmla="*/ 0 w 1066"/>
                    <a:gd name="T9" fmla="*/ 2259 h 2259"/>
                    <a:gd name="T10" fmla="*/ 392 w 1066"/>
                    <a:gd name="T11" fmla="*/ 952 h 2259"/>
                    <a:gd name="T12" fmla="*/ 1066 w 1066"/>
                    <a:gd name="T13" fmla="*/ 0 h 2259"/>
                    <a:gd name="T14" fmla="*/ 1066 w 1066"/>
                    <a:gd name="T15" fmla="*/ 91 h 2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6" h="2259">
                      <a:moveTo>
                        <a:pt x="1066" y="91"/>
                      </a:moveTo>
                      <a:cubicBezTo>
                        <a:pt x="1066" y="91"/>
                        <a:pt x="692" y="525"/>
                        <a:pt x="533" y="895"/>
                      </a:cubicBezTo>
                      <a:cubicBezTo>
                        <a:pt x="516" y="933"/>
                        <a:pt x="500" y="971"/>
                        <a:pt x="482" y="1008"/>
                      </a:cubicBezTo>
                      <a:cubicBezTo>
                        <a:pt x="386" y="1207"/>
                        <a:pt x="98" y="1840"/>
                        <a:pt x="108" y="2236"/>
                      </a:cubicBezTo>
                      <a:cubicBezTo>
                        <a:pt x="0" y="2259"/>
                        <a:pt x="0" y="2259"/>
                        <a:pt x="0" y="2259"/>
                      </a:cubicBezTo>
                      <a:cubicBezTo>
                        <a:pt x="0" y="2259"/>
                        <a:pt x="277" y="1127"/>
                        <a:pt x="392" y="952"/>
                      </a:cubicBezTo>
                      <a:cubicBezTo>
                        <a:pt x="392" y="952"/>
                        <a:pt x="898" y="85"/>
                        <a:pt x="1066" y="0"/>
                      </a:cubicBezTo>
                      <a:cubicBezTo>
                        <a:pt x="1066" y="91"/>
                        <a:pt x="1066" y="91"/>
                        <a:pt x="1066" y="91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îslíḍé">
                  <a:extLst>
                    <a:ext uri="{FF2B5EF4-FFF2-40B4-BE49-F238E27FC236}">
                      <a16:creationId xmlns:a16="http://schemas.microsoft.com/office/drawing/2014/main" xmlns="" id="{26582445-8A42-4D17-BDFD-5C53476FEA83}"/>
                    </a:ext>
                  </a:extLst>
                </p:cNvPr>
                <p:cNvSpPr/>
                <p:nvPr/>
              </p:nvSpPr>
              <p:spPr bwMode="auto">
                <a:xfrm>
                  <a:off x="5621338" y="3087688"/>
                  <a:ext cx="395288" cy="2305050"/>
                </a:xfrm>
                <a:custGeom>
                  <a:avLst/>
                  <a:gdLst>
                    <a:gd name="T0" fmla="*/ 260 w 284"/>
                    <a:gd name="T1" fmla="*/ 685 h 1657"/>
                    <a:gd name="T2" fmla="*/ 239 w 284"/>
                    <a:gd name="T3" fmla="*/ 981 h 1657"/>
                    <a:gd name="T4" fmla="*/ 235 w 284"/>
                    <a:gd name="T5" fmla="*/ 1030 h 1657"/>
                    <a:gd name="T6" fmla="*/ 222 w 284"/>
                    <a:gd name="T7" fmla="*/ 1167 h 1657"/>
                    <a:gd name="T8" fmla="*/ 222 w 284"/>
                    <a:gd name="T9" fmla="*/ 1167 h 1657"/>
                    <a:gd name="T10" fmla="*/ 199 w 284"/>
                    <a:gd name="T11" fmla="*/ 1282 h 1657"/>
                    <a:gd name="T12" fmla="*/ 184 w 284"/>
                    <a:gd name="T13" fmla="*/ 1334 h 1657"/>
                    <a:gd name="T14" fmla="*/ 181 w 284"/>
                    <a:gd name="T15" fmla="*/ 1344 h 1657"/>
                    <a:gd name="T16" fmla="*/ 167 w 284"/>
                    <a:gd name="T17" fmla="*/ 1392 h 1657"/>
                    <a:gd name="T18" fmla="*/ 160 w 284"/>
                    <a:gd name="T19" fmla="*/ 1412 h 1657"/>
                    <a:gd name="T20" fmla="*/ 120 w 284"/>
                    <a:gd name="T21" fmla="*/ 1532 h 1657"/>
                    <a:gd name="T22" fmla="*/ 79 w 284"/>
                    <a:gd name="T23" fmla="*/ 1648 h 1657"/>
                    <a:gd name="T24" fmla="*/ 77 w 284"/>
                    <a:gd name="T25" fmla="*/ 1654 h 1657"/>
                    <a:gd name="T26" fmla="*/ 75 w 284"/>
                    <a:gd name="T27" fmla="*/ 1657 h 1657"/>
                    <a:gd name="T28" fmla="*/ 0 w 284"/>
                    <a:gd name="T29" fmla="*/ 1657 h 1657"/>
                    <a:gd name="T30" fmla="*/ 1 w 284"/>
                    <a:gd name="T31" fmla="*/ 1654 h 1657"/>
                    <a:gd name="T32" fmla="*/ 33 w 284"/>
                    <a:gd name="T33" fmla="*/ 1535 h 1657"/>
                    <a:gd name="T34" fmla="*/ 61 w 284"/>
                    <a:gd name="T35" fmla="*/ 1422 h 1657"/>
                    <a:gd name="T36" fmla="*/ 71 w 284"/>
                    <a:gd name="T37" fmla="*/ 1378 h 1657"/>
                    <a:gd name="T38" fmla="*/ 74 w 284"/>
                    <a:gd name="T39" fmla="*/ 1365 h 1657"/>
                    <a:gd name="T40" fmla="*/ 75 w 284"/>
                    <a:gd name="T41" fmla="*/ 1359 h 1657"/>
                    <a:gd name="T42" fmla="*/ 81 w 284"/>
                    <a:gd name="T43" fmla="*/ 1331 h 1657"/>
                    <a:gd name="T44" fmla="*/ 83 w 284"/>
                    <a:gd name="T45" fmla="*/ 1321 h 1657"/>
                    <a:gd name="T46" fmla="*/ 85 w 284"/>
                    <a:gd name="T47" fmla="*/ 1312 h 1657"/>
                    <a:gd name="T48" fmla="*/ 98 w 284"/>
                    <a:gd name="T49" fmla="*/ 1253 h 1657"/>
                    <a:gd name="T50" fmla="*/ 106 w 284"/>
                    <a:gd name="T51" fmla="*/ 1209 h 1657"/>
                    <a:gd name="T52" fmla="*/ 116 w 284"/>
                    <a:gd name="T53" fmla="*/ 1158 h 1657"/>
                    <a:gd name="T54" fmla="*/ 128 w 284"/>
                    <a:gd name="T55" fmla="*/ 1091 h 1657"/>
                    <a:gd name="T56" fmla="*/ 128 w 284"/>
                    <a:gd name="T57" fmla="*/ 1089 h 1657"/>
                    <a:gd name="T58" fmla="*/ 142 w 284"/>
                    <a:gd name="T59" fmla="*/ 1034 h 1657"/>
                    <a:gd name="T60" fmla="*/ 188 w 284"/>
                    <a:gd name="T61" fmla="*/ 685 h 1657"/>
                    <a:gd name="T62" fmla="*/ 185 w 284"/>
                    <a:gd name="T63" fmla="*/ 73 h 1657"/>
                    <a:gd name="T64" fmla="*/ 239 w 284"/>
                    <a:gd name="T65" fmla="*/ 0 h 1657"/>
                    <a:gd name="T66" fmla="*/ 260 w 284"/>
                    <a:gd name="T67" fmla="*/ 685 h 1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4" h="1657">
                      <a:moveTo>
                        <a:pt x="260" y="685"/>
                      </a:moveTo>
                      <a:cubicBezTo>
                        <a:pt x="254" y="794"/>
                        <a:pt x="246" y="898"/>
                        <a:pt x="239" y="981"/>
                      </a:cubicBezTo>
                      <a:cubicBezTo>
                        <a:pt x="237" y="999"/>
                        <a:pt x="236" y="1015"/>
                        <a:pt x="235" y="1030"/>
                      </a:cubicBezTo>
                      <a:cubicBezTo>
                        <a:pt x="227" y="1113"/>
                        <a:pt x="222" y="1167"/>
                        <a:pt x="222" y="1167"/>
                      </a:cubicBezTo>
                      <a:cubicBezTo>
                        <a:pt x="222" y="1167"/>
                        <a:pt x="222" y="1167"/>
                        <a:pt x="222" y="1167"/>
                      </a:cubicBezTo>
                      <a:cubicBezTo>
                        <a:pt x="220" y="1193"/>
                        <a:pt x="212" y="1233"/>
                        <a:pt x="199" y="1282"/>
                      </a:cubicBezTo>
                      <a:cubicBezTo>
                        <a:pt x="195" y="1298"/>
                        <a:pt x="190" y="1316"/>
                        <a:pt x="184" y="1334"/>
                      </a:cubicBezTo>
                      <a:cubicBezTo>
                        <a:pt x="183" y="1337"/>
                        <a:pt x="182" y="1341"/>
                        <a:pt x="181" y="1344"/>
                      </a:cubicBezTo>
                      <a:cubicBezTo>
                        <a:pt x="177" y="1359"/>
                        <a:pt x="172" y="1375"/>
                        <a:pt x="167" y="1392"/>
                      </a:cubicBezTo>
                      <a:cubicBezTo>
                        <a:pt x="164" y="1399"/>
                        <a:pt x="162" y="1406"/>
                        <a:pt x="160" y="1412"/>
                      </a:cubicBezTo>
                      <a:cubicBezTo>
                        <a:pt x="148" y="1450"/>
                        <a:pt x="135" y="1490"/>
                        <a:pt x="120" y="1532"/>
                      </a:cubicBezTo>
                      <a:cubicBezTo>
                        <a:pt x="107" y="1569"/>
                        <a:pt x="93" y="1608"/>
                        <a:pt x="79" y="1648"/>
                      </a:cubicBezTo>
                      <a:cubicBezTo>
                        <a:pt x="77" y="1654"/>
                        <a:pt x="77" y="1654"/>
                        <a:pt x="77" y="1654"/>
                      </a:cubicBezTo>
                      <a:cubicBezTo>
                        <a:pt x="76" y="1655"/>
                        <a:pt x="76" y="1656"/>
                        <a:pt x="75" y="1657"/>
                      </a:cubicBezTo>
                      <a:cubicBezTo>
                        <a:pt x="0" y="1657"/>
                        <a:pt x="0" y="1657"/>
                        <a:pt x="0" y="1657"/>
                      </a:cubicBezTo>
                      <a:cubicBezTo>
                        <a:pt x="0" y="1656"/>
                        <a:pt x="1" y="1655"/>
                        <a:pt x="1" y="1654"/>
                      </a:cubicBezTo>
                      <a:cubicBezTo>
                        <a:pt x="13" y="1614"/>
                        <a:pt x="23" y="1574"/>
                        <a:pt x="33" y="1535"/>
                      </a:cubicBezTo>
                      <a:cubicBezTo>
                        <a:pt x="43" y="1496"/>
                        <a:pt x="52" y="1458"/>
                        <a:pt x="61" y="1422"/>
                      </a:cubicBezTo>
                      <a:cubicBezTo>
                        <a:pt x="64" y="1407"/>
                        <a:pt x="67" y="1392"/>
                        <a:pt x="71" y="1378"/>
                      </a:cubicBezTo>
                      <a:cubicBezTo>
                        <a:pt x="72" y="1374"/>
                        <a:pt x="73" y="1369"/>
                        <a:pt x="74" y="1365"/>
                      </a:cubicBezTo>
                      <a:cubicBezTo>
                        <a:pt x="74" y="1363"/>
                        <a:pt x="74" y="1361"/>
                        <a:pt x="75" y="1359"/>
                      </a:cubicBezTo>
                      <a:cubicBezTo>
                        <a:pt x="77" y="1349"/>
                        <a:pt x="79" y="1340"/>
                        <a:pt x="81" y="1331"/>
                      </a:cubicBezTo>
                      <a:cubicBezTo>
                        <a:pt x="82" y="1328"/>
                        <a:pt x="83" y="1324"/>
                        <a:pt x="83" y="1321"/>
                      </a:cubicBezTo>
                      <a:cubicBezTo>
                        <a:pt x="85" y="1312"/>
                        <a:pt x="85" y="1312"/>
                        <a:pt x="85" y="1312"/>
                      </a:cubicBezTo>
                      <a:cubicBezTo>
                        <a:pt x="90" y="1291"/>
                        <a:pt x="94" y="1271"/>
                        <a:pt x="98" y="1253"/>
                      </a:cubicBezTo>
                      <a:cubicBezTo>
                        <a:pt x="101" y="1237"/>
                        <a:pt x="104" y="1223"/>
                        <a:pt x="106" y="1209"/>
                      </a:cubicBezTo>
                      <a:cubicBezTo>
                        <a:pt x="110" y="1190"/>
                        <a:pt x="113" y="1173"/>
                        <a:pt x="116" y="1158"/>
                      </a:cubicBezTo>
                      <a:cubicBezTo>
                        <a:pt x="124" y="1115"/>
                        <a:pt x="128" y="1091"/>
                        <a:pt x="128" y="1091"/>
                      </a:cubicBezTo>
                      <a:cubicBezTo>
                        <a:pt x="128" y="1090"/>
                        <a:pt x="128" y="1089"/>
                        <a:pt x="128" y="1089"/>
                      </a:cubicBezTo>
                      <a:cubicBezTo>
                        <a:pt x="133" y="1071"/>
                        <a:pt x="138" y="1053"/>
                        <a:pt x="142" y="1034"/>
                      </a:cubicBezTo>
                      <a:cubicBezTo>
                        <a:pt x="166" y="926"/>
                        <a:pt x="181" y="804"/>
                        <a:pt x="188" y="685"/>
                      </a:cubicBezTo>
                      <a:cubicBezTo>
                        <a:pt x="209" y="371"/>
                        <a:pt x="185" y="73"/>
                        <a:pt x="185" y="73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284" y="88"/>
                        <a:pt x="277" y="404"/>
                        <a:pt x="260" y="685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íšlîḋé">
                  <a:extLst>
                    <a:ext uri="{FF2B5EF4-FFF2-40B4-BE49-F238E27FC236}">
                      <a16:creationId xmlns:a16="http://schemas.microsoft.com/office/drawing/2014/main" xmlns="" id="{871D7F43-CA71-4E7C-8AB1-4EE1B73F9643}"/>
                    </a:ext>
                  </a:extLst>
                </p:cNvPr>
                <p:cNvSpPr/>
                <p:nvPr/>
              </p:nvSpPr>
              <p:spPr bwMode="auto">
                <a:xfrm>
                  <a:off x="6142038" y="3257551"/>
                  <a:ext cx="869950" cy="2136775"/>
                </a:xfrm>
                <a:custGeom>
                  <a:avLst/>
                  <a:gdLst>
                    <a:gd name="T0" fmla="*/ 625 w 625"/>
                    <a:gd name="T1" fmla="*/ 90 h 1536"/>
                    <a:gd name="T2" fmla="*/ 406 w 625"/>
                    <a:gd name="T3" fmla="*/ 495 h 1536"/>
                    <a:gd name="T4" fmla="*/ 374 w 625"/>
                    <a:gd name="T5" fmla="*/ 563 h 1536"/>
                    <a:gd name="T6" fmla="*/ 263 w 625"/>
                    <a:gd name="T7" fmla="*/ 837 h 1536"/>
                    <a:gd name="T8" fmla="*/ 254 w 625"/>
                    <a:gd name="T9" fmla="*/ 864 h 1536"/>
                    <a:gd name="T10" fmla="*/ 239 w 625"/>
                    <a:gd name="T11" fmla="*/ 914 h 1536"/>
                    <a:gd name="T12" fmla="*/ 233 w 625"/>
                    <a:gd name="T13" fmla="*/ 933 h 1536"/>
                    <a:gd name="T14" fmla="*/ 223 w 625"/>
                    <a:gd name="T15" fmla="*/ 969 h 1536"/>
                    <a:gd name="T16" fmla="*/ 211 w 625"/>
                    <a:gd name="T17" fmla="*/ 1021 h 1536"/>
                    <a:gd name="T18" fmla="*/ 158 w 625"/>
                    <a:gd name="T19" fmla="*/ 1201 h 1536"/>
                    <a:gd name="T20" fmla="*/ 152 w 625"/>
                    <a:gd name="T21" fmla="*/ 1223 h 1536"/>
                    <a:gd name="T22" fmla="*/ 148 w 625"/>
                    <a:gd name="T23" fmla="*/ 1238 h 1536"/>
                    <a:gd name="T24" fmla="*/ 113 w 625"/>
                    <a:gd name="T25" fmla="*/ 1373 h 1536"/>
                    <a:gd name="T26" fmla="*/ 101 w 625"/>
                    <a:gd name="T27" fmla="*/ 1424 h 1536"/>
                    <a:gd name="T28" fmla="*/ 76 w 625"/>
                    <a:gd name="T29" fmla="*/ 1533 h 1536"/>
                    <a:gd name="T30" fmla="*/ 76 w 625"/>
                    <a:gd name="T31" fmla="*/ 1536 h 1536"/>
                    <a:gd name="T32" fmla="*/ 0 w 625"/>
                    <a:gd name="T33" fmla="*/ 1536 h 1536"/>
                    <a:gd name="T34" fmla="*/ 1 w 625"/>
                    <a:gd name="T35" fmla="*/ 1533 h 1536"/>
                    <a:gd name="T36" fmla="*/ 17 w 625"/>
                    <a:gd name="T37" fmla="*/ 1417 h 1536"/>
                    <a:gd name="T38" fmla="*/ 28 w 625"/>
                    <a:gd name="T39" fmla="*/ 1338 h 1536"/>
                    <a:gd name="T40" fmla="*/ 49 w 625"/>
                    <a:gd name="T41" fmla="*/ 1216 h 1536"/>
                    <a:gd name="T42" fmla="*/ 52 w 625"/>
                    <a:gd name="T43" fmla="*/ 1201 h 1536"/>
                    <a:gd name="T44" fmla="*/ 52 w 625"/>
                    <a:gd name="T45" fmla="*/ 1201 h 1536"/>
                    <a:gd name="T46" fmla="*/ 82 w 625"/>
                    <a:gd name="T47" fmla="*/ 1075 h 1536"/>
                    <a:gd name="T48" fmla="*/ 93 w 625"/>
                    <a:gd name="T49" fmla="*/ 1046 h 1536"/>
                    <a:gd name="T50" fmla="*/ 121 w 625"/>
                    <a:gd name="T51" fmla="*/ 976 h 1536"/>
                    <a:gd name="T52" fmla="*/ 130 w 625"/>
                    <a:gd name="T53" fmla="*/ 953 h 1536"/>
                    <a:gd name="T54" fmla="*/ 173 w 625"/>
                    <a:gd name="T55" fmla="*/ 850 h 1536"/>
                    <a:gd name="T56" fmla="*/ 179 w 625"/>
                    <a:gd name="T57" fmla="*/ 833 h 1536"/>
                    <a:gd name="T58" fmla="*/ 295 w 625"/>
                    <a:gd name="T59" fmla="*/ 563 h 1536"/>
                    <a:gd name="T60" fmla="*/ 331 w 625"/>
                    <a:gd name="T61" fmla="*/ 485 h 1536"/>
                    <a:gd name="T62" fmla="*/ 611 w 625"/>
                    <a:gd name="T63" fmla="*/ 0 h 1536"/>
                    <a:gd name="T64" fmla="*/ 625 w 625"/>
                    <a:gd name="T65" fmla="*/ 90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25" h="1536">
                      <a:moveTo>
                        <a:pt x="625" y="90"/>
                      </a:moveTo>
                      <a:cubicBezTo>
                        <a:pt x="625" y="90"/>
                        <a:pt x="515" y="268"/>
                        <a:pt x="406" y="495"/>
                      </a:cubicBezTo>
                      <a:cubicBezTo>
                        <a:pt x="395" y="517"/>
                        <a:pt x="385" y="540"/>
                        <a:pt x="374" y="563"/>
                      </a:cubicBezTo>
                      <a:cubicBezTo>
                        <a:pt x="333" y="652"/>
                        <a:pt x="296" y="744"/>
                        <a:pt x="263" y="837"/>
                      </a:cubicBezTo>
                      <a:cubicBezTo>
                        <a:pt x="260" y="846"/>
                        <a:pt x="257" y="855"/>
                        <a:pt x="254" y="864"/>
                      </a:cubicBezTo>
                      <a:cubicBezTo>
                        <a:pt x="249" y="880"/>
                        <a:pt x="244" y="897"/>
                        <a:pt x="239" y="914"/>
                      </a:cubicBezTo>
                      <a:cubicBezTo>
                        <a:pt x="237" y="920"/>
                        <a:pt x="235" y="926"/>
                        <a:pt x="233" y="933"/>
                      </a:cubicBezTo>
                      <a:cubicBezTo>
                        <a:pt x="230" y="945"/>
                        <a:pt x="227" y="957"/>
                        <a:pt x="223" y="969"/>
                      </a:cubicBezTo>
                      <a:cubicBezTo>
                        <a:pt x="219" y="987"/>
                        <a:pt x="215" y="1004"/>
                        <a:pt x="211" y="1021"/>
                      </a:cubicBezTo>
                      <a:cubicBezTo>
                        <a:pt x="211" y="1021"/>
                        <a:pt x="189" y="1091"/>
                        <a:pt x="158" y="1201"/>
                      </a:cubicBezTo>
                      <a:cubicBezTo>
                        <a:pt x="156" y="1208"/>
                        <a:pt x="154" y="1215"/>
                        <a:pt x="152" y="1223"/>
                      </a:cubicBezTo>
                      <a:cubicBezTo>
                        <a:pt x="151" y="1228"/>
                        <a:pt x="149" y="1233"/>
                        <a:pt x="148" y="1238"/>
                      </a:cubicBezTo>
                      <a:cubicBezTo>
                        <a:pt x="137" y="1279"/>
                        <a:pt x="125" y="1324"/>
                        <a:pt x="113" y="1373"/>
                      </a:cubicBezTo>
                      <a:cubicBezTo>
                        <a:pt x="109" y="1390"/>
                        <a:pt x="105" y="1407"/>
                        <a:pt x="101" y="1424"/>
                      </a:cubicBezTo>
                      <a:cubicBezTo>
                        <a:pt x="93" y="1459"/>
                        <a:pt x="84" y="1495"/>
                        <a:pt x="76" y="1533"/>
                      </a:cubicBezTo>
                      <a:cubicBezTo>
                        <a:pt x="76" y="1534"/>
                        <a:pt x="76" y="1535"/>
                        <a:pt x="76" y="1536"/>
                      </a:cubicBezTo>
                      <a:cubicBezTo>
                        <a:pt x="0" y="1536"/>
                        <a:pt x="0" y="1536"/>
                        <a:pt x="0" y="1536"/>
                      </a:cubicBezTo>
                      <a:cubicBezTo>
                        <a:pt x="0" y="1534"/>
                        <a:pt x="1" y="1533"/>
                        <a:pt x="1" y="1533"/>
                      </a:cubicBezTo>
                      <a:cubicBezTo>
                        <a:pt x="6" y="1493"/>
                        <a:pt x="11" y="1454"/>
                        <a:pt x="17" y="1417"/>
                      </a:cubicBezTo>
                      <a:cubicBezTo>
                        <a:pt x="21" y="1390"/>
                        <a:pt x="24" y="1364"/>
                        <a:pt x="28" y="1338"/>
                      </a:cubicBezTo>
                      <a:cubicBezTo>
                        <a:pt x="35" y="1294"/>
                        <a:pt x="42" y="1253"/>
                        <a:pt x="49" y="1216"/>
                      </a:cubicBezTo>
                      <a:cubicBezTo>
                        <a:pt x="50" y="1211"/>
                        <a:pt x="51" y="1206"/>
                        <a:pt x="52" y="1201"/>
                      </a:cubicBezTo>
                      <a:cubicBezTo>
                        <a:pt x="52" y="1201"/>
                        <a:pt x="52" y="1201"/>
                        <a:pt x="52" y="1201"/>
                      </a:cubicBezTo>
                      <a:cubicBezTo>
                        <a:pt x="60" y="1158"/>
                        <a:pt x="70" y="1116"/>
                        <a:pt x="82" y="1075"/>
                      </a:cubicBezTo>
                      <a:cubicBezTo>
                        <a:pt x="85" y="1065"/>
                        <a:pt x="89" y="1055"/>
                        <a:pt x="93" y="1046"/>
                      </a:cubicBezTo>
                      <a:cubicBezTo>
                        <a:pt x="93" y="1046"/>
                        <a:pt x="103" y="1020"/>
                        <a:pt x="121" y="976"/>
                      </a:cubicBezTo>
                      <a:cubicBezTo>
                        <a:pt x="130" y="953"/>
                        <a:pt x="130" y="953"/>
                        <a:pt x="130" y="953"/>
                      </a:cubicBezTo>
                      <a:cubicBezTo>
                        <a:pt x="142" y="924"/>
                        <a:pt x="156" y="889"/>
                        <a:pt x="173" y="850"/>
                      </a:cubicBezTo>
                      <a:cubicBezTo>
                        <a:pt x="175" y="844"/>
                        <a:pt x="177" y="839"/>
                        <a:pt x="179" y="833"/>
                      </a:cubicBezTo>
                      <a:cubicBezTo>
                        <a:pt x="212" y="754"/>
                        <a:pt x="253" y="659"/>
                        <a:pt x="295" y="563"/>
                      </a:cubicBezTo>
                      <a:cubicBezTo>
                        <a:pt x="307" y="537"/>
                        <a:pt x="319" y="511"/>
                        <a:pt x="331" y="485"/>
                      </a:cubicBezTo>
                      <a:cubicBezTo>
                        <a:pt x="432" y="263"/>
                        <a:pt x="543" y="49"/>
                        <a:pt x="611" y="0"/>
                      </a:cubicBezTo>
                      <a:cubicBezTo>
                        <a:pt x="625" y="90"/>
                        <a:pt x="625" y="90"/>
                        <a:pt x="625" y="90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íṡľíḑê">
                  <a:extLst>
                    <a:ext uri="{FF2B5EF4-FFF2-40B4-BE49-F238E27FC236}">
                      <a16:creationId xmlns:a16="http://schemas.microsoft.com/office/drawing/2014/main" xmlns="" id="{D5161A9E-4E4F-457C-9A84-30F90A3365B4}"/>
                    </a:ext>
                  </a:extLst>
                </p:cNvPr>
                <p:cNvSpPr/>
                <p:nvPr/>
              </p:nvSpPr>
              <p:spPr bwMode="auto">
                <a:xfrm>
                  <a:off x="4449763" y="1898651"/>
                  <a:ext cx="1487488" cy="3143250"/>
                </a:xfrm>
                <a:custGeom>
                  <a:avLst/>
                  <a:gdLst>
                    <a:gd name="T0" fmla="*/ 0 w 1067"/>
                    <a:gd name="T1" fmla="*/ 90 h 2259"/>
                    <a:gd name="T2" fmla="*/ 555 w 1067"/>
                    <a:gd name="T3" fmla="*/ 945 h 2259"/>
                    <a:gd name="T4" fmla="*/ 958 w 1067"/>
                    <a:gd name="T5" fmla="*/ 2236 h 2259"/>
                    <a:gd name="T6" fmla="*/ 1067 w 1067"/>
                    <a:gd name="T7" fmla="*/ 2259 h 2259"/>
                    <a:gd name="T8" fmla="*/ 823 w 1067"/>
                    <a:gd name="T9" fmla="*/ 1286 h 2259"/>
                    <a:gd name="T10" fmla="*/ 524 w 1067"/>
                    <a:gd name="T11" fmla="*/ 701 h 2259"/>
                    <a:gd name="T12" fmla="*/ 0 w 1067"/>
                    <a:gd name="T13" fmla="*/ 0 h 2259"/>
                    <a:gd name="T14" fmla="*/ 0 w 1067"/>
                    <a:gd name="T15" fmla="*/ 90 h 2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7" h="2259">
                      <a:moveTo>
                        <a:pt x="0" y="90"/>
                      </a:moveTo>
                      <a:cubicBezTo>
                        <a:pt x="0" y="90"/>
                        <a:pt x="377" y="575"/>
                        <a:pt x="555" y="945"/>
                      </a:cubicBezTo>
                      <a:cubicBezTo>
                        <a:pt x="555" y="945"/>
                        <a:pt x="970" y="1761"/>
                        <a:pt x="958" y="2236"/>
                      </a:cubicBezTo>
                      <a:cubicBezTo>
                        <a:pt x="1067" y="2259"/>
                        <a:pt x="1067" y="2259"/>
                        <a:pt x="1067" y="2259"/>
                      </a:cubicBezTo>
                      <a:cubicBezTo>
                        <a:pt x="1067" y="2259"/>
                        <a:pt x="946" y="1686"/>
                        <a:pt x="823" y="1286"/>
                      </a:cubicBezTo>
                      <a:cubicBezTo>
                        <a:pt x="759" y="1080"/>
                        <a:pt x="637" y="884"/>
                        <a:pt x="524" y="701"/>
                      </a:cubicBezTo>
                      <a:cubicBezTo>
                        <a:pt x="361" y="438"/>
                        <a:pt x="110" y="54"/>
                        <a:pt x="0" y="0"/>
                      </a:cubicBezTo>
                      <a:cubicBezTo>
                        <a:pt x="0" y="90"/>
                        <a:pt x="0" y="90"/>
                        <a:pt x="0" y="90"/>
                      </a:cubicBezTo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îṧľiďé">
                  <a:extLst>
                    <a:ext uri="{FF2B5EF4-FFF2-40B4-BE49-F238E27FC236}">
                      <a16:creationId xmlns:a16="http://schemas.microsoft.com/office/drawing/2014/main" xmlns="" id="{64ED3CE0-DA83-4258-8290-75CE0FE14AA6}"/>
                    </a:ext>
                  </a:extLst>
                </p:cNvPr>
                <p:cNvSpPr/>
                <p:nvPr/>
              </p:nvSpPr>
              <p:spPr bwMode="auto">
                <a:xfrm>
                  <a:off x="4876800" y="5218113"/>
                  <a:ext cx="2003425" cy="177800"/>
                </a:xfrm>
                <a:custGeom>
                  <a:avLst/>
                  <a:gdLst>
                    <a:gd name="T0" fmla="*/ 1439 w 1439"/>
                    <a:gd name="T1" fmla="*/ 128 h 128"/>
                    <a:gd name="T2" fmla="*/ 1436 w 1439"/>
                    <a:gd name="T3" fmla="*/ 128 h 128"/>
                    <a:gd name="T4" fmla="*/ 1432 w 1439"/>
                    <a:gd name="T5" fmla="*/ 127 h 128"/>
                    <a:gd name="T6" fmla="*/ 1428 w 1439"/>
                    <a:gd name="T7" fmla="*/ 127 h 128"/>
                    <a:gd name="T8" fmla="*/ 1424 w 1439"/>
                    <a:gd name="T9" fmla="*/ 127 h 128"/>
                    <a:gd name="T10" fmla="*/ 8 w 1439"/>
                    <a:gd name="T11" fmla="*/ 127 h 128"/>
                    <a:gd name="T12" fmla="*/ 4 w 1439"/>
                    <a:gd name="T13" fmla="*/ 127 h 128"/>
                    <a:gd name="T14" fmla="*/ 0 w 1439"/>
                    <a:gd name="T15" fmla="*/ 127 h 128"/>
                    <a:gd name="T16" fmla="*/ 6 w 1439"/>
                    <a:gd name="T17" fmla="*/ 124 h 128"/>
                    <a:gd name="T18" fmla="*/ 142 w 1439"/>
                    <a:gd name="T19" fmla="*/ 68 h 128"/>
                    <a:gd name="T20" fmla="*/ 568 w 1439"/>
                    <a:gd name="T21" fmla="*/ 4 h 128"/>
                    <a:gd name="T22" fmla="*/ 628 w 1439"/>
                    <a:gd name="T23" fmla="*/ 1 h 128"/>
                    <a:gd name="T24" fmla="*/ 655 w 1439"/>
                    <a:gd name="T25" fmla="*/ 1 h 128"/>
                    <a:gd name="T26" fmla="*/ 709 w 1439"/>
                    <a:gd name="T27" fmla="*/ 0 h 128"/>
                    <a:gd name="T28" fmla="*/ 718 w 1439"/>
                    <a:gd name="T29" fmla="*/ 0 h 128"/>
                    <a:gd name="T30" fmla="*/ 924 w 1439"/>
                    <a:gd name="T31" fmla="*/ 8 h 128"/>
                    <a:gd name="T32" fmla="*/ 1009 w 1439"/>
                    <a:gd name="T33" fmla="*/ 15 h 128"/>
                    <a:gd name="T34" fmla="*/ 1252 w 1439"/>
                    <a:gd name="T35" fmla="*/ 57 h 128"/>
                    <a:gd name="T36" fmla="*/ 1431 w 1439"/>
                    <a:gd name="T37" fmla="*/ 124 h 128"/>
                    <a:gd name="T38" fmla="*/ 1439 w 1439"/>
                    <a:gd name="T3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39" h="128">
                      <a:moveTo>
                        <a:pt x="1439" y="128"/>
                      </a:moveTo>
                      <a:cubicBezTo>
                        <a:pt x="1438" y="128"/>
                        <a:pt x="1437" y="128"/>
                        <a:pt x="1436" y="128"/>
                      </a:cubicBezTo>
                      <a:cubicBezTo>
                        <a:pt x="1435" y="127"/>
                        <a:pt x="1433" y="127"/>
                        <a:pt x="1432" y="127"/>
                      </a:cubicBezTo>
                      <a:cubicBezTo>
                        <a:pt x="1431" y="127"/>
                        <a:pt x="1429" y="127"/>
                        <a:pt x="1428" y="127"/>
                      </a:cubicBezTo>
                      <a:cubicBezTo>
                        <a:pt x="1427" y="127"/>
                        <a:pt x="1426" y="127"/>
                        <a:pt x="1424" y="127"/>
                      </a:cubicBezTo>
                      <a:cubicBezTo>
                        <a:pt x="8" y="127"/>
                        <a:pt x="8" y="127"/>
                        <a:pt x="8" y="127"/>
                      </a:cubicBezTo>
                      <a:cubicBezTo>
                        <a:pt x="6" y="127"/>
                        <a:pt x="5" y="127"/>
                        <a:pt x="4" y="127"/>
                      </a:cubicBezTo>
                      <a:cubicBezTo>
                        <a:pt x="2" y="127"/>
                        <a:pt x="1" y="127"/>
                        <a:pt x="0" y="127"/>
                      </a:cubicBezTo>
                      <a:cubicBezTo>
                        <a:pt x="2" y="126"/>
                        <a:pt x="4" y="125"/>
                        <a:pt x="6" y="124"/>
                      </a:cubicBezTo>
                      <a:cubicBezTo>
                        <a:pt x="40" y="103"/>
                        <a:pt x="86" y="84"/>
                        <a:pt x="142" y="68"/>
                      </a:cubicBezTo>
                      <a:cubicBezTo>
                        <a:pt x="253" y="36"/>
                        <a:pt x="401" y="13"/>
                        <a:pt x="568" y="4"/>
                      </a:cubicBezTo>
                      <a:cubicBezTo>
                        <a:pt x="588" y="3"/>
                        <a:pt x="608" y="2"/>
                        <a:pt x="628" y="1"/>
                      </a:cubicBezTo>
                      <a:cubicBezTo>
                        <a:pt x="655" y="1"/>
                        <a:pt x="655" y="1"/>
                        <a:pt x="655" y="1"/>
                      </a:cubicBezTo>
                      <a:cubicBezTo>
                        <a:pt x="673" y="0"/>
                        <a:pt x="691" y="0"/>
                        <a:pt x="709" y="0"/>
                      </a:cubicBezTo>
                      <a:cubicBezTo>
                        <a:pt x="712" y="0"/>
                        <a:pt x="715" y="0"/>
                        <a:pt x="718" y="0"/>
                      </a:cubicBezTo>
                      <a:cubicBezTo>
                        <a:pt x="790" y="0"/>
                        <a:pt x="859" y="3"/>
                        <a:pt x="924" y="8"/>
                      </a:cubicBezTo>
                      <a:cubicBezTo>
                        <a:pt x="953" y="10"/>
                        <a:pt x="981" y="12"/>
                        <a:pt x="1009" y="15"/>
                      </a:cubicBezTo>
                      <a:cubicBezTo>
                        <a:pt x="1090" y="23"/>
                        <a:pt x="1172" y="37"/>
                        <a:pt x="1252" y="57"/>
                      </a:cubicBezTo>
                      <a:cubicBezTo>
                        <a:pt x="1327" y="75"/>
                        <a:pt x="1388" y="98"/>
                        <a:pt x="1431" y="124"/>
                      </a:cubicBezTo>
                      <a:cubicBezTo>
                        <a:pt x="1434" y="125"/>
                        <a:pt x="1437" y="127"/>
                        <a:pt x="1439" y="128"/>
                      </a:cubicBezTo>
                      <a:close/>
                    </a:path>
                  </a:pathLst>
                </a:custGeom>
                <a:solidFill>
                  <a:srgbClr val="63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ís1îḋé">
                  <a:extLst>
                    <a:ext uri="{FF2B5EF4-FFF2-40B4-BE49-F238E27FC236}">
                      <a16:creationId xmlns:a16="http://schemas.microsoft.com/office/drawing/2014/main" xmlns="" id="{7C088A5A-D307-4ADD-9F9E-E77C5C93D670}"/>
                    </a:ext>
                  </a:extLst>
                </p:cNvPr>
                <p:cNvSpPr/>
                <p:nvPr/>
              </p:nvSpPr>
              <p:spPr bwMode="auto">
                <a:xfrm>
                  <a:off x="5595938" y="4679951"/>
                  <a:ext cx="17463" cy="38100"/>
                </a:xfrm>
                <a:custGeom>
                  <a:avLst/>
                  <a:gdLst>
                    <a:gd name="T0" fmla="*/ 0 w 13"/>
                    <a:gd name="T1" fmla="*/ 0 h 27"/>
                    <a:gd name="T2" fmla="*/ 0 w 13"/>
                    <a:gd name="T3" fmla="*/ 0 h 27"/>
                    <a:gd name="T4" fmla="*/ 13 w 13"/>
                    <a:gd name="T5" fmla="*/ 27 h 27"/>
                    <a:gd name="T6" fmla="*/ 13 w 13"/>
                    <a:gd name="T7" fmla="*/ 27 h 27"/>
                    <a:gd name="T8" fmla="*/ 1 w 13"/>
                    <a:gd name="T9" fmla="*/ 0 h 27"/>
                    <a:gd name="T10" fmla="*/ 0 w 13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7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9"/>
                        <a:pt x="9" y="18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9" y="18"/>
                        <a:pt x="5" y="9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73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íṣḻîďé">
                  <a:extLst>
                    <a:ext uri="{FF2B5EF4-FFF2-40B4-BE49-F238E27FC236}">
                      <a16:creationId xmlns:a16="http://schemas.microsoft.com/office/drawing/2014/main" xmlns="" id="{D08FD520-00A7-4092-B98D-E7F1D67B3C62}"/>
                    </a:ext>
                  </a:extLst>
                </p:cNvPr>
                <p:cNvSpPr/>
                <p:nvPr/>
              </p:nvSpPr>
              <p:spPr bwMode="auto">
                <a:xfrm>
                  <a:off x="4292600" y="4521201"/>
                  <a:ext cx="1320800" cy="217488"/>
                </a:xfrm>
                <a:custGeom>
                  <a:avLst/>
                  <a:gdLst>
                    <a:gd name="T0" fmla="*/ 659 w 948"/>
                    <a:gd name="T1" fmla="*/ 0 h 157"/>
                    <a:gd name="T2" fmla="*/ 523 w 948"/>
                    <a:gd name="T3" fmla="*/ 91 h 157"/>
                    <a:gd name="T4" fmla="*/ 475 w 948"/>
                    <a:gd name="T5" fmla="*/ 94 h 157"/>
                    <a:gd name="T6" fmla="*/ 366 w 948"/>
                    <a:gd name="T7" fmla="*/ 74 h 157"/>
                    <a:gd name="T8" fmla="*/ 270 w 948"/>
                    <a:gd name="T9" fmla="*/ 58 h 157"/>
                    <a:gd name="T10" fmla="*/ 0 w 948"/>
                    <a:gd name="T11" fmla="*/ 141 h 157"/>
                    <a:gd name="T12" fmla="*/ 3 w 948"/>
                    <a:gd name="T13" fmla="*/ 157 h 157"/>
                    <a:gd name="T14" fmla="*/ 18 w 948"/>
                    <a:gd name="T15" fmla="*/ 147 h 157"/>
                    <a:gd name="T16" fmla="*/ 270 w 948"/>
                    <a:gd name="T17" fmla="*/ 76 h 157"/>
                    <a:gd name="T18" fmla="*/ 366 w 948"/>
                    <a:gd name="T19" fmla="*/ 91 h 157"/>
                    <a:gd name="T20" fmla="*/ 476 w 948"/>
                    <a:gd name="T21" fmla="*/ 112 h 157"/>
                    <a:gd name="T22" fmla="*/ 523 w 948"/>
                    <a:gd name="T23" fmla="*/ 110 h 157"/>
                    <a:gd name="T24" fmla="*/ 659 w 948"/>
                    <a:gd name="T25" fmla="*/ 18 h 157"/>
                    <a:gd name="T26" fmla="*/ 948 w 948"/>
                    <a:gd name="T27" fmla="*/ 142 h 157"/>
                    <a:gd name="T28" fmla="*/ 935 w 948"/>
                    <a:gd name="T29" fmla="*/ 115 h 157"/>
                    <a:gd name="T30" fmla="*/ 935 w 948"/>
                    <a:gd name="T31" fmla="*/ 115 h 157"/>
                    <a:gd name="T32" fmla="*/ 659 w 948"/>
                    <a:gd name="T33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48" h="157">
                      <a:moveTo>
                        <a:pt x="659" y="0"/>
                      </a:moveTo>
                      <a:cubicBezTo>
                        <a:pt x="602" y="0"/>
                        <a:pt x="553" y="25"/>
                        <a:pt x="523" y="91"/>
                      </a:cubicBezTo>
                      <a:cubicBezTo>
                        <a:pt x="523" y="91"/>
                        <a:pt x="503" y="94"/>
                        <a:pt x="475" y="94"/>
                      </a:cubicBezTo>
                      <a:cubicBezTo>
                        <a:pt x="441" y="94"/>
                        <a:pt x="396" y="90"/>
                        <a:pt x="366" y="74"/>
                      </a:cubicBezTo>
                      <a:cubicBezTo>
                        <a:pt x="349" y="64"/>
                        <a:pt x="314" y="58"/>
                        <a:pt x="270" y="58"/>
                      </a:cubicBezTo>
                      <a:cubicBezTo>
                        <a:pt x="190" y="58"/>
                        <a:pt x="82" y="79"/>
                        <a:pt x="0" y="141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8" y="153"/>
                        <a:pt x="13" y="150"/>
                        <a:pt x="18" y="147"/>
                      </a:cubicBezTo>
                      <a:cubicBezTo>
                        <a:pt x="97" y="94"/>
                        <a:pt x="196" y="76"/>
                        <a:pt x="270" y="76"/>
                      </a:cubicBezTo>
                      <a:cubicBezTo>
                        <a:pt x="314" y="76"/>
                        <a:pt x="349" y="82"/>
                        <a:pt x="366" y="91"/>
                      </a:cubicBezTo>
                      <a:cubicBezTo>
                        <a:pt x="397" y="108"/>
                        <a:pt x="442" y="112"/>
                        <a:pt x="476" y="112"/>
                      </a:cubicBezTo>
                      <a:cubicBezTo>
                        <a:pt x="503" y="112"/>
                        <a:pt x="523" y="110"/>
                        <a:pt x="523" y="110"/>
                      </a:cubicBezTo>
                      <a:cubicBezTo>
                        <a:pt x="553" y="43"/>
                        <a:pt x="602" y="18"/>
                        <a:pt x="659" y="18"/>
                      </a:cubicBezTo>
                      <a:cubicBezTo>
                        <a:pt x="753" y="18"/>
                        <a:pt x="867" y="84"/>
                        <a:pt x="948" y="142"/>
                      </a:cubicBezTo>
                      <a:cubicBezTo>
                        <a:pt x="944" y="133"/>
                        <a:pt x="940" y="124"/>
                        <a:pt x="935" y="115"/>
                      </a:cubicBezTo>
                      <a:cubicBezTo>
                        <a:pt x="935" y="115"/>
                        <a:pt x="935" y="115"/>
                        <a:pt x="935" y="115"/>
                      </a:cubicBezTo>
                      <a:cubicBezTo>
                        <a:pt x="855" y="60"/>
                        <a:pt x="748" y="0"/>
                        <a:pt x="65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îš1îḓê">
                  <a:extLst>
                    <a:ext uri="{FF2B5EF4-FFF2-40B4-BE49-F238E27FC236}">
                      <a16:creationId xmlns:a16="http://schemas.microsoft.com/office/drawing/2014/main" xmlns="" id="{5151EF6B-AC36-453D-8AD6-94F57BB6FA30}"/>
                    </a:ext>
                  </a:extLst>
                </p:cNvPr>
                <p:cNvSpPr/>
                <p:nvPr/>
              </p:nvSpPr>
              <p:spPr bwMode="auto">
                <a:xfrm>
                  <a:off x="3654425" y="4313238"/>
                  <a:ext cx="2130425" cy="1012825"/>
                </a:xfrm>
                <a:custGeom>
                  <a:avLst/>
                  <a:gdLst>
                    <a:gd name="T0" fmla="*/ 1512 w 1530"/>
                    <a:gd name="T1" fmla="*/ 373 h 728"/>
                    <a:gd name="T2" fmla="*/ 982 w 1530"/>
                    <a:gd name="T3" fmla="*/ 259 h 728"/>
                    <a:gd name="T4" fmla="*/ 825 w 1530"/>
                    <a:gd name="T5" fmla="*/ 241 h 728"/>
                    <a:gd name="T6" fmla="*/ 410 w 1530"/>
                    <a:gd name="T7" fmla="*/ 355 h 728"/>
                    <a:gd name="T8" fmla="*/ 0 w 1530"/>
                    <a:gd name="T9" fmla="*/ 644 h 728"/>
                    <a:gd name="T10" fmla="*/ 434 w 1530"/>
                    <a:gd name="T11" fmla="*/ 716 h 728"/>
                    <a:gd name="T12" fmla="*/ 813 w 1530"/>
                    <a:gd name="T13" fmla="*/ 668 h 728"/>
                    <a:gd name="T14" fmla="*/ 1103 w 1530"/>
                    <a:gd name="T15" fmla="*/ 692 h 728"/>
                    <a:gd name="T16" fmla="*/ 1530 w 1530"/>
                    <a:gd name="T17" fmla="*/ 518 h 728"/>
                    <a:gd name="T18" fmla="*/ 1512 w 1530"/>
                    <a:gd name="T19" fmla="*/ 373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0" h="728">
                      <a:moveTo>
                        <a:pt x="1512" y="373"/>
                      </a:moveTo>
                      <a:cubicBezTo>
                        <a:pt x="1512" y="373"/>
                        <a:pt x="1096" y="0"/>
                        <a:pt x="982" y="259"/>
                      </a:cubicBezTo>
                      <a:cubicBezTo>
                        <a:pt x="982" y="259"/>
                        <a:pt x="880" y="271"/>
                        <a:pt x="825" y="241"/>
                      </a:cubicBezTo>
                      <a:cubicBezTo>
                        <a:pt x="771" y="210"/>
                        <a:pt x="530" y="210"/>
                        <a:pt x="410" y="355"/>
                      </a:cubicBezTo>
                      <a:cubicBezTo>
                        <a:pt x="289" y="500"/>
                        <a:pt x="0" y="644"/>
                        <a:pt x="0" y="644"/>
                      </a:cubicBezTo>
                      <a:cubicBezTo>
                        <a:pt x="0" y="644"/>
                        <a:pt x="292" y="669"/>
                        <a:pt x="434" y="716"/>
                      </a:cubicBezTo>
                      <a:cubicBezTo>
                        <a:pt x="470" y="728"/>
                        <a:pt x="675" y="710"/>
                        <a:pt x="813" y="668"/>
                      </a:cubicBezTo>
                      <a:cubicBezTo>
                        <a:pt x="952" y="626"/>
                        <a:pt x="1103" y="692"/>
                        <a:pt x="1103" y="692"/>
                      </a:cubicBezTo>
                      <a:cubicBezTo>
                        <a:pt x="1530" y="518"/>
                        <a:pt x="1530" y="518"/>
                        <a:pt x="1530" y="518"/>
                      </a:cubicBezTo>
                      <a:cubicBezTo>
                        <a:pt x="1512" y="373"/>
                        <a:pt x="1512" y="373"/>
                        <a:pt x="1512" y="37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işḻîḍé">
                  <a:extLst>
                    <a:ext uri="{FF2B5EF4-FFF2-40B4-BE49-F238E27FC236}">
                      <a16:creationId xmlns:a16="http://schemas.microsoft.com/office/drawing/2014/main" xmlns="" id="{88934D38-F166-4CF5-9684-53D8F0852770}"/>
                    </a:ext>
                  </a:extLst>
                </p:cNvPr>
                <p:cNvSpPr/>
                <p:nvPr/>
              </p:nvSpPr>
              <p:spPr bwMode="auto">
                <a:xfrm>
                  <a:off x="5641975" y="4738688"/>
                  <a:ext cx="84138" cy="65088"/>
                </a:xfrm>
                <a:custGeom>
                  <a:avLst/>
                  <a:gdLst>
                    <a:gd name="T0" fmla="*/ 0 w 60"/>
                    <a:gd name="T1" fmla="*/ 0 h 47"/>
                    <a:gd name="T2" fmla="*/ 0 w 60"/>
                    <a:gd name="T3" fmla="*/ 0 h 47"/>
                    <a:gd name="T4" fmla="*/ 60 w 60"/>
                    <a:gd name="T5" fmla="*/ 47 h 47"/>
                    <a:gd name="T6" fmla="*/ 60 w 60"/>
                    <a:gd name="T7" fmla="*/ 47 h 47"/>
                    <a:gd name="T8" fmla="*/ 0 w 60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7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5" y="18"/>
                        <a:pt x="46" y="34"/>
                        <a:pt x="60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46" y="34"/>
                        <a:pt x="25" y="18"/>
                        <a:pt x="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íŝḻîḑé">
                  <a:extLst>
                    <a:ext uri="{FF2B5EF4-FFF2-40B4-BE49-F238E27FC236}">
                      <a16:creationId xmlns:a16="http://schemas.microsoft.com/office/drawing/2014/main" xmlns="" id="{5FC7B828-9152-41C4-8FC6-D735A0F0C795}"/>
                    </a:ext>
                  </a:extLst>
                </p:cNvPr>
                <p:cNvSpPr/>
                <p:nvPr/>
              </p:nvSpPr>
              <p:spPr bwMode="auto">
                <a:xfrm>
                  <a:off x="5613400" y="4718051"/>
                  <a:ext cx="28575" cy="20638"/>
                </a:xfrm>
                <a:custGeom>
                  <a:avLst/>
                  <a:gdLst>
                    <a:gd name="T0" fmla="*/ 0 w 21"/>
                    <a:gd name="T1" fmla="*/ 0 h 15"/>
                    <a:gd name="T2" fmla="*/ 0 w 21"/>
                    <a:gd name="T3" fmla="*/ 0 h 15"/>
                    <a:gd name="T4" fmla="*/ 21 w 21"/>
                    <a:gd name="T5" fmla="*/ 15 h 15"/>
                    <a:gd name="T6" fmla="*/ 21 w 21"/>
                    <a:gd name="T7" fmla="*/ 15 h 15"/>
                    <a:gd name="T8" fmla="*/ 0 w 2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5"/>
                        <a:pt x="14" y="10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14" y="10"/>
                        <a:pt x="7" y="5"/>
                        <a:pt x="0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íṩlîďè">
                  <a:extLst>
                    <a:ext uri="{FF2B5EF4-FFF2-40B4-BE49-F238E27FC236}">
                      <a16:creationId xmlns:a16="http://schemas.microsoft.com/office/drawing/2014/main" xmlns="" id="{496F27C9-8FD2-4488-8F08-D9BCC7B0E7AB}"/>
                    </a:ext>
                  </a:extLst>
                </p:cNvPr>
                <p:cNvSpPr/>
                <p:nvPr/>
              </p:nvSpPr>
              <p:spPr bwMode="auto">
                <a:xfrm>
                  <a:off x="5726113" y="4803776"/>
                  <a:ext cx="31750" cy="26988"/>
                </a:xfrm>
                <a:custGeom>
                  <a:avLst/>
                  <a:gdLst>
                    <a:gd name="T0" fmla="*/ 0 w 23"/>
                    <a:gd name="T1" fmla="*/ 0 h 19"/>
                    <a:gd name="T2" fmla="*/ 0 w 23"/>
                    <a:gd name="T3" fmla="*/ 0 h 19"/>
                    <a:gd name="T4" fmla="*/ 23 w 23"/>
                    <a:gd name="T5" fmla="*/ 19 h 19"/>
                    <a:gd name="T6" fmla="*/ 23 w 23"/>
                    <a:gd name="T7" fmla="*/ 19 h 19"/>
                    <a:gd name="T8" fmla="*/ 23 w 23"/>
                    <a:gd name="T9" fmla="*/ 19 h 19"/>
                    <a:gd name="T10" fmla="*/ 0 w 2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19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9"/>
                        <a:pt x="19" y="16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19" y="16"/>
                        <a:pt x="12" y="9"/>
                        <a:pt x="0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îṧļîḋé">
                  <a:extLst>
                    <a:ext uri="{FF2B5EF4-FFF2-40B4-BE49-F238E27FC236}">
                      <a16:creationId xmlns:a16="http://schemas.microsoft.com/office/drawing/2014/main" xmlns="" id="{31F062E7-0CFB-407C-B29A-744D6CDE8011}"/>
                    </a:ext>
                  </a:extLst>
                </p:cNvPr>
                <p:cNvSpPr/>
                <p:nvPr/>
              </p:nvSpPr>
              <p:spPr bwMode="auto">
                <a:xfrm>
                  <a:off x="5757863" y="4830763"/>
                  <a:ext cx="4763" cy="17463"/>
                </a:xfrm>
                <a:custGeom>
                  <a:avLst/>
                  <a:gdLst>
                    <a:gd name="T0" fmla="*/ 0 w 3"/>
                    <a:gd name="T1" fmla="*/ 0 h 13"/>
                    <a:gd name="T2" fmla="*/ 0 w 3"/>
                    <a:gd name="T3" fmla="*/ 0 h 13"/>
                    <a:gd name="T4" fmla="*/ 0 w 3"/>
                    <a:gd name="T5" fmla="*/ 0 h 13"/>
                    <a:gd name="T6" fmla="*/ 1 w 3"/>
                    <a:gd name="T7" fmla="*/ 1 h 13"/>
                    <a:gd name="T8" fmla="*/ 3 w 3"/>
                    <a:gd name="T9" fmla="*/ 13 h 13"/>
                    <a:gd name="T10" fmla="*/ 1 w 3"/>
                    <a:gd name="T11" fmla="*/ 1 h 13"/>
                    <a:gd name="T12" fmla="*/ 0 w 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îṧľîďé">
                  <a:extLst>
                    <a:ext uri="{FF2B5EF4-FFF2-40B4-BE49-F238E27FC236}">
                      <a16:creationId xmlns:a16="http://schemas.microsoft.com/office/drawing/2014/main" xmlns="" id="{237D8533-07CB-4923-94E3-BA7CFDDC9ABC}"/>
                    </a:ext>
                  </a:extLst>
                </p:cNvPr>
                <p:cNvSpPr/>
                <p:nvPr/>
              </p:nvSpPr>
              <p:spPr bwMode="auto">
                <a:xfrm>
                  <a:off x="5613400" y="4718051"/>
                  <a:ext cx="1588" cy="1588"/>
                </a:xfrm>
                <a:prstGeom prst="ellipse">
                  <a:avLst/>
                </a:prstGeom>
                <a:solidFill>
                  <a:srgbClr val="006D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ïsḻîďe">
                  <a:extLst>
                    <a:ext uri="{FF2B5EF4-FFF2-40B4-BE49-F238E27FC236}">
                      <a16:creationId xmlns:a16="http://schemas.microsoft.com/office/drawing/2014/main" xmlns="" id="{6295F5AF-6AD8-4DBF-9FEB-1DCA74B38A08}"/>
                    </a:ext>
                  </a:extLst>
                </p:cNvPr>
                <p:cNvSpPr/>
                <p:nvPr/>
              </p:nvSpPr>
              <p:spPr bwMode="auto">
                <a:xfrm>
                  <a:off x="4318000" y="4545013"/>
                  <a:ext cx="1295400" cy="179388"/>
                </a:xfrm>
                <a:custGeom>
                  <a:avLst/>
                  <a:gdLst>
                    <a:gd name="T0" fmla="*/ 641 w 930"/>
                    <a:gd name="T1" fmla="*/ 0 h 129"/>
                    <a:gd name="T2" fmla="*/ 505 w 930"/>
                    <a:gd name="T3" fmla="*/ 92 h 129"/>
                    <a:gd name="T4" fmla="*/ 458 w 930"/>
                    <a:gd name="T5" fmla="*/ 94 h 129"/>
                    <a:gd name="T6" fmla="*/ 348 w 930"/>
                    <a:gd name="T7" fmla="*/ 73 h 129"/>
                    <a:gd name="T8" fmla="*/ 252 w 930"/>
                    <a:gd name="T9" fmla="*/ 58 h 129"/>
                    <a:gd name="T10" fmla="*/ 0 w 930"/>
                    <a:gd name="T11" fmla="*/ 129 h 129"/>
                    <a:gd name="T12" fmla="*/ 252 w 930"/>
                    <a:gd name="T13" fmla="*/ 58 h 129"/>
                    <a:gd name="T14" fmla="*/ 348 w 930"/>
                    <a:gd name="T15" fmla="*/ 74 h 129"/>
                    <a:gd name="T16" fmla="*/ 458 w 930"/>
                    <a:gd name="T17" fmla="*/ 94 h 129"/>
                    <a:gd name="T18" fmla="*/ 505 w 930"/>
                    <a:gd name="T19" fmla="*/ 92 h 129"/>
                    <a:gd name="T20" fmla="*/ 641 w 930"/>
                    <a:gd name="T21" fmla="*/ 0 h 129"/>
                    <a:gd name="T22" fmla="*/ 930 w 930"/>
                    <a:gd name="T23" fmla="*/ 124 h 129"/>
                    <a:gd name="T24" fmla="*/ 930 w 930"/>
                    <a:gd name="T25" fmla="*/ 124 h 129"/>
                    <a:gd name="T26" fmla="*/ 641 w 930"/>
                    <a:gd name="T27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30" h="129">
                      <a:moveTo>
                        <a:pt x="641" y="0"/>
                      </a:moveTo>
                      <a:cubicBezTo>
                        <a:pt x="584" y="0"/>
                        <a:pt x="535" y="25"/>
                        <a:pt x="505" y="92"/>
                      </a:cubicBezTo>
                      <a:cubicBezTo>
                        <a:pt x="505" y="92"/>
                        <a:pt x="485" y="94"/>
                        <a:pt x="458" y="94"/>
                      </a:cubicBezTo>
                      <a:cubicBezTo>
                        <a:pt x="424" y="94"/>
                        <a:pt x="379" y="90"/>
                        <a:pt x="348" y="73"/>
                      </a:cubicBezTo>
                      <a:cubicBezTo>
                        <a:pt x="331" y="64"/>
                        <a:pt x="296" y="58"/>
                        <a:pt x="252" y="58"/>
                      </a:cubicBezTo>
                      <a:cubicBezTo>
                        <a:pt x="178" y="58"/>
                        <a:pt x="79" y="76"/>
                        <a:pt x="0" y="129"/>
                      </a:cubicBezTo>
                      <a:cubicBezTo>
                        <a:pt x="79" y="76"/>
                        <a:pt x="178" y="58"/>
                        <a:pt x="252" y="58"/>
                      </a:cubicBezTo>
                      <a:cubicBezTo>
                        <a:pt x="296" y="58"/>
                        <a:pt x="331" y="64"/>
                        <a:pt x="348" y="74"/>
                      </a:cubicBezTo>
                      <a:cubicBezTo>
                        <a:pt x="379" y="90"/>
                        <a:pt x="424" y="94"/>
                        <a:pt x="458" y="94"/>
                      </a:cubicBezTo>
                      <a:cubicBezTo>
                        <a:pt x="485" y="94"/>
                        <a:pt x="505" y="92"/>
                        <a:pt x="505" y="92"/>
                      </a:cubicBezTo>
                      <a:cubicBezTo>
                        <a:pt x="535" y="25"/>
                        <a:pt x="584" y="0"/>
                        <a:pt x="641" y="0"/>
                      </a:cubicBezTo>
                      <a:cubicBezTo>
                        <a:pt x="735" y="0"/>
                        <a:pt x="849" y="66"/>
                        <a:pt x="930" y="124"/>
                      </a:cubicBezTo>
                      <a:cubicBezTo>
                        <a:pt x="930" y="124"/>
                        <a:pt x="930" y="124"/>
                        <a:pt x="930" y="124"/>
                      </a:cubicBezTo>
                      <a:cubicBezTo>
                        <a:pt x="849" y="66"/>
                        <a:pt x="735" y="0"/>
                        <a:pt x="64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îšḷíḍé">
                  <a:extLst>
                    <a:ext uri="{FF2B5EF4-FFF2-40B4-BE49-F238E27FC236}">
                      <a16:creationId xmlns:a16="http://schemas.microsoft.com/office/drawing/2014/main" xmlns="" id="{C71123DE-A0AD-4D20-AE23-996E661FD8C5}"/>
                    </a:ext>
                  </a:extLst>
                </p:cNvPr>
                <p:cNvSpPr/>
                <p:nvPr/>
              </p:nvSpPr>
              <p:spPr bwMode="auto">
                <a:xfrm>
                  <a:off x="4260850" y="5240338"/>
                  <a:ext cx="538163" cy="74613"/>
                </a:xfrm>
                <a:custGeom>
                  <a:avLst/>
                  <a:gdLst>
                    <a:gd name="T0" fmla="*/ 0 w 386"/>
                    <a:gd name="T1" fmla="*/ 51 h 54"/>
                    <a:gd name="T2" fmla="*/ 40 w 386"/>
                    <a:gd name="T3" fmla="*/ 54 h 54"/>
                    <a:gd name="T4" fmla="*/ 54 w 386"/>
                    <a:gd name="T5" fmla="*/ 54 h 54"/>
                    <a:gd name="T6" fmla="*/ 54 w 386"/>
                    <a:gd name="T7" fmla="*/ 54 h 54"/>
                    <a:gd name="T8" fmla="*/ 39 w 386"/>
                    <a:gd name="T9" fmla="*/ 54 h 54"/>
                    <a:gd name="T10" fmla="*/ 0 w 386"/>
                    <a:gd name="T11" fmla="*/ 51 h 54"/>
                    <a:gd name="T12" fmla="*/ 386 w 386"/>
                    <a:gd name="T13" fmla="*/ 0 h 54"/>
                    <a:gd name="T14" fmla="*/ 377 w 386"/>
                    <a:gd name="T15" fmla="*/ 2 h 54"/>
                    <a:gd name="T16" fmla="*/ 124 w 386"/>
                    <a:gd name="T17" fmla="*/ 49 h 54"/>
                    <a:gd name="T18" fmla="*/ 125 w 386"/>
                    <a:gd name="T19" fmla="*/ 49 h 54"/>
                    <a:gd name="T20" fmla="*/ 377 w 386"/>
                    <a:gd name="T21" fmla="*/ 2 h 54"/>
                    <a:gd name="T22" fmla="*/ 386 w 386"/>
                    <a:gd name="T23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86" h="54">
                      <a:moveTo>
                        <a:pt x="0" y="51"/>
                      </a:moveTo>
                      <a:cubicBezTo>
                        <a:pt x="8" y="53"/>
                        <a:pt x="22" y="54"/>
                        <a:pt x="40" y="54"/>
                      </a:cubicBezTo>
                      <a:cubicBezTo>
                        <a:pt x="44" y="54"/>
                        <a:pt x="49" y="54"/>
                        <a:pt x="54" y="54"/>
                      </a:cubicBezTo>
                      <a:cubicBezTo>
                        <a:pt x="54" y="54"/>
                        <a:pt x="54" y="54"/>
                        <a:pt x="54" y="54"/>
                      </a:cubicBezTo>
                      <a:cubicBezTo>
                        <a:pt x="49" y="54"/>
                        <a:pt x="44" y="54"/>
                        <a:pt x="39" y="54"/>
                      </a:cubicBezTo>
                      <a:cubicBezTo>
                        <a:pt x="21" y="54"/>
                        <a:pt x="8" y="53"/>
                        <a:pt x="0" y="51"/>
                      </a:cubicBezTo>
                      <a:moveTo>
                        <a:pt x="386" y="0"/>
                      </a:moveTo>
                      <a:cubicBezTo>
                        <a:pt x="383" y="1"/>
                        <a:pt x="380" y="2"/>
                        <a:pt x="377" y="2"/>
                      </a:cubicBezTo>
                      <a:cubicBezTo>
                        <a:pt x="300" y="26"/>
                        <a:pt x="202" y="42"/>
                        <a:pt x="124" y="49"/>
                      </a:cubicBezTo>
                      <a:cubicBezTo>
                        <a:pt x="124" y="49"/>
                        <a:pt x="125" y="49"/>
                        <a:pt x="125" y="49"/>
                      </a:cubicBezTo>
                      <a:cubicBezTo>
                        <a:pt x="202" y="42"/>
                        <a:pt x="300" y="26"/>
                        <a:pt x="377" y="2"/>
                      </a:cubicBezTo>
                      <a:cubicBezTo>
                        <a:pt x="380" y="2"/>
                        <a:pt x="383" y="1"/>
                        <a:pt x="38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îṥḻidè">
                  <a:extLst>
                    <a:ext uri="{FF2B5EF4-FFF2-40B4-BE49-F238E27FC236}">
                      <a16:creationId xmlns:a16="http://schemas.microsoft.com/office/drawing/2014/main" xmlns="" id="{35A6BB8D-4650-4C05-8773-560991BC90F2}"/>
                    </a:ext>
                  </a:extLst>
                </p:cNvPr>
                <p:cNvSpPr/>
                <p:nvPr/>
              </p:nvSpPr>
              <p:spPr bwMode="auto">
                <a:xfrm>
                  <a:off x="3736975" y="4545013"/>
                  <a:ext cx="2047875" cy="769938"/>
                </a:xfrm>
                <a:custGeom>
                  <a:avLst/>
                  <a:gdLst>
                    <a:gd name="T0" fmla="*/ 1470 w 1470"/>
                    <a:gd name="T1" fmla="*/ 351 h 553"/>
                    <a:gd name="T2" fmla="*/ 1043 w 1470"/>
                    <a:gd name="T3" fmla="*/ 525 h 553"/>
                    <a:gd name="T4" fmla="*/ 1043 w 1470"/>
                    <a:gd name="T5" fmla="*/ 525 h 553"/>
                    <a:gd name="T6" fmla="*/ 1043 w 1470"/>
                    <a:gd name="T7" fmla="*/ 525 h 553"/>
                    <a:gd name="T8" fmla="*/ 1043 w 1470"/>
                    <a:gd name="T9" fmla="*/ 525 h 553"/>
                    <a:gd name="T10" fmla="*/ 1470 w 1470"/>
                    <a:gd name="T11" fmla="*/ 351 h 553"/>
                    <a:gd name="T12" fmla="*/ 312 w 1470"/>
                    <a:gd name="T13" fmla="*/ 228 h 553"/>
                    <a:gd name="T14" fmla="*/ 42 w 1470"/>
                    <a:gd name="T15" fmla="*/ 422 h 553"/>
                    <a:gd name="T16" fmla="*/ 9 w 1470"/>
                    <a:gd name="T17" fmla="*/ 470 h 553"/>
                    <a:gd name="T18" fmla="*/ 0 w 1470"/>
                    <a:gd name="T19" fmla="*/ 483 h 553"/>
                    <a:gd name="T20" fmla="*/ 374 w 1470"/>
                    <a:gd name="T21" fmla="*/ 549 h 553"/>
                    <a:gd name="T22" fmla="*/ 376 w 1470"/>
                    <a:gd name="T23" fmla="*/ 550 h 553"/>
                    <a:gd name="T24" fmla="*/ 415 w 1470"/>
                    <a:gd name="T25" fmla="*/ 553 h 553"/>
                    <a:gd name="T26" fmla="*/ 430 w 1470"/>
                    <a:gd name="T27" fmla="*/ 553 h 553"/>
                    <a:gd name="T28" fmla="*/ 418 w 1470"/>
                    <a:gd name="T29" fmla="*/ 534 h 553"/>
                    <a:gd name="T30" fmla="*/ 346 w 1470"/>
                    <a:gd name="T31" fmla="*/ 371 h 553"/>
                    <a:gd name="T32" fmla="*/ 329 w 1470"/>
                    <a:gd name="T33" fmla="*/ 268 h 553"/>
                    <a:gd name="T34" fmla="*/ 312 w 1470"/>
                    <a:gd name="T35" fmla="*/ 228 h 553"/>
                    <a:gd name="T36" fmla="*/ 1058 w 1470"/>
                    <a:gd name="T37" fmla="*/ 0 h 553"/>
                    <a:gd name="T38" fmla="*/ 922 w 1470"/>
                    <a:gd name="T39" fmla="*/ 92 h 553"/>
                    <a:gd name="T40" fmla="*/ 875 w 1470"/>
                    <a:gd name="T41" fmla="*/ 94 h 553"/>
                    <a:gd name="T42" fmla="*/ 765 w 1470"/>
                    <a:gd name="T43" fmla="*/ 74 h 553"/>
                    <a:gd name="T44" fmla="*/ 669 w 1470"/>
                    <a:gd name="T45" fmla="*/ 58 h 553"/>
                    <a:gd name="T46" fmla="*/ 417 w 1470"/>
                    <a:gd name="T47" fmla="*/ 129 h 553"/>
                    <a:gd name="T48" fmla="*/ 402 w 1470"/>
                    <a:gd name="T49" fmla="*/ 139 h 553"/>
                    <a:gd name="T50" fmla="*/ 418 w 1470"/>
                    <a:gd name="T51" fmla="*/ 213 h 553"/>
                    <a:gd name="T52" fmla="*/ 418 w 1470"/>
                    <a:gd name="T53" fmla="*/ 297 h 553"/>
                    <a:gd name="T54" fmla="*/ 467 w 1470"/>
                    <a:gd name="T55" fmla="*/ 456 h 553"/>
                    <a:gd name="T56" fmla="*/ 500 w 1470"/>
                    <a:gd name="T57" fmla="*/ 548 h 553"/>
                    <a:gd name="T58" fmla="*/ 753 w 1470"/>
                    <a:gd name="T59" fmla="*/ 501 h 553"/>
                    <a:gd name="T60" fmla="*/ 762 w 1470"/>
                    <a:gd name="T61" fmla="*/ 499 h 553"/>
                    <a:gd name="T62" fmla="*/ 854 w 1470"/>
                    <a:gd name="T63" fmla="*/ 487 h 553"/>
                    <a:gd name="T64" fmla="*/ 906 w 1470"/>
                    <a:gd name="T65" fmla="*/ 491 h 553"/>
                    <a:gd name="T66" fmla="*/ 1013 w 1470"/>
                    <a:gd name="T67" fmla="*/ 514 h 553"/>
                    <a:gd name="T68" fmla="*/ 1013 w 1470"/>
                    <a:gd name="T69" fmla="*/ 514 h 553"/>
                    <a:gd name="T70" fmla="*/ 906 w 1470"/>
                    <a:gd name="T71" fmla="*/ 491 h 553"/>
                    <a:gd name="T72" fmla="*/ 904 w 1470"/>
                    <a:gd name="T73" fmla="*/ 483 h 553"/>
                    <a:gd name="T74" fmla="*/ 1306 w 1470"/>
                    <a:gd name="T75" fmla="*/ 266 h 553"/>
                    <a:gd name="T76" fmla="*/ 1461 w 1470"/>
                    <a:gd name="T77" fmla="*/ 276 h 553"/>
                    <a:gd name="T78" fmla="*/ 1461 w 1470"/>
                    <a:gd name="T79" fmla="*/ 276 h 553"/>
                    <a:gd name="T80" fmla="*/ 1454 w 1470"/>
                    <a:gd name="T81" fmla="*/ 218 h 553"/>
                    <a:gd name="T82" fmla="*/ 1452 w 1470"/>
                    <a:gd name="T83" fmla="*/ 206 h 553"/>
                    <a:gd name="T84" fmla="*/ 1451 w 1470"/>
                    <a:gd name="T85" fmla="*/ 205 h 553"/>
                    <a:gd name="T86" fmla="*/ 1428 w 1470"/>
                    <a:gd name="T87" fmla="*/ 186 h 553"/>
                    <a:gd name="T88" fmla="*/ 1368 w 1470"/>
                    <a:gd name="T89" fmla="*/ 139 h 553"/>
                    <a:gd name="T90" fmla="*/ 1347 w 1470"/>
                    <a:gd name="T91" fmla="*/ 124 h 553"/>
                    <a:gd name="T92" fmla="*/ 1347 w 1470"/>
                    <a:gd name="T93" fmla="*/ 124 h 553"/>
                    <a:gd name="T94" fmla="*/ 1058 w 1470"/>
                    <a:gd name="T95" fmla="*/ 0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70" h="553">
                      <a:moveTo>
                        <a:pt x="1470" y="351"/>
                      </a:move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043" y="525"/>
                        <a:pt x="1043" y="525"/>
                        <a:pt x="1043" y="525"/>
                      </a:cubicBezTo>
                      <a:cubicBezTo>
                        <a:pt x="1470" y="351"/>
                        <a:pt x="1470" y="351"/>
                        <a:pt x="1470" y="351"/>
                      </a:cubicBezTo>
                      <a:moveTo>
                        <a:pt x="312" y="228"/>
                      </a:moveTo>
                      <a:cubicBezTo>
                        <a:pt x="235" y="303"/>
                        <a:pt x="123" y="375"/>
                        <a:pt x="42" y="422"/>
                      </a:cubicBezTo>
                      <a:cubicBezTo>
                        <a:pt x="30" y="440"/>
                        <a:pt x="19" y="458"/>
                        <a:pt x="9" y="470"/>
                      </a:cubicBezTo>
                      <a:cubicBezTo>
                        <a:pt x="5" y="474"/>
                        <a:pt x="3" y="479"/>
                        <a:pt x="0" y="483"/>
                      </a:cubicBezTo>
                      <a:cubicBezTo>
                        <a:pt x="93" y="493"/>
                        <a:pt x="272" y="516"/>
                        <a:pt x="374" y="549"/>
                      </a:cubicBezTo>
                      <a:cubicBezTo>
                        <a:pt x="375" y="550"/>
                        <a:pt x="375" y="550"/>
                        <a:pt x="376" y="550"/>
                      </a:cubicBezTo>
                      <a:cubicBezTo>
                        <a:pt x="384" y="552"/>
                        <a:pt x="397" y="553"/>
                        <a:pt x="415" y="553"/>
                      </a:cubicBezTo>
                      <a:cubicBezTo>
                        <a:pt x="420" y="553"/>
                        <a:pt x="425" y="553"/>
                        <a:pt x="430" y="553"/>
                      </a:cubicBezTo>
                      <a:cubicBezTo>
                        <a:pt x="426" y="544"/>
                        <a:pt x="422" y="537"/>
                        <a:pt x="418" y="534"/>
                      </a:cubicBezTo>
                      <a:cubicBezTo>
                        <a:pt x="401" y="519"/>
                        <a:pt x="346" y="371"/>
                        <a:pt x="346" y="371"/>
                      </a:cubicBezTo>
                      <a:cubicBezTo>
                        <a:pt x="329" y="268"/>
                        <a:pt x="329" y="268"/>
                        <a:pt x="329" y="268"/>
                      </a:cubicBezTo>
                      <a:cubicBezTo>
                        <a:pt x="329" y="268"/>
                        <a:pt x="323" y="251"/>
                        <a:pt x="312" y="228"/>
                      </a:cubicBezTo>
                      <a:moveTo>
                        <a:pt x="1058" y="0"/>
                      </a:moveTo>
                      <a:cubicBezTo>
                        <a:pt x="1001" y="0"/>
                        <a:pt x="952" y="25"/>
                        <a:pt x="922" y="92"/>
                      </a:cubicBezTo>
                      <a:cubicBezTo>
                        <a:pt x="922" y="92"/>
                        <a:pt x="902" y="94"/>
                        <a:pt x="875" y="94"/>
                      </a:cubicBezTo>
                      <a:cubicBezTo>
                        <a:pt x="841" y="94"/>
                        <a:pt x="796" y="90"/>
                        <a:pt x="765" y="74"/>
                      </a:cubicBezTo>
                      <a:cubicBezTo>
                        <a:pt x="748" y="64"/>
                        <a:pt x="713" y="58"/>
                        <a:pt x="669" y="58"/>
                      </a:cubicBezTo>
                      <a:cubicBezTo>
                        <a:pt x="595" y="58"/>
                        <a:pt x="496" y="76"/>
                        <a:pt x="417" y="129"/>
                      </a:cubicBezTo>
                      <a:cubicBezTo>
                        <a:pt x="412" y="132"/>
                        <a:pt x="407" y="135"/>
                        <a:pt x="402" y="139"/>
                      </a:cubicBezTo>
                      <a:cubicBezTo>
                        <a:pt x="418" y="213"/>
                        <a:pt x="418" y="213"/>
                        <a:pt x="418" y="213"/>
                      </a:cubicBezTo>
                      <a:cubicBezTo>
                        <a:pt x="418" y="213"/>
                        <a:pt x="433" y="240"/>
                        <a:pt x="418" y="297"/>
                      </a:cubicBezTo>
                      <a:cubicBezTo>
                        <a:pt x="467" y="456"/>
                        <a:pt x="467" y="456"/>
                        <a:pt x="467" y="456"/>
                      </a:cubicBezTo>
                      <a:cubicBezTo>
                        <a:pt x="467" y="456"/>
                        <a:pt x="485" y="522"/>
                        <a:pt x="500" y="548"/>
                      </a:cubicBezTo>
                      <a:cubicBezTo>
                        <a:pt x="578" y="541"/>
                        <a:pt x="676" y="525"/>
                        <a:pt x="753" y="501"/>
                      </a:cubicBezTo>
                      <a:cubicBezTo>
                        <a:pt x="756" y="501"/>
                        <a:pt x="759" y="500"/>
                        <a:pt x="762" y="499"/>
                      </a:cubicBezTo>
                      <a:cubicBezTo>
                        <a:pt x="793" y="491"/>
                        <a:pt x="824" y="487"/>
                        <a:pt x="854" y="487"/>
                      </a:cubicBezTo>
                      <a:cubicBezTo>
                        <a:pt x="872" y="487"/>
                        <a:pt x="889" y="489"/>
                        <a:pt x="906" y="491"/>
                      </a:cubicBezTo>
                      <a:cubicBezTo>
                        <a:pt x="942" y="495"/>
                        <a:pt x="978" y="503"/>
                        <a:pt x="1013" y="514"/>
                      </a:cubicBezTo>
                      <a:cubicBezTo>
                        <a:pt x="1013" y="514"/>
                        <a:pt x="1013" y="514"/>
                        <a:pt x="1013" y="514"/>
                      </a:cubicBezTo>
                      <a:cubicBezTo>
                        <a:pt x="978" y="503"/>
                        <a:pt x="942" y="495"/>
                        <a:pt x="906" y="491"/>
                      </a:cubicBezTo>
                      <a:cubicBezTo>
                        <a:pt x="905" y="488"/>
                        <a:pt x="905" y="486"/>
                        <a:pt x="904" y="483"/>
                      </a:cubicBezTo>
                      <a:cubicBezTo>
                        <a:pt x="936" y="303"/>
                        <a:pt x="1141" y="266"/>
                        <a:pt x="1306" y="266"/>
                      </a:cubicBezTo>
                      <a:cubicBezTo>
                        <a:pt x="1367" y="266"/>
                        <a:pt x="1422" y="271"/>
                        <a:pt x="1461" y="276"/>
                      </a:cubicBezTo>
                      <a:cubicBezTo>
                        <a:pt x="1461" y="276"/>
                        <a:pt x="1461" y="276"/>
                        <a:pt x="1461" y="276"/>
                      </a:cubicBezTo>
                      <a:cubicBezTo>
                        <a:pt x="1454" y="218"/>
                        <a:pt x="1454" y="218"/>
                        <a:pt x="1454" y="218"/>
                      </a:cubicBezTo>
                      <a:cubicBezTo>
                        <a:pt x="1452" y="206"/>
                        <a:pt x="1452" y="206"/>
                        <a:pt x="1452" y="206"/>
                      </a:cubicBezTo>
                      <a:cubicBezTo>
                        <a:pt x="1452" y="206"/>
                        <a:pt x="1452" y="206"/>
                        <a:pt x="1451" y="205"/>
                      </a:cubicBezTo>
                      <a:cubicBezTo>
                        <a:pt x="1447" y="202"/>
                        <a:pt x="1440" y="195"/>
                        <a:pt x="1428" y="186"/>
                      </a:cubicBezTo>
                      <a:cubicBezTo>
                        <a:pt x="1414" y="173"/>
                        <a:pt x="1393" y="157"/>
                        <a:pt x="1368" y="139"/>
                      </a:cubicBezTo>
                      <a:cubicBezTo>
                        <a:pt x="1361" y="134"/>
                        <a:pt x="1354" y="129"/>
                        <a:pt x="1347" y="124"/>
                      </a:cubicBezTo>
                      <a:cubicBezTo>
                        <a:pt x="1347" y="124"/>
                        <a:pt x="1347" y="124"/>
                        <a:pt x="1347" y="124"/>
                      </a:cubicBezTo>
                      <a:cubicBezTo>
                        <a:pt x="1266" y="66"/>
                        <a:pt x="1152" y="0"/>
                        <a:pt x="105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îš1îdê">
                  <a:extLst>
                    <a:ext uri="{FF2B5EF4-FFF2-40B4-BE49-F238E27FC236}">
                      <a16:creationId xmlns:a16="http://schemas.microsoft.com/office/drawing/2014/main" xmlns="" id="{D189E7FF-2D5E-4171-B761-896FCF794943}"/>
                    </a:ext>
                  </a:extLst>
                </p:cNvPr>
                <p:cNvSpPr/>
                <p:nvPr/>
              </p:nvSpPr>
              <p:spPr bwMode="auto">
                <a:xfrm>
                  <a:off x="6103938" y="4521201"/>
                  <a:ext cx="1370013" cy="223838"/>
                </a:xfrm>
                <a:custGeom>
                  <a:avLst/>
                  <a:gdLst>
                    <a:gd name="T0" fmla="*/ 157 w 984"/>
                    <a:gd name="T1" fmla="*/ 45 h 161"/>
                    <a:gd name="T2" fmla="*/ 12 w 984"/>
                    <a:gd name="T3" fmla="*/ 134 h 161"/>
                    <a:gd name="T4" fmla="*/ 0 w 984"/>
                    <a:gd name="T5" fmla="*/ 161 h 161"/>
                    <a:gd name="T6" fmla="*/ 148 w 984"/>
                    <a:gd name="T7" fmla="*/ 67 h 161"/>
                    <a:gd name="T8" fmla="*/ 157 w 984"/>
                    <a:gd name="T9" fmla="*/ 45 h 161"/>
                    <a:gd name="T10" fmla="*/ 157 w 984"/>
                    <a:gd name="T11" fmla="*/ 45 h 161"/>
                    <a:gd name="T12" fmla="*/ 316 w 984"/>
                    <a:gd name="T13" fmla="*/ 0 h 161"/>
                    <a:gd name="T14" fmla="*/ 266 w 984"/>
                    <a:gd name="T15" fmla="*/ 6 h 161"/>
                    <a:gd name="T16" fmla="*/ 266 w 984"/>
                    <a:gd name="T17" fmla="*/ 6 h 161"/>
                    <a:gd name="T18" fmla="*/ 260 w 984"/>
                    <a:gd name="T19" fmla="*/ 25 h 161"/>
                    <a:gd name="T20" fmla="*/ 260 w 984"/>
                    <a:gd name="T21" fmla="*/ 25 h 161"/>
                    <a:gd name="T22" fmla="*/ 316 w 984"/>
                    <a:gd name="T23" fmla="*/ 18 h 161"/>
                    <a:gd name="T24" fmla="*/ 316 w 984"/>
                    <a:gd name="T25" fmla="*/ 18 h 161"/>
                    <a:gd name="T26" fmla="*/ 316 w 984"/>
                    <a:gd name="T27" fmla="*/ 18 h 161"/>
                    <a:gd name="T28" fmla="*/ 452 w 984"/>
                    <a:gd name="T29" fmla="*/ 110 h 161"/>
                    <a:gd name="T30" fmla="*/ 499 w 984"/>
                    <a:gd name="T31" fmla="*/ 112 h 161"/>
                    <a:gd name="T32" fmla="*/ 608 w 984"/>
                    <a:gd name="T33" fmla="*/ 92 h 161"/>
                    <a:gd name="T34" fmla="*/ 705 w 984"/>
                    <a:gd name="T35" fmla="*/ 76 h 161"/>
                    <a:gd name="T36" fmla="*/ 705 w 984"/>
                    <a:gd name="T37" fmla="*/ 76 h 161"/>
                    <a:gd name="T38" fmla="*/ 705 w 984"/>
                    <a:gd name="T39" fmla="*/ 76 h 161"/>
                    <a:gd name="T40" fmla="*/ 973 w 984"/>
                    <a:gd name="T41" fmla="*/ 157 h 161"/>
                    <a:gd name="T42" fmla="*/ 984 w 984"/>
                    <a:gd name="T43" fmla="*/ 149 h 161"/>
                    <a:gd name="T44" fmla="*/ 705 w 984"/>
                    <a:gd name="T45" fmla="*/ 57 h 161"/>
                    <a:gd name="T46" fmla="*/ 609 w 984"/>
                    <a:gd name="T47" fmla="*/ 73 h 161"/>
                    <a:gd name="T48" fmla="*/ 499 w 984"/>
                    <a:gd name="T49" fmla="*/ 94 h 161"/>
                    <a:gd name="T50" fmla="*/ 452 w 984"/>
                    <a:gd name="T51" fmla="*/ 91 h 161"/>
                    <a:gd name="T52" fmla="*/ 316 w 984"/>
                    <a:gd name="T53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84" h="161">
                      <a:moveTo>
                        <a:pt x="157" y="45"/>
                      </a:moveTo>
                      <a:cubicBezTo>
                        <a:pt x="104" y="71"/>
                        <a:pt x="53" y="104"/>
                        <a:pt x="12" y="134"/>
                      </a:cubicBezTo>
                      <a:cubicBezTo>
                        <a:pt x="8" y="143"/>
                        <a:pt x="4" y="152"/>
                        <a:pt x="0" y="161"/>
                      </a:cubicBezTo>
                      <a:cubicBezTo>
                        <a:pt x="40" y="131"/>
                        <a:pt x="93" y="95"/>
                        <a:pt x="148" y="67"/>
                      </a:cubicBezTo>
                      <a:cubicBezTo>
                        <a:pt x="157" y="45"/>
                        <a:pt x="157" y="45"/>
                        <a:pt x="157" y="45"/>
                      </a:cubicBezTo>
                      <a:cubicBezTo>
                        <a:pt x="157" y="45"/>
                        <a:pt x="157" y="45"/>
                        <a:pt x="157" y="45"/>
                      </a:cubicBezTo>
                      <a:moveTo>
                        <a:pt x="316" y="0"/>
                      </a:moveTo>
                      <a:cubicBezTo>
                        <a:pt x="300" y="0"/>
                        <a:pt x="283" y="2"/>
                        <a:pt x="266" y="6"/>
                      </a:cubicBezTo>
                      <a:cubicBezTo>
                        <a:pt x="266" y="6"/>
                        <a:pt x="266" y="6"/>
                        <a:pt x="266" y="6"/>
                      </a:cubicBezTo>
                      <a:cubicBezTo>
                        <a:pt x="264" y="12"/>
                        <a:pt x="262" y="18"/>
                        <a:pt x="260" y="25"/>
                      </a:cubicBezTo>
                      <a:cubicBezTo>
                        <a:pt x="260" y="25"/>
                        <a:pt x="260" y="25"/>
                        <a:pt x="260" y="25"/>
                      </a:cubicBezTo>
                      <a:cubicBezTo>
                        <a:pt x="279" y="21"/>
                        <a:pt x="298" y="18"/>
                        <a:pt x="316" y="18"/>
                      </a:cubicBezTo>
                      <a:cubicBezTo>
                        <a:pt x="316" y="18"/>
                        <a:pt x="316" y="18"/>
                        <a:pt x="316" y="18"/>
                      </a:cubicBezTo>
                      <a:cubicBezTo>
                        <a:pt x="316" y="18"/>
                        <a:pt x="316" y="18"/>
                        <a:pt x="316" y="18"/>
                      </a:cubicBezTo>
                      <a:cubicBezTo>
                        <a:pt x="373" y="18"/>
                        <a:pt x="422" y="43"/>
                        <a:pt x="452" y="110"/>
                      </a:cubicBezTo>
                      <a:cubicBezTo>
                        <a:pt x="452" y="110"/>
                        <a:pt x="472" y="112"/>
                        <a:pt x="499" y="112"/>
                      </a:cubicBezTo>
                      <a:cubicBezTo>
                        <a:pt x="533" y="112"/>
                        <a:pt x="578" y="108"/>
                        <a:pt x="608" y="92"/>
                      </a:cubicBezTo>
                      <a:cubicBezTo>
                        <a:pt x="625" y="82"/>
                        <a:pt x="661" y="76"/>
                        <a:pt x="705" y="76"/>
                      </a:cubicBezTo>
                      <a:cubicBezTo>
                        <a:pt x="705" y="76"/>
                        <a:pt x="705" y="76"/>
                        <a:pt x="705" y="76"/>
                      </a:cubicBezTo>
                      <a:cubicBezTo>
                        <a:pt x="705" y="76"/>
                        <a:pt x="705" y="76"/>
                        <a:pt x="705" y="76"/>
                      </a:cubicBezTo>
                      <a:cubicBezTo>
                        <a:pt x="784" y="76"/>
                        <a:pt x="891" y="96"/>
                        <a:pt x="973" y="157"/>
                      </a:cubicBezTo>
                      <a:cubicBezTo>
                        <a:pt x="977" y="154"/>
                        <a:pt x="980" y="151"/>
                        <a:pt x="984" y="149"/>
                      </a:cubicBezTo>
                      <a:cubicBezTo>
                        <a:pt x="901" y="80"/>
                        <a:pt x="788" y="57"/>
                        <a:pt x="705" y="57"/>
                      </a:cubicBezTo>
                      <a:cubicBezTo>
                        <a:pt x="661" y="57"/>
                        <a:pt x="626" y="64"/>
                        <a:pt x="609" y="73"/>
                      </a:cubicBezTo>
                      <a:cubicBezTo>
                        <a:pt x="578" y="90"/>
                        <a:pt x="533" y="94"/>
                        <a:pt x="499" y="94"/>
                      </a:cubicBezTo>
                      <a:cubicBezTo>
                        <a:pt x="472" y="94"/>
                        <a:pt x="452" y="91"/>
                        <a:pt x="452" y="91"/>
                      </a:cubicBezTo>
                      <a:cubicBezTo>
                        <a:pt x="422" y="25"/>
                        <a:pt x="373" y="0"/>
                        <a:pt x="316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íṥļiďé">
                  <a:extLst>
                    <a:ext uri="{FF2B5EF4-FFF2-40B4-BE49-F238E27FC236}">
                      <a16:creationId xmlns:a16="http://schemas.microsoft.com/office/drawing/2014/main" xmlns="" id="{4CE191EC-9EB5-4699-B7C0-A9ECFBEA152B}"/>
                    </a:ext>
                  </a:extLst>
                </p:cNvPr>
                <p:cNvSpPr/>
                <p:nvPr/>
              </p:nvSpPr>
              <p:spPr bwMode="auto">
                <a:xfrm>
                  <a:off x="6310313" y="4529138"/>
                  <a:ext cx="163513" cy="84138"/>
                </a:xfrm>
                <a:custGeom>
                  <a:avLst/>
                  <a:gdLst>
                    <a:gd name="T0" fmla="*/ 118 w 118"/>
                    <a:gd name="T1" fmla="*/ 0 h 61"/>
                    <a:gd name="T2" fmla="*/ 9 w 118"/>
                    <a:gd name="T3" fmla="*/ 39 h 61"/>
                    <a:gd name="T4" fmla="*/ 9 w 118"/>
                    <a:gd name="T5" fmla="*/ 39 h 61"/>
                    <a:gd name="T6" fmla="*/ 0 w 118"/>
                    <a:gd name="T7" fmla="*/ 61 h 61"/>
                    <a:gd name="T8" fmla="*/ 112 w 118"/>
                    <a:gd name="T9" fmla="*/ 19 h 61"/>
                    <a:gd name="T10" fmla="*/ 112 w 118"/>
                    <a:gd name="T11" fmla="*/ 19 h 61"/>
                    <a:gd name="T12" fmla="*/ 118 w 118"/>
                    <a:gd name="T13" fmla="*/ 0 h 61"/>
                    <a:gd name="T14" fmla="*/ 118 w 118"/>
                    <a:gd name="T15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61">
                      <a:moveTo>
                        <a:pt x="118" y="0"/>
                      </a:moveTo>
                      <a:cubicBezTo>
                        <a:pt x="82" y="7"/>
                        <a:pt x="45" y="2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7" y="43"/>
                        <a:pt x="75" y="27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4" y="12"/>
                        <a:pt x="116" y="6"/>
                        <a:pt x="118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</a:path>
                  </a:pathLst>
                </a:custGeom>
                <a:solidFill>
                  <a:srgbClr val="5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íṣḷiḓè">
                  <a:extLst>
                    <a:ext uri="{FF2B5EF4-FFF2-40B4-BE49-F238E27FC236}">
                      <a16:creationId xmlns:a16="http://schemas.microsoft.com/office/drawing/2014/main" xmlns="" id="{D0838E9F-C398-4562-B6C6-51EE51D09EFC}"/>
                    </a:ext>
                  </a:extLst>
                </p:cNvPr>
                <p:cNvSpPr/>
                <p:nvPr/>
              </p:nvSpPr>
              <p:spPr bwMode="auto">
                <a:xfrm>
                  <a:off x="5970588" y="4313238"/>
                  <a:ext cx="2130425" cy="1012825"/>
                </a:xfrm>
                <a:custGeom>
                  <a:avLst/>
                  <a:gdLst>
                    <a:gd name="T0" fmla="*/ 18 w 1530"/>
                    <a:gd name="T1" fmla="*/ 373 h 728"/>
                    <a:gd name="T2" fmla="*/ 548 w 1530"/>
                    <a:gd name="T3" fmla="*/ 259 h 728"/>
                    <a:gd name="T4" fmla="*/ 704 w 1530"/>
                    <a:gd name="T5" fmla="*/ 241 h 728"/>
                    <a:gd name="T6" fmla="*/ 1120 w 1530"/>
                    <a:gd name="T7" fmla="*/ 355 h 728"/>
                    <a:gd name="T8" fmla="*/ 1530 w 1530"/>
                    <a:gd name="T9" fmla="*/ 644 h 728"/>
                    <a:gd name="T10" fmla="*/ 1096 w 1530"/>
                    <a:gd name="T11" fmla="*/ 716 h 728"/>
                    <a:gd name="T12" fmla="*/ 717 w 1530"/>
                    <a:gd name="T13" fmla="*/ 668 h 728"/>
                    <a:gd name="T14" fmla="*/ 428 w 1530"/>
                    <a:gd name="T15" fmla="*/ 692 h 728"/>
                    <a:gd name="T16" fmla="*/ 0 w 1530"/>
                    <a:gd name="T17" fmla="*/ 518 h 728"/>
                    <a:gd name="T18" fmla="*/ 18 w 1530"/>
                    <a:gd name="T19" fmla="*/ 373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0" h="728">
                      <a:moveTo>
                        <a:pt x="18" y="373"/>
                      </a:moveTo>
                      <a:cubicBezTo>
                        <a:pt x="18" y="373"/>
                        <a:pt x="433" y="0"/>
                        <a:pt x="548" y="259"/>
                      </a:cubicBezTo>
                      <a:cubicBezTo>
                        <a:pt x="548" y="259"/>
                        <a:pt x="650" y="271"/>
                        <a:pt x="704" y="241"/>
                      </a:cubicBezTo>
                      <a:cubicBezTo>
                        <a:pt x="759" y="210"/>
                        <a:pt x="1000" y="210"/>
                        <a:pt x="1120" y="355"/>
                      </a:cubicBezTo>
                      <a:cubicBezTo>
                        <a:pt x="1241" y="500"/>
                        <a:pt x="1530" y="644"/>
                        <a:pt x="1530" y="644"/>
                      </a:cubicBezTo>
                      <a:cubicBezTo>
                        <a:pt x="1530" y="644"/>
                        <a:pt x="1238" y="669"/>
                        <a:pt x="1096" y="716"/>
                      </a:cubicBezTo>
                      <a:cubicBezTo>
                        <a:pt x="1060" y="728"/>
                        <a:pt x="855" y="710"/>
                        <a:pt x="717" y="668"/>
                      </a:cubicBezTo>
                      <a:cubicBezTo>
                        <a:pt x="578" y="627"/>
                        <a:pt x="428" y="692"/>
                        <a:pt x="428" y="692"/>
                      </a:cubicBezTo>
                      <a:cubicBezTo>
                        <a:pt x="0" y="518"/>
                        <a:pt x="0" y="518"/>
                        <a:pt x="0" y="518"/>
                      </a:cubicBezTo>
                      <a:cubicBezTo>
                        <a:pt x="18" y="373"/>
                        <a:pt x="18" y="373"/>
                        <a:pt x="18" y="37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îṧľiďê">
                  <a:extLst>
                    <a:ext uri="{FF2B5EF4-FFF2-40B4-BE49-F238E27FC236}">
                      <a16:creationId xmlns:a16="http://schemas.microsoft.com/office/drawing/2014/main" xmlns="" id="{3E353498-9FA3-469E-B56E-6F02ED887BC8}"/>
                    </a:ext>
                  </a:extLst>
                </p:cNvPr>
                <p:cNvSpPr/>
                <p:nvPr/>
              </p:nvSpPr>
              <p:spPr bwMode="auto">
                <a:xfrm>
                  <a:off x="6038850" y="4775201"/>
                  <a:ext cx="25400" cy="20638"/>
                </a:xfrm>
                <a:custGeom>
                  <a:avLst/>
                  <a:gdLst>
                    <a:gd name="T0" fmla="*/ 19 w 19"/>
                    <a:gd name="T1" fmla="*/ 0 h 15"/>
                    <a:gd name="T2" fmla="*/ 0 w 19"/>
                    <a:gd name="T3" fmla="*/ 15 h 15"/>
                    <a:gd name="T4" fmla="*/ 0 w 19"/>
                    <a:gd name="T5" fmla="*/ 15 h 15"/>
                    <a:gd name="T6" fmla="*/ 19 w 19"/>
                    <a:gd name="T7" fmla="*/ 0 h 15"/>
                    <a:gd name="T8" fmla="*/ 19 w 19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5">
                      <a:moveTo>
                        <a:pt x="19" y="0"/>
                      </a:moveTo>
                      <a:cubicBezTo>
                        <a:pt x="12" y="5"/>
                        <a:pt x="5" y="10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5" y="10"/>
                        <a:pt x="12" y="5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îsľidê">
                  <a:extLst>
                    <a:ext uri="{FF2B5EF4-FFF2-40B4-BE49-F238E27FC236}">
                      <a16:creationId xmlns:a16="http://schemas.microsoft.com/office/drawing/2014/main" xmlns="" id="{6FE05B05-EE1A-4692-B1D1-00FA3995DA45}"/>
                    </a:ext>
                  </a:extLst>
                </p:cNvPr>
                <p:cNvSpPr/>
                <p:nvPr/>
              </p:nvSpPr>
              <p:spPr bwMode="auto">
                <a:xfrm>
                  <a:off x="5984875" y="4795838"/>
                  <a:ext cx="53975" cy="115888"/>
                </a:xfrm>
                <a:custGeom>
                  <a:avLst/>
                  <a:gdLst>
                    <a:gd name="T0" fmla="*/ 38 w 38"/>
                    <a:gd name="T1" fmla="*/ 0 h 83"/>
                    <a:gd name="T2" fmla="*/ 7 w 38"/>
                    <a:gd name="T3" fmla="*/ 26 h 83"/>
                    <a:gd name="T4" fmla="*/ 0 w 38"/>
                    <a:gd name="T5" fmla="*/ 83 h 83"/>
                    <a:gd name="T6" fmla="*/ 0 w 38"/>
                    <a:gd name="T7" fmla="*/ 83 h 83"/>
                    <a:gd name="T8" fmla="*/ 7 w 38"/>
                    <a:gd name="T9" fmla="*/ 26 h 83"/>
                    <a:gd name="T10" fmla="*/ 38 w 38"/>
                    <a:gd name="T11" fmla="*/ 0 h 83"/>
                    <a:gd name="T12" fmla="*/ 38 w 38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83">
                      <a:moveTo>
                        <a:pt x="38" y="0"/>
                      </a:moveTo>
                      <a:cubicBezTo>
                        <a:pt x="18" y="16"/>
                        <a:pt x="7" y="26"/>
                        <a:pt x="7" y="26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6"/>
                        <a:pt x="18" y="16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îṥļiḋê">
                  <a:extLst>
                    <a:ext uri="{FF2B5EF4-FFF2-40B4-BE49-F238E27FC236}">
                      <a16:creationId xmlns:a16="http://schemas.microsoft.com/office/drawing/2014/main" xmlns="" id="{74E98498-DE22-4D90-B0B4-5FC50A131F06}"/>
                    </a:ext>
                  </a:extLst>
                </p:cNvPr>
                <p:cNvSpPr/>
                <p:nvPr/>
              </p:nvSpPr>
              <p:spPr bwMode="auto">
                <a:xfrm>
                  <a:off x="6064250" y="4745038"/>
                  <a:ext cx="39688" cy="30163"/>
                </a:xfrm>
                <a:custGeom>
                  <a:avLst/>
                  <a:gdLst>
                    <a:gd name="T0" fmla="*/ 28 w 28"/>
                    <a:gd name="T1" fmla="*/ 0 h 22"/>
                    <a:gd name="T2" fmla="*/ 0 w 28"/>
                    <a:gd name="T3" fmla="*/ 22 h 22"/>
                    <a:gd name="T4" fmla="*/ 0 w 28"/>
                    <a:gd name="T5" fmla="*/ 22 h 22"/>
                    <a:gd name="T6" fmla="*/ 28 w 28"/>
                    <a:gd name="T7" fmla="*/ 0 h 22"/>
                    <a:gd name="T8" fmla="*/ 28 w 28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2">
                      <a:moveTo>
                        <a:pt x="28" y="0"/>
                      </a:moveTo>
                      <a:cubicBezTo>
                        <a:pt x="18" y="8"/>
                        <a:pt x="8" y="15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8" y="15"/>
                        <a:pt x="18" y="8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î$1iḍè">
                  <a:extLst>
                    <a:ext uri="{FF2B5EF4-FFF2-40B4-BE49-F238E27FC236}">
                      <a16:creationId xmlns:a16="http://schemas.microsoft.com/office/drawing/2014/main" xmlns="" id="{88614773-8216-4943-8544-43DC2093FA6E}"/>
                    </a:ext>
                  </a:extLst>
                </p:cNvPr>
                <p:cNvSpPr/>
                <p:nvPr/>
              </p:nvSpPr>
              <p:spPr bwMode="auto">
                <a:xfrm>
                  <a:off x="6103938" y="4745038"/>
                  <a:ext cx="1588" cy="1588"/>
                </a:xfrm>
                <a:prstGeom prst="ellipse">
                  <a:avLst/>
                </a:pr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íṩḻidê">
                  <a:extLst>
                    <a:ext uri="{FF2B5EF4-FFF2-40B4-BE49-F238E27FC236}">
                      <a16:creationId xmlns:a16="http://schemas.microsoft.com/office/drawing/2014/main" xmlns="" id="{F341F97D-A511-440C-88D6-07A84F0098A6}"/>
                    </a:ext>
                  </a:extLst>
                </p:cNvPr>
                <p:cNvSpPr/>
                <p:nvPr/>
              </p:nvSpPr>
              <p:spPr bwMode="auto">
                <a:xfrm>
                  <a:off x="7497763" y="5149851"/>
                  <a:ext cx="603250" cy="160338"/>
                </a:xfrm>
                <a:custGeom>
                  <a:avLst/>
                  <a:gdLst>
                    <a:gd name="T0" fmla="*/ 353 w 433"/>
                    <a:gd name="T1" fmla="*/ 0 h 115"/>
                    <a:gd name="T2" fmla="*/ 433 w 433"/>
                    <a:gd name="T3" fmla="*/ 43 h 115"/>
                    <a:gd name="T4" fmla="*/ 0 w 433"/>
                    <a:gd name="T5" fmla="*/ 115 h 115"/>
                    <a:gd name="T6" fmla="*/ 433 w 433"/>
                    <a:gd name="T7" fmla="*/ 43 h 115"/>
                    <a:gd name="T8" fmla="*/ 353 w 433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3" h="115">
                      <a:moveTo>
                        <a:pt x="353" y="0"/>
                      </a:moveTo>
                      <a:cubicBezTo>
                        <a:pt x="401" y="27"/>
                        <a:pt x="433" y="43"/>
                        <a:pt x="433" y="43"/>
                      </a:cubicBezTo>
                      <a:cubicBezTo>
                        <a:pt x="433" y="43"/>
                        <a:pt x="143" y="68"/>
                        <a:pt x="0" y="115"/>
                      </a:cubicBezTo>
                      <a:cubicBezTo>
                        <a:pt x="143" y="68"/>
                        <a:pt x="433" y="43"/>
                        <a:pt x="433" y="43"/>
                      </a:cubicBezTo>
                      <a:cubicBezTo>
                        <a:pt x="433" y="43"/>
                        <a:pt x="401" y="27"/>
                        <a:pt x="35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ïṥḷíḍè">
                  <a:extLst>
                    <a:ext uri="{FF2B5EF4-FFF2-40B4-BE49-F238E27FC236}">
                      <a16:creationId xmlns:a16="http://schemas.microsoft.com/office/drawing/2014/main" xmlns="" id="{66F5F3CD-9451-412F-9768-A1CCA32C98EC}"/>
                    </a:ext>
                  </a:extLst>
                </p:cNvPr>
                <p:cNvSpPr/>
                <p:nvPr/>
              </p:nvSpPr>
              <p:spPr bwMode="auto">
                <a:xfrm>
                  <a:off x="6103938" y="4545013"/>
                  <a:ext cx="439738" cy="200025"/>
                </a:xfrm>
                <a:custGeom>
                  <a:avLst/>
                  <a:gdLst>
                    <a:gd name="T0" fmla="*/ 148 w 316"/>
                    <a:gd name="T1" fmla="*/ 49 h 143"/>
                    <a:gd name="T2" fmla="*/ 0 w 316"/>
                    <a:gd name="T3" fmla="*/ 143 h 143"/>
                    <a:gd name="T4" fmla="*/ 0 w 316"/>
                    <a:gd name="T5" fmla="*/ 143 h 143"/>
                    <a:gd name="T6" fmla="*/ 148 w 316"/>
                    <a:gd name="T7" fmla="*/ 49 h 143"/>
                    <a:gd name="T8" fmla="*/ 148 w 316"/>
                    <a:gd name="T9" fmla="*/ 49 h 143"/>
                    <a:gd name="T10" fmla="*/ 316 w 316"/>
                    <a:gd name="T11" fmla="*/ 0 h 143"/>
                    <a:gd name="T12" fmla="*/ 260 w 316"/>
                    <a:gd name="T13" fmla="*/ 7 h 143"/>
                    <a:gd name="T14" fmla="*/ 260 w 316"/>
                    <a:gd name="T15" fmla="*/ 7 h 143"/>
                    <a:gd name="T16" fmla="*/ 316 w 316"/>
                    <a:gd name="T17" fmla="*/ 0 h 143"/>
                    <a:gd name="T18" fmla="*/ 316 w 316"/>
                    <a:gd name="T1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143">
                      <a:moveTo>
                        <a:pt x="148" y="49"/>
                      </a:moveTo>
                      <a:cubicBezTo>
                        <a:pt x="93" y="77"/>
                        <a:pt x="40" y="113"/>
                        <a:pt x="0" y="14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40" y="113"/>
                        <a:pt x="93" y="78"/>
                        <a:pt x="148" y="49"/>
                      </a:cubicBezTo>
                      <a:cubicBezTo>
                        <a:pt x="148" y="49"/>
                        <a:pt x="148" y="49"/>
                        <a:pt x="148" y="49"/>
                      </a:cubicBezTo>
                      <a:moveTo>
                        <a:pt x="316" y="0"/>
                      </a:moveTo>
                      <a:cubicBezTo>
                        <a:pt x="298" y="0"/>
                        <a:pt x="279" y="3"/>
                        <a:pt x="260" y="7"/>
                      </a:cubicBezTo>
                      <a:cubicBezTo>
                        <a:pt x="260" y="7"/>
                        <a:pt x="260" y="7"/>
                        <a:pt x="260" y="7"/>
                      </a:cubicBezTo>
                      <a:cubicBezTo>
                        <a:pt x="279" y="3"/>
                        <a:pt x="298" y="0"/>
                        <a:pt x="316" y="0"/>
                      </a:cubicBezTo>
                      <a:cubicBezTo>
                        <a:pt x="316" y="0"/>
                        <a:pt x="316" y="0"/>
                        <a:pt x="31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iṡḻidê">
                  <a:extLst>
                    <a:ext uri="{FF2B5EF4-FFF2-40B4-BE49-F238E27FC236}">
                      <a16:creationId xmlns:a16="http://schemas.microsoft.com/office/drawing/2014/main" xmlns="" id="{DB9FE22D-BB6A-4617-A9AA-A7EA9CF2FABC}"/>
                    </a:ext>
                  </a:extLst>
                </p:cNvPr>
                <p:cNvSpPr/>
                <p:nvPr/>
              </p:nvSpPr>
              <p:spPr bwMode="auto">
                <a:xfrm>
                  <a:off x="6310313" y="4556126"/>
                  <a:ext cx="155575" cy="57150"/>
                </a:xfrm>
                <a:custGeom>
                  <a:avLst/>
                  <a:gdLst>
                    <a:gd name="T0" fmla="*/ 112 w 112"/>
                    <a:gd name="T1" fmla="*/ 0 h 42"/>
                    <a:gd name="T2" fmla="*/ 0 w 112"/>
                    <a:gd name="T3" fmla="*/ 42 h 42"/>
                    <a:gd name="T4" fmla="*/ 0 w 112"/>
                    <a:gd name="T5" fmla="*/ 42 h 42"/>
                    <a:gd name="T6" fmla="*/ 112 w 112"/>
                    <a:gd name="T7" fmla="*/ 0 h 42"/>
                    <a:gd name="T8" fmla="*/ 112 w 112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2">
                      <a:moveTo>
                        <a:pt x="112" y="0"/>
                      </a:moveTo>
                      <a:cubicBezTo>
                        <a:pt x="75" y="8"/>
                        <a:pt x="37" y="24"/>
                        <a:pt x="0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37" y="24"/>
                        <a:pt x="75" y="8"/>
                        <a:pt x="112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</a:path>
                  </a:pathLst>
                </a:custGeom>
                <a:solidFill>
                  <a:srgbClr val="5445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î$ļïḑè">
                  <a:extLst>
                    <a:ext uri="{FF2B5EF4-FFF2-40B4-BE49-F238E27FC236}">
                      <a16:creationId xmlns:a16="http://schemas.microsoft.com/office/drawing/2014/main" xmlns="" id="{A5899AB4-AEFA-4830-9B15-FAFE1F1CF7D4}"/>
                    </a:ext>
                  </a:extLst>
                </p:cNvPr>
                <p:cNvSpPr/>
                <p:nvPr/>
              </p:nvSpPr>
              <p:spPr bwMode="auto">
                <a:xfrm>
                  <a:off x="6799263" y="4625976"/>
                  <a:ext cx="285750" cy="50800"/>
                </a:xfrm>
                <a:custGeom>
                  <a:avLst/>
                  <a:gdLst>
                    <a:gd name="T0" fmla="*/ 206 w 206"/>
                    <a:gd name="T1" fmla="*/ 0 h 36"/>
                    <a:gd name="T2" fmla="*/ 109 w 206"/>
                    <a:gd name="T3" fmla="*/ 16 h 36"/>
                    <a:gd name="T4" fmla="*/ 0 w 206"/>
                    <a:gd name="T5" fmla="*/ 36 h 36"/>
                    <a:gd name="T6" fmla="*/ 0 w 206"/>
                    <a:gd name="T7" fmla="*/ 36 h 36"/>
                    <a:gd name="T8" fmla="*/ 109 w 206"/>
                    <a:gd name="T9" fmla="*/ 16 h 36"/>
                    <a:gd name="T10" fmla="*/ 206 w 206"/>
                    <a:gd name="T11" fmla="*/ 0 h 36"/>
                    <a:gd name="T12" fmla="*/ 206 w 206"/>
                    <a:gd name="T1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6" h="36">
                      <a:moveTo>
                        <a:pt x="206" y="0"/>
                      </a:moveTo>
                      <a:cubicBezTo>
                        <a:pt x="162" y="0"/>
                        <a:pt x="126" y="6"/>
                        <a:pt x="109" y="16"/>
                      </a:cubicBezTo>
                      <a:cubicBezTo>
                        <a:pt x="79" y="32"/>
                        <a:pt x="34" y="36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34" y="36"/>
                        <a:pt x="79" y="32"/>
                        <a:pt x="109" y="16"/>
                      </a:cubicBezTo>
                      <a:cubicBezTo>
                        <a:pt x="126" y="6"/>
                        <a:pt x="162" y="0"/>
                        <a:pt x="206" y="0"/>
                      </a:cubicBezTo>
                      <a:cubicBezTo>
                        <a:pt x="206" y="0"/>
                        <a:pt x="206" y="0"/>
                        <a:pt x="20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i$ľïḍé">
                  <a:extLst>
                    <a:ext uri="{FF2B5EF4-FFF2-40B4-BE49-F238E27FC236}">
                      <a16:creationId xmlns:a16="http://schemas.microsoft.com/office/drawing/2014/main" xmlns="" id="{C921800F-689C-4ADA-8274-2C244F6F3E1D}"/>
                    </a:ext>
                  </a:extLst>
                </p:cNvPr>
                <p:cNvSpPr/>
                <p:nvPr/>
              </p:nvSpPr>
              <p:spPr bwMode="auto">
                <a:xfrm>
                  <a:off x="5984875" y="4545013"/>
                  <a:ext cx="2116138" cy="769938"/>
                </a:xfrm>
                <a:custGeom>
                  <a:avLst/>
                  <a:gdLst>
                    <a:gd name="T0" fmla="*/ 401 w 1519"/>
                    <a:gd name="T1" fmla="*/ 0 h 553"/>
                    <a:gd name="T2" fmla="*/ 345 w 1519"/>
                    <a:gd name="T3" fmla="*/ 7 h 553"/>
                    <a:gd name="T4" fmla="*/ 233 w 1519"/>
                    <a:gd name="T5" fmla="*/ 49 h 553"/>
                    <a:gd name="T6" fmla="*/ 85 w 1519"/>
                    <a:gd name="T7" fmla="*/ 143 h 553"/>
                    <a:gd name="T8" fmla="*/ 85 w 1519"/>
                    <a:gd name="T9" fmla="*/ 143 h 553"/>
                    <a:gd name="T10" fmla="*/ 57 w 1519"/>
                    <a:gd name="T11" fmla="*/ 165 h 553"/>
                    <a:gd name="T12" fmla="*/ 38 w 1519"/>
                    <a:gd name="T13" fmla="*/ 180 h 553"/>
                    <a:gd name="T14" fmla="*/ 7 w 1519"/>
                    <a:gd name="T15" fmla="*/ 206 h 553"/>
                    <a:gd name="T16" fmla="*/ 0 w 1519"/>
                    <a:gd name="T17" fmla="*/ 263 h 553"/>
                    <a:gd name="T18" fmla="*/ 38 w 1519"/>
                    <a:gd name="T19" fmla="*/ 261 h 553"/>
                    <a:gd name="T20" fmla="*/ 386 w 1519"/>
                    <a:gd name="T21" fmla="*/ 333 h 553"/>
                    <a:gd name="T22" fmla="*/ 510 w 1519"/>
                    <a:gd name="T23" fmla="*/ 497 h 553"/>
                    <a:gd name="T24" fmla="*/ 605 w 1519"/>
                    <a:gd name="T25" fmla="*/ 487 h 553"/>
                    <a:gd name="T26" fmla="*/ 706 w 1519"/>
                    <a:gd name="T27" fmla="*/ 501 h 553"/>
                    <a:gd name="T28" fmla="*/ 1044 w 1519"/>
                    <a:gd name="T29" fmla="*/ 553 h 553"/>
                    <a:gd name="T30" fmla="*/ 1085 w 1519"/>
                    <a:gd name="T31" fmla="*/ 549 h 553"/>
                    <a:gd name="T32" fmla="*/ 1086 w 1519"/>
                    <a:gd name="T33" fmla="*/ 549 h 553"/>
                    <a:gd name="T34" fmla="*/ 1519 w 1519"/>
                    <a:gd name="T35" fmla="*/ 477 h 553"/>
                    <a:gd name="T36" fmla="*/ 1439 w 1519"/>
                    <a:gd name="T37" fmla="*/ 434 h 553"/>
                    <a:gd name="T38" fmla="*/ 1109 w 1519"/>
                    <a:gd name="T39" fmla="*/ 188 h 553"/>
                    <a:gd name="T40" fmla="*/ 790 w 1519"/>
                    <a:gd name="T41" fmla="*/ 58 h 553"/>
                    <a:gd name="T42" fmla="*/ 693 w 1519"/>
                    <a:gd name="T43" fmla="*/ 74 h 553"/>
                    <a:gd name="T44" fmla="*/ 584 w 1519"/>
                    <a:gd name="T45" fmla="*/ 94 h 553"/>
                    <a:gd name="T46" fmla="*/ 584 w 1519"/>
                    <a:gd name="T47" fmla="*/ 94 h 553"/>
                    <a:gd name="T48" fmla="*/ 584 w 1519"/>
                    <a:gd name="T49" fmla="*/ 94 h 553"/>
                    <a:gd name="T50" fmla="*/ 537 w 1519"/>
                    <a:gd name="T51" fmla="*/ 92 h 553"/>
                    <a:gd name="T52" fmla="*/ 401 w 1519"/>
                    <a:gd name="T53" fmla="*/ 0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19" h="553">
                      <a:moveTo>
                        <a:pt x="401" y="0"/>
                      </a:moveTo>
                      <a:cubicBezTo>
                        <a:pt x="383" y="0"/>
                        <a:pt x="364" y="3"/>
                        <a:pt x="345" y="7"/>
                      </a:cubicBezTo>
                      <a:cubicBezTo>
                        <a:pt x="308" y="15"/>
                        <a:pt x="270" y="31"/>
                        <a:pt x="233" y="49"/>
                      </a:cubicBezTo>
                      <a:cubicBezTo>
                        <a:pt x="178" y="78"/>
                        <a:pt x="125" y="113"/>
                        <a:pt x="85" y="143"/>
                      </a:cubicBezTo>
                      <a:cubicBezTo>
                        <a:pt x="85" y="143"/>
                        <a:pt x="85" y="143"/>
                        <a:pt x="85" y="143"/>
                      </a:cubicBezTo>
                      <a:cubicBezTo>
                        <a:pt x="75" y="151"/>
                        <a:pt x="65" y="158"/>
                        <a:pt x="57" y="165"/>
                      </a:cubicBezTo>
                      <a:cubicBezTo>
                        <a:pt x="50" y="170"/>
                        <a:pt x="43" y="175"/>
                        <a:pt x="38" y="180"/>
                      </a:cubicBezTo>
                      <a:cubicBezTo>
                        <a:pt x="18" y="196"/>
                        <a:pt x="7" y="206"/>
                        <a:pt x="7" y="206"/>
                      </a:cubicBezTo>
                      <a:cubicBezTo>
                        <a:pt x="0" y="263"/>
                        <a:pt x="0" y="263"/>
                        <a:pt x="0" y="263"/>
                      </a:cubicBezTo>
                      <a:cubicBezTo>
                        <a:pt x="11" y="262"/>
                        <a:pt x="24" y="261"/>
                        <a:pt x="38" y="261"/>
                      </a:cubicBezTo>
                      <a:cubicBezTo>
                        <a:pt x="176" y="261"/>
                        <a:pt x="386" y="333"/>
                        <a:pt x="386" y="333"/>
                      </a:cubicBezTo>
                      <a:cubicBezTo>
                        <a:pt x="386" y="333"/>
                        <a:pt x="554" y="426"/>
                        <a:pt x="510" y="497"/>
                      </a:cubicBezTo>
                      <a:cubicBezTo>
                        <a:pt x="538" y="492"/>
                        <a:pt x="571" y="487"/>
                        <a:pt x="605" y="487"/>
                      </a:cubicBezTo>
                      <a:cubicBezTo>
                        <a:pt x="638" y="487"/>
                        <a:pt x="672" y="491"/>
                        <a:pt x="706" y="501"/>
                      </a:cubicBezTo>
                      <a:cubicBezTo>
                        <a:pt x="816" y="535"/>
                        <a:pt x="968" y="553"/>
                        <a:pt x="1044" y="553"/>
                      </a:cubicBezTo>
                      <a:cubicBezTo>
                        <a:pt x="1063" y="553"/>
                        <a:pt x="1078" y="552"/>
                        <a:pt x="1085" y="549"/>
                      </a:cubicBezTo>
                      <a:cubicBezTo>
                        <a:pt x="1086" y="549"/>
                        <a:pt x="1086" y="549"/>
                        <a:pt x="1086" y="549"/>
                      </a:cubicBezTo>
                      <a:cubicBezTo>
                        <a:pt x="1229" y="502"/>
                        <a:pt x="1519" y="477"/>
                        <a:pt x="1519" y="477"/>
                      </a:cubicBezTo>
                      <a:cubicBezTo>
                        <a:pt x="1519" y="477"/>
                        <a:pt x="1487" y="461"/>
                        <a:pt x="1439" y="434"/>
                      </a:cubicBezTo>
                      <a:cubicBezTo>
                        <a:pt x="1345" y="381"/>
                        <a:pt x="1189" y="284"/>
                        <a:pt x="1109" y="188"/>
                      </a:cubicBezTo>
                      <a:cubicBezTo>
                        <a:pt x="1026" y="89"/>
                        <a:pt x="887" y="58"/>
                        <a:pt x="790" y="58"/>
                      </a:cubicBezTo>
                      <a:cubicBezTo>
                        <a:pt x="746" y="58"/>
                        <a:pt x="710" y="64"/>
                        <a:pt x="693" y="74"/>
                      </a:cubicBezTo>
                      <a:cubicBezTo>
                        <a:pt x="663" y="90"/>
                        <a:pt x="618" y="94"/>
                        <a:pt x="584" y="94"/>
                      </a:cubicBezTo>
                      <a:cubicBezTo>
                        <a:pt x="584" y="94"/>
                        <a:pt x="584" y="94"/>
                        <a:pt x="584" y="94"/>
                      </a:cubicBezTo>
                      <a:cubicBezTo>
                        <a:pt x="584" y="94"/>
                        <a:pt x="584" y="94"/>
                        <a:pt x="584" y="94"/>
                      </a:cubicBezTo>
                      <a:cubicBezTo>
                        <a:pt x="557" y="94"/>
                        <a:pt x="537" y="92"/>
                        <a:pt x="537" y="92"/>
                      </a:cubicBezTo>
                      <a:cubicBezTo>
                        <a:pt x="507" y="25"/>
                        <a:pt x="458" y="0"/>
                        <a:pt x="40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íŝľïḓé">
                  <a:extLst>
                    <a:ext uri="{FF2B5EF4-FFF2-40B4-BE49-F238E27FC236}">
                      <a16:creationId xmlns:a16="http://schemas.microsoft.com/office/drawing/2014/main" xmlns="" id="{F8BD7B96-D259-43BB-B3B9-ABBC1FDE0BBE}"/>
                    </a:ext>
                  </a:extLst>
                </p:cNvPr>
                <p:cNvSpPr/>
                <p:nvPr/>
              </p:nvSpPr>
              <p:spPr bwMode="auto">
                <a:xfrm>
                  <a:off x="6565900" y="5265738"/>
                  <a:ext cx="25400" cy="9525"/>
                </a:xfrm>
                <a:custGeom>
                  <a:avLst/>
                  <a:gdLst>
                    <a:gd name="T0" fmla="*/ 18 w 18"/>
                    <a:gd name="T1" fmla="*/ 0 h 7"/>
                    <a:gd name="T2" fmla="*/ 18 w 18"/>
                    <a:gd name="T3" fmla="*/ 0 h 7"/>
                    <a:gd name="T4" fmla="*/ 0 w 18"/>
                    <a:gd name="T5" fmla="*/ 7 h 7"/>
                    <a:gd name="T6" fmla="*/ 18 w 18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7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2" y="3"/>
                        <a:pt x="6" y="5"/>
                        <a:pt x="0" y="7"/>
                      </a:cubicBezTo>
                      <a:cubicBezTo>
                        <a:pt x="6" y="5"/>
                        <a:pt x="12" y="3"/>
                        <a:pt x="18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iṥḻîḋè">
                  <a:extLst>
                    <a:ext uri="{FF2B5EF4-FFF2-40B4-BE49-F238E27FC236}">
                      <a16:creationId xmlns:a16="http://schemas.microsoft.com/office/drawing/2014/main" xmlns="" id="{9F84E963-5AF7-41A0-A7F4-3CEF12F9754D}"/>
                    </a:ext>
                  </a:extLst>
                </p:cNvPr>
                <p:cNvSpPr/>
                <p:nvPr/>
              </p:nvSpPr>
              <p:spPr bwMode="auto">
                <a:xfrm>
                  <a:off x="6591300" y="5237163"/>
                  <a:ext cx="104775" cy="28575"/>
                </a:xfrm>
                <a:custGeom>
                  <a:avLst/>
                  <a:gdLst>
                    <a:gd name="T0" fmla="*/ 75 w 75"/>
                    <a:gd name="T1" fmla="*/ 0 h 21"/>
                    <a:gd name="T2" fmla="*/ 75 w 75"/>
                    <a:gd name="T3" fmla="*/ 0 h 21"/>
                    <a:gd name="T4" fmla="*/ 0 w 75"/>
                    <a:gd name="T5" fmla="*/ 21 h 21"/>
                    <a:gd name="T6" fmla="*/ 0 w 75"/>
                    <a:gd name="T7" fmla="*/ 21 h 21"/>
                    <a:gd name="T8" fmla="*/ 75 w 75"/>
                    <a:gd name="T9" fmla="*/ 0 h 21"/>
                    <a:gd name="T10" fmla="*/ 75 w 75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21">
                      <a:moveTo>
                        <a:pt x="75" y="0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49" y="6"/>
                        <a:pt x="24" y="13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25" y="12"/>
                        <a:pt x="49" y="6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ï$lídê">
                  <a:extLst>
                    <a:ext uri="{FF2B5EF4-FFF2-40B4-BE49-F238E27FC236}">
                      <a16:creationId xmlns:a16="http://schemas.microsoft.com/office/drawing/2014/main" xmlns="" id="{24AA5245-FD3C-40EC-A216-37BB0B220B1D}"/>
                    </a:ext>
                  </a:extLst>
                </p:cNvPr>
                <p:cNvSpPr/>
                <p:nvPr/>
              </p:nvSpPr>
              <p:spPr bwMode="auto">
                <a:xfrm>
                  <a:off x="5970588" y="4997451"/>
                  <a:ext cx="3175" cy="36513"/>
                </a:xfrm>
                <a:custGeom>
                  <a:avLst/>
                  <a:gdLst>
                    <a:gd name="T0" fmla="*/ 2 w 2"/>
                    <a:gd name="T1" fmla="*/ 0 h 23"/>
                    <a:gd name="T2" fmla="*/ 0 w 2"/>
                    <a:gd name="T3" fmla="*/ 23 h 23"/>
                    <a:gd name="T4" fmla="*/ 2 w 2"/>
                    <a:gd name="T5" fmla="*/ 0 h 23"/>
                    <a:gd name="T6" fmla="*/ 2 w 2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3">
                      <a:moveTo>
                        <a:pt x="2" y="0"/>
                      </a:moveTo>
                      <a:lnTo>
                        <a:pt x="0" y="2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iŝ1iḍe">
                  <a:extLst>
                    <a:ext uri="{FF2B5EF4-FFF2-40B4-BE49-F238E27FC236}">
                      <a16:creationId xmlns:a16="http://schemas.microsoft.com/office/drawing/2014/main" xmlns="" id="{7AF9DC43-00BB-479F-8E7A-F16D9B66D99C}"/>
                    </a:ext>
                  </a:extLst>
                </p:cNvPr>
                <p:cNvSpPr/>
                <p:nvPr/>
              </p:nvSpPr>
              <p:spPr bwMode="auto">
                <a:xfrm>
                  <a:off x="5970588" y="4997451"/>
                  <a:ext cx="3175" cy="36513"/>
                </a:xfrm>
                <a:custGeom>
                  <a:avLst/>
                  <a:gdLst>
                    <a:gd name="T0" fmla="*/ 2 w 2"/>
                    <a:gd name="T1" fmla="*/ 0 h 23"/>
                    <a:gd name="T2" fmla="*/ 0 w 2"/>
                    <a:gd name="T3" fmla="*/ 23 h 23"/>
                    <a:gd name="T4" fmla="*/ 2 w 2"/>
                    <a:gd name="T5" fmla="*/ 0 h 23"/>
                    <a:gd name="T6" fmla="*/ 2 w 2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3">
                      <a:moveTo>
                        <a:pt x="2" y="0"/>
                      </a:moveTo>
                      <a:lnTo>
                        <a:pt x="0" y="23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ïṥḻîdê">
                  <a:extLst>
                    <a:ext uri="{FF2B5EF4-FFF2-40B4-BE49-F238E27FC236}">
                      <a16:creationId xmlns:a16="http://schemas.microsoft.com/office/drawing/2014/main" xmlns="" id="{41B799A4-B837-44CE-B728-A528D903DA4A}"/>
                    </a:ext>
                  </a:extLst>
                </p:cNvPr>
                <p:cNvSpPr/>
                <p:nvPr/>
              </p:nvSpPr>
              <p:spPr bwMode="auto">
                <a:xfrm>
                  <a:off x="5973763" y="4938713"/>
                  <a:ext cx="7938" cy="58738"/>
                </a:xfrm>
                <a:custGeom>
                  <a:avLst/>
                  <a:gdLst>
                    <a:gd name="T0" fmla="*/ 5 w 5"/>
                    <a:gd name="T1" fmla="*/ 0 h 42"/>
                    <a:gd name="T2" fmla="*/ 5 w 5"/>
                    <a:gd name="T3" fmla="*/ 0 h 42"/>
                    <a:gd name="T4" fmla="*/ 0 w 5"/>
                    <a:gd name="T5" fmla="*/ 42 h 42"/>
                    <a:gd name="T6" fmla="*/ 0 w 5"/>
                    <a:gd name="T7" fmla="*/ 42 h 42"/>
                    <a:gd name="T8" fmla="*/ 5 w 5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2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0079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íş1idé">
                  <a:extLst>
                    <a:ext uri="{FF2B5EF4-FFF2-40B4-BE49-F238E27FC236}">
                      <a16:creationId xmlns:a16="http://schemas.microsoft.com/office/drawing/2014/main" xmlns="" id="{59BAEE51-AF1D-430F-AA1C-41785127A377}"/>
                    </a:ext>
                  </a:extLst>
                </p:cNvPr>
                <p:cNvSpPr/>
                <p:nvPr/>
              </p:nvSpPr>
              <p:spPr bwMode="auto">
                <a:xfrm>
                  <a:off x="5981700" y="4911726"/>
                  <a:ext cx="3175" cy="26988"/>
                </a:xfrm>
                <a:custGeom>
                  <a:avLst/>
                  <a:gdLst>
                    <a:gd name="T0" fmla="*/ 3 w 3"/>
                    <a:gd name="T1" fmla="*/ 0 h 20"/>
                    <a:gd name="T2" fmla="*/ 3 w 3"/>
                    <a:gd name="T3" fmla="*/ 0 h 20"/>
                    <a:gd name="T4" fmla="*/ 3 w 3"/>
                    <a:gd name="T5" fmla="*/ 0 h 20"/>
                    <a:gd name="T6" fmla="*/ 0 w 3"/>
                    <a:gd name="T7" fmla="*/ 20 h 20"/>
                    <a:gd name="T8" fmla="*/ 0 w 3"/>
                    <a:gd name="T9" fmla="*/ 20 h 20"/>
                    <a:gd name="T10" fmla="*/ 3 w 3"/>
                    <a:gd name="T1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0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6D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ïSļíďé">
                  <a:extLst>
                    <a:ext uri="{FF2B5EF4-FFF2-40B4-BE49-F238E27FC236}">
                      <a16:creationId xmlns:a16="http://schemas.microsoft.com/office/drawing/2014/main" xmlns="" id="{097BD7A3-5656-401A-B915-224E9C80890A}"/>
                    </a:ext>
                  </a:extLst>
                </p:cNvPr>
                <p:cNvSpPr/>
                <p:nvPr/>
              </p:nvSpPr>
              <p:spPr bwMode="auto">
                <a:xfrm>
                  <a:off x="6565900" y="5265738"/>
                  <a:ext cx="25400" cy="9525"/>
                </a:xfrm>
                <a:custGeom>
                  <a:avLst/>
                  <a:gdLst>
                    <a:gd name="T0" fmla="*/ 18 w 18"/>
                    <a:gd name="T1" fmla="*/ 0 h 7"/>
                    <a:gd name="T2" fmla="*/ 0 w 18"/>
                    <a:gd name="T3" fmla="*/ 7 h 7"/>
                    <a:gd name="T4" fmla="*/ 0 w 18"/>
                    <a:gd name="T5" fmla="*/ 7 h 7"/>
                    <a:gd name="T6" fmla="*/ 18 w 18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7">
                      <a:moveTo>
                        <a:pt x="18" y="0"/>
                      </a:moveTo>
                      <a:cubicBezTo>
                        <a:pt x="6" y="5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6" y="5"/>
                        <a:pt x="12" y="3"/>
                        <a:pt x="18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ïşḻiďè">
                  <a:extLst>
                    <a:ext uri="{FF2B5EF4-FFF2-40B4-BE49-F238E27FC236}">
                      <a16:creationId xmlns:a16="http://schemas.microsoft.com/office/drawing/2014/main" xmlns="" id="{C2C4A2CE-1499-4E86-81F3-51943D94AA6A}"/>
                    </a:ext>
                  </a:extLst>
                </p:cNvPr>
                <p:cNvSpPr/>
                <p:nvPr/>
              </p:nvSpPr>
              <p:spPr bwMode="auto">
                <a:xfrm>
                  <a:off x="5970588" y="4908551"/>
                  <a:ext cx="785813" cy="366713"/>
                </a:xfrm>
                <a:custGeom>
                  <a:avLst/>
                  <a:gdLst>
                    <a:gd name="T0" fmla="*/ 49 w 565"/>
                    <a:gd name="T1" fmla="*/ 0 h 264"/>
                    <a:gd name="T2" fmla="*/ 11 w 565"/>
                    <a:gd name="T3" fmla="*/ 2 h 264"/>
                    <a:gd name="T4" fmla="*/ 8 w 565"/>
                    <a:gd name="T5" fmla="*/ 22 h 264"/>
                    <a:gd name="T6" fmla="*/ 3 w 565"/>
                    <a:gd name="T7" fmla="*/ 64 h 264"/>
                    <a:gd name="T8" fmla="*/ 0 w 565"/>
                    <a:gd name="T9" fmla="*/ 90 h 264"/>
                    <a:gd name="T10" fmla="*/ 428 w 565"/>
                    <a:gd name="T11" fmla="*/ 264 h 264"/>
                    <a:gd name="T12" fmla="*/ 428 w 565"/>
                    <a:gd name="T13" fmla="*/ 264 h 264"/>
                    <a:gd name="T14" fmla="*/ 446 w 565"/>
                    <a:gd name="T15" fmla="*/ 257 h 264"/>
                    <a:gd name="T16" fmla="*/ 521 w 565"/>
                    <a:gd name="T17" fmla="*/ 236 h 264"/>
                    <a:gd name="T18" fmla="*/ 521 w 565"/>
                    <a:gd name="T19" fmla="*/ 236 h 264"/>
                    <a:gd name="T20" fmla="*/ 397 w 565"/>
                    <a:gd name="T21" fmla="*/ 72 h 264"/>
                    <a:gd name="T22" fmla="*/ 49 w 565"/>
                    <a:gd name="T2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65" h="264">
                      <a:moveTo>
                        <a:pt x="49" y="0"/>
                      </a:moveTo>
                      <a:cubicBezTo>
                        <a:pt x="35" y="0"/>
                        <a:pt x="22" y="1"/>
                        <a:pt x="11" y="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428" y="264"/>
                        <a:pt x="428" y="264"/>
                        <a:pt x="428" y="264"/>
                      </a:cubicBezTo>
                      <a:cubicBezTo>
                        <a:pt x="428" y="264"/>
                        <a:pt x="428" y="264"/>
                        <a:pt x="428" y="264"/>
                      </a:cubicBezTo>
                      <a:cubicBezTo>
                        <a:pt x="428" y="264"/>
                        <a:pt x="434" y="262"/>
                        <a:pt x="446" y="257"/>
                      </a:cubicBezTo>
                      <a:cubicBezTo>
                        <a:pt x="470" y="249"/>
                        <a:pt x="495" y="242"/>
                        <a:pt x="521" y="236"/>
                      </a:cubicBezTo>
                      <a:cubicBezTo>
                        <a:pt x="521" y="236"/>
                        <a:pt x="521" y="236"/>
                        <a:pt x="521" y="236"/>
                      </a:cubicBezTo>
                      <a:cubicBezTo>
                        <a:pt x="565" y="165"/>
                        <a:pt x="397" y="72"/>
                        <a:pt x="397" y="72"/>
                      </a:cubicBezTo>
                      <a:cubicBezTo>
                        <a:pt x="397" y="72"/>
                        <a:pt x="187" y="0"/>
                        <a:pt x="49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iŝlîḓé">
                  <a:extLst>
                    <a:ext uri="{FF2B5EF4-FFF2-40B4-BE49-F238E27FC236}">
                      <a16:creationId xmlns:a16="http://schemas.microsoft.com/office/drawing/2014/main" xmlns="" id="{527EE791-EAFF-45CE-B64B-52BA7D25F8C1}"/>
                    </a:ext>
                  </a:extLst>
                </p:cNvPr>
                <p:cNvSpPr/>
                <p:nvPr/>
              </p:nvSpPr>
              <p:spPr bwMode="auto">
                <a:xfrm>
                  <a:off x="5772150" y="4929188"/>
                  <a:ext cx="12700" cy="104775"/>
                </a:xfrm>
                <a:custGeom>
                  <a:avLst/>
                  <a:gdLst>
                    <a:gd name="T0" fmla="*/ 0 w 9"/>
                    <a:gd name="T1" fmla="*/ 0 h 75"/>
                    <a:gd name="T2" fmla="*/ 9 w 9"/>
                    <a:gd name="T3" fmla="*/ 75 h 75"/>
                    <a:gd name="T4" fmla="*/ 0 w 9"/>
                    <a:gd name="T5" fmla="*/ 0 h 75"/>
                    <a:gd name="T6" fmla="*/ 0 w 9"/>
                    <a:gd name="T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75">
                      <a:moveTo>
                        <a:pt x="0" y="0"/>
                      </a:move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í$ľíde">
                  <a:extLst>
                    <a:ext uri="{FF2B5EF4-FFF2-40B4-BE49-F238E27FC236}">
                      <a16:creationId xmlns:a16="http://schemas.microsoft.com/office/drawing/2014/main" xmlns="" id="{41E37018-5910-46C2-8BA8-DF32BA8AAB1A}"/>
                    </a:ext>
                  </a:extLst>
                </p:cNvPr>
                <p:cNvSpPr/>
                <p:nvPr/>
              </p:nvSpPr>
              <p:spPr bwMode="auto">
                <a:xfrm>
                  <a:off x="5772150" y="4929188"/>
                  <a:ext cx="12700" cy="104775"/>
                </a:xfrm>
                <a:custGeom>
                  <a:avLst/>
                  <a:gdLst>
                    <a:gd name="T0" fmla="*/ 0 w 9"/>
                    <a:gd name="T1" fmla="*/ 0 h 75"/>
                    <a:gd name="T2" fmla="*/ 9 w 9"/>
                    <a:gd name="T3" fmla="*/ 75 h 75"/>
                    <a:gd name="T4" fmla="*/ 0 w 9"/>
                    <a:gd name="T5" fmla="*/ 0 h 75"/>
                    <a:gd name="T6" fmla="*/ 0 w 9"/>
                    <a:gd name="T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75">
                      <a:moveTo>
                        <a:pt x="0" y="0"/>
                      </a:move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îṩļiḋè">
                  <a:extLst>
                    <a:ext uri="{FF2B5EF4-FFF2-40B4-BE49-F238E27FC236}">
                      <a16:creationId xmlns:a16="http://schemas.microsoft.com/office/drawing/2014/main" xmlns="" id="{354A4895-0C71-45B4-BE59-56D40C358DC4}"/>
                    </a:ext>
                  </a:extLst>
                </p:cNvPr>
                <p:cNvSpPr/>
                <p:nvPr/>
              </p:nvSpPr>
              <p:spPr bwMode="auto">
                <a:xfrm>
                  <a:off x="5148263" y="5260976"/>
                  <a:ext cx="41275" cy="14288"/>
                </a:xfrm>
                <a:custGeom>
                  <a:avLst/>
                  <a:gdLst>
                    <a:gd name="T0" fmla="*/ 0 w 30"/>
                    <a:gd name="T1" fmla="*/ 0 h 11"/>
                    <a:gd name="T2" fmla="*/ 30 w 30"/>
                    <a:gd name="T3" fmla="*/ 11 h 11"/>
                    <a:gd name="T4" fmla="*/ 0 w 30"/>
                    <a:gd name="T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1">
                      <a:moveTo>
                        <a:pt x="0" y="0"/>
                      </a:moveTo>
                      <a:cubicBezTo>
                        <a:pt x="10" y="4"/>
                        <a:pt x="20" y="7"/>
                        <a:pt x="30" y="11"/>
                      </a:cubicBezTo>
                      <a:cubicBezTo>
                        <a:pt x="30" y="11"/>
                        <a:pt x="19" y="7"/>
                        <a:pt x="0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íṧ1îḋe">
                  <a:extLst>
                    <a:ext uri="{FF2B5EF4-FFF2-40B4-BE49-F238E27FC236}">
                      <a16:creationId xmlns:a16="http://schemas.microsoft.com/office/drawing/2014/main" xmlns="" id="{3FA2F946-54A1-49C9-8B42-3E393992A6F0}"/>
                    </a:ext>
                  </a:extLst>
                </p:cNvPr>
                <p:cNvSpPr/>
                <p:nvPr/>
              </p:nvSpPr>
              <p:spPr bwMode="auto">
                <a:xfrm>
                  <a:off x="4995863" y="4916488"/>
                  <a:ext cx="788988" cy="358775"/>
                </a:xfrm>
                <a:custGeom>
                  <a:avLst/>
                  <a:gdLst>
                    <a:gd name="T0" fmla="*/ 402 w 566"/>
                    <a:gd name="T1" fmla="*/ 0 h 259"/>
                    <a:gd name="T2" fmla="*/ 0 w 566"/>
                    <a:gd name="T3" fmla="*/ 217 h 259"/>
                    <a:gd name="T4" fmla="*/ 2 w 566"/>
                    <a:gd name="T5" fmla="*/ 225 h 259"/>
                    <a:gd name="T6" fmla="*/ 109 w 566"/>
                    <a:gd name="T7" fmla="*/ 248 h 259"/>
                    <a:gd name="T8" fmla="*/ 139 w 566"/>
                    <a:gd name="T9" fmla="*/ 259 h 259"/>
                    <a:gd name="T10" fmla="*/ 139 w 566"/>
                    <a:gd name="T11" fmla="*/ 259 h 259"/>
                    <a:gd name="T12" fmla="*/ 566 w 566"/>
                    <a:gd name="T13" fmla="*/ 85 h 259"/>
                    <a:gd name="T14" fmla="*/ 557 w 566"/>
                    <a:gd name="T15" fmla="*/ 10 h 259"/>
                    <a:gd name="T16" fmla="*/ 402 w 566"/>
                    <a:gd name="T17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6" h="259">
                      <a:moveTo>
                        <a:pt x="402" y="0"/>
                      </a:moveTo>
                      <a:cubicBezTo>
                        <a:pt x="237" y="0"/>
                        <a:pt x="32" y="37"/>
                        <a:pt x="0" y="217"/>
                      </a:cubicBezTo>
                      <a:cubicBezTo>
                        <a:pt x="1" y="220"/>
                        <a:pt x="1" y="222"/>
                        <a:pt x="2" y="225"/>
                      </a:cubicBezTo>
                      <a:cubicBezTo>
                        <a:pt x="38" y="229"/>
                        <a:pt x="74" y="237"/>
                        <a:pt x="109" y="248"/>
                      </a:cubicBezTo>
                      <a:cubicBezTo>
                        <a:pt x="128" y="255"/>
                        <a:pt x="139" y="259"/>
                        <a:pt x="139" y="259"/>
                      </a:cubicBezTo>
                      <a:cubicBezTo>
                        <a:pt x="139" y="259"/>
                        <a:pt x="139" y="259"/>
                        <a:pt x="139" y="259"/>
                      </a:cubicBezTo>
                      <a:cubicBezTo>
                        <a:pt x="566" y="85"/>
                        <a:pt x="566" y="85"/>
                        <a:pt x="566" y="85"/>
                      </a:cubicBezTo>
                      <a:cubicBezTo>
                        <a:pt x="557" y="10"/>
                        <a:pt x="557" y="10"/>
                        <a:pt x="557" y="10"/>
                      </a:cubicBezTo>
                      <a:cubicBezTo>
                        <a:pt x="518" y="5"/>
                        <a:pt x="463" y="0"/>
                        <a:pt x="402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íŝḷîḋè">
                  <a:extLst>
                    <a:ext uri="{FF2B5EF4-FFF2-40B4-BE49-F238E27FC236}">
                      <a16:creationId xmlns:a16="http://schemas.microsoft.com/office/drawing/2014/main" xmlns="" id="{06AC70C6-56A4-4663-A917-CA81A8FD5526}"/>
                    </a:ext>
                  </a:extLst>
                </p:cNvPr>
                <p:cNvSpPr/>
                <p:nvPr/>
              </p:nvSpPr>
              <p:spPr bwMode="auto">
                <a:xfrm>
                  <a:off x="5021263" y="4922838"/>
                  <a:ext cx="1690688" cy="471488"/>
                </a:xfrm>
                <a:custGeom>
                  <a:avLst/>
                  <a:gdLst>
                    <a:gd name="T0" fmla="*/ 1188 w 1214"/>
                    <a:gd name="T1" fmla="*/ 229 h 339"/>
                    <a:gd name="T2" fmla="*/ 1188 w 1214"/>
                    <a:gd name="T3" fmla="*/ 229 h 339"/>
                    <a:gd name="T4" fmla="*/ 1148 w 1214"/>
                    <a:gd name="T5" fmla="*/ 269 h 339"/>
                    <a:gd name="T6" fmla="*/ 1108 w 1214"/>
                    <a:gd name="T7" fmla="*/ 285 h 339"/>
                    <a:gd name="T8" fmla="*/ 999 w 1214"/>
                    <a:gd name="T9" fmla="*/ 336 h 339"/>
                    <a:gd name="T10" fmla="*/ 995 w 1214"/>
                    <a:gd name="T11" fmla="*/ 339 h 339"/>
                    <a:gd name="T12" fmla="*/ 215 w 1214"/>
                    <a:gd name="T13" fmla="*/ 339 h 339"/>
                    <a:gd name="T14" fmla="*/ 213 w 1214"/>
                    <a:gd name="T15" fmla="*/ 336 h 339"/>
                    <a:gd name="T16" fmla="*/ 211 w 1214"/>
                    <a:gd name="T17" fmla="*/ 333 h 339"/>
                    <a:gd name="T18" fmla="*/ 38 w 1214"/>
                    <a:gd name="T19" fmla="*/ 280 h 339"/>
                    <a:gd name="T20" fmla="*/ 0 w 1214"/>
                    <a:gd name="T21" fmla="*/ 224 h 339"/>
                    <a:gd name="T22" fmla="*/ 1 w 1214"/>
                    <a:gd name="T23" fmla="*/ 222 h 339"/>
                    <a:gd name="T24" fmla="*/ 465 w 1214"/>
                    <a:gd name="T25" fmla="*/ 9 h 339"/>
                    <a:gd name="T26" fmla="*/ 512 w 1214"/>
                    <a:gd name="T27" fmla="*/ 12 h 339"/>
                    <a:gd name="T28" fmla="*/ 521 w 1214"/>
                    <a:gd name="T29" fmla="*/ 13 h 339"/>
                    <a:gd name="T30" fmla="*/ 540 w 1214"/>
                    <a:gd name="T31" fmla="*/ 15 h 339"/>
                    <a:gd name="T32" fmla="*/ 548 w 1214"/>
                    <a:gd name="T33" fmla="*/ 16 h 339"/>
                    <a:gd name="T34" fmla="*/ 574 w 1214"/>
                    <a:gd name="T35" fmla="*/ 19 h 339"/>
                    <a:gd name="T36" fmla="*/ 586 w 1214"/>
                    <a:gd name="T37" fmla="*/ 21 h 339"/>
                    <a:gd name="T38" fmla="*/ 612 w 1214"/>
                    <a:gd name="T39" fmla="*/ 25 h 339"/>
                    <a:gd name="T40" fmla="*/ 615 w 1214"/>
                    <a:gd name="T41" fmla="*/ 26 h 339"/>
                    <a:gd name="T42" fmla="*/ 624 w 1214"/>
                    <a:gd name="T43" fmla="*/ 20 h 339"/>
                    <a:gd name="T44" fmla="*/ 636 w 1214"/>
                    <a:gd name="T45" fmla="*/ 14 h 339"/>
                    <a:gd name="T46" fmla="*/ 641 w 1214"/>
                    <a:gd name="T47" fmla="*/ 12 h 339"/>
                    <a:gd name="T48" fmla="*/ 691 w 1214"/>
                    <a:gd name="T49" fmla="*/ 3 h 339"/>
                    <a:gd name="T50" fmla="*/ 707 w 1214"/>
                    <a:gd name="T51" fmla="*/ 3 h 339"/>
                    <a:gd name="T52" fmla="*/ 730 w 1214"/>
                    <a:gd name="T53" fmla="*/ 3 h 339"/>
                    <a:gd name="T54" fmla="*/ 751 w 1214"/>
                    <a:gd name="T55" fmla="*/ 4 h 339"/>
                    <a:gd name="T56" fmla="*/ 755 w 1214"/>
                    <a:gd name="T57" fmla="*/ 5 h 339"/>
                    <a:gd name="T58" fmla="*/ 853 w 1214"/>
                    <a:gd name="T59" fmla="*/ 19 h 339"/>
                    <a:gd name="T60" fmla="*/ 952 w 1214"/>
                    <a:gd name="T61" fmla="*/ 42 h 339"/>
                    <a:gd name="T62" fmla="*/ 1060 w 1214"/>
                    <a:gd name="T63" fmla="*/ 74 h 339"/>
                    <a:gd name="T64" fmla="*/ 1188 w 1214"/>
                    <a:gd name="T65" fmla="*/ 22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14" h="339">
                      <a:moveTo>
                        <a:pt x="1188" y="229"/>
                      </a:moveTo>
                      <a:cubicBezTo>
                        <a:pt x="1188" y="229"/>
                        <a:pt x="1188" y="229"/>
                        <a:pt x="1188" y="229"/>
                      </a:cubicBezTo>
                      <a:cubicBezTo>
                        <a:pt x="1183" y="243"/>
                        <a:pt x="1170" y="257"/>
                        <a:pt x="1148" y="269"/>
                      </a:cubicBezTo>
                      <a:cubicBezTo>
                        <a:pt x="1135" y="275"/>
                        <a:pt x="1122" y="280"/>
                        <a:pt x="1108" y="285"/>
                      </a:cubicBezTo>
                      <a:cubicBezTo>
                        <a:pt x="1057" y="301"/>
                        <a:pt x="1022" y="318"/>
                        <a:pt x="999" y="336"/>
                      </a:cubicBezTo>
                      <a:cubicBezTo>
                        <a:pt x="997" y="337"/>
                        <a:pt x="996" y="338"/>
                        <a:pt x="995" y="339"/>
                      </a:cubicBezTo>
                      <a:cubicBezTo>
                        <a:pt x="215" y="339"/>
                        <a:pt x="215" y="339"/>
                        <a:pt x="215" y="339"/>
                      </a:cubicBezTo>
                      <a:cubicBezTo>
                        <a:pt x="214" y="338"/>
                        <a:pt x="213" y="337"/>
                        <a:pt x="213" y="336"/>
                      </a:cubicBezTo>
                      <a:cubicBezTo>
                        <a:pt x="212" y="334"/>
                        <a:pt x="211" y="333"/>
                        <a:pt x="211" y="333"/>
                      </a:cubicBezTo>
                      <a:cubicBezTo>
                        <a:pt x="120" y="330"/>
                        <a:pt x="68" y="305"/>
                        <a:pt x="38" y="280"/>
                      </a:cubicBezTo>
                      <a:cubicBezTo>
                        <a:pt x="5" y="253"/>
                        <a:pt x="0" y="224"/>
                        <a:pt x="0" y="224"/>
                      </a:cubicBezTo>
                      <a:cubicBezTo>
                        <a:pt x="0" y="224"/>
                        <a:pt x="0" y="223"/>
                        <a:pt x="1" y="222"/>
                      </a:cubicBezTo>
                      <a:cubicBezTo>
                        <a:pt x="38" y="20"/>
                        <a:pt x="295" y="0"/>
                        <a:pt x="465" y="9"/>
                      </a:cubicBezTo>
                      <a:cubicBezTo>
                        <a:pt x="481" y="10"/>
                        <a:pt x="497" y="11"/>
                        <a:pt x="512" y="12"/>
                      </a:cubicBezTo>
                      <a:cubicBezTo>
                        <a:pt x="521" y="13"/>
                        <a:pt x="521" y="13"/>
                        <a:pt x="521" y="13"/>
                      </a:cubicBezTo>
                      <a:cubicBezTo>
                        <a:pt x="540" y="15"/>
                        <a:pt x="540" y="15"/>
                        <a:pt x="540" y="15"/>
                      </a:cubicBezTo>
                      <a:cubicBezTo>
                        <a:pt x="548" y="16"/>
                        <a:pt x="548" y="16"/>
                        <a:pt x="548" y="16"/>
                      </a:cubicBezTo>
                      <a:cubicBezTo>
                        <a:pt x="558" y="17"/>
                        <a:pt x="566" y="18"/>
                        <a:pt x="574" y="19"/>
                      </a:cubicBezTo>
                      <a:cubicBezTo>
                        <a:pt x="578" y="20"/>
                        <a:pt x="582" y="20"/>
                        <a:pt x="586" y="21"/>
                      </a:cubicBezTo>
                      <a:cubicBezTo>
                        <a:pt x="599" y="23"/>
                        <a:pt x="608" y="25"/>
                        <a:pt x="612" y="25"/>
                      </a:cubicBezTo>
                      <a:cubicBezTo>
                        <a:pt x="615" y="26"/>
                        <a:pt x="615" y="26"/>
                        <a:pt x="615" y="26"/>
                      </a:cubicBezTo>
                      <a:cubicBezTo>
                        <a:pt x="617" y="23"/>
                        <a:pt x="620" y="21"/>
                        <a:pt x="624" y="20"/>
                      </a:cubicBezTo>
                      <a:cubicBezTo>
                        <a:pt x="627" y="17"/>
                        <a:pt x="631" y="16"/>
                        <a:pt x="636" y="14"/>
                      </a:cubicBezTo>
                      <a:cubicBezTo>
                        <a:pt x="637" y="13"/>
                        <a:pt x="639" y="13"/>
                        <a:pt x="641" y="12"/>
                      </a:cubicBezTo>
                      <a:cubicBezTo>
                        <a:pt x="657" y="7"/>
                        <a:pt x="674" y="4"/>
                        <a:pt x="691" y="3"/>
                      </a:cubicBezTo>
                      <a:cubicBezTo>
                        <a:pt x="696" y="3"/>
                        <a:pt x="702" y="3"/>
                        <a:pt x="707" y="3"/>
                      </a:cubicBezTo>
                      <a:cubicBezTo>
                        <a:pt x="715" y="3"/>
                        <a:pt x="722" y="3"/>
                        <a:pt x="730" y="3"/>
                      </a:cubicBezTo>
                      <a:cubicBezTo>
                        <a:pt x="737" y="3"/>
                        <a:pt x="744" y="4"/>
                        <a:pt x="751" y="4"/>
                      </a:cubicBezTo>
                      <a:cubicBezTo>
                        <a:pt x="753" y="4"/>
                        <a:pt x="754" y="4"/>
                        <a:pt x="755" y="5"/>
                      </a:cubicBezTo>
                      <a:cubicBezTo>
                        <a:pt x="788" y="8"/>
                        <a:pt x="821" y="13"/>
                        <a:pt x="853" y="19"/>
                      </a:cubicBezTo>
                      <a:cubicBezTo>
                        <a:pt x="888" y="26"/>
                        <a:pt x="922" y="34"/>
                        <a:pt x="952" y="42"/>
                      </a:cubicBezTo>
                      <a:cubicBezTo>
                        <a:pt x="1015" y="58"/>
                        <a:pt x="1060" y="74"/>
                        <a:pt x="1060" y="74"/>
                      </a:cubicBezTo>
                      <a:cubicBezTo>
                        <a:pt x="1060" y="74"/>
                        <a:pt x="1214" y="159"/>
                        <a:pt x="1188" y="229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išḷîḍè">
                  <a:extLst>
                    <a:ext uri="{FF2B5EF4-FFF2-40B4-BE49-F238E27FC236}">
                      <a16:creationId xmlns:a16="http://schemas.microsoft.com/office/drawing/2014/main" xmlns="" id="{3688C113-CB1C-483D-B78F-ADF76534C2BD}"/>
                    </a:ext>
                  </a:extLst>
                </p:cNvPr>
                <p:cNvSpPr/>
                <p:nvPr/>
              </p:nvSpPr>
              <p:spPr bwMode="auto">
                <a:xfrm>
                  <a:off x="5632450" y="2687638"/>
                  <a:ext cx="496888" cy="355600"/>
                </a:xfrm>
                <a:custGeom>
                  <a:avLst/>
                  <a:gdLst>
                    <a:gd name="T0" fmla="*/ 151 w 356"/>
                    <a:gd name="T1" fmla="*/ 23 h 256"/>
                    <a:gd name="T2" fmla="*/ 341 w 356"/>
                    <a:gd name="T3" fmla="*/ 86 h 256"/>
                    <a:gd name="T4" fmla="*/ 205 w 356"/>
                    <a:gd name="T5" fmla="*/ 233 h 256"/>
                    <a:gd name="T6" fmla="*/ 15 w 356"/>
                    <a:gd name="T7" fmla="*/ 169 h 256"/>
                    <a:gd name="T8" fmla="*/ 151 w 356"/>
                    <a:gd name="T9" fmla="*/ 23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256">
                      <a:moveTo>
                        <a:pt x="151" y="23"/>
                      </a:moveTo>
                      <a:cubicBezTo>
                        <a:pt x="242" y="0"/>
                        <a:pt x="327" y="28"/>
                        <a:pt x="341" y="86"/>
                      </a:cubicBezTo>
                      <a:cubicBezTo>
                        <a:pt x="356" y="145"/>
                        <a:pt x="295" y="210"/>
                        <a:pt x="205" y="233"/>
                      </a:cubicBezTo>
                      <a:cubicBezTo>
                        <a:pt x="115" y="256"/>
                        <a:pt x="29" y="227"/>
                        <a:pt x="15" y="169"/>
                      </a:cubicBezTo>
                      <a:cubicBezTo>
                        <a:pt x="0" y="111"/>
                        <a:pt x="61" y="46"/>
                        <a:pt x="151" y="2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îšlíďê">
                  <a:extLst>
                    <a:ext uri="{FF2B5EF4-FFF2-40B4-BE49-F238E27FC236}">
                      <a16:creationId xmlns:a16="http://schemas.microsoft.com/office/drawing/2014/main" xmlns="" id="{33D3E54E-CFCB-44A0-A5AF-6640F6041369}"/>
                    </a:ext>
                  </a:extLst>
                </p:cNvPr>
                <p:cNvSpPr/>
                <p:nvPr/>
              </p:nvSpPr>
              <p:spPr bwMode="auto">
                <a:xfrm>
                  <a:off x="6048375" y="2571751"/>
                  <a:ext cx="509588" cy="436563"/>
                </a:xfrm>
                <a:custGeom>
                  <a:avLst/>
                  <a:gdLst>
                    <a:gd name="T0" fmla="*/ 8 w 366"/>
                    <a:gd name="T1" fmla="*/ 138 h 314"/>
                    <a:gd name="T2" fmla="*/ 366 w 366"/>
                    <a:gd name="T3" fmla="*/ 111 h 314"/>
                    <a:gd name="T4" fmla="*/ 0 w 366"/>
                    <a:gd name="T5" fmla="*/ 211 h 314"/>
                    <a:gd name="T6" fmla="*/ 8 w 366"/>
                    <a:gd name="T7" fmla="*/ 138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6" h="314">
                      <a:moveTo>
                        <a:pt x="8" y="138"/>
                      </a:moveTo>
                      <a:cubicBezTo>
                        <a:pt x="8" y="138"/>
                        <a:pt x="249" y="0"/>
                        <a:pt x="366" y="111"/>
                      </a:cubicBezTo>
                      <a:cubicBezTo>
                        <a:pt x="366" y="111"/>
                        <a:pt x="261" y="314"/>
                        <a:pt x="0" y="211"/>
                      </a:cubicBezTo>
                      <a:cubicBezTo>
                        <a:pt x="8" y="138"/>
                        <a:pt x="8" y="138"/>
                        <a:pt x="8" y="1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íŝḻíḓè">
                  <a:extLst>
                    <a:ext uri="{FF2B5EF4-FFF2-40B4-BE49-F238E27FC236}">
                      <a16:creationId xmlns:a16="http://schemas.microsoft.com/office/drawing/2014/main" xmlns="" id="{AC8EDECE-8403-425D-944D-4242B38D476E}"/>
                    </a:ext>
                  </a:extLst>
                </p:cNvPr>
                <p:cNvSpPr/>
                <p:nvPr/>
              </p:nvSpPr>
              <p:spPr bwMode="auto">
                <a:xfrm>
                  <a:off x="6356350" y="2486026"/>
                  <a:ext cx="69850" cy="180975"/>
                </a:xfrm>
                <a:custGeom>
                  <a:avLst/>
                  <a:gdLst>
                    <a:gd name="T0" fmla="*/ 40 w 51"/>
                    <a:gd name="T1" fmla="*/ 0 h 130"/>
                    <a:gd name="T2" fmla="*/ 0 w 51"/>
                    <a:gd name="T3" fmla="*/ 130 h 130"/>
                    <a:gd name="T4" fmla="*/ 13 w 51"/>
                    <a:gd name="T5" fmla="*/ 129 h 130"/>
                    <a:gd name="T6" fmla="*/ 49 w 51"/>
                    <a:gd name="T7" fmla="*/ 3 h 130"/>
                    <a:gd name="T8" fmla="*/ 40 w 51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30">
                      <a:moveTo>
                        <a:pt x="40" y="0"/>
                      </a:moveTo>
                      <a:cubicBezTo>
                        <a:pt x="40" y="13"/>
                        <a:pt x="37" y="71"/>
                        <a:pt x="0" y="130"/>
                      </a:cubicBezTo>
                      <a:cubicBezTo>
                        <a:pt x="5" y="130"/>
                        <a:pt x="9" y="129"/>
                        <a:pt x="13" y="129"/>
                      </a:cubicBezTo>
                      <a:cubicBezTo>
                        <a:pt x="51" y="65"/>
                        <a:pt x="49" y="3"/>
                        <a:pt x="49" y="3"/>
                      </a:cubicBezTo>
                      <a:cubicBezTo>
                        <a:pt x="46" y="2"/>
                        <a:pt x="43" y="1"/>
                        <a:pt x="4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ïšḷîḓe">
                  <a:extLst>
                    <a:ext uri="{FF2B5EF4-FFF2-40B4-BE49-F238E27FC236}">
                      <a16:creationId xmlns:a16="http://schemas.microsoft.com/office/drawing/2014/main" xmlns="" id="{F28DA8E9-6B18-4191-972B-4D7393A05309}"/>
                    </a:ext>
                  </a:extLst>
                </p:cNvPr>
                <p:cNvSpPr/>
                <p:nvPr/>
              </p:nvSpPr>
              <p:spPr bwMode="auto">
                <a:xfrm>
                  <a:off x="6184900" y="2665413"/>
                  <a:ext cx="188913" cy="149225"/>
                </a:xfrm>
                <a:custGeom>
                  <a:avLst/>
                  <a:gdLst>
                    <a:gd name="T0" fmla="*/ 136 w 136"/>
                    <a:gd name="T1" fmla="*/ 0 h 107"/>
                    <a:gd name="T2" fmla="*/ 123 w 136"/>
                    <a:gd name="T3" fmla="*/ 1 h 107"/>
                    <a:gd name="T4" fmla="*/ 0 w 136"/>
                    <a:gd name="T5" fmla="*/ 104 h 107"/>
                    <a:gd name="T6" fmla="*/ 14 w 136"/>
                    <a:gd name="T7" fmla="*/ 107 h 107"/>
                    <a:gd name="T8" fmla="*/ 136 w 136"/>
                    <a:gd name="T9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107">
                      <a:moveTo>
                        <a:pt x="136" y="0"/>
                      </a:moveTo>
                      <a:cubicBezTo>
                        <a:pt x="132" y="0"/>
                        <a:pt x="128" y="1"/>
                        <a:pt x="123" y="1"/>
                      </a:cubicBezTo>
                      <a:cubicBezTo>
                        <a:pt x="100" y="39"/>
                        <a:pt x="61" y="78"/>
                        <a:pt x="0" y="104"/>
                      </a:cubicBezTo>
                      <a:cubicBezTo>
                        <a:pt x="5" y="105"/>
                        <a:pt x="9" y="106"/>
                        <a:pt x="14" y="107"/>
                      </a:cubicBezTo>
                      <a:cubicBezTo>
                        <a:pt x="76" y="80"/>
                        <a:pt x="113" y="39"/>
                        <a:pt x="13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íṩľiḋe">
                  <a:extLst>
                    <a:ext uri="{FF2B5EF4-FFF2-40B4-BE49-F238E27FC236}">
                      <a16:creationId xmlns:a16="http://schemas.microsoft.com/office/drawing/2014/main" xmlns="" id="{0B25DE3C-1AC0-41A3-B89E-36B99787E300}"/>
                    </a:ext>
                  </a:extLst>
                </p:cNvPr>
                <p:cNvSpPr/>
                <p:nvPr/>
              </p:nvSpPr>
              <p:spPr bwMode="auto">
                <a:xfrm>
                  <a:off x="5992813" y="2427288"/>
                  <a:ext cx="427038" cy="423863"/>
                </a:xfrm>
                <a:custGeom>
                  <a:avLst/>
                  <a:gdLst>
                    <a:gd name="T0" fmla="*/ 0 w 307"/>
                    <a:gd name="T1" fmla="*/ 238 h 305"/>
                    <a:gd name="T2" fmla="*/ 301 w 307"/>
                    <a:gd name="T3" fmla="*/ 41 h 305"/>
                    <a:gd name="T4" fmla="*/ 29 w 307"/>
                    <a:gd name="T5" fmla="*/ 305 h 305"/>
                    <a:gd name="T6" fmla="*/ 0 w 307"/>
                    <a:gd name="T7" fmla="*/ 238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05">
                      <a:moveTo>
                        <a:pt x="0" y="238"/>
                      </a:moveTo>
                      <a:cubicBezTo>
                        <a:pt x="0" y="238"/>
                        <a:pt x="145" y="0"/>
                        <a:pt x="301" y="41"/>
                      </a:cubicBezTo>
                      <a:cubicBezTo>
                        <a:pt x="301" y="41"/>
                        <a:pt x="307" y="270"/>
                        <a:pt x="29" y="305"/>
                      </a:cubicBezTo>
                      <a:cubicBezTo>
                        <a:pt x="0" y="238"/>
                        <a:pt x="0" y="238"/>
                        <a:pt x="0" y="2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ïṧḻïde">
                  <a:extLst>
                    <a:ext uri="{FF2B5EF4-FFF2-40B4-BE49-F238E27FC236}">
                      <a16:creationId xmlns:a16="http://schemas.microsoft.com/office/drawing/2014/main" xmlns="" id="{C4952FC3-8024-481D-84DA-CE2438C01F87}"/>
                    </a:ext>
                  </a:extLst>
                </p:cNvPr>
                <p:cNvSpPr/>
                <p:nvPr/>
              </p:nvSpPr>
              <p:spPr bwMode="auto">
                <a:xfrm>
                  <a:off x="6189663" y="2471738"/>
                  <a:ext cx="222250" cy="63500"/>
                </a:xfrm>
                <a:custGeom>
                  <a:avLst/>
                  <a:gdLst>
                    <a:gd name="T0" fmla="*/ 9 w 159"/>
                    <a:gd name="T1" fmla="*/ 39 h 46"/>
                    <a:gd name="T2" fmla="*/ 0 w 159"/>
                    <a:gd name="T3" fmla="*/ 46 h 46"/>
                    <a:gd name="T4" fmla="*/ 0 w 159"/>
                    <a:gd name="T5" fmla="*/ 46 h 46"/>
                    <a:gd name="T6" fmla="*/ 9 w 159"/>
                    <a:gd name="T7" fmla="*/ 39 h 46"/>
                    <a:gd name="T8" fmla="*/ 123 w 159"/>
                    <a:gd name="T9" fmla="*/ 0 h 46"/>
                    <a:gd name="T10" fmla="*/ 10 w 159"/>
                    <a:gd name="T11" fmla="*/ 39 h 46"/>
                    <a:gd name="T12" fmla="*/ 10 w 159"/>
                    <a:gd name="T13" fmla="*/ 39 h 46"/>
                    <a:gd name="T14" fmla="*/ 9 w 159"/>
                    <a:gd name="T15" fmla="*/ 44 h 46"/>
                    <a:gd name="T16" fmla="*/ 123 w 159"/>
                    <a:gd name="T17" fmla="*/ 4 h 46"/>
                    <a:gd name="T18" fmla="*/ 159 w 159"/>
                    <a:gd name="T19" fmla="*/ 9 h 46"/>
                    <a:gd name="T20" fmla="*/ 159 w 159"/>
                    <a:gd name="T21" fmla="*/ 4 h 46"/>
                    <a:gd name="T22" fmla="*/ 123 w 159"/>
                    <a:gd name="T2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9" h="46">
                      <a:moveTo>
                        <a:pt x="9" y="39"/>
                      </a:moveTo>
                      <a:cubicBezTo>
                        <a:pt x="6" y="41"/>
                        <a:pt x="3" y="44"/>
                        <a:pt x="0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3" y="44"/>
                        <a:pt x="6" y="41"/>
                        <a:pt x="9" y="39"/>
                      </a:cubicBezTo>
                      <a:moveTo>
                        <a:pt x="123" y="0"/>
                      </a:moveTo>
                      <a:cubicBezTo>
                        <a:pt x="83" y="0"/>
                        <a:pt x="44" y="16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40"/>
                        <a:pt x="9" y="42"/>
                        <a:pt x="9" y="44"/>
                      </a:cubicBezTo>
                      <a:cubicBezTo>
                        <a:pt x="44" y="20"/>
                        <a:pt x="83" y="4"/>
                        <a:pt x="123" y="4"/>
                      </a:cubicBezTo>
                      <a:cubicBezTo>
                        <a:pt x="135" y="4"/>
                        <a:pt x="147" y="6"/>
                        <a:pt x="159" y="9"/>
                      </a:cubicBezTo>
                      <a:cubicBezTo>
                        <a:pt x="159" y="6"/>
                        <a:pt x="159" y="4"/>
                        <a:pt x="159" y="4"/>
                      </a:cubicBezTo>
                      <a:cubicBezTo>
                        <a:pt x="147" y="1"/>
                        <a:pt x="135" y="0"/>
                        <a:pt x="12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ísḻíḋè">
                  <a:extLst>
                    <a:ext uri="{FF2B5EF4-FFF2-40B4-BE49-F238E27FC236}">
                      <a16:creationId xmlns:a16="http://schemas.microsoft.com/office/drawing/2014/main" xmlns="" id="{45415331-3FD5-4BE0-9BA6-6A9C88769A52}"/>
                    </a:ext>
                  </a:extLst>
                </p:cNvPr>
                <p:cNvSpPr/>
                <p:nvPr/>
              </p:nvSpPr>
              <p:spPr bwMode="auto">
                <a:xfrm>
                  <a:off x="6024563" y="2476501"/>
                  <a:ext cx="387350" cy="368300"/>
                </a:xfrm>
                <a:custGeom>
                  <a:avLst/>
                  <a:gdLst>
                    <a:gd name="T0" fmla="*/ 24 w 278"/>
                    <a:gd name="T1" fmla="*/ 236 h 264"/>
                    <a:gd name="T2" fmla="*/ 2 w 278"/>
                    <a:gd name="T3" fmla="*/ 255 h 264"/>
                    <a:gd name="T4" fmla="*/ 2 w 278"/>
                    <a:gd name="T5" fmla="*/ 255 h 264"/>
                    <a:gd name="T6" fmla="*/ 0 w 278"/>
                    <a:gd name="T7" fmla="*/ 249 h 264"/>
                    <a:gd name="T8" fmla="*/ 0 w 278"/>
                    <a:gd name="T9" fmla="*/ 249 h 264"/>
                    <a:gd name="T10" fmla="*/ 2 w 278"/>
                    <a:gd name="T11" fmla="*/ 255 h 264"/>
                    <a:gd name="T12" fmla="*/ 6 w 278"/>
                    <a:gd name="T13" fmla="*/ 264 h 264"/>
                    <a:gd name="T14" fmla="*/ 8 w 278"/>
                    <a:gd name="T15" fmla="*/ 264 h 264"/>
                    <a:gd name="T16" fmla="*/ 24 w 278"/>
                    <a:gd name="T17" fmla="*/ 236 h 264"/>
                    <a:gd name="T18" fmla="*/ 242 w 278"/>
                    <a:gd name="T19" fmla="*/ 0 h 264"/>
                    <a:gd name="T20" fmla="*/ 128 w 278"/>
                    <a:gd name="T21" fmla="*/ 40 h 264"/>
                    <a:gd name="T22" fmla="*/ 31 w 278"/>
                    <a:gd name="T23" fmla="*/ 230 h 264"/>
                    <a:gd name="T24" fmla="*/ 108 w 278"/>
                    <a:gd name="T25" fmla="*/ 239 h 264"/>
                    <a:gd name="T26" fmla="*/ 278 w 278"/>
                    <a:gd name="T27" fmla="*/ 5 h 264"/>
                    <a:gd name="T28" fmla="*/ 242 w 278"/>
                    <a:gd name="T29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8" h="264">
                      <a:moveTo>
                        <a:pt x="24" y="236"/>
                      </a:moveTo>
                      <a:cubicBezTo>
                        <a:pt x="17" y="243"/>
                        <a:pt x="10" y="249"/>
                        <a:pt x="2" y="255"/>
                      </a:cubicBezTo>
                      <a:cubicBezTo>
                        <a:pt x="2" y="255"/>
                        <a:pt x="2" y="255"/>
                        <a:pt x="2" y="255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2" y="255"/>
                        <a:pt x="2" y="255"/>
                        <a:pt x="2" y="255"/>
                      </a:cubicBezTo>
                      <a:cubicBezTo>
                        <a:pt x="6" y="264"/>
                        <a:pt x="6" y="264"/>
                        <a:pt x="6" y="264"/>
                      </a:cubicBezTo>
                      <a:cubicBezTo>
                        <a:pt x="7" y="264"/>
                        <a:pt x="8" y="264"/>
                        <a:pt x="8" y="264"/>
                      </a:cubicBezTo>
                      <a:cubicBezTo>
                        <a:pt x="24" y="236"/>
                        <a:pt x="24" y="236"/>
                        <a:pt x="24" y="236"/>
                      </a:cubicBezTo>
                      <a:moveTo>
                        <a:pt x="242" y="0"/>
                      </a:moveTo>
                      <a:cubicBezTo>
                        <a:pt x="202" y="0"/>
                        <a:pt x="163" y="16"/>
                        <a:pt x="128" y="40"/>
                      </a:cubicBezTo>
                      <a:cubicBezTo>
                        <a:pt x="124" y="96"/>
                        <a:pt x="100" y="163"/>
                        <a:pt x="31" y="230"/>
                      </a:cubicBezTo>
                      <a:cubicBezTo>
                        <a:pt x="40" y="230"/>
                        <a:pt x="70" y="232"/>
                        <a:pt x="108" y="239"/>
                      </a:cubicBezTo>
                      <a:cubicBezTo>
                        <a:pt x="265" y="176"/>
                        <a:pt x="277" y="32"/>
                        <a:pt x="278" y="5"/>
                      </a:cubicBezTo>
                      <a:cubicBezTo>
                        <a:pt x="266" y="2"/>
                        <a:pt x="254" y="0"/>
                        <a:pt x="24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işḻiḍé">
                  <a:extLst>
                    <a:ext uri="{FF2B5EF4-FFF2-40B4-BE49-F238E27FC236}">
                      <a16:creationId xmlns:a16="http://schemas.microsoft.com/office/drawing/2014/main" xmlns="" id="{F30563DE-6920-48F5-BFD2-90C352E00BDB}"/>
                    </a:ext>
                  </a:extLst>
                </p:cNvPr>
                <p:cNvSpPr/>
                <p:nvPr/>
              </p:nvSpPr>
              <p:spPr bwMode="auto">
                <a:xfrm>
                  <a:off x="6188075" y="2525713"/>
                  <a:ext cx="15875" cy="15875"/>
                </a:xfrm>
                <a:custGeom>
                  <a:avLst/>
                  <a:gdLst>
                    <a:gd name="T0" fmla="*/ 11 w 11"/>
                    <a:gd name="T1" fmla="*/ 0 h 12"/>
                    <a:gd name="T2" fmla="*/ 10 w 11"/>
                    <a:gd name="T3" fmla="*/ 0 h 12"/>
                    <a:gd name="T4" fmla="*/ 1 w 11"/>
                    <a:gd name="T5" fmla="*/ 7 h 12"/>
                    <a:gd name="T6" fmla="*/ 0 w 11"/>
                    <a:gd name="T7" fmla="*/ 12 h 12"/>
                    <a:gd name="T8" fmla="*/ 10 w 11"/>
                    <a:gd name="T9" fmla="*/ 5 h 12"/>
                    <a:gd name="T10" fmla="*/ 11 w 11"/>
                    <a:gd name="T11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2"/>
                        <a:pt x="4" y="5"/>
                        <a:pt x="1" y="7"/>
                      </a:cubicBezTo>
                      <a:cubicBezTo>
                        <a:pt x="1" y="8"/>
                        <a:pt x="0" y="10"/>
                        <a:pt x="0" y="12"/>
                      </a:cubicBezTo>
                      <a:cubicBezTo>
                        <a:pt x="4" y="9"/>
                        <a:pt x="7" y="7"/>
                        <a:pt x="10" y="5"/>
                      </a:cubicBezTo>
                      <a:cubicBezTo>
                        <a:pt x="10" y="3"/>
                        <a:pt x="11" y="1"/>
                        <a:pt x="11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iš1íḑè">
                  <a:extLst>
                    <a:ext uri="{FF2B5EF4-FFF2-40B4-BE49-F238E27FC236}">
                      <a16:creationId xmlns:a16="http://schemas.microsoft.com/office/drawing/2014/main" xmlns="" id="{7EB8EC0C-96FE-4CDB-BC88-3E67A86AD012}"/>
                    </a:ext>
                  </a:extLst>
                </p:cNvPr>
                <p:cNvSpPr/>
                <p:nvPr/>
              </p:nvSpPr>
              <p:spPr bwMode="auto">
                <a:xfrm>
                  <a:off x="6024563" y="2532063"/>
                  <a:ext cx="177800" cy="300038"/>
                </a:xfrm>
                <a:custGeom>
                  <a:avLst/>
                  <a:gdLst>
                    <a:gd name="T0" fmla="*/ 128 w 128"/>
                    <a:gd name="T1" fmla="*/ 0 h 215"/>
                    <a:gd name="T2" fmla="*/ 118 w 128"/>
                    <a:gd name="T3" fmla="*/ 7 h 215"/>
                    <a:gd name="T4" fmla="*/ 0 w 128"/>
                    <a:gd name="T5" fmla="*/ 209 h 215"/>
                    <a:gd name="T6" fmla="*/ 2 w 128"/>
                    <a:gd name="T7" fmla="*/ 215 h 215"/>
                    <a:gd name="T8" fmla="*/ 2 w 128"/>
                    <a:gd name="T9" fmla="*/ 215 h 215"/>
                    <a:gd name="T10" fmla="*/ 24 w 128"/>
                    <a:gd name="T11" fmla="*/ 196 h 215"/>
                    <a:gd name="T12" fmla="*/ 28 w 128"/>
                    <a:gd name="T13" fmla="*/ 189 h 215"/>
                    <a:gd name="T14" fmla="*/ 31 w 128"/>
                    <a:gd name="T15" fmla="*/ 190 h 215"/>
                    <a:gd name="T16" fmla="*/ 128 w 128"/>
                    <a:gd name="T17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215">
                      <a:moveTo>
                        <a:pt x="128" y="0"/>
                      </a:moveTo>
                      <a:cubicBezTo>
                        <a:pt x="125" y="2"/>
                        <a:pt x="122" y="4"/>
                        <a:pt x="118" y="7"/>
                      </a:cubicBezTo>
                      <a:cubicBezTo>
                        <a:pt x="112" y="68"/>
                        <a:pt x="82" y="139"/>
                        <a:pt x="0" y="209"/>
                      </a:cubicBezTo>
                      <a:cubicBezTo>
                        <a:pt x="2" y="215"/>
                        <a:pt x="2" y="215"/>
                        <a:pt x="2" y="215"/>
                      </a:cubicBezTo>
                      <a:cubicBezTo>
                        <a:pt x="2" y="215"/>
                        <a:pt x="2" y="215"/>
                        <a:pt x="2" y="215"/>
                      </a:cubicBezTo>
                      <a:cubicBezTo>
                        <a:pt x="10" y="209"/>
                        <a:pt x="17" y="203"/>
                        <a:pt x="24" y="196"/>
                      </a:cubicBezTo>
                      <a:cubicBezTo>
                        <a:pt x="28" y="189"/>
                        <a:pt x="28" y="189"/>
                        <a:pt x="28" y="189"/>
                      </a:cubicBezTo>
                      <a:cubicBezTo>
                        <a:pt x="28" y="189"/>
                        <a:pt x="29" y="189"/>
                        <a:pt x="31" y="190"/>
                      </a:cubicBezTo>
                      <a:cubicBezTo>
                        <a:pt x="100" y="123"/>
                        <a:pt x="124" y="56"/>
                        <a:pt x="12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îṡlîḋê">
                  <a:extLst>
                    <a:ext uri="{FF2B5EF4-FFF2-40B4-BE49-F238E27FC236}">
                      <a16:creationId xmlns:a16="http://schemas.microsoft.com/office/drawing/2014/main" xmlns="" id="{BFFF4D69-B386-4DCD-B9C4-2A84E66F3AB6}"/>
                    </a:ext>
                  </a:extLst>
                </p:cNvPr>
                <p:cNvSpPr/>
                <p:nvPr/>
              </p:nvSpPr>
              <p:spPr bwMode="auto">
                <a:xfrm>
                  <a:off x="5927725" y="2319338"/>
                  <a:ext cx="388938" cy="512763"/>
                </a:xfrm>
                <a:custGeom>
                  <a:avLst/>
                  <a:gdLst>
                    <a:gd name="T0" fmla="*/ 62 w 279"/>
                    <a:gd name="T1" fmla="*/ 368 h 368"/>
                    <a:gd name="T2" fmla="*/ 48 w 279"/>
                    <a:gd name="T3" fmla="*/ 359 h 368"/>
                    <a:gd name="T4" fmla="*/ 2 w 279"/>
                    <a:gd name="T5" fmla="*/ 326 h 368"/>
                    <a:gd name="T6" fmla="*/ 43 w 279"/>
                    <a:gd name="T7" fmla="*/ 110 h 368"/>
                    <a:gd name="T8" fmla="*/ 151 w 279"/>
                    <a:gd name="T9" fmla="*/ 0 h 368"/>
                    <a:gd name="T10" fmla="*/ 62 w 279"/>
                    <a:gd name="T11" fmla="*/ 368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9" h="368">
                      <a:moveTo>
                        <a:pt x="62" y="368"/>
                      </a:moveTo>
                      <a:cubicBezTo>
                        <a:pt x="48" y="359"/>
                        <a:pt x="48" y="359"/>
                        <a:pt x="48" y="359"/>
                      </a:cubicBezTo>
                      <a:cubicBezTo>
                        <a:pt x="2" y="326"/>
                        <a:pt x="2" y="326"/>
                        <a:pt x="2" y="326"/>
                      </a:cubicBezTo>
                      <a:cubicBezTo>
                        <a:pt x="2" y="326"/>
                        <a:pt x="0" y="206"/>
                        <a:pt x="43" y="110"/>
                      </a:cubicBezTo>
                      <a:cubicBezTo>
                        <a:pt x="65" y="60"/>
                        <a:pt x="99" y="16"/>
                        <a:pt x="151" y="0"/>
                      </a:cubicBezTo>
                      <a:cubicBezTo>
                        <a:pt x="151" y="0"/>
                        <a:pt x="279" y="190"/>
                        <a:pt x="62" y="36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ïṥļiḍe">
                  <a:extLst>
                    <a:ext uri="{FF2B5EF4-FFF2-40B4-BE49-F238E27FC236}">
                      <a16:creationId xmlns:a16="http://schemas.microsoft.com/office/drawing/2014/main" xmlns="" id="{6E5D7703-7F3C-409E-8FF3-D96A9763D98B}"/>
                    </a:ext>
                  </a:extLst>
                </p:cNvPr>
                <p:cNvSpPr/>
                <p:nvPr/>
              </p:nvSpPr>
              <p:spPr bwMode="auto">
                <a:xfrm>
                  <a:off x="5986463" y="2811463"/>
                  <a:ext cx="9525" cy="7938"/>
                </a:xfrm>
                <a:custGeom>
                  <a:avLst/>
                  <a:gdLst>
                    <a:gd name="T0" fmla="*/ 0 w 7"/>
                    <a:gd name="T1" fmla="*/ 0 h 5"/>
                    <a:gd name="T2" fmla="*/ 0 w 7"/>
                    <a:gd name="T3" fmla="*/ 1 h 5"/>
                    <a:gd name="T4" fmla="*/ 6 w 7"/>
                    <a:gd name="T5" fmla="*/ 5 h 5"/>
                    <a:gd name="T6" fmla="*/ 7 w 7"/>
                    <a:gd name="T7" fmla="*/ 5 h 5"/>
                    <a:gd name="T8" fmla="*/ 6 w 7"/>
                    <a:gd name="T9" fmla="*/ 5 h 5"/>
                    <a:gd name="T10" fmla="*/ 0 w 7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ïṡļîďé">
                  <a:extLst>
                    <a:ext uri="{FF2B5EF4-FFF2-40B4-BE49-F238E27FC236}">
                      <a16:creationId xmlns:a16="http://schemas.microsoft.com/office/drawing/2014/main" xmlns="" id="{8EEC702A-6BD2-4C78-B83E-B9E6C7D7FB1A}"/>
                    </a:ext>
                  </a:extLst>
                </p:cNvPr>
                <p:cNvSpPr/>
                <p:nvPr/>
              </p:nvSpPr>
              <p:spPr bwMode="auto">
                <a:xfrm>
                  <a:off x="5981700" y="2473326"/>
                  <a:ext cx="68263" cy="346075"/>
                </a:xfrm>
                <a:custGeom>
                  <a:avLst/>
                  <a:gdLst>
                    <a:gd name="T0" fmla="*/ 4 w 48"/>
                    <a:gd name="T1" fmla="*/ 0 h 249"/>
                    <a:gd name="T2" fmla="*/ 0 w 48"/>
                    <a:gd name="T3" fmla="*/ 11 h 249"/>
                    <a:gd name="T4" fmla="*/ 24 w 48"/>
                    <a:gd name="T5" fmla="*/ 124 h 249"/>
                    <a:gd name="T6" fmla="*/ 24 w 48"/>
                    <a:gd name="T7" fmla="*/ 124 h 249"/>
                    <a:gd name="T8" fmla="*/ 3 w 48"/>
                    <a:gd name="T9" fmla="*/ 244 h 249"/>
                    <a:gd name="T10" fmla="*/ 9 w 48"/>
                    <a:gd name="T11" fmla="*/ 249 h 249"/>
                    <a:gd name="T12" fmla="*/ 10 w 48"/>
                    <a:gd name="T13" fmla="*/ 249 h 249"/>
                    <a:gd name="T14" fmla="*/ 11 w 48"/>
                    <a:gd name="T15" fmla="*/ 249 h 249"/>
                    <a:gd name="T16" fmla="*/ 4 w 48"/>
                    <a:gd name="T17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249">
                      <a:moveTo>
                        <a:pt x="4" y="0"/>
                      </a:moveTo>
                      <a:cubicBezTo>
                        <a:pt x="2" y="4"/>
                        <a:pt x="1" y="7"/>
                        <a:pt x="0" y="11"/>
                      </a:cubicBezTo>
                      <a:cubicBezTo>
                        <a:pt x="14" y="42"/>
                        <a:pt x="24" y="79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4" y="160"/>
                        <a:pt x="18" y="200"/>
                        <a:pt x="3" y="244"/>
                      </a:cubicBezTo>
                      <a:cubicBezTo>
                        <a:pt x="9" y="249"/>
                        <a:pt x="9" y="249"/>
                        <a:pt x="9" y="249"/>
                      </a:cubicBezTo>
                      <a:cubicBezTo>
                        <a:pt x="10" y="249"/>
                        <a:pt x="10" y="249"/>
                        <a:pt x="10" y="249"/>
                      </a:cubicBezTo>
                      <a:cubicBezTo>
                        <a:pt x="11" y="249"/>
                        <a:pt x="11" y="249"/>
                        <a:pt x="11" y="249"/>
                      </a:cubicBezTo>
                      <a:cubicBezTo>
                        <a:pt x="48" y="138"/>
                        <a:pt x="34" y="57"/>
                        <a:pt x="4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íŝļíḓé">
                  <a:extLst>
                    <a:ext uri="{FF2B5EF4-FFF2-40B4-BE49-F238E27FC236}">
                      <a16:creationId xmlns:a16="http://schemas.microsoft.com/office/drawing/2014/main" xmlns="" id="{ABD19299-B4CC-448C-97C6-7B7F22BDD733}"/>
                    </a:ext>
                  </a:extLst>
                </p:cNvPr>
                <p:cNvSpPr/>
                <p:nvPr/>
              </p:nvSpPr>
              <p:spPr bwMode="auto">
                <a:xfrm>
                  <a:off x="5673725" y="2317751"/>
                  <a:ext cx="434975" cy="501650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is1ïdè">
                  <a:extLst>
                    <a:ext uri="{FF2B5EF4-FFF2-40B4-BE49-F238E27FC236}">
                      <a16:creationId xmlns:a16="http://schemas.microsoft.com/office/drawing/2014/main" xmlns="" id="{6137C780-F85B-4635-8FFF-526A31E88E51}"/>
                    </a:ext>
                  </a:extLst>
                </p:cNvPr>
                <p:cNvSpPr/>
                <p:nvPr/>
              </p:nvSpPr>
              <p:spPr bwMode="auto">
                <a:xfrm>
                  <a:off x="5618163" y="2381251"/>
                  <a:ext cx="150813" cy="69850"/>
                </a:xfrm>
                <a:custGeom>
                  <a:avLst/>
                  <a:gdLst>
                    <a:gd name="T0" fmla="*/ 1 w 109"/>
                    <a:gd name="T1" fmla="*/ 0 h 50"/>
                    <a:gd name="T2" fmla="*/ 0 w 109"/>
                    <a:gd name="T3" fmla="*/ 1 h 50"/>
                    <a:gd name="T4" fmla="*/ 108 w 109"/>
                    <a:gd name="T5" fmla="*/ 50 h 50"/>
                    <a:gd name="T6" fmla="*/ 109 w 109"/>
                    <a:gd name="T7" fmla="*/ 43 h 50"/>
                    <a:gd name="T8" fmla="*/ 1 w 109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50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9" y="5"/>
                        <a:pt x="64" y="16"/>
                        <a:pt x="108" y="50"/>
                      </a:cubicBezTo>
                      <a:cubicBezTo>
                        <a:pt x="108" y="47"/>
                        <a:pt x="108" y="45"/>
                        <a:pt x="109" y="43"/>
                      </a:cubicBezTo>
                      <a:cubicBezTo>
                        <a:pt x="54" y="5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ïŝlîḋé">
                  <a:extLst>
                    <a:ext uri="{FF2B5EF4-FFF2-40B4-BE49-F238E27FC236}">
                      <a16:creationId xmlns:a16="http://schemas.microsoft.com/office/drawing/2014/main" xmlns="" id="{EC264F3F-961F-418F-9B6E-AAE2DCFFF18A}"/>
                    </a:ext>
                  </a:extLst>
                </p:cNvPr>
                <p:cNvSpPr/>
                <p:nvPr/>
              </p:nvSpPr>
              <p:spPr bwMode="auto">
                <a:xfrm>
                  <a:off x="5849938" y="2813051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6 h 9"/>
                    <a:gd name="T4" fmla="*/ 0 w 29"/>
                    <a:gd name="T5" fmla="*/ 9 h 9"/>
                    <a:gd name="T6" fmla="*/ 29 w 29"/>
                    <a:gd name="T7" fmla="*/ 1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6"/>
                      </a:lnTo>
                      <a:lnTo>
                        <a:pt x="0" y="9"/>
                      </a:lnTo>
                      <a:lnTo>
                        <a:pt x="29" y="1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išḷiḍê">
                  <a:extLst>
                    <a:ext uri="{FF2B5EF4-FFF2-40B4-BE49-F238E27FC236}">
                      <a16:creationId xmlns:a16="http://schemas.microsoft.com/office/drawing/2014/main" xmlns="" id="{FA8E517E-993B-45FB-9663-046A36C1F447}"/>
                    </a:ext>
                  </a:extLst>
                </p:cNvPr>
                <p:cNvSpPr/>
                <p:nvPr/>
              </p:nvSpPr>
              <p:spPr bwMode="auto">
                <a:xfrm>
                  <a:off x="5849938" y="2813051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6 h 9"/>
                    <a:gd name="T4" fmla="*/ 0 w 29"/>
                    <a:gd name="T5" fmla="*/ 9 h 9"/>
                    <a:gd name="T6" fmla="*/ 29 w 29"/>
                    <a:gd name="T7" fmla="*/ 1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6"/>
                      </a:lnTo>
                      <a:lnTo>
                        <a:pt x="0" y="9"/>
                      </a:lnTo>
                      <a:lnTo>
                        <a:pt x="29" y="1"/>
                      </a:lnTo>
                      <a:lnTo>
                        <a:pt x="2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îṧľïḋê">
                  <a:extLst>
                    <a:ext uri="{FF2B5EF4-FFF2-40B4-BE49-F238E27FC236}">
                      <a16:creationId xmlns:a16="http://schemas.microsoft.com/office/drawing/2014/main" xmlns="" id="{53408BD1-61C1-44EA-AF07-C88DA2FEF9DC}"/>
                    </a:ext>
                  </a:extLst>
                </p:cNvPr>
                <p:cNvSpPr/>
                <p:nvPr/>
              </p:nvSpPr>
              <p:spPr bwMode="auto">
                <a:xfrm>
                  <a:off x="5519738" y="2381251"/>
                  <a:ext cx="403225" cy="450850"/>
                </a:xfrm>
                <a:custGeom>
                  <a:avLst/>
                  <a:gdLst>
                    <a:gd name="T0" fmla="*/ 216 w 289"/>
                    <a:gd name="T1" fmla="*/ 324 h 324"/>
                    <a:gd name="T2" fmla="*/ 61 w 289"/>
                    <a:gd name="T3" fmla="*/ 0 h 324"/>
                    <a:gd name="T4" fmla="*/ 286 w 289"/>
                    <a:gd name="T5" fmla="*/ 305 h 324"/>
                    <a:gd name="T6" fmla="*/ 216 w 289"/>
                    <a:gd name="T7" fmla="*/ 324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9" h="324">
                      <a:moveTo>
                        <a:pt x="216" y="324"/>
                      </a:moveTo>
                      <a:cubicBezTo>
                        <a:pt x="216" y="324"/>
                        <a:pt x="0" y="148"/>
                        <a:pt x="61" y="0"/>
                      </a:cubicBezTo>
                      <a:cubicBezTo>
                        <a:pt x="61" y="0"/>
                        <a:pt x="289" y="25"/>
                        <a:pt x="286" y="305"/>
                      </a:cubicBezTo>
                      <a:cubicBezTo>
                        <a:pt x="216" y="324"/>
                        <a:pt x="216" y="324"/>
                        <a:pt x="216" y="32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ïṡ1íḓê">
                  <a:extLst>
                    <a:ext uri="{FF2B5EF4-FFF2-40B4-BE49-F238E27FC236}">
                      <a16:creationId xmlns:a16="http://schemas.microsoft.com/office/drawing/2014/main" xmlns="" id="{06577451-A77E-41DB-9192-2AC155617A7F}"/>
                    </a:ext>
                  </a:extLst>
                </p:cNvPr>
                <p:cNvSpPr/>
                <p:nvPr/>
              </p:nvSpPr>
              <p:spPr bwMode="auto">
                <a:xfrm>
                  <a:off x="5399088" y="2543176"/>
                  <a:ext cx="219075" cy="34925"/>
                </a:xfrm>
                <a:custGeom>
                  <a:avLst/>
                  <a:gdLst>
                    <a:gd name="T0" fmla="*/ 73 w 157"/>
                    <a:gd name="T1" fmla="*/ 0 h 25"/>
                    <a:gd name="T2" fmla="*/ 0 w 157"/>
                    <a:gd name="T3" fmla="*/ 10 h 25"/>
                    <a:gd name="T4" fmla="*/ 0 w 157"/>
                    <a:gd name="T5" fmla="*/ 18 h 25"/>
                    <a:gd name="T6" fmla="*/ 68 w 157"/>
                    <a:gd name="T7" fmla="*/ 9 h 25"/>
                    <a:gd name="T8" fmla="*/ 157 w 157"/>
                    <a:gd name="T9" fmla="*/ 25 h 25"/>
                    <a:gd name="T10" fmla="*/ 152 w 157"/>
                    <a:gd name="T11" fmla="*/ 12 h 25"/>
                    <a:gd name="T12" fmla="*/ 73 w 157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25">
                      <a:moveTo>
                        <a:pt x="73" y="0"/>
                      </a:moveTo>
                      <a:cubicBezTo>
                        <a:pt x="30" y="0"/>
                        <a:pt x="0" y="10"/>
                        <a:pt x="0" y="10"/>
                      </a:cubicBezTo>
                      <a:cubicBezTo>
                        <a:pt x="0" y="13"/>
                        <a:pt x="0" y="15"/>
                        <a:pt x="0" y="18"/>
                      </a:cubicBezTo>
                      <a:cubicBezTo>
                        <a:pt x="11" y="15"/>
                        <a:pt x="36" y="9"/>
                        <a:pt x="68" y="9"/>
                      </a:cubicBezTo>
                      <a:cubicBezTo>
                        <a:pt x="94" y="9"/>
                        <a:pt x="125" y="13"/>
                        <a:pt x="157" y="25"/>
                      </a:cubicBezTo>
                      <a:cubicBezTo>
                        <a:pt x="155" y="21"/>
                        <a:pt x="154" y="16"/>
                        <a:pt x="152" y="12"/>
                      </a:cubicBezTo>
                      <a:cubicBezTo>
                        <a:pt x="123" y="3"/>
                        <a:pt x="96" y="0"/>
                        <a:pt x="7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ïśḷíḍe">
                  <a:extLst>
                    <a:ext uri="{FF2B5EF4-FFF2-40B4-BE49-F238E27FC236}">
                      <a16:creationId xmlns:a16="http://schemas.microsoft.com/office/drawing/2014/main" xmlns="" id="{02FF1AEA-E22B-45BE-8FF2-A9B80648EB6E}"/>
                    </a:ext>
                  </a:extLst>
                </p:cNvPr>
                <p:cNvSpPr/>
                <p:nvPr/>
              </p:nvSpPr>
              <p:spPr bwMode="auto">
                <a:xfrm>
                  <a:off x="5610225" y="2560638"/>
                  <a:ext cx="254000" cy="254000"/>
                </a:xfrm>
                <a:custGeom>
                  <a:avLst/>
                  <a:gdLst>
                    <a:gd name="T0" fmla="*/ 0 w 182"/>
                    <a:gd name="T1" fmla="*/ 0 h 183"/>
                    <a:gd name="T2" fmla="*/ 5 w 182"/>
                    <a:gd name="T3" fmla="*/ 13 h 183"/>
                    <a:gd name="T4" fmla="*/ 175 w 182"/>
                    <a:gd name="T5" fmla="*/ 183 h 183"/>
                    <a:gd name="T6" fmla="*/ 182 w 182"/>
                    <a:gd name="T7" fmla="*/ 178 h 183"/>
                    <a:gd name="T8" fmla="*/ 0 w 182"/>
                    <a:gd name="T9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" h="183">
                      <a:moveTo>
                        <a:pt x="0" y="0"/>
                      </a:moveTo>
                      <a:cubicBezTo>
                        <a:pt x="2" y="4"/>
                        <a:pt x="3" y="9"/>
                        <a:pt x="5" y="13"/>
                      </a:cubicBezTo>
                      <a:cubicBezTo>
                        <a:pt x="64" y="34"/>
                        <a:pt x="127" y="82"/>
                        <a:pt x="175" y="183"/>
                      </a:cubicBezTo>
                      <a:cubicBezTo>
                        <a:pt x="182" y="178"/>
                        <a:pt x="182" y="178"/>
                        <a:pt x="182" y="178"/>
                      </a:cubicBezTo>
                      <a:cubicBezTo>
                        <a:pt x="131" y="68"/>
                        <a:pt x="62" y="2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ïSľíḋê">
                  <a:extLst>
                    <a:ext uri="{FF2B5EF4-FFF2-40B4-BE49-F238E27FC236}">
                      <a16:creationId xmlns:a16="http://schemas.microsoft.com/office/drawing/2014/main" xmlns="" id="{393D25E6-3D36-425E-A774-70767B07234A}"/>
                    </a:ext>
                  </a:extLst>
                </p:cNvPr>
                <p:cNvSpPr/>
                <p:nvPr/>
              </p:nvSpPr>
              <p:spPr bwMode="auto">
                <a:xfrm>
                  <a:off x="5392738" y="2466976"/>
                  <a:ext cx="465138" cy="419100"/>
                </a:xfrm>
                <a:custGeom>
                  <a:avLst/>
                  <a:gdLst>
                    <a:gd name="T0" fmla="*/ 279 w 334"/>
                    <a:gd name="T1" fmla="*/ 301 h 301"/>
                    <a:gd name="T2" fmla="*/ 0 w 334"/>
                    <a:gd name="T3" fmla="*/ 75 h 301"/>
                    <a:gd name="T4" fmla="*/ 334 w 334"/>
                    <a:gd name="T5" fmla="*/ 254 h 301"/>
                    <a:gd name="T6" fmla="*/ 279 w 334"/>
                    <a:gd name="T7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1">
                      <a:moveTo>
                        <a:pt x="279" y="301"/>
                      </a:moveTo>
                      <a:cubicBezTo>
                        <a:pt x="279" y="301"/>
                        <a:pt x="9" y="235"/>
                        <a:pt x="0" y="75"/>
                      </a:cubicBezTo>
                      <a:cubicBezTo>
                        <a:pt x="0" y="75"/>
                        <a:pt x="217" y="0"/>
                        <a:pt x="334" y="254"/>
                      </a:cubicBezTo>
                      <a:cubicBezTo>
                        <a:pt x="279" y="301"/>
                        <a:pt x="279" y="301"/>
                        <a:pt x="279" y="30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ïṩ1ïḑe">
                  <a:extLst>
                    <a:ext uri="{FF2B5EF4-FFF2-40B4-BE49-F238E27FC236}">
                      <a16:creationId xmlns:a16="http://schemas.microsoft.com/office/drawing/2014/main" xmlns="" id="{D9263A81-BC68-4F3F-8B2E-790A65E4EA1B}"/>
                    </a:ext>
                  </a:extLst>
                </p:cNvPr>
                <p:cNvSpPr/>
                <p:nvPr/>
              </p:nvSpPr>
              <p:spPr bwMode="auto">
                <a:xfrm>
                  <a:off x="5275263" y="2740026"/>
                  <a:ext cx="220663" cy="93663"/>
                </a:xfrm>
                <a:custGeom>
                  <a:avLst/>
                  <a:gdLst>
                    <a:gd name="T0" fmla="*/ 149 w 159"/>
                    <a:gd name="T1" fmla="*/ 0 h 67"/>
                    <a:gd name="T2" fmla="*/ 0 w 159"/>
                    <a:gd name="T3" fmla="*/ 63 h 67"/>
                    <a:gd name="T4" fmla="*/ 2 w 159"/>
                    <a:gd name="T5" fmla="*/ 67 h 67"/>
                    <a:gd name="T6" fmla="*/ 159 w 159"/>
                    <a:gd name="T7" fmla="*/ 8 h 67"/>
                    <a:gd name="T8" fmla="*/ 149 w 159"/>
                    <a:gd name="T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67">
                      <a:moveTo>
                        <a:pt x="149" y="0"/>
                      </a:moveTo>
                      <a:cubicBezTo>
                        <a:pt x="58" y="8"/>
                        <a:pt x="0" y="63"/>
                        <a:pt x="0" y="63"/>
                      </a:cubicBezTo>
                      <a:cubicBezTo>
                        <a:pt x="1" y="65"/>
                        <a:pt x="2" y="66"/>
                        <a:pt x="2" y="67"/>
                      </a:cubicBezTo>
                      <a:cubicBezTo>
                        <a:pt x="21" y="52"/>
                        <a:pt x="78" y="10"/>
                        <a:pt x="159" y="8"/>
                      </a:cubicBezTo>
                      <a:cubicBezTo>
                        <a:pt x="156" y="5"/>
                        <a:pt x="153" y="2"/>
                        <a:pt x="14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îṩľïḓê">
                  <a:extLst>
                    <a:ext uri="{FF2B5EF4-FFF2-40B4-BE49-F238E27FC236}">
                      <a16:creationId xmlns:a16="http://schemas.microsoft.com/office/drawing/2014/main" xmlns="" id="{0A371E3B-1FF3-404D-9090-64B65A1E3867}"/>
                    </a:ext>
                  </a:extLst>
                </p:cNvPr>
                <p:cNvSpPr/>
                <p:nvPr/>
              </p:nvSpPr>
              <p:spPr bwMode="auto">
                <a:xfrm>
                  <a:off x="5268913" y="2619376"/>
                  <a:ext cx="527050" cy="419100"/>
                </a:xfrm>
                <a:custGeom>
                  <a:avLst/>
                  <a:gdLst>
                    <a:gd name="T0" fmla="*/ 348 w 378"/>
                    <a:gd name="T1" fmla="*/ 248 h 302"/>
                    <a:gd name="T2" fmla="*/ 0 w 378"/>
                    <a:gd name="T3" fmla="*/ 160 h 302"/>
                    <a:gd name="T4" fmla="*/ 378 w 378"/>
                    <a:gd name="T5" fmla="*/ 182 h 302"/>
                    <a:gd name="T6" fmla="*/ 348 w 378"/>
                    <a:gd name="T7" fmla="*/ 248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2">
                      <a:moveTo>
                        <a:pt x="348" y="248"/>
                      </a:moveTo>
                      <a:cubicBezTo>
                        <a:pt x="348" y="248"/>
                        <a:pt x="75" y="302"/>
                        <a:pt x="0" y="160"/>
                      </a:cubicBezTo>
                      <a:cubicBezTo>
                        <a:pt x="0" y="160"/>
                        <a:pt x="164" y="0"/>
                        <a:pt x="378" y="182"/>
                      </a:cubicBezTo>
                      <a:cubicBezTo>
                        <a:pt x="348" y="248"/>
                        <a:pt x="348" y="248"/>
                        <a:pt x="348" y="24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íśḻiďê">
                  <a:extLst>
                    <a:ext uri="{FF2B5EF4-FFF2-40B4-BE49-F238E27FC236}">
                      <a16:creationId xmlns:a16="http://schemas.microsoft.com/office/drawing/2014/main" xmlns="" id="{BA967E39-7C19-4674-92B7-6B6E8EEE5064}"/>
                    </a:ext>
                  </a:extLst>
                </p:cNvPr>
                <p:cNvSpPr/>
                <p:nvPr/>
              </p:nvSpPr>
              <p:spPr bwMode="auto">
                <a:xfrm>
                  <a:off x="5343525" y="2955926"/>
                  <a:ext cx="98425" cy="150813"/>
                </a:xfrm>
                <a:custGeom>
                  <a:avLst/>
                  <a:gdLst>
                    <a:gd name="T0" fmla="*/ 57 w 71"/>
                    <a:gd name="T1" fmla="*/ 0 h 109"/>
                    <a:gd name="T2" fmla="*/ 0 w 71"/>
                    <a:gd name="T3" fmla="*/ 104 h 109"/>
                    <a:gd name="T4" fmla="*/ 10 w 71"/>
                    <a:gd name="T5" fmla="*/ 109 h 109"/>
                    <a:gd name="T6" fmla="*/ 71 w 71"/>
                    <a:gd name="T7" fmla="*/ 4 h 109"/>
                    <a:gd name="T8" fmla="*/ 57 w 71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09">
                      <a:moveTo>
                        <a:pt x="57" y="0"/>
                      </a:moveTo>
                      <a:cubicBezTo>
                        <a:pt x="12" y="51"/>
                        <a:pt x="0" y="104"/>
                        <a:pt x="0" y="104"/>
                      </a:cubicBezTo>
                      <a:cubicBezTo>
                        <a:pt x="3" y="106"/>
                        <a:pt x="7" y="108"/>
                        <a:pt x="10" y="109"/>
                      </a:cubicBezTo>
                      <a:cubicBezTo>
                        <a:pt x="14" y="95"/>
                        <a:pt x="30" y="48"/>
                        <a:pt x="71" y="4"/>
                      </a:cubicBezTo>
                      <a:cubicBezTo>
                        <a:pt x="66" y="3"/>
                        <a:pt x="62" y="1"/>
                        <a:pt x="5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íṥḻíḓê">
                  <a:extLst>
                    <a:ext uri="{FF2B5EF4-FFF2-40B4-BE49-F238E27FC236}">
                      <a16:creationId xmlns:a16="http://schemas.microsoft.com/office/drawing/2014/main" xmlns="" id="{C1C24FC5-E97C-4DDF-917E-F8EA9240813F}"/>
                    </a:ext>
                  </a:extLst>
                </p:cNvPr>
                <p:cNvSpPr/>
                <p:nvPr/>
              </p:nvSpPr>
              <p:spPr bwMode="auto">
                <a:xfrm>
                  <a:off x="5422900" y="2838451"/>
                  <a:ext cx="246063" cy="122238"/>
                </a:xfrm>
                <a:custGeom>
                  <a:avLst/>
                  <a:gdLst>
                    <a:gd name="T0" fmla="*/ 159 w 177"/>
                    <a:gd name="T1" fmla="*/ 0 h 88"/>
                    <a:gd name="T2" fmla="*/ 0 w 177"/>
                    <a:gd name="T3" fmla="*/ 84 h 88"/>
                    <a:gd name="T4" fmla="*/ 14 w 177"/>
                    <a:gd name="T5" fmla="*/ 88 h 88"/>
                    <a:gd name="T6" fmla="*/ 177 w 177"/>
                    <a:gd name="T7" fmla="*/ 8 h 88"/>
                    <a:gd name="T8" fmla="*/ 159 w 177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7" h="88">
                      <a:moveTo>
                        <a:pt x="159" y="0"/>
                      </a:moveTo>
                      <a:cubicBezTo>
                        <a:pt x="83" y="12"/>
                        <a:pt x="33" y="47"/>
                        <a:pt x="0" y="84"/>
                      </a:cubicBezTo>
                      <a:cubicBezTo>
                        <a:pt x="5" y="85"/>
                        <a:pt x="9" y="87"/>
                        <a:pt x="14" y="88"/>
                      </a:cubicBezTo>
                      <a:cubicBezTo>
                        <a:pt x="49" y="51"/>
                        <a:pt x="100" y="18"/>
                        <a:pt x="177" y="8"/>
                      </a:cubicBezTo>
                      <a:cubicBezTo>
                        <a:pt x="171" y="5"/>
                        <a:pt x="165" y="3"/>
                        <a:pt x="15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ïṣľîḋè">
                  <a:extLst>
                    <a:ext uri="{FF2B5EF4-FFF2-40B4-BE49-F238E27FC236}">
                      <a16:creationId xmlns:a16="http://schemas.microsoft.com/office/drawing/2014/main" xmlns="" id="{A4F49308-50D6-413D-9D5F-3688CDE32AF7}"/>
                    </a:ext>
                  </a:extLst>
                </p:cNvPr>
                <p:cNvSpPr/>
                <p:nvPr/>
              </p:nvSpPr>
              <p:spPr bwMode="auto">
                <a:xfrm>
                  <a:off x="5356225" y="2801938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4 h 301"/>
                    <a:gd name="T4" fmla="*/ 329 w 340"/>
                    <a:gd name="T5" fmla="*/ 35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4"/>
                      </a:cubicBezTo>
                      <a:cubicBezTo>
                        <a:pt x="0" y="224"/>
                        <a:pt x="51" y="0"/>
                        <a:pt x="329" y="35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íṡļîdê">
                  <a:extLst>
                    <a:ext uri="{FF2B5EF4-FFF2-40B4-BE49-F238E27FC236}">
                      <a16:creationId xmlns:a16="http://schemas.microsoft.com/office/drawing/2014/main" xmlns="" id="{0F239406-66FC-40FB-BD13-E9679B886B66}"/>
                    </a:ext>
                  </a:extLst>
                </p:cNvPr>
                <p:cNvSpPr/>
                <p:nvPr/>
              </p:nvSpPr>
              <p:spPr bwMode="auto">
                <a:xfrm>
                  <a:off x="5554663" y="3105151"/>
                  <a:ext cx="103188" cy="276225"/>
                </a:xfrm>
                <a:custGeom>
                  <a:avLst/>
                  <a:gdLst>
                    <a:gd name="T0" fmla="*/ 32 w 74"/>
                    <a:gd name="T1" fmla="*/ 0 h 198"/>
                    <a:gd name="T2" fmla="*/ 16 w 74"/>
                    <a:gd name="T3" fmla="*/ 7 h 198"/>
                    <a:gd name="T4" fmla="*/ 66 w 74"/>
                    <a:gd name="T5" fmla="*/ 198 h 198"/>
                    <a:gd name="T6" fmla="*/ 74 w 74"/>
                    <a:gd name="T7" fmla="*/ 194 h 198"/>
                    <a:gd name="T8" fmla="*/ 32 w 74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198">
                      <a:moveTo>
                        <a:pt x="32" y="0"/>
                      </a:moveTo>
                      <a:cubicBezTo>
                        <a:pt x="27" y="2"/>
                        <a:pt x="21" y="5"/>
                        <a:pt x="16" y="7"/>
                      </a:cubicBezTo>
                      <a:cubicBezTo>
                        <a:pt x="0" y="119"/>
                        <a:pt x="66" y="198"/>
                        <a:pt x="66" y="198"/>
                      </a:cubicBezTo>
                      <a:cubicBezTo>
                        <a:pt x="69" y="197"/>
                        <a:pt x="71" y="196"/>
                        <a:pt x="74" y="194"/>
                      </a:cubicBezTo>
                      <a:cubicBezTo>
                        <a:pt x="57" y="170"/>
                        <a:pt x="14" y="96"/>
                        <a:pt x="3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ïSḷïḓè">
                  <a:extLst>
                    <a:ext uri="{FF2B5EF4-FFF2-40B4-BE49-F238E27FC236}">
                      <a16:creationId xmlns:a16="http://schemas.microsoft.com/office/drawing/2014/main" xmlns="" id="{CFDF1391-2C73-4DC3-A04C-BC1DDAB87084}"/>
                    </a:ext>
                  </a:extLst>
                </p:cNvPr>
                <p:cNvSpPr/>
                <p:nvPr/>
              </p:nvSpPr>
              <p:spPr bwMode="auto">
                <a:xfrm>
                  <a:off x="5462588" y="2865438"/>
                  <a:ext cx="407988" cy="522288"/>
                </a:xfrm>
                <a:custGeom>
                  <a:avLst/>
                  <a:gdLst>
                    <a:gd name="T0" fmla="*/ 260 w 293"/>
                    <a:gd name="T1" fmla="*/ 35 h 376"/>
                    <a:gd name="T2" fmla="*/ 146 w 293"/>
                    <a:gd name="T3" fmla="*/ 376 h 376"/>
                    <a:gd name="T4" fmla="*/ 197 w 293"/>
                    <a:gd name="T5" fmla="*/ 0 h 376"/>
                    <a:gd name="T6" fmla="*/ 260 w 293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3" h="376">
                      <a:moveTo>
                        <a:pt x="260" y="35"/>
                      </a:moveTo>
                      <a:cubicBezTo>
                        <a:pt x="260" y="35"/>
                        <a:pt x="293" y="311"/>
                        <a:pt x="146" y="376"/>
                      </a:cubicBezTo>
                      <a:cubicBezTo>
                        <a:pt x="146" y="376"/>
                        <a:pt x="0" y="199"/>
                        <a:pt x="197" y="0"/>
                      </a:cubicBezTo>
                      <a:cubicBezTo>
                        <a:pt x="260" y="35"/>
                        <a:pt x="260" y="35"/>
                        <a:pt x="260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îşļïde">
                  <a:extLst>
                    <a:ext uri="{FF2B5EF4-FFF2-40B4-BE49-F238E27FC236}">
                      <a16:creationId xmlns:a16="http://schemas.microsoft.com/office/drawing/2014/main" xmlns="" id="{1EBA1617-FE2D-4315-A501-36085477E426}"/>
                    </a:ext>
                  </a:extLst>
                </p:cNvPr>
                <p:cNvSpPr/>
                <p:nvPr/>
              </p:nvSpPr>
              <p:spPr bwMode="auto">
                <a:xfrm>
                  <a:off x="5826125" y="2886076"/>
                  <a:ext cx="47625" cy="55563"/>
                </a:xfrm>
                <a:custGeom>
                  <a:avLst/>
                  <a:gdLst>
                    <a:gd name="T0" fmla="*/ 28 w 34"/>
                    <a:gd name="T1" fmla="*/ 0 h 40"/>
                    <a:gd name="T2" fmla="*/ 0 w 34"/>
                    <a:gd name="T3" fmla="*/ 30 h 40"/>
                    <a:gd name="T4" fmla="*/ 1 w 34"/>
                    <a:gd name="T5" fmla="*/ 40 h 40"/>
                    <a:gd name="T6" fmla="*/ 34 w 34"/>
                    <a:gd name="T7" fmla="*/ 3 h 40"/>
                    <a:gd name="T8" fmla="*/ 28 w 34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0">
                      <a:moveTo>
                        <a:pt x="28" y="0"/>
                      </a:moveTo>
                      <a:cubicBezTo>
                        <a:pt x="18" y="10"/>
                        <a:pt x="9" y="20"/>
                        <a:pt x="0" y="30"/>
                      </a:cubicBezTo>
                      <a:cubicBezTo>
                        <a:pt x="1" y="33"/>
                        <a:pt x="1" y="36"/>
                        <a:pt x="1" y="40"/>
                      </a:cubicBezTo>
                      <a:cubicBezTo>
                        <a:pt x="11" y="28"/>
                        <a:pt x="22" y="16"/>
                        <a:pt x="34" y="3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íŝ1îdé">
                  <a:extLst>
                    <a:ext uri="{FF2B5EF4-FFF2-40B4-BE49-F238E27FC236}">
                      <a16:creationId xmlns:a16="http://schemas.microsoft.com/office/drawing/2014/main" xmlns="" id="{D4115873-19CD-4EDB-A862-2EB3CD8211CA}"/>
                    </a:ext>
                  </a:extLst>
                </p:cNvPr>
                <p:cNvSpPr/>
                <p:nvPr/>
              </p:nvSpPr>
              <p:spPr bwMode="auto">
                <a:xfrm>
                  <a:off x="5746750" y="3311526"/>
                  <a:ext cx="57150" cy="95250"/>
                </a:xfrm>
                <a:custGeom>
                  <a:avLst/>
                  <a:gdLst>
                    <a:gd name="T0" fmla="*/ 7 w 41"/>
                    <a:gd name="T1" fmla="*/ 0 h 69"/>
                    <a:gd name="T2" fmla="*/ 0 w 41"/>
                    <a:gd name="T3" fmla="*/ 9 h 69"/>
                    <a:gd name="T4" fmla="*/ 34 w 41"/>
                    <a:gd name="T5" fmla="*/ 69 h 69"/>
                    <a:gd name="T6" fmla="*/ 41 w 41"/>
                    <a:gd name="T7" fmla="*/ 66 h 69"/>
                    <a:gd name="T8" fmla="*/ 7 w 41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9">
                      <a:moveTo>
                        <a:pt x="7" y="0"/>
                      </a:moveTo>
                      <a:cubicBezTo>
                        <a:pt x="5" y="3"/>
                        <a:pt x="2" y="6"/>
                        <a:pt x="0" y="9"/>
                      </a:cubicBezTo>
                      <a:cubicBezTo>
                        <a:pt x="15" y="47"/>
                        <a:pt x="34" y="69"/>
                        <a:pt x="34" y="69"/>
                      </a:cubicBezTo>
                      <a:cubicBezTo>
                        <a:pt x="36" y="68"/>
                        <a:pt x="39" y="67"/>
                        <a:pt x="41" y="66"/>
                      </a:cubicBezTo>
                      <a:cubicBezTo>
                        <a:pt x="35" y="58"/>
                        <a:pt x="19" y="35"/>
                        <a:pt x="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ïṩļíďe">
                  <a:extLst>
                    <a:ext uri="{FF2B5EF4-FFF2-40B4-BE49-F238E27FC236}">
                      <a16:creationId xmlns:a16="http://schemas.microsoft.com/office/drawing/2014/main" xmlns="" id="{E6343299-5312-4CD7-A00C-B7D4F9CB07EE}"/>
                    </a:ext>
                  </a:extLst>
                </p:cNvPr>
                <p:cNvSpPr/>
                <p:nvPr/>
              </p:nvSpPr>
              <p:spPr bwMode="auto">
                <a:xfrm>
                  <a:off x="5699125" y="2927351"/>
                  <a:ext cx="128588" cy="396875"/>
                </a:xfrm>
                <a:custGeom>
                  <a:avLst/>
                  <a:gdLst>
                    <a:gd name="T0" fmla="*/ 78 w 93"/>
                    <a:gd name="T1" fmla="*/ 31 h 285"/>
                    <a:gd name="T2" fmla="*/ 58 w 93"/>
                    <a:gd name="T3" fmla="*/ 48 h 285"/>
                    <a:gd name="T4" fmla="*/ 35 w 93"/>
                    <a:gd name="T5" fmla="*/ 285 h 285"/>
                    <a:gd name="T6" fmla="*/ 42 w 93"/>
                    <a:gd name="T7" fmla="*/ 276 h 285"/>
                    <a:gd name="T8" fmla="*/ 26 w 93"/>
                    <a:gd name="T9" fmla="*/ 189 h 285"/>
                    <a:gd name="T10" fmla="*/ 26 w 93"/>
                    <a:gd name="T11" fmla="*/ 189 h 285"/>
                    <a:gd name="T12" fmla="*/ 78 w 93"/>
                    <a:gd name="T13" fmla="*/ 31 h 285"/>
                    <a:gd name="T14" fmla="*/ 92 w 93"/>
                    <a:gd name="T15" fmla="*/ 0 h 285"/>
                    <a:gd name="T16" fmla="*/ 91 w 93"/>
                    <a:gd name="T17" fmla="*/ 1 h 285"/>
                    <a:gd name="T18" fmla="*/ 93 w 93"/>
                    <a:gd name="T19" fmla="*/ 11 h 285"/>
                    <a:gd name="T20" fmla="*/ 93 w 93"/>
                    <a:gd name="T21" fmla="*/ 10 h 285"/>
                    <a:gd name="T22" fmla="*/ 92 w 93"/>
                    <a:gd name="T23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285">
                      <a:moveTo>
                        <a:pt x="78" y="31"/>
                      </a:moveTo>
                      <a:cubicBezTo>
                        <a:pt x="73" y="36"/>
                        <a:pt x="66" y="41"/>
                        <a:pt x="58" y="48"/>
                      </a:cubicBezTo>
                      <a:cubicBezTo>
                        <a:pt x="0" y="145"/>
                        <a:pt x="14" y="231"/>
                        <a:pt x="35" y="285"/>
                      </a:cubicBezTo>
                      <a:cubicBezTo>
                        <a:pt x="37" y="282"/>
                        <a:pt x="40" y="279"/>
                        <a:pt x="42" y="276"/>
                      </a:cubicBezTo>
                      <a:cubicBezTo>
                        <a:pt x="33" y="252"/>
                        <a:pt x="26" y="223"/>
                        <a:pt x="26" y="189"/>
                      </a:cubicBezTo>
                      <a:cubicBezTo>
                        <a:pt x="26" y="189"/>
                        <a:pt x="26" y="189"/>
                        <a:pt x="26" y="189"/>
                      </a:cubicBezTo>
                      <a:cubicBezTo>
                        <a:pt x="26" y="142"/>
                        <a:pt x="39" y="88"/>
                        <a:pt x="78" y="31"/>
                      </a:cubicBezTo>
                      <a:moveTo>
                        <a:pt x="92" y="0"/>
                      </a:moveTo>
                      <a:cubicBezTo>
                        <a:pt x="92" y="0"/>
                        <a:pt x="92" y="0"/>
                        <a:pt x="91" y="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6"/>
                        <a:pt x="93" y="3"/>
                        <a:pt x="9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îslïḍè">
                  <a:extLst>
                    <a:ext uri="{FF2B5EF4-FFF2-40B4-BE49-F238E27FC236}">
                      <a16:creationId xmlns:a16="http://schemas.microsoft.com/office/drawing/2014/main" xmlns="" id="{047B5628-1883-428C-B55E-B00B0599B1BD}"/>
                    </a:ext>
                  </a:extLst>
                </p:cNvPr>
                <p:cNvSpPr/>
                <p:nvPr/>
              </p:nvSpPr>
              <p:spPr bwMode="auto">
                <a:xfrm>
                  <a:off x="5603875" y="2886076"/>
                  <a:ext cx="409575" cy="520700"/>
                </a:xfrm>
                <a:custGeom>
                  <a:avLst/>
                  <a:gdLst>
                    <a:gd name="T0" fmla="*/ 261 w 294"/>
                    <a:gd name="T1" fmla="*/ 35 h 375"/>
                    <a:gd name="T2" fmla="*/ 146 w 294"/>
                    <a:gd name="T3" fmla="*/ 375 h 375"/>
                    <a:gd name="T4" fmla="*/ 197 w 294"/>
                    <a:gd name="T5" fmla="*/ 0 h 375"/>
                    <a:gd name="T6" fmla="*/ 261 w 294"/>
                    <a:gd name="T7" fmla="*/ 3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5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5"/>
                      </a:cubicBezTo>
                      <a:cubicBezTo>
                        <a:pt x="146" y="375"/>
                        <a:pt x="0" y="199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iṣliḋê">
                  <a:extLst>
                    <a:ext uri="{FF2B5EF4-FFF2-40B4-BE49-F238E27FC236}">
                      <a16:creationId xmlns:a16="http://schemas.microsoft.com/office/drawing/2014/main" xmlns="" id="{B8C623C9-8BF6-4E86-8F5F-BB6B72AA32C2}"/>
                    </a:ext>
                  </a:extLst>
                </p:cNvPr>
                <p:cNvSpPr/>
                <p:nvPr/>
              </p:nvSpPr>
              <p:spPr bwMode="auto">
                <a:xfrm>
                  <a:off x="5994400" y="3303588"/>
                  <a:ext cx="176213" cy="69850"/>
                </a:xfrm>
                <a:custGeom>
                  <a:avLst/>
                  <a:gdLst>
                    <a:gd name="T0" fmla="*/ 0 w 126"/>
                    <a:gd name="T1" fmla="*/ 0 h 50"/>
                    <a:gd name="T2" fmla="*/ 1 w 126"/>
                    <a:gd name="T3" fmla="*/ 7 h 50"/>
                    <a:gd name="T4" fmla="*/ 126 w 126"/>
                    <a:gd name="T5" fmla="*/ 50 h 50"/>
                    <a:gd name="T6" fmla="*/ 126 w 126"/>
                    <a:gd name="T7" fmla="*/ 50 h 50"/>
                    <a:gd name="T8" fmla="*/ 0 w 126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50">
                      <a:moveTo>
                        <a:pt x="0" y="0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63" y="49"/>
                        <a:pt x="126" y="50"/>
                        <a:pt x="126" y="50"/>
                      </a:cubicBezTo>
                      <a:cubicBezTo>
                        <a:pt x="126" y="50"/>
                        <a:pt x="126" y="50"/>
                        <a:pt x="126" y="50"/>
                      </a:cubicBezTo>
                      <a:cubicBezTo>
                        <a:pt x="105" y="47"/>
                        <a:pt x="51" y="38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iṡḷîḓê">
                  <a:extLst>
                    <a:ext uri="{FF2B5EF4-FFF2-40B4-BE49-F238E27FC236}">
                      <a16:creationId xmlns:a16="http://schemas.microsoft.com/office/drawing/2014/main" xmlns="" id="{E686B5AC-32E4-4589-BB25-9C4828B5183B}"/>
                    </a:ext>
                  </a:extLst>
                </p:cNvPr>
                <p:cNvSpPr/>
                <p:nvPr/>
              </p:nvSpPr>
              <p:spPr bwMode="auto">
                <a:xfrm>
                  <a:off x="5934075" y="3251201"/>
                  <a:ext cx="61913" cy="61913"/>
                </a:xfrm>
                <a:custGeom>
                  <a:avLst/>
                  <a:gdLst>
                    <a:gd name="T0" fmla="*/ 3 w 45"/>
                    <a:gd name="T1" fmla="*/ 0 h 44"/>
                    <a:gd name="T2" fmla="*/ 0 w 45"/>
                    <a:gd name="T3" fmla="*/ 7 h 44"/>
                    <a:gd name="T4" fmla="*/ 45 w 45"/>
                    <a:gd name="T5" fmla="*/ 44 h 44"/>
                    <a:gd name="T6" fmla="*/ 44 w 45"/>
                    <a:gd name="T7" fmla="*/ 37 h 44"/>
                    <a:gd name="T8" fmla="*/ 3 w 45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4">
                      <a:moveTo>
                        <a:pt x="3" y="0"/>
                      </a:moveTo>
                      <a:cubicBezTo>
                        <a:pt x="2" y="2"/>
                        <a:pt x="1" y="4"/>
                        <a:pt x="0" y="7"/>
                      </a:cubicBezTo>
                      <a:cubicBezTo>
                        <a:pt x="14" y="22"/>
                        <a:pt x="30" y="34"/>
                        <a:pt x="45" y="44"/>
                      </a:cubicBezTo>
                      <a:cubicBezTo>
                        <a:pt x="44" y="42"/>
                        <a:pt x="44" y="40"/>
                        <a:pt x="44" y="37"/>
                      </a:cubicBezTo>
                      <a:cubicBezTo>
                        <a:pt x="30" y="27"/>
                        <a:pt x="16" y="15"/>
                        <a:pt x="3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ísľíḍè">
                  <a:extLst>
                    <a:ext uri="{FF2B5EF4-FFF2-40B4-BE49-F238E27FC236}">
                      <a16:creationId xmlns:a16="http://schemas.microsoft.com/office/drawing/2014/main" xmlns="" id="{7E4FCCC7-1DA4-454B-AC80-E82C020535FC}"/>
                    </a:ext>
                  </a:extLst>
                </p:cNvPr>
                <p:cNvSpPr/>
                <p:nvPr/>
              </p:nvSpPr>
              <p:spPr bwMode="auto">
                <a:xfrm>
                  <a:off x="5835650" y="2941638"/>
                  <a:ext cx="415925" cy="431800"/>
                </a:xfrm>
                <a:custGeom>
                  <a:avLst/>
                  <a:gdLst>
                    <a:gd name="T0" fmla="*/ 68 w 298"/>
                    <a:gd name="T1" fmla="*/ 0 h 310"/>
                    <a:gd name="T2" fmla="*/ 249 w 298"/>
                    <a:gd name="T3" fmla="*/ 310 h 310"/>
                    <a:gd name="T4" fmla="*/ 0 w 298"/>
                    <a:gd name="T5" fmla="*/ 25 h 310"/>
                    <a:gd name="T6" fmla="*/ 68 w 298"/>
                    <a:gd name="T7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8" h="310">
                      <a:moveTo>
                        <a:pt x="68" y="0"/>
                      </a:moveTo>
                      <a:cubicBezTo>
                        <a:pt x="68" y="0"/>
                        <a:pt x="298" y="157"/>
                        <a:pt x="249" y="310"/>
                      </a:cubicBezTo>
                      <a:cubicBezTo>
                        <a:pt x="249" y="310"/>
                        <a:pt x="20" y="305"/>
                        <a:pt x="0" y="25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íŝlïḓé">
                  <a:extLst>
                    <a:ext uri="{FF2B5EF4-FFF2-40B4-BE49-F238E27FC236}">
                      <a16:creationId xmlns:a16="http://schemas.microsoft.com/office/drawing/2014/main" xmlns="" id="{08A8BFC7-80BE-4255-9FFB-3873169A4E36}"/>
                    </a:ext>
                  </a:extLst>
                </p:cNvPr>
                <p:cNvSpPr/>
                <p:nvPr/>
              </p:nvSpPr>
              <p:spPr bwMode="auto">
                <a:xfrm>
                  <a:off x="5967413" y="2890838"/>
                  <a:ext cx="44450" cy="52388"/>
                </a:xfrm>
                <a:custGeom>
                  <a:avLst/>
                  <a:gdLst>
                    <a:gd name="T0" fmla="*/ 28 w 32"/>
                    <a:gd name="T1" fmla="*/ 0 h 37"/>
                    <a:gd name="T2" fmla="*/ 0 w 32"/>
                    <a:gd name="T3" fmla="*/ 32 h 37"/>
                    <a:gd name="T4" fmla="*/ 0 w 32"/>
                    <a:gd name="T5" fmla="*/ 37 h 37"/>
                    <a:gd name="T6" fmla="*/ 32 w 32"/>
                    <a:gd name="T7" fmla="*/ 1 h 37"/>
                    <a:gd name="T8" fmla="*/ 28 w 32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7">
                      <a:moveTo>
                        <a:pt x="28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3"/>
                        <a:pt x="0" y="34"/>
                        <a:pt x="0" y="37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9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iṥ1îḍé">
                  <a:extLst>
                    <a:ext uri="{FF2B5EF4-FFF2-40B4-BE49-F238E27FC236}">
                      <a16:creationId xmlns:a16="http://schemas.microsoft.com/office/drawing/2014/main" xmlns="" id="{36986587-6AC0-43B0-BEFC-111DD934C26B}"/>
                    </a:ext>
                  </a:extLst>
                </p:cNvPr>
                <p:cNvSpPr/>
                <p:nvPr/>
              </p:nvSpPr>
              <p:spPr bwMode="auto">
                <a:xfrm>
                  <a:off x="6170613" y="3211513"/>
                  <a:ext cx="247650" cy="53975"/>
                </a:xfrm>
                <a:custGeom>
                  <a:avLst/>
                  <a:gdLst>
                    <a:gd name="T0" fmla="*/ 0 w 178"/>
                    <a:gd name="T1" fmla="*/ 0 h 39"/>
                    <a:gd name="T2" fmla="*/ 5 w 178"/>
                    <a:gd name="T3" fmla="*/ 12 h 39"/>
                    <a:gd name="T4" fmla="*/ 116 w 178"/>
                    <a:gd name="T5" fmla="*/ 39 h 39"/>
                    <a:gd name="T6" fmla="*/ 178 w 178"/>
                    <a:gd name="T7" fmla="*/ 31 h 39"/>
                    <a:gd name="T8" fmla="*/ 177 w 178"/>
                    <a:gd name="T9" fmla="*/ 29 h 39"/>
                    <a:gd name="T10" fmla="*/ 177 w 178"/>
                    <a:gd name="T11" fmla="*/ 29 h 39"/>
                    <a:gd name="T12" fmla="*/ 177 w 178"/>
                    <a:gd name="T13" fmla="*/ 29 h 39"/>
                    <a:gd name="T14" fmla="*/ 177 w 178"/>
                    <a:gd name="T15" fmla="*/ 29 h 39"/>
                    <a:gd name="T16" fmla="*/ 177 w 178"/>
                    <a:gd name="T17" fmla="*/ 29 h 39"/>
                    <a:gd name="T18" fmla="*/ 177 w 178"/>
                    <a:gd name="T19" fmla="*/ 29 h 39"/>
                    <a:gd name="T20" fmla="*/ 126 w 178"/>
                    <a:gd name="T21" fmla="*/ 34 h 39"/>
                    <a:gd name="T22" fmla="*/ 0 w 178"/>
                    <a:gd name="T2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8" h="39">
                      <a:moveTo>
                        <a:pt x="0" y="0"/>
                      </a:moveTo>
                      <a:cubicBezTo>
                        <a:pt x="2" y="4"/>
                        <a:pt x="4" y="8"/>
                        <a:pt x="5" y="12"/>
                      </a:cubicBezTo>
                      <a:cubicBezTo>
                        <a:pt x="46" y="33"/>
                        <a:pt x="85" y="39"/>
                        <a:pt x="116" y="39"/>
                      </a:cubicBezTo>
                      <a:cubicBezTo>
                        <a:pt x="142" y="39"/>
                        <a:pt x="163" y="35"/>
                        <a:pt x="178" y="31"/>
                      </a:cubicBezTo>
                      <a:cubicBezTo>
                        <a:pt x="177" y="30"/>
                        <a:pt x="177" y="30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77" y="29"/>
                        <a:pt x="177" y="29"/>
                        <a:pt x="177" y="29"/>
                      </a:cubicBezTo>
                      <a:cubicBezTo>
                        <a:pt x="164" y="32"/>
                        <a:pt x="146" y="34"/>
                        <a:pt x="126" y="34"/>
                      </a:cubicBezTo>
                      <a:cubicBezTo>
                        <a:pt x="90" y="34"/>
                        <a:pt x="47" y="27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ïṥľíḑé">
                  <a:extLst>
                    <a:ext uri="{FF2B5EF4-FFF2-40B4-BE49-F238E27FC236}">
                      <a16:creationId xmlns:a16="http://schemas.microsoft.com/office/drawing/2014/main" xmlns="" id="{3E6EF8E8-0D2A-4B06-9AB0-EA6F05BDC8AB}"/>
                    </a:ext>
                  </a:extLst>
                </p:cNvPr>
                <p:cNvSpPr/>
                <p:nvPr/>
              </p:nvSpPr>
              <p:spPr bwMode="auto">
                <a:xfrm>
                  <a:off x="5970588" y="3001963"/>
                  <a:ext cx="206375" cy="225425"/>
                </a:xfrm>
                <a:custGeom>
                  <a:avLst/>
                  <a:gdLst>
                    <a:gd name="T0" fmla="*/ 0 w 148"/>
                    <a:gd name="T1" fmla="*/ 0 h 163"/>
                    <a:gd name="T2" fmla="*/ 0 w 148"/>
                    <a:gd name="T3" fmla="*/ 16 h 163"/>
                    <a:gd name="T4" fmla="*/ 0 w 148"/>
                    <a:gd name="T5" fmla="*/ 20 h 163"/>
                    <a:gd name="T6" fmla="*/ 148 w 148"/>
                    <a:gd name="T7" fmla="*/ 163 h 163"/>
                    <a:gd name="T8" fmla="*/ 143 w 148"/>
                    <a:gd name="T9" fmla="*/ 151 h 163"/>
                    <a:gd name="T10" fmla="*/ 0 w 148"/>
                    <a:gd name="T11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8" h="163">
                      <a:moveTo>
                        <a:pt x="0" y="0"/>
                      </a:moveTo>
                      <a:cubicBezTo>
                        <a:pt x="0" y="5"/>
                        <a:pt x="0" y="10"/>
                        <a:pt x="0" y="16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48" y="96"/>
                        <a:pt x="100" y="140"/>
                        <a:pt x="148" y="163"/>
                      </a:cubicBezTo>
                      <a:cubicBezTo>
                        <a:pt x="147" y="159"/>
                        <a:pt x="145" y="155"/>
                        <a:pt x="143" y="151"/>
                      </a:cubicBezTo>
                      <a:cubicBezTo>
                        <a:pt x="96" y="124"/>
                        <a:pt x="46" y="78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ïsľiḑé">
                  <a:extLst>
                    <a:ext uri="{FF2B5EF4-FFF2-40B4-BE49-F238E27FC236}">
                      <a16:creationId xmlns:a16="http://schemas.microsoft.com/office/drawing/2014/main" xmlns="" id="{F0D02BEA-A791-406E-83BE-F9DC394FAAC7}"/>
                    </a:ext>
                  </a:extLst>
                </p:cNvPr>
                <p:cNvSpPr/>
                <p:nvPr/>
              </p:nvSpPr>
              <p:spPr bwMode="auto">
                <a:xfrm>
                  <a:off x="5949950" y="2884488"/>
                  <a:ext cx="508000" cy="485775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ï$ļïďê">
                  <a:extLst>
                    <a:ext uri="{FF2B5EF4-FFF2-40B4-BE49-F238E27FC236}">
                      <a16:creationId xmlns:a16="http://schemas.microsoft.com/office/drawing/2014/main" xmlns="" id="{536F104A-35E7-4F9B-9EDA-AAE4F227A8B7}"/>
                    </a:ext>
                  </a:extLst>
                </p:cNvPr>
                <p:cNvSpPr/>
                <p:nvPr/>
              </p:nvSpPr>
              <p:spPr bwMode="auto">
                <a:xfrm>
                  <a:off x="5673725" y="2317751"/>
                  <a:ext cx="434975" cy="501650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îṡḷïḑê">
                  <a:extLst>
                    <a:ext uri="{FF2B5EF4-FFF2-40B4-BE49-F238E27FC236}">
                      <a16:creationId xmlns:a16="http://schemas.microsoft.com/office/drawing/2014/main" xmlns="" id="{5C795F08-9E46-4F3D-BAAC-A0FE7337BBEF}"/>
                    </a:ext>
                  </a:extLst>
                </p:cNvPr>
                <p:cNvSpPr/>
                <p:nvPr/>
              </p:nvSpPr>
              <p:spPr bwMode="auto">
                <a:xfrm>
                  <a:off x="5767388" y="2317751"/>
                  <a:ext cx="249238" cy="501650"/>
                </a:xfrm>
                <a:custGeom>
                  <a:avLst/>
                  <a:gdLst>
                    <a:gd name="T0" fmla="*/ 37 w 179"/>
                    <a:gd name="T1" fmla="*/ 0 h 360"/>
                    <a:gd name="T2" fmla="*/ 1 w 179"/>
                    <a:gd name="T3" fmla="*/ 95 h 360"/>
                    <a:gd name="T4" fmla="*/ 0 w 179"/>
                    <a:gd name="T5" fmla="*/ 110 h 360"/>
                    <a:gd name="T6" fmla="*/ 84 w 179"/>
                    <a:gd name="T7" fmla="*/ 356 h 360"/>
                    <a:gd name="T8" fmla="*/ 157 w 179"/>
                    <a:gd name="T9" fmla="*/ 360 h 360"/>
                    <a:gd name="T10" fmla="*/ 179 w 179"/>
                    <a:gd name="T11" fmla="*/ 235 h 360"/>
                    <a:gd name="T12" fmla="*/ 155 w 179"/>
                    <a:gd name="T13" fmla="*/ 122 h 360"/>
                    <a:gd name="T14" fmla="*/ 155 w 179"/>
                    <a:gd name="T15" fmla="*/ 121 h 360"/>
                    <a:gd name="T16" fmla="*/ 37 w 179"/>
                    <a:gd name="T1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360">
                      <a:moveTo>
                        <a:pt x="37" y="0"/>
                      </a:moveTo>
                      <a:cubicBezTo>
                        <a:pt x="14" y="28"/>
                        <a:pt x="3" y="60"/>
                        <a:pt x="1" y="95"/>
                      </a:cubicBezTo>
                      <a:cubicBezTo>
                        <a:pt x="1" y="100"/>
                        <a:pt x="0" y="105"/>
                        <a:pt x="0" y="110"/>
                      </a:cubicBezTo>
                      <a:cubicBezTo>
                        <a:pt x="0" y="227"/>
                        <a:pt x="84" y="356"/>
                        <a:pt x="84" y="356"/>
                      </a:cubicBezTo>
                      <a:cubicBezTo>
                        <a:pt x="157" y="360"/>
                        <a:pt x="157" y="360"/>
                        <a:pt x="157" y="360"/>
                      </a:cubicBezTo>
                      <a:cubicBezTo>
                        <a:pt x="173" y="313"/>
                        <a:pt x="179" y="272"/>
                        <a:pt x="179" y="235"/>
                      </a:cubicBezTo>
                      <a:cubicBezTo>
                        <a:pt x="179" y="190"/>
                        <a:pt x="169" y="153"/>
                        <a:pt x="155" y="122"/>
                      </a:cubicBezTo>
                      <a:cubicBezTo>
                        <a:pt x="155" y="122"/>
                        <a:pt x="155" y="121"/>
                        <a:pt x="155" y="121"/>
                      </a:cubicBezTo>
                      <a:cubicBezTo>
                        <a:pt x="114" y="35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iśḻîdé">
                  <a:extLst>
                    <a:ext uri="{FF2B5EF4-FFF2-40B4-BE49-F238E27FC236}">
                      <a16:creationId xmlns:a16="http://schemas.microsoft.com/office/drawing/2014/main" xmlns="" id="{3445F5BA-00BD-442B-B61D-E4488032D669}"/>
                    </a:ext>
                  </a:extLst>
                </p:cNvPr>
                <p:cNvSpPr/>
                <p:nvPr/>
              </p:nvSpPr>
              <p:spPr bwMode="auto">
                <a:xfrm>
                  <a:off x="5392738" y="2466976"/>
                  <a:ext cx="465138" cy="419100"/>
                </a:xfrm>
                <a:custGeom>
                  <a:avLst/>
                  <a:gdLst>
                    <a:gd name="T0" fmla="*/ 279 w 334"/>
                    <a:gd name="T1" fmla="*/ 301 h 301"/>
                    <a:gd name="T2" fmla="*/ 0 w 334"/>
                    <a:gd name="T3" fmla="*/ 75 h 301"/>
                    <a:gd name="T4" fmla="*/ 334 w 334"/>
                    <a:gd name="T5" fmla="*/ 254 h 301"/>
                    <a:gd name="T6" fmla="*/ 279 w 334"/>
                    <a:gd name="T7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1">
                      <a:moveTo>
                        <a:pt x="279" y="301"/>
                      </a:moveTo>
                      <a:cubicBezTo>
                        <a:pt x="279" y="301"/>
                        <a:pt x="9" y="235"/>
                        <a:pt x="0" y="75"/>
                      </a:cubicBezTo>
                      <a:cubicBezTo>
                        <a:pt x="0" y="75"/>
                        <a:pt x="217" y="0"/>
                        <a:pt x="334" y="254"/>
                      </a:cubicBezTo>
                      <a:cubicBezTo>
                        <a:pt x="279" y="301"/>
                        <a:pt x="279" y="301"/>
                        <a:pt x="279" y="30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ïṡ1iḓe">
                  <a:extLst>
                    <a:ext uri="{FF2B5EF4-FFF2-40B4-BE49-F238E27FC236}">
                      <a16:creationId xmlns:a16="http://schemas.microsoft.com/office/drawing/2014/main" xmlns="" id="{0019D710-33A8-44AD-96B2-531AE7D343E4}"/>
                    </a:ext>
                  </a:extLst>
                </p:cNvPr>
                <p:cNvSpPr/>
                <p:nvPr/>
              </p:nvSpPr>
              <p:spPr bwMode="auto">
                <a:xfrm>
                  <a:off x="5392738" y="2555876"/>
                  <a:ext cx="465138" cy="300038"/>
                </a:xfrm>
                <a:custGeom>
                  <a:avLst/>
                  <a:gdLst>
                    <a:gd name="T0" fmla="*/ 73 w 334"/>
                    <a:gd name="T1" fmla="*/ 0 h 216"/>
                    <a:gd name="T2" fmla="*/ 0 w 334"/>
                    <a:gd name="T3" fmla="*/ 11 h 216"/>
                    <a:gd name="T4" fmla="*/ 199 w 334"/>
                    <a:gd name="T5" fmla="*/ 211 h 216"/>
                    <a:gd name="T6" fmla="*/ 246 w 334"/>
                    <a:gd name="T7" fmla="*/ 208 h 216"/>
                    <a:gd name="T8" fmla="*/ 303 w 334"/>
                    <a:gd name="T9" fmla="*/ 212 h 216"/>
                    <a:gd name="T10" fmla="*/ 304 w 334"/>
                    <a:gd name="T11" fmla="*/ 216 h 216"/>
                    <a:gd name="T12" fmla="*/ 334 w 334"/>
                    <a:gd name="T13" fmla="*/ 190 h 216"/>
                    <a:gd name="T14" fmla="*/ 332 w 334"/>
                    <a:gd name="T15" fmla="*/ 186 h 216"/>
                    <a:gd name="T16" fmla="*/ 162 w 334"/>
                    <a:gd name="T17" fmla="*/ 16 h 216"/>
                    <a:gd name="T18" fmla="*/ 73 w 334"/>
                    <a:gd name="T1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216">
                      <a:moveTo>
                        <a:pt x="73" y="0"/>
                      </a:moveTo>
                      <a:cubicBezTo>
                        <a:pt x="30" y="0"/>
                        <a:pt x="0" y="11"/>
                        <a:pt x="0" y="11"/>
                      </a:cubicBezTo>
                      <a:cubicBezTo>
                        <a:pt x="6" y="114"/>
                        <a:pt x="119" y="178"/>
                        <a:pt x="199" y="211"/>
                      </a:cubicBezTo>
                      <a:cubicBezTo>
                        <a:pt x="214" y="209"/>
                        <a:pt x="230" y="208"/>
                        <a:pt x="246" y="208"/>
                      </a:cubicBezTo>
                      <a:cubicBezTo>
                        <a:pt x="264" y="208"/>
                        <a:pt x="283" y="209"/>
                        <a:pt x="303" y="212"/>
                      </a:cubicBezTo>
                      <a:cubicBezTo>
                        <a:pt x="304" y="216"/>
                        <a:pt x="304" y="216"/>
                        <a:pt x="304" y="216"/>
                      </a:cubicBezTo>
                      <a:cubicBezTo>
                        <a:pt x="334" y="190"/>
                        <a:pt x="334" y="190"/>
                        <a:pt x="334" y="190"/>
                      </a:cubicBezTo>
                      <a:cubicBezTo>
                        <a:pt x="333" y="189"/>
                        <a:pt x="333" y="188"/>
                        <a:pt x="332" y="186"/>
                      </a:cubicBezTo>
                      <a:cubicBezTo>
                        <a:pt x="284" y="85"/>
                        <a:pt x="221" y="37"/>
                        <a:pt x="162" y="16"/>
                      </a:cubicBezTo>
                      <a:cubicBezTo>
                        <a:pt x="130" y="4"/>
                        <a:pt x="99" y="0"/>
                        <a:pt x="7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íşļïḍè">
                  <a:extLst>
                    <a:ext uri="{FF2B5EF4-FFF2-40B4-BE49-F238E27FC236}">
                      <a16:creationId xmlns:a16="http://schemas.microsoft.com/office/drawing/2014/main" xmlns="" id="{07820857-ACAD-4B33-BD6D-C1F1815358A3}"/>
                    </a:ext>
                  </a:extLst>
                </p:cNvPr>
                <p:cNvSpPr/>
                <p:nvPr/>
              </p:nvSpPr>
              <p:spPr bwMode="auto">
                <a:xfrm>
                  <a:off x="5356225" y="2801938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4 h 301"/>
                    <a:gd name="T4" fmla="*/ 329 w 340"/>
                    <a:gd name="T5" fmla="*/ 35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4"/>
                      </a:cubicBezTo>
                      <a:cubicBezTo>
                        <a:pt x="0" y="224"/>
                        <a:pt x="51" y="0"/>
                        <a:pt x="329" y="35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is1îdé">
                  <a:extLst>
                    <a:ext uri="{FF2B5EF4-FFF2-40B4-BE49-F238E27FC236}">
                      <a16:creationId xmlns:a16="http://schemas.microsoft.com/office/drawing/2014/main" xmlns="" id="{E168B356-BB64-4559-9D99-6D542D59C7D6}"/>
                    </a:ext>
                  </a:extLst>
                </p:cNvPr>
                <p:cNvSpPr/>
                <p:nvPr/>
              </p:nvSpPr>
              <p:spPr bwMode="auto">
                <a:xfrm>
                  <a:off x="5356225" y="2844801"/>
                  <a:ext cx="471488" cy="293688"/>
                </a:xfrm>
                <a:custGeom>
                  <a:avLst/>
                  <a:gdLst>
                    <a:gd name="T0" fmla="*/ 272 w 339"/>
                    <a:gd name="T1" fmla="*/ 0 h 211"/>
                    <a:gd name="T2" fmla="*/ 0 w 339"/>
                    <a:gd name="T3" fmla="*/ 193 h 211"/>
                    <a:gd name="T4" fmla="*/ 74 w 339"/>
                    <a:gd name="T5" fmla="*/ 211 h 211"/>
                    <a:gd name="T6" fmla="*/ 324 w 339"/>
                    <a:gd name="T7" fmla="*/ 90 h 211"/>
                    <a:gd name="T8" fmla="*/ 339 w 339"/>
                    <a:gd name="T9" fmla="*/ 70 h 211"/>
                    <a:gd name="T10" fmla="*/ 337 w 339"/>
                    <a:gd name="T11" fmla="*/ 60 h 211"/>
                    <a:gd name="T12" fmla="*/ 329 w 339"/>
                    <a:gd name="T13" fmla="*/ 4 h 211"/>
                    <a:gd name="T14" fmla="*/ 272 w 339"/>
                    <a:gd name="T15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9" h="211">
                      <a:moveTo>
                        <a:pt x="272" y="0"/>
                      </a:moveTo>
                      <a:cubicBezTo>
                        <a:pt x="44" y="0"/>
                        <a:pt x="0" y="193"/>
                        <a:pt x="0" y="193"/>
                      </a:cubicBezTo>
                      <a:cubicBezTo>
                        <a:pt x="24" y="205"/>
                        <a:pt x="49" y="211"/>
                        <a:pt x="74" y="211"/>
                      </a:cubicBezTo>
                      <a:cubicBezTo>
                        <a:pt x="176" y="211"/>
                        <a:pt x="285" y="124"/>
                        <a:pt x="324" y="90"/>
                      </a:cubicBezTo>
                      <a:cubicBezTo>
                        <a:pt x="329" y="83"/>
                        <a:pt x="334" y="76"/>
                        <a:pt x="339" y="70"/>
                      </a:cubicBezTo>
                      <a:cubicBezTo>
                        <a:pt x="337" y="60"/>
                        <a:pt x="337" y="60"/>
                        <a:pt x="337" y="60"/>
                      </a:cubicBezTo>
                      <a:cubicBezTo>
                        <a:pt x="329" y="4"/>
                        <a:pt x="329" y="4"/>
                        <a:pt x="329" y="4"/>
                      </a:cubicBezTo>
                      <a:cubicBezTo>
                        <a:pt x="309" y="1"/>
                        <a:pt x="290" y="0"/>
                        <a:pt x="27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ï$ļídê">
                  <a:extLst>
                    <a:ext uri="{FF2B5EF4-FFF2-40B4-BE49-F238E27FC236}">
                      <a16:creationId xmlns:a16="http://schemas.microsoft.com/office/drawing/2014/main" xmlns="" id="{486DB3FE-17AE-49F1-99DB-0A1B65B65559}"/>
                    </a:ext>
                  </a:extLst>
                </p:cNvPr>
                <p:cNvSpPr/>
                <p:nvPr/>
              </p:nvSpPr>
              <p:spPr bwMode="auto">
                <a:xfrm>
                  <a:off x="5603875" y="2886076"/>
                  <a:ext cx="409575" cy="520700"/>
                </a:xfrm>
                <a:custGeom>
                  <a:avLst/>
                  <a:gdLst>
                    <a:gd name="T0" fmla="*/ 261 w 294"/>
                    <a:gd name="T1" fmla="*/ 35 h 375"/>
                    <a:gd name="T2" fmla="*/ 146 w 294"/>
                    <a:gd name="T3" fmla="*/ 375 h 375"/>
                    <a:gd name="T4" fmla="*/ 197 w 294"/>
                    <a:gd name="T5" fmla="*/ 0 h 375"/>
                    <a:gd name="T6" fmla="*/ 261 w 294"/>
                    <a:gd name="T7" fmla="*/ 3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5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5"/>
                      </a:cubicBezTo>
                      <a:cubicBezTo>
                        <a:pt x="146" y="375"/>
                        <a:pt x="0" y="199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ïsḻîḋè">
                  <a:extLst>
                    <a:ext uri="{FF2B5EF4-FFF2-40B4-BE49-F238E27FC236}">
                      <a16:creationId xmlns:a16="http://schemas.microsoft.com/office/drawing/2014/main" xmlns="" id="{6D0D9CD4-AE5F-40E7-AE1C-2BFAFDB0895E}"/>
                    </a:ext>
                  </a:extLst>
                </p:cNvPr>
                <p:cNvSpPr/>
                <p:nvPr/>
              </p:nvSpPr>
              <p:spPr bwMode="auto">
                <a:xfrm>
                  <a:off x="5734050" y="2886076"/>
                  <a:ext cx="236538" cy="520700"/>
                </a:xfrm>
                <a:custGeom>
                  <a:avLst/>
                  <a:gdLst>
                    <a:gd name="T0" fmla="*/ 103 w 170"/>
                    <a:gd name="T1" fmla="*/ 0 h 375"/>
                    <a:gd name="T2" fmla="*/ 67 w 170"/>
                    <a:gd name="T3" fmla="*/ 41 h 375"/>
                    <a:gd name="T4" fmla="*/ 52 w 170"/>
                    <a:gd name="T5" fmla="*/ 61 h 375"/>
                    <a:gd name="T6" fmla="*/ 0 w 170"/>
                    <a:gd name="T7" fmla="*/ 219 h 375"/>
                    <a:gd name="T8" fmla="*/ 52 w 170"/>
                    <a:gd name="T9" fmla="*/ 375 h 375"/>
                    <a:gd name="T10" fmla="*/ 170 w 170"/>
                    <a:gd name="T11" fmla="*/ 99 h 375"/>
                    <a:gd name="T12" fmla="*/ 170 w 170"/>
                    <a:gd name="T13" fmla="*/ 83 h 375"/>
                    <a:gd name="T14" fmla="*/ 155 w 170"/>
                    <a:gd name="T15" fmla="*/ 56 h 375"/>
                    <a:gd name="T16" fmla="*/ 155 w 170"/>
                    <a:gd name="T17" fmla="*/ 56 h 375"/>
                    <a:gd name="T18" fmla="*/ 155 w 170"/>
                    <a:gd name="T19" fmla="*/ 56 h 375"/>
                    <a:gd name="T20" fmla="*/ 167 w 170"/>
                    <a:gd name="T21" fmla="*/ 41 h 375"/>
                    <a:gd name="T22" fmla="*/ 167 w 170"/>
                    <a:gd name="T23" fmla="*/ 36 h 375"/>
                    <a:gd name="T24" fmla="*/ 167 w 170"/>
                    <a:gd name="T25" fmla="*/ 35 h 375"/>
                    <a:gd name="T26" fmla="*/ 103 w 170"/>
                    <a:gd name="T27" fmla="*/ 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0" h="375">
                      <a:moveTo>
                        <a:pt x="103" y="0"/>
                      </a:moveTo>
                      <a:cubicBezTo>
                        <a:pt x="89" y="13"/>
                        <a:pt x="77" y="27"/>
                        <a:pt x="67" y="41"/>
                      </a:cubicBezTo>
                      <a:cubicBezTo>
                        <a:pt x="62" y="47"/>
                        <a:pt x="57" y="54"/>
                        <a:pt x="52" y="61"/>
                      </a:cubicBezTo>
                      <a:cubicBezTo>
                        <a:pt x="13" y="118"/>
                        <a:pt x="0" y="172"/>
                        <a:pt x="0" y="219"/>
                      </a:cubicBezTo>
                      <a:cubicBezTo>
                        <a:pt x="0" y="312"/>
                        <a:pt x="52" y="375"/>
                        <a:pt x="52" y="375"/>
                      </a:cubicBezTo>
                      <a:cubicBezTo>
                        <a:pt x="154" y="331"/>
                        <a:pt x="170" y="185"/>
                        <a:pt x="170" y="99"/>
                      </a:cubicBezTo>
                      <a:cubicBezTo>
                        <a:pt x="170" y="93"/>
                        <a:pt x="170" y="88"/>
                        <a:pt x="170" y="83"/>
                      </a:cubicBezTo>
                      <a:cubicBezTo>
                        <a:pt x="165" y="74"/>
                        <a:pt x="160" y="65"/>
                        <a:pt x="155" y="56"/>
                      </a:cubicBezTo>
                      <a:cubicBezTo>
                        <a:pt x="155" y="56"/>
                        <a:pt x="155" y="56"/>
                        <a:pt x="155" y="56"/>
                      </a:cubicBezTo>
                      <a:cubicBezTo>
                        <a:pt x="155" y="56"/>
                        <a:pt x="155" y="56"/>
                        <a:pt x="155" y="56"/>
                      </a:cubicBezTo>
                      <a:cubicBezTo>
                        <a:pt x="167" y="41"/>
                        <a:pt x="167" y="41"/>
                        <a:pt x="167" y="41"/>
                      </a:cubicBezTo>
                      <a:cubicBezTo>
                        <a:pt x="167" y="38"/>
                        <a:pt x="167" y="37"/>
                        <a:pt x="167" y="36"/>
                      </a:cubicBezTo>
                      <a:cubicBezTo>
                        <a:pt x="167" y="35"/>
                        <a:pt x="167" y="35"/>
                        <a:pt x="167" y="35"/>
                      </a:cubicBezTo>
                      <a:cubicBezTo>
                        <a:pt x="103" y="0"/>
                        <a:pt x="103" y="0"/>
                        <a:pt x="10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îś1îḍe">
                  <a:extLst>
                    <a:ext uri="{FF2B5EF4-FFF2-40B4-BE49-F238E27FC236}">
                      <a16:creationId xmlns:a16="http://schemas.microsoft.com/office/drawing/2014/main" xmlns="" id="{8291F826-64FE-4533-9FDF-B23E22492919}"/>
                    </a:ext>
                  </a:extLst>
                </p:cNvPr>
                <p:cNvSpPr/>
                <p:nvPr/>
              </p:nvSpPr>
              <p:spPr bwMode="auto">
                <a:xfrm>
                  <a:off x="5949950" y="2884488"/>
                  <a:ext cx="508000" cy="485775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îṣļíḑe">
                  <a:extLst>
                    <a:ext uri="{FF2B5EF4-FFF2-40B4-BE49-F238E27FC236}">
                      <a16:creationId xmlns:a16="http://schemas.microsoft.com/office/drawing/2014/main" xmlns="" id="{B9302967-5D72-4AC6-BBCA-93053E340C3D}"/>
                    </a:ext>
                  </a:extLst>
                </p:cNvPr>
                <p:cNvSpPr/>
                <p:nvPr/>
              </p:nvSpPr>
              <p:spPr bwMode="auto">
                <a:xfrm>
                  <a:off x="5949950" y="2889251"/>
                  <a:ext cx="501650" cy="369888"/>
                </a:xfrm>
                <a:custGeom>
                  <a:avLst/>
                  <a:gdLst>
                    <a:gd name="T0" fmla="*/ 46 w 360"/>
                    <a:gd name="T1" fmla="*/ 0 h 265"/>
                    <a:gd name="T2" fmla="*/ 12 w 360"/>
                    <a:gd name="T3" fmla="*/ 38 h 265"/>
                    <a:gd name="T4" fmla="*/ 0 w 360"/>
                    <a:gd name="T5" fmla="*/ 53 h 265"/>
                    <a:gd name="T6" fmla="*/ 284 w 360"/>
                    <a:gd name="T7" fmla="*/ 265 h 265"/>
                    <a:gd name="T8" fmla="*/ 335 w 360"/>
                    <a:gd name="T9" fmla="*/ 260 h 265"/>
                    <a:gd name="T10" fmla="*/ 339 w 360"/>
                    <a:gd name="T11" fmla="*/ 256 h 265"/>
                    <a:gd name="T12" fmla="*/ 335 w 360"/>
                    <a:gd name="T13" fmla="*/ 250 h 265"/>
                    <a:gd name="T14" fmla="*/ 360 w 360"/>
                    <a:gd name="T15" fmla="*/ 230 h 265"/>
                    <a:gd name="T16" fmla="*/ 336 w 360"/>
                    <a:gd name="T17" fmla="*/ 177 h 265"/>
                    <a:gd name="T18" fmla="*/ 311 w 360"/>
                    <a:gd name="T19" fmla="*/ 178 h 265"/>
                    <a:gd name="T20" fmla="*/ 39 w 360"/>
                    <a:gd name="T21" fmla="*/ 21 h 265"/>
                    <a:gd name="T22" fmla="*/ 44 w 360"/>
                    <a:gd name="T23" fmla="*/ 12 h 265"/>
                    <a:gd name="T24" fmla="*/ 44 w 360"/>
                    <a:gd name="T25" fmla="*/ 12 h 265"/>
                    <a:gd name="T26" fmla="*/ 49 w 360"/>
                    <a:gd name="T27" fmla="*/ 4 h 265"/>
                    <a:gd name="T28" fmla="*/ 46 w 360"/>
                    <a:gd name="T2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0" h="265">
                      <a:moveTo>
                        <a:pt x="46" y="0"/>
                      </a:move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4" y="230"/>
                        <a:pt x="208" y="265"/>
                        <a:pt x="284" y="265"/>
                      </a:cubicBezTo>
                      <a:cubicBezTo>
                        <a:pt x="304" y="265"/>
                        <a:pt x="322" y="263"/>
                        <a:pt x="335" y="260"/>
                      </a:cubicBezTo>
                      <a:cubicBezTo>
                        <a:pt x="336" y="259"/>
                        <a:pt x="337" y="258"/>
                        <a:pt x="339" y="256"/>
                      </a:cubicBezTo>
                      <a:cubicBezTo>
                        <a:pt x="337" y="254"/>
                        <a:pt x="336" y="252"/>
                        <a:pt x="335" y="250"/>
                      </a:cubicBezTo>
                      <a:cubicBezTo>
                        <a:pt x="335" y="250"/>
                        <a:pt x="344" y="241"/>
                        <a:pt x="360" y="230"/>
                      </a:cubicBezTo>
                      <a:cubicBezTo>
                        <a:pt x="354" y="211"/>
                        <a:pt x="346" y="193"/>
                        <a:pt x="336" y="177"/>
                      </a:cubicBezTo>
                      <a:cubicBezTo>
                        <a:pt x="328" y="178"/>
                        <a:pt x="320" y="178"/>
                        <a:pt x="311" y="178"/>
                      </a:cubicBezTo>
                      <a:cubicBezTo>
                        <a:pt x="239" y="178"/>
                        <a:pt x="142" y="146"/>
                        <a:pt x="39" y="21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4" y="12"/>
                        <a:pt x="44" y="12"/>
                        <a:pt x="44" y="12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2"/>
                        <a:pt x="47" y="1"/>
                        <a:pt x="4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iṣḻîḓé">
                  <a:extLst>
                    <a:ext uri="{FF2B5EF4-FFF2-40B4-BE49-F238E27FC236}">
                      <a16:creationId xmlns:a16="http://schemas.microsoft.com/office/drawing/2014/main" xmlns="" id="{208A72BD-C935-477E-997F-6B6CCD5A7A70}"/>
                    </a:ext>
                  </a:extLst>
                </p:cNvPr>
                <p:cNvSpPr/>
                <p:nvPr/>
              </p:nvSpPr>
              <p:spPr bwMode="auto">
                <a:xfrm>
                  <a:off x="6410325" y="3084513"/>
                  <a:ext cx="139700" cy="52388"/>
                </a:xfrm>
                <a:custGeom>
                  <a:avLst/>
                  <a:gdLst>
                    <a:gd name="T0" fmla="*/ 100 w 100"/>
                    <a:gd name="T1" fmla="*/ 0 h 37"/>
                    <a:gd name="T2" fmla="*/ 0 w 100"/>
                    <a:gd name="T3" fmla="*/ 28 h 37"/>
                    <a:gd name="T4" fmla="*/ 6 w 100"/>
                    <a:gd name="T5" fmla="*/ 37 h 37"/>
                    <a:gd name="T6" fmla="*/ 93 w 100"/>
                    <a:gd name="T7" fmla="*/ 10 h 37"/>
                    <a:gd name="T8" fmla="*/ 100 w 100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7">
                      <a:moveTo>
                        <a:pt x="100" y="0"/>
                      </a:moveTo>
                      <a:cubicBezTo>
                        <a:pt x="83" y="9"/>
                        <a:pt x="48" y="25"/>
                        <a:pt x="0" y="28"/>
                      </a:cubicBezTo>
                      <a:cubicBezTo>
                        <a:pt x="2" y="31"/>
                        <a:pt x="4" y="34"/>
                        <a:pt x="6" y="37"/>
                      </a:cubicBezTo>
                      <a:cubicBezTo>
                        <a:pt x="47" y="33"/>
                        <a:pt x="77" y="19"/>
                        <a:pt x="93" y="10"/>
                      </a:cubicBezTo>
                      <a:cubicBezTo>
                        <a:pt x="95" y="7"/>
                        <a:pt x="98" y="3"/>
                        <a:pt x="10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ïṡlíḓê">
                  <a:extLst>
                    <a:ext uri="{FF2B5EF4-FFF2-40B4-BE49-F238E27FC236}">
                      <a16:creationId xmlns:a16="http://schemas.microsoft.com/office/drawing/2014/main" xmlns="" id="{C108A12E-D16C-4786-BE9F-37940E451BF1}"/>
                    </a:ext>
                  </a:extLst>
                </p:cNvPr>
                <p:cNvSpPr/>
                <p:nvPr/>
              </p:nvSpPr>
              <p:spPr bwMode="auto">
                <a:xfrm>
                  <a:off x="6538913" y="3081338"/>
                  <a:ext cx="19050" cy="17463"/>
                </a:xfrm>
                <a:custGeom>
                  <a:avLst/>
                  <a:gdLst>
                    <a:gd name="T0" fmla="*/ 11 w 13"/>
                    <a:gd name="T1" fmla="*/ 0 h 12"/>
                    <a:gd name="T2" fmla="*/ 7 w 13"/>
                    <a:gd name="T3" fmla="*/ 2 h 12"/>
                    <a:gd name="T4" fmla="*/ 0 w 13"/>
                    <a:gd name="T5" fmla="*/ 12 h 12"/>
                    <a:gd name="T6" fmla="*/ 13 w 13"/>
                    <a:gd name="T7" fmla="*/ 5 h 12"/>
                    <a:gd name="T8" fmla="*/ 11 w 13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11" y="0"/>
                      </a:moveTo>
                      <a:cubicBezTo>
                        <a:pt x="10" y="0"/>
                        <a:pt x="8" y="1"/>
                        <a:pt x="7" y="2"/>
                      </a:cubicBezTo>
                      <a:cubicBezTo>
                        <a:pt x="5" y="5"/>
                        <a:pt x="2" y="9"/>
                        <a:pt x="0" y="12"/>
                      </a:cubicBezTo>
                      <a:cubicBezTo>
                        <a:pt x="8" y="8"/>
                        <a:pt x="13" y="5"/>
                        <a:pt x="13" y="5"/>
                      </a:cubicBezTo>
                      <a:cubicBezTo>
                        <a:pt x="12" y="3"/>
                        <a:pt x="11" y="1"/>
                        <a:pt x="11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iṩliḍé">
                  <a:extLst>
                    <a:ext uri="{FF2B5EF4-FFF2-40B4-BE49-F238E27FC236}">
                      <a16:creationId xmlns:a16="http://schemas.microsoft.com/office/drawing/2014/main" xmlns="" id="{8D1FB4C7-309C-4C1F-850B-340C00E3CF8A}"/>
                    </a:ext>
                  </a:extLst>
                </p:cNvPr>
                <p:cNvSpPr/>
                <p:nvPr/>
              </p:nvSpPr>
              <p:spPr bwMode="auto">
                <a:xfrm>
                  <a:off x="6005513" y="2906713"/>
                  <a:ext cx="412750" cy="230188"/>
                </a:xfrm>
                <a:custGeom>
                  <a:avLst/>
                  <a:gdLst>
                    <a:gd name="T0" fmla="*/ 5 w 297"/>
                    <a:gd name="T1" fmla="*/ 0 h 166"/>
                    <a:gd name="T2" fmla="*/ 0 w 297"/>
                    <a:gd name="T3" fmla="*/ 9 h 166"/>
                    <a:gd name="T4" fmla="*/ 272 w 297"/>
                    <a:gd name="T5" fmla="*/ 166 h 166"/>
                    <a:gd name="T6" fmla="*/ 297 w 297"/>
                    <a:gd name="T7" fmla="*/ 165 h 166"/>
                    <a:gd name="T8" fmla="*/ 291 w 297"/>
                    <a:gd name="T9" fmla="*/ 156 h 166"/>
                    <a:gd name="T10" fmla="*/ 277 w 297"/>
                    <a:gd name="T11" fmla="*/ 157 h 166"/>
                    <a:gd name="T12" fmla="*/ 5 w 297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7" h="166">
                      <a:moveTo>
                        <a:pt x="5" y="0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03" y="134"/>
                        <a:pt x="200" y="166"/>
                        <a:pt x="272" y="166"/>
                      </a:cubicBezTo>
                      <a:cubicBezTo>
                        <a:pt x="281" y="166"/>
                        <a:pt x="289" y="166"/>
                        <a:pt x="297" y="165"/>
                      </a:cubicBezTo>
                      <a:cubicBezTo>
                        <a:pt x="295" y="162"/>
                        <a:pt x="293" y="159"/>
                        <a:pt x="291" y="156"/>
                      </a:cubicBezTo>
                      <a:cubicBezTo>
                        <a:pt x="287" y="156"/>
                        <a:pt x="282" y="157"/>
                        <a:pt x="277" y="157"/>
                      </a:cubicBezTo>
                      <a:cubicBezTo>
                        <a:pt x="205" y="157"/>
                        <a:pt x="108" y="125"/>
                        <a:pt x="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íṣḷiḋe">
                  <a:extLst>
                    <a:ext uri="{FF2B5EF4-FFF2-40B4-BE49-F238E27FC236}">
                      <a16:creationId xmlns:a16="http://schemas.microsoft.com/office/drawing/2014/main" xmlns="" id="{BFC98CBE-A55E-41F2-9A29-8AB5B6455250}"/>
                    </a:ext>
                  </a:extLst>
                </p:cNvPr>
                <p:cNvSpPr/>
                <p:nvPr/>
              </p:nvSpPr>
              <p:spPr bwMode="auto">
                <a:xfrm>
                  <a:off x="6364288" y="2878138"/>
                  <a:ext cx="166688" cy="136525"/>
                </a:xfrm>
                <a:custGeom>
                  <a:avLst/>
                  <a:gdLst>
                    <a:gd name="T0" fmla="*/ 16 w 120"/>
                    <a:gd name="T1" fmla="*/ 0 h 99"/>
                    <a:gd name="T2" fmla="*/ 0 w 120"/>
                    <a:gd name="T3" fmla="*/ 6 h 99"/>
                    <a:gd name="T4" fmla="*/ 120 w 120"/>
                    <a:gd name="T5" fmla="*/ 99 h 99"/>
                    <a:gd name="T6" fmla="*/ 118 w 120"/>
                    <a:gd name="T7" fmla="*/ 82 h 99"/>
                    <a:gd name="T8" fmla="*/ 16 w 120"/>
                    <a:gd name="T9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99">
                      <a:moveTo>
                        <a:pt x="16" y="0"/>
                      </a:moveTo>
                      <a:cubicBezTo>
                        <a:pt x="11" y="2"/>
                        <a:pt x="6" y="4"/>
                        <a:pt x="0" y="6"/>
                      </a:cubicBezTo>
                      <a:cubicBezTo>
                        <a:pt x="46" y="27"/>
                        <a:pt x="90" y="57"/>
                        <a:pt x="120" y="99"/>
                      </a:cubicBezTo>
                      <a:cubicBezTo>
                        <a:pt x="119" y="93"/>
                        <a:pt x="118" y="88"/>
                        <a:pt x="118" y="82"/>
                      </a:cubicBezTo>
                      <a:cubicBezTo>
                        <a:pt x="92" y="46"/>
                        <a:pt x="56" y="20"/>
                        <a:pt x="1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iśļïďè">
                  <a:extLst>
                    <a:ext uri="{FF2B5EF4-FFF2-40B4-BE49-F238E27FC236}">
                      <a16:creationId xmlns:a16="http://schemas.microsoft.com/office/drawing/2014/main" xmlns="" id="{D021DEB8-249C-426F-AAA3-431E194D1861}"/>
                    </a:ext>
                  </a:extLst>
                </p:cNvPr>
                <p:cNvSpPr/>
                <p:nvPr/>
              </p:nvSpPr>
              <p:spPr bwMode="auto">
                <a:xfrm>
                  <a:off x="6011863" y="2849563"/>
                  <a:ext cx="30163" cy="39688"/>
                </a:xfrm>
                <a:custGeom>
                  <a:avLst/>
                  <a:gdLst>
                    <a:gd name="T0" fmla="*/ 22 w 22"/>
                    <a:gd name="T1" fmla="*/ 0 h 29"/>
                    <a:gd name="T2" fmla="*/ 15 w 22"/>
                    <a:gd name="T3" fmla="*/ 1 h 29"/>
                    <a:gd name="T4" fmla="*/ 15 w 22"/>
                    <a:gd name="T5" fmla="*/ 1 h 29"/>
                    <a:gd name="T6" fmla="*/ 0 w 22"/>
                    <a:gd name="T7" fmla="*/ 27 h 29"/>
                    <a:gd name="T8" fmla="*/ 2 w 22"/>
                    <a:gd name="T9" fmla="*/ 29 h 29"/>
                    <a:gd name="T10" fmla="*/ 5 w 22"/>
                    <a:gd name="T11" fmla="*/ 25 h 29"/>
                    <a:gd name="T12" fmla="*/ 8 w 22"/>
                    <a:gd name="T13" fmla="*/ 26 h 29"/>
                    <a:gd name="T14" fmla="*/ 22 w 22"/>
                    <a:gd name="T15" fmla="*/ 1 h 29"/>
                    <a:gd name="T16" fmla="*/ 22 w 22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9">
                      <a:moveTo>
                        <a:pt x="22" y="0"/>
                      </a:moveTo>
                      <a:cubicBezTo>
                        <a:pt x="20" y="0"/>
                        <a:pt x="17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8"/>
                        <a:pt x="1" y="28"/>
                        <a:pt x="2" y="29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8" y="26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ïṩḷîdè">
                  <a:extLst>
                    <a:ext uri="{FF2B5EF4-FFF2-40B4-BE49-F238E27FC236}">
                      <a16:creationId xmlns:a16="http://schemas.microsoft.com/office/drawing/2014/main" xmlns="" id="{5A548CC4-E337-4052-8023-585BA947C939}"/>
                    </a:ext>
                  </a:extLst>
                </p:cNvPr>
                <p:cNvSpPr/>
                <p:nvPr/>
              </p:nvSpPr>
              <p:spPr bwMode="auto">
                <a:xfrm>
                  <a:off x="6170613" y="2814638"/>
                  <a:ext cx="215900" cy="71438"/>
                </a:xfrm>
                <a:custGeom>
                  <a:avLst/>
                  <a:gdLst>
                    <a:gd name="T0" fmla="*/ 24 w 155"/>
                    <a:gd name="T1" fmla="*/ 0 h 51"/>
                    <a:gd name="T2" fmla="*/ 0 w 155"/>
                    <a:gd name="T3" fmla="*/ 10 h 51"/>
                    <a:gd name="T4" fmla="*/ 139 w 155"/>
                    <a:gd name="T5" fmla="*/ 51 h 51"/>
                    <a:gd name="T6" fmla="*/ 155 w 155"/>
                    <a:gd name="T7" fmla="*/ 45 h 51"/>
                    <a:gd name="T8" fmla="*/ 24 w 155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51">
                      <a:moveTo>
                        <a:pt x="24" y="0"/>
                      </a:moveTo>
                      <a:cubicBezTo>
                        <a:pt x="16" y="4"/>
                        <a:pt x="9" y="7"/>
                        <a:pt x="0" y="10"/>
                      </a:cubicBezTo>
                      <a:cubicBezTo>
                        <a:pt x="40" y="17"/>
                        <a:pt x="91" y="29"/>
                        <a:pt x="139" y="51"/>
                      </a:cubicBezTo>
                      <a:cubicBezTo>
                        <a:pt x="145" y="49"/>
                        <a:pt x="150" y="47"/>
                        <a:pt x="155" y="45"/>
                      </a:cubicBezTo>
                      <a:cubicBezTo>
                        <a:pt x="112" y="23"/>
                        <a:pt x="64" y="9"/>
                        <a:pt x="24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iślíďê">
                  <a:extLst>
                    <a:ext uri="{FF2B5EF4-FFF2-40B4-BE49-F238E27FC236}">
                      <a16:creationId xmlns:a16="http://schemas.microsoft.com/office/drawing/2014/main" xmlns="" id="{0176B41D-8E89-4BED-92A6-19F41C6CDAA4}"/>
                    </a:ext>
                  </a:extLst>
                </p:cNvPr>
                <p:cNvSpPr/>
                <p:nvPr/>
              </p:nvSpPr>
              <p:spPr bwMode="auto">
                <a:xfrm>
                  <a:off x="6042025" y="2849563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iśļiḑe">
                  <a:extLst>
                    <a:ext uri="{FF2B5EF4-FFF2-40B4-BE49-F238E27FC236}">
                      <a16:creationId xmlns:a16="http://schemas.microsoft.com/office/drawing/2014/main" xmlns="" id="{08F1FFA2-B909-4A36-80E3-51539D1BC057}"/>
                    </a:ext>
                  </a:extLst>
                </p:cNvPr>
                <p:cNvSpPr/>
                <p:nvPr/>
              </p:nvSpPr>
              <p:spPr bwMode="auto">
                <a:xfrm>
                  <a:off x="6149975" y="2811463"/>
                  <a:ext cx="53975" cy="17463"/>
                </a:xfrm>
                <a:custGeom>
                  <a:avLst/>
                  <a:gdLst>
                    <a:gd name="T0" fmla="*/ 25 w 39"/>
                    <a:gd name="T1" fmla="*/ 0 h 13"/>
                    <a:gd name="T2" fmla="*/ 0 w 39"/>
                    <a:gd name="T3" fmla="*/ 10 h 13"/>
                    <a:gd name="T4" fmla="*/ 15 w 39"/>
                    <a:gd name="T5" fmla="*/ 13 h 13"/>
                    <a:gd name="T6" fmla="*/ 39 w 39"/>
                    <a:gd name="T7" fmla="*/ 3 h 13"/>
                    <a:gd name="T8" fmla="*/ 25 w 39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3">
                      <a:moveTo>
                        <a:pt x="25" y="0"/>
                      </a:moveTo>
                      <a:cubicBezTo>
                        <a:pt x="17" y="4"/>
                        <a:pt x="9" y="7"/>
                        <a:pt x="0" y="10"/>
                      </a:cubicBezTo>
                      <a:cubicBezTo>
                        <a:pt x="5" y="11"/>
                        <a:pt x="10" y="12"/>
                        <a:pt x="15" y="13"/>
                      </a:cubicBezTo>
                      <a:cubicBezTo>
                        <a:pt x="24" y="10"/>
                        <a:pt x="31" y="7"/>
                        <a:pt x="39" y="3"/>
                      </a:cubicBezTo>
                      <a:cubicBezTo>
                        <a:pt x="34" y="2"/>
                        <a:pt x="30" y="1"/>
                        <a:pt x="2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ïṣlïdê">
                  <a:extLst>
                    <a:ext uri="{FF2B5EF4-FFF2-40B4-BE49-F238E27FC236}">
                      <a16:creationId xmlns:a16="http://schemas.microsoft.com/office/drawing/2014/main" xmlns="" id="{BD841232-12E0-4E7B-815A-D44AB32F5E50}"/>
                    </a:ext>
                  </a:extLst>
                </p:cNvPr>
                <p:cNvSpPr/>
                <p:nvPr/>
              </p:nvSpPr>
              <p:spPr bwMode="auto">
                <a:xfrm>
                  <a:off x="6032500" y="2809876"/>
                  <a:ext cx="152400" cy="41275"/>
                </a:xfrm>
                <a:custGeom>
                  <a:avLst/>
                  <a:gdLst>
                    <a:gd name="T0" fmla="*/ 11 w 109"/>
                    <a:gd name="T1" fmla="*/ 24 h 30"/>
                    <a:gd name="T2" fmla="*/ 2 w 109"/>
                    <a:gd name="T3" fmla="*/ 25 h 30"/>
                    <a:gd name="T4" fmla="*/ 0 w 109"/>
                    <a:gd name="T5" fmla="*/ 30 h 30"/>
                    <a:gd name="T6" fmla="*/ 0 w 109"/>
                    <a:gd name="T7" fmla="*/ 30 h 30"/>
                    <a:gd name="T8" fmla="*/ 7 w 109"/>
                    <a:gd name="T9" fmla="*/ 29 h 30"/>
                    <a:gd name="T10" fmla="*/ 8 w 109"/>
                    <a:gd name="T11" fmla="*/ 29 h 30"/>
                    <a:gd name="T12" fmla="*/ 11 w 109"/>
                    <a:gd name="T13" fmla="*/ 24 h 30"/>
                    <a:gd name="T14" fmla="*/ 102 w 109"/>
                    <a:gd name="T15" fmla="*/ 0 h 30"/>
                    <a:gd name="T16" fmla="*/ 74 w 109"/>
                    <a:gd name="T17" fmla="*/ 10 h 30"/>
                    <a:gd name="T18" fmla="*/ 84 w 109"/>
                    <a:gd name="T19" fmla="*/ 11 h 30"/>
                    <a:gd name="T20" fmla="*/ 109 w 109"/>
                    <a:gd name="T21" fmla="*/ 1 h 30"/>
                    <a:gd name="T22" fmla="*/ 102 w 109"/>
                    <a:gd name="T2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0">
                      <a:moveTo>
                        <a:pt x="11" y="24"/>
                      </a:moveTo>
                      <a:cubicBezTo>
                        <a:pt x="8" y="24"/>
                        <a:pt x="5" y="25"/>
                        <a:pt x="2" y="25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30"/>
                        <a:pt x="5" y="29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moveTo>
                        <a:pt x="102" y="0"/>
                      </a:moveTo>
                      <a:cubicBezTo>
                        <a:pt x="93" y="3"/>
                        <a:pt x="84" y="7"/>
                        <a:pt x="74" y="10"/>
                      </a:cubicBezTo>
                      <a:cubicBezTo>
                        <a:pt x="77" y="10"/>
                        <a:pt x="80" y="11"/>
                        <a:pt x="84" y="11"/>
                      </a:cubicBezTo>
                      <a:cubicBezTo>
                        <a:pt x="93" y="8"/>
                        <a:pt x="101" y="5"/>
                        <a:pt x="109" y="1"/>
                      </a:cubicBezTo>
                      <a:cubicBezTo>
                        <a:pt x="107" y="1"/>
                        <a:pt x="104" y="0"/>
                        <a:pt x="10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íSľïḋé">
                  <a:extLst>
                    <a:ext uri="{FF2B5EF4-FFF2-40B4-BE49-F238E27FC236}">
                      <a16:creationId xmlns:a16="http://schemas.microsoft.com/office/drawing/2014/main" xmlns="" id="{D6B61056-DF3C-4C3B-8CF2-8C5E227C4C06}"/>
                    </a:ext>
                  </a:extLst>
                </p:cNvPr>
                <p:cNvSpPr/>
                <p:nvPr/>
              </p:nvSpPr>
              <p:spPr bwMode="auto">
                <a:xfrm>
                  <a:off x="6035675" y="2797176"/>
                  <a:ext cx="139700" cy="47625"/>
                </a:xfrm>
                <a:custGeom>
                  <a:avLst/>
                  <a:gdLst>
                    <a:gd name="T0" fmla="*/ 23 w 100"/>
                    <a:gd name="T1" fmla="*/ 0 h 34"/>
                    <a:gd name="T2" fmla="*/ 16 w 100"/>
                    <a:gd name="T3" fmla="*/ 6 h 34"/>
                    <a:gd name="T4" fmla="*/ 0 w 100"/>
                    <a:gd name="T5" fmla="*/ 34 h 34"/>
                    <a:gd name="T6" fmla="*/ 9 w 100"/>
                    <a:gd name="T7" fmla="*/ 33 h 34"/>
                    <a:gd name="T8" fmla="*/ 20 w 100"/>
                    <a:gd name="T9" fmla="*/ 14 h 34"/>
                    <a:gd name="T10" fmla="*/ 72 w 100"/>
                    <a:gd name="T11" fmla="*/ 19 h 34"/>
                    <a:gd name="T12" fmla="*/ 100 w 100"/>
                    <a:gd name="T13" fmla="*/ 9 h 34"/>
                    <a:gd name="T14" fmla="*/ 23 w 100"/>
                    <a:gd name="T1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34">
                      <a:moveTo>
                        <a:pt x="23" y="0"/>
                      </a:moveTo>
                      <a:cubicBezTo>
                        <a:pt x="21" y="2"/>
                        <a:pt x="18" y="4"/>
                        <a:pt x="16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3" y="34"/>
                        <a:pt x="6" y="33"/>
                        <a:pt x="9" y="33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4"/>
                        <a:pt x="40" y="14"/>
                        <a:pt x="72" y="19"/>
                      </a:cubicBezTo>
                      <a:cubicBezTo>
                        <a:pt x="82" y="16"/>
                        <a:pt x="91" y="12"/>
                        <a:pt x="100" y="9"/>
                      </a:cubicBezTo>
                      <a:cubicBezTo>
                        <a:pt x="62" y="2"/>
                        <a:pt x="32" y="0"/>
                        <a:pt x="2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ïşľïḍe">
                  <a:extLst>
                    <a:ext uri="{FF2B5EF4-FFF2-40B4-BE49-F238E27FC236}">
                      <a16:creationId xmlns:a16="http://schemas.microsoft.com/office/drawing/2014/main" xmlns="" id="{2292A57C-9ACC-475D-B15A-99D0B8B1A796}"/>
                    </a:ext>
                  </a:extLst>
                </p:cNvPr>
                <p:cNvSpPr/>
                <p:nvPr/>
              </p:nvSpPr>
              <p:spPr bwMode="auto">
                <a:xfrm>
                  <a:off x="6057900" y="2795588"/>
                  <a:ext cx="9525" cy="9525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7 h 7"/>
                    <a:gd name="T4" fmla="*/ 7 w 7"/>
                    <a:gd name="T5" fmla="*/ 1 h 7"/>
                    <a:gd name="T6" fmla="*/ 4 w 7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5"/>
                        <a:pt x="5" y="3"/>
                        <a:pt x="7" y="1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iṥľïde">
                  <a:extLst>
                    <a:ext uri="{FF2B5EF4-FFF2-40B4-BE49-F238E27FC236}">
                      <a16:creationId xmlns:a16="http://schemas.microsoft.com/office/drawing/2014/main" xmlns="" id="{4CD44B39-2A63-4E03-83AF-28949E390D17}"/>
                    </a:ext>
                  </a:extLst>
                </p:cNvPr>
                <p:cNvSpPr/>
                <p:nvPr/>
              </p:nvSpPr>
              <p:spPr bwMode="auto">
                <a:xfrm>
                  <a:off x="6015038" y="2884488"/>
                  <a:ext cx="7938" cy="11113"/>
                </a:xfrm>
                <a:custGeom>
                  <a:avLst/>
                  <a:gdLst>
                    <a:gd name="T0" fmla="*/ 3 w 6"/>
                    <a:gd name="T1" fmla="*/ 0 h 8"/>
                    <a:gd name="T2" fmla="*/ 0 w 6"/>
                    <a:gd name="T3" fmla="*/ 4 h 8"/>
                    <a:gd name="T4" fmla="*/ 3 w 6"/>
                    <a:gd name="T5" fmla="*/ 8 h 8"/>
                    <a:gd name="T6" fmla="*/ 6 w 6"/>
                    <a:gd name="T7" fmla="*/ 1 h 8"/>
                    <a:gd name="T8" fmla="*/ 3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3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2" y="6"/>
                        <a:pt x="3" y="8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íšḷïḋê">
                  <a:extLst>
                    <a:ext uri="{FF2B5EF4-FFF2-40B4-BE49-F238E27FC236}">
                      <a16:creationId xmlns:a16="http://schemas.microsoft.com/office/drawing/2014/main" xmlns="" id="{2F5AB9D8-7174-45AB-8109-0FF7211272BE}"/>
                    </a:ext>
                  </a:extLst>
                </p:cNvPr>
                <p:cNvSpPr/>
                <p:nvPr/>
              </p:nvSpPr>
              <p:spPr bwMode="auto">
                <a:xfrm>
                  <a:off x="6011863" y="2816226"/>
                  <a:ext cx="550863" cy="444500"/>
                </a:xfrm>
                <a:custGeom>
                  <a:avLst/>
                  <a:gdLst>
                    <a:gd name="T0" fmla="*/ 37 w 396"/>
                    <a:gd name="T1" fmla="*/ 0 h 320"/>
                    <a:gd name="T2" fmla="*/ 396 w 396"/>
                    <a:gd name="T3" fmla="*/ 186 h 320"/>
                    <a:gd name="T4" fmla="*/ 0 w 396"/>
                    <a:gd name="T5" fmla="*/ 65 h 320"/>
                    <a:gd name="T6" fmla="*/ 37 w 396"/>
                    <a:gd name="T7" fmla="*/ 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6" h="320">
                      <a:moveTo>
                        <a:pt x="37" y="0"/>
                      </a:moveTo>
                      <a:cubicBezTo>
                        <a:pt x="37" y="0"/>
                        <a:pt x="328" y="10"/>
                        <a:pt x="396" y="186"/>
                      </a:cubicBezTo>
                      <a:cubicBezTo>
                        <a:pt x="396" y="186"/>
                        <a:pt x="210" y="320"/>
                        <a:pt x="0" y="65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íSḷîḓè">
                  <a:extLst>
                    <a:ext uri="{FF2B5EF4-FFF2-40B4-BE49-F238E27FC236}">
                      <a16:creationId xmlns:a16="http://schemas.microsoft.com/office/drawing/2014/main" xmlns="" id="{7F00CA66-5FD8-4467-ABDC-FDEEA59C90E7}"/>
                    </a:ext>
                  </a:extLst>
                </p:cNvPr>
                <p:cNvSpPr/>
                <p:nvPr/>
              </p:nvSpPr>
              <p:spPr bwMode="auto">
                <a:xfrm>
                  <a:off x="5667375" y="2598738"/>
                  <a:ext cx="528638" cy="527050"/>
                </a:xfrm>
                <a:custGeom>
                  <a:avLst/>
                  <a:gdLst>
                    <a:gd name="T0" fmla="*/ 356 w 379"/>
                    <a:gd name="T1" fmla="*/ 231 h 379"/>
                    <a:gd name="T2" fmla="*/ 148 w 379"/>
                    <a:gd name="T3" fmla="*/ 356 h 379"/>
                    <a:gd name="T4" fmla="*/ 23 w 379"/>
                    <a:gd name="T5" fmla="*/ 148 h 379"/>
                    <a:gd name="T6" fmla="*/ 231 w 379"/>
                    <a:gd name="T7" fmla="*/ 23 h 379"/>
                    <a:gd name="T8" fmla="*/ 356 w 379"/>
                    <a:gd name="T9" fmla="*/ 231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379">
                      <a:moveTo>
                        <a:pt x="356" y="231"/>
                      </a:moveTo>
                      <a:cubicBezTo>
                        <a:pt x="333" y="323"/>
                        <a:pt x="240" y="379"/>
                        <a:pt x="148" y="356"/>
                      </a:cubicBezTo>
                      <a:cubicBezTo>
                        <a:pt x="56" y="333"/>
                        <a:pt x="0" y="240"/>
                        <a:pt x="23" y="148"/>
                      </a:cubicBezTo>
                      <a:cubicBezTo>
                        <a:pt x="46" y="56"/>
                        <a:pt x="139" y="0"/>
                        <a:pt x="231" y="23"/>
                      </a:cubicBezTo>
                      <a:cubicBezTo>
                        <a:pt x="323" y="46"/>
                        <a:pt x="379" y="139"/>
                        <a:pt x="356" y="231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işľïḋe">
                  <a:extLst>
                    <a:ext uri="{FF2B5EF4-FFF2-40B4-BE49-F238E27FC236}">
                      <a16:creationId xmlns:a16="http://schemas.microsoft.com/office/drawing/2014/main" xmlns="" id="{4633EEB2-0F65-44BD-870B-F85614C014D9}"/>
                    </a:ext>
                  </a:extLst>
                </p:cNvPr>
                <p:cNvSpPr/>
                <p:nvPr/>
              </p:nvSpPr>
              <p:spPr bwMode="auto">
                <a:xfrm>
                  <a:off x="5810250" y="2708276"/>
                  <a:ext cx="231775" cy="301625"/>
                </a:xfrm>
                <a:custGeom>
                  <a:avLst/>
                  <a:gdLst>
                    <a:gd name="T0" fmla="*/ 163 w 167"/>
                    <a:gd name="T1" fmla="*/ 87 h 217"/>
                    <a:gd name="T2" fmla="*/ 126 w 167"/>
                    <a:gd name="T3" fmla="*/ 44 h 217"/>
                    <a:gd name="T4" fmla="*/ 133 w 167"/>
                    <a:gd name="T5" fmla="*/ 13 h 217"/>
                    <a:gd name="T6" fmla="*/ 115 w 167"/>
                    <a:gd name="T7" fmla="*/ 8 h 217"/>
                    <a:gd name="T8" fmla="*/ 107 w 167"/>
                    <a:gd name="T9" fmla="*/ 38 h 217"/>
                    <a:gd name="T10" fmla="*/ 92 w 167"/>
                    <a:gd name="T11" fmla="*/ 35 h 217"/>
                    <a:gd name="T12" fmla="*/ 100 w 167"/>
                    <a:gd name="T13" fmla="*/ 4 h 217"/>
                    <a:gd name="T14" fmla="*/ 81 w 167"/>
                    <a:gd name="T15" fmla="*/ 0 h 217"/>
                    <a:gd name="T16" fmla="*/ 73 w 167"/>
                    <a:gd name="T17" fmla="*/ 30 h 217"/>
                    <a:gd name="T18" fmla="*/ 61 w 167"/>
                    <a:gd name="T19" fmla="*/ 28 h 217"/>
                    <a:gd name="T20" fmla="*/ 35 w 167"/>
                    <a:gd name="T21" fmla="*/ 21 h 217"/>
                    <a:gd name="T22" fmla="*/ 30 w 167"/>
                    <a:gd name="T23" fmla="*/ 41 h 217"/>
                    <a:gd name="T24" fmla="*/ 44 w 167"/>
                    <a:gd name="T25" fmla="*/ 45 h 217"/>
                    <a:gd name="T26" fmla="*/ 52 w 167"/>
                    <a:gd name="T27" fmla="*/ 56 h 217"/>
                    <a:gd name="T28" fmla="*/ 44 w 167"/>
                    <a:gd name="T29" fmla="*/ 91 h 217"/>
                    <a:gd name="T30" fmla="*/ 46 w 167"/>
                    <a:gd name="T31" fmla="*/ 91 h 217"/>
                    <a:gd name="T32" fmla="*/ 44 w 167"/>
                    <a:gd name="T33" fmla="*/ 91 h 217"/>
                    <a:gd name="T34" fmla="*/ 31 w 167"/>
                    <a:gd name="T35" fmla="*/ 140 h 217"/>
                    <a:gd name="T36" fmla="*/ 23 w 167"/>
                    <a:gd name="T37" fmla="*/ 145 h 217"/>
                    <a:gd name="T38" fmla="*/ 23 w 167"/>
                    <a:gd name="T39" fmla="*/ 145 h 217"/>
                    <a:gd name="T40" fmla="*/ 9 w 167"/>
                    <a:gd name="T41" fmla="*/ 141 h 217"/>
                    <a:gd name="T42" fmla="*/ 0 w 167"/>
                    <a:gd name="T43" fmla="*/ 163 h 217"/>
                    <a:gd name="T44" fmla="*/ 24 w 167"/>
                    <a:gd name="T45" fmla="*/ 169 h 217"/>
                    <a:gd name="T46" fmla="*/ 37 w 167"/>
                    <a:gd name="T47" fmla="*/ 173 h 217"/>
                    <a:gd name="T48" fmla="*/ 30 w 167"/>
                    <a:gd name="T49" fmla="*/ 204 h 217"/>
                    <a:gd name="T50" fmla="*/ 48 w 167"/>
                    <a:gd name="T51" fmla="*/ 208 h 217"/>
                    <a:gd name="T52" fmla="*/ 56 w 167"/>
                    <a:gd name="T53" fmla="*/ 178 h 217"/>
                    <a:gd name="T54" fmla="*/ 71 w 167"/>
                    <a:gd name="T55" fmla="*/ 182 h 217"/>
                    <a:gd name="T56" fmla="*/ 63 w 167"/>
                    <a:gd name="T57" fmla="*/ 212 h 217"/>
                    <a:gd name="T58" fmla="*/ 82 w 167"/>
                    <a:gd name="T59" fmla="*/ 217 h 217"/>
                    <a:gd name="T60" fmla="*/ 90 w 167"/>
                    <a:gd name="T61" fmla="*/ 186 h 217"/>
                    <a:gd name="T62" fmla="*/ 156 w 167"/>
                    <a:gd name="T63" fmla="*/ 160 h 217"/>
                    <a:gd name="T64" fmla="*/ 139 w 167"/>
                    <a:gd name="T65" fmla="*/ 115 h 217"/>
                    <a:gd name="T66" fmla="*/ 163 w 167"/>
                    <a:gd name="T67" fmla="*/ 87 h 217"/>
                    <a:gd name="T68" fmla="*/ 120 w 167"/>
                    <a:gd name="T69" fmla="*/ 147 h 217"/>
                    <a:gd name="T70" fmla="*/ 62 w 167"/>
                    <a:gd name="T71" fmla="*/ 155 h 217"/>
                    <a:gd name="T72" fmla="*/ 73 w 167"/>
                    <a:gd name="T73" fmla="*/ 113 h 217"/>
                    <a:gd name="T74" fmla="*/ 120 w 167"/>
                    <a:gd name="T75" fmla="*/ 147 h 217"/>
                    <a:gd name="T76" fmla="*/ 126 w 167"/>
                    <a:gd name="T77" fmla="*/ 86 h 217"/>
                    <a:gd name="T78" fmla="*/ 77 w 167"/>
                    <a:gd name="T79" fmla="*/ 94 h 217"/>
                    <a:gd name="T80" fmla="*/ 87 w 167"/>
                    <a:gd name="T81" fmla="*/ 57 h 217"/>
                    <a:gd name="T82" fmla="*/ 126 w 167"/>
                    <a:gd name="T83" fmla="*/ 8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7" h="217">
                      <a:moveTo>
                        <a:pt x="163" y="87"/>
                      </a:moveTo>
                      <a:cubicBezTo>
                        <a:pt x="167" y="64"/>
                        <a:pt x="149" y="52"/>
                        <a:pt x="126" y="44"/>
                      </a:cubicBezTo>
                      <a:cubicBezTo>
                        <a:pt x="133" y="13"/>
                        <a:pt x="133" y="13"/>
                        <a:pt x="133" y="13"/>
                      </a:cubicBezTo>
                      <a:cubicBezTo>
                        <a:pt x="115" y="8"/>
                        <a:pt x="115" y="8"/>
                        <a:pt x="115" y="8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2" y="37"/>
                        <a:pt x="97" y="36"/>
                        <a:pt x="92" y="35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69" y="30"/>
                        <a:pt x="65" y="29"/>
                        <a:pt x="61" y="28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44" y="45"/>
                        <a:pt x="44" y="45"/>
                        <a:pt x="44" y="45"/>
                      </a:cubicBezTo>
                      <a:cubicBezTo>
                        <a:pt x="49" y="45"/>
                        <a:pt x="53" y="50"/>
                        <a:pt x="52" y="56"/>
                      </a:cubicBezTo>
                      <a:cubicBezTo>
                        <a:pt x="44" y="91"/>
                        <a:pt x="44" y="91"/>
                        <a:pt x="44" y="91"/>
                      </a:cubicBezTo>
                      <a:cubicBezTo>
                        <a:pt x="44" y="91"/>
                        <a:pt x="45" y="91"/>
                        <a:pt x="46" y="91"/>
                      </a:cubicBezTo>
                      <a:cubicBezTo>
                        <a:pt x="44" y="91"/>
                        <a:pt x="44" y="91"/>
                        <a:pt x="44" y="91"/>
                      </a:cubicBezTo>
                      <a:cubicBezTo>
                        <a:pt x="31" y="140"/>
                        <a:pt x="31" y="140"/>
                        <a:pt x="31" y="140"/>
                      </a:cubicBezTo>
                      <a:cubicBezTo>
                        <a:pt x="30" y="144"/>
                        <a:pt x="26" y="146"/>
                        <a:pt x="23" y="145"/>
                      </a:cubicBezTo>
                      <a:cubicBezTo>
                        <a:pt x="23" y="145"/>
                        <a:pt x="23" y="145"/>
                        <a:pt x="23" y="145"/>
                      </a:cubicBezTo>
                      <a:cubicBezTo>
                        <a:pt x="9" y="141"/>
                        <a:pt x="9" y="141"/>
                        <a:pt x="9" y="141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24" y="169"/>
                        <a:pt x="24" y="169"/>
                        <a:pt x="24" y="169"/>
                      </a:cubicBezTo>
                      <a:cubicBezTo>
                        <a:pt x="37" y="173"/>
                        <a:pt x="37" y="173"/>
                        <a:pt x="37" y="173"/>
                      </a:cubicBezTo>
                      <a:cubicBezTo>
                        <a:pt x="30" y="204"/>
                        <a:pt x="30" y="204"/>
                        <a:pt x="30" y="204"/>
                      </a:cubicBezTo>
                      <a:cubicBezTo>
                        <a:pt x="48" y="208"/>
                        <a:pt x="48" y="208"/>
                        <a:pt x="48" y="208"/>
                      </a:cubicBezTo>
                      <a:cubicBezTo>
                        <a:pt x="56" y="178"/>
                        <a:pt x="56" y="178"/>
                        <a:pt x="56" y="178"/>
                      </a:cubicBezTo>
                      <a:cubicBezTo>
                        <a:pt x="61" y="179"/>
                        <a:pt x="66" y="180"/>
                        <a:pt x="71" y="182"/>
                      </a:cubicBezTo>
                      <a:cubicBezTo>
                        <a:pt x="63" y="212"/>
                        <a:pt x="63" y="212"/>
                        <a:pt x="63" y="212"/>
                      </a:cubicBezTo>
                      <a:cubicBezTo>
                        <a:pt x="82" y="217"/>
                        <a:pt x="82" y="217"/>
                        <a:pt x="82" y="217"/>
                      </a:cubicBezTo>
                      <a:cubicBezTo>
                        <a:pt x="90" y="186"/>
                        <a:pt x="90" y="186"/>
                        <a:pt x="90" y="186"/>
                      </a:cubicBezTo>
                      <a:cubicBezTo>
                        <a:pt x="122" y="192"/>
                        <a:pt x="146" y="189"/>
                        <a:pt x="156" y="160"/>
                      </a:cubicBezTo>
                      <a:cubicBezTo>
                        <a:pt x="164" y="137"/>
                        <a:pt x="156" y="124"/>
                        <a:pt x="139" y="115"/>
                      </a:cubicBezTo>
                      <a:cubicBezTo>
                        <a:pt x="152" y="112"/>
                        <a:pt x="161" y="104"/>
                        <a:pt x="163" y="87"/>
                      </a:cubicBezTo>
                      <a:close/>
                      <a:moveTo>
                        <a:pt x="120" y="147"/>
                      </a:moveTo>
                      <a:cubicBezTo>
                        <a:pt x="114" y="171"/>
                        <a:pt x="75" y="158"/>
                        <a:pt x="62" y="155"/>
                      </a:cubicBezTo>
                      <a:cubicBezTo>
                        <a:pt x="73" y="113"/>
                        <a:pt x="73" y="113"/>
                        <a:pt x="73" y="113"/>
                      </a:cubicBezTo>
                      <a:cubicBezTo>
                        <a:pt x="85" y="117"/>
                        <a:pt x="126" y="123"/>
                        <a:pt x="120" y="147"/>
                      </a:cubicBezTo>
                      <a:close/>
                      <a:moveTo>
                        <a:pt x="126" y="86"/>
                      </a:moveTo>
                      <a:cubicBezTo>
                        <a:pt x="121" y="108"/>
                        <a:pt x="88" y="97"/>
                        <a:pt x="77" y="94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97" y="59"/>
                        <a:pt x="132" y="64"/>
                        <a:pt x="126" y="8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iS1ïḍê">
                  <a:extLst>
                    <a:ext uri="{FF2B5EF4-FFF2-40B4-BE49-F238E27FC236}">
                      <a16:creationId xmlns:a16="http://schemas.microsoft.com/office/drawing/2014/main" xmlns="" id="{BA5740DA-1034-4BB2-B604-7995E02BCCD5}"/>
                    </a:ext>
                  </a:extLst>
                </p:cNvPr>
                <p:cNvSpPr/>
                <p:nvPr/>
              </p:nvSpPr>
              <p:spPr bwMode="auto">
                <a:xfrm>
                  <a:off x="4200525" y="1722438"/>
                  <a:ext cx="496888" cy="357188"/>
                </a:xfrm>
                <a:custGeom>
                  <a:avLst/>
                  <a:gdLst>
                    <a:gd name="T0" fmla="*/ 151 w 356"/>
                    <a:gd name="T1" fmla="*/ 23 h 256"/>
                    <a:gd name="T2" fmla="*/ 341 w 356"/>
                    <a:gd name="T3" fmla="*/ 86 h 256"/>
                    <a:gd name="T4" fmla="*/ 205 w 356"/>
                    <a:gd name="T5" fmla="*/ 233 h 256"/>
                    <a:gd name="T6" fmla="*/ 15 w 356"/>
                    <a:gd name="T7" fmla="*/ 169 h 256"/>
                    <a:gd name="T8" fmla="*/ 151 w 356"/>
                    <a:gd name="T9" fmla="*/ 23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256">
                      <a:moveTo>
                        <a:pt x="151" y="23"/>
                      </a:moveTo>
                      <a:cubicBezTo>
                        <a:pt x="242" y="0"/>
                        <a:pt x="327" y="28"/>
                        <a:pt x="341" y="86"/>
                      </a:cubicBezTo>
                      <a:cubicBezTo>
                        <a:pt x="356" y="144"/>
                        <a:pt x="295" y="210"/>
                        <a:pt x="205" y="233"/>
                      </a:cubicBezTo>
                      <a:cubicBezTo>
                        <a:pt x="115" y="256"/>
                        <a:pt x="29" y="227"/>
                        <a:pt x="15" y="169"/>
                      </a:cubicBezTo>
                      <a:cubicBezTo>
                        <a:pt x="0" y="111"/>
                        <a:pt x="61" y="45"/>
                        <a:pt x="151" y="2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í$ḻíde">
                  <a:extLst>
                    <a:ext uri="{FF2B5EF4-FFF2-40B4-BE49-F238E27FC236}">
                      <a16:creationId xmlns:a16="http://schemas.microsoft.com/office/drawing/2014/main" xmlns="" id="{0A121D27-9DE9-4E57-8C4B-8CBC8BF18D7A}"/>
                    </a:ext>
                  </a:extLst>
                </p:cNvPr>
                <p:cNvSpPr/>
                <p:nvPr/>
              </p:nvSpPr>
              <p:spPr bwMode="auto">
                <a:xfrm>
                  <a:off x="4616450" y="1606551"/>
                  <a:ext cx="509588" cy="438150"/>
                </a:xfrm>
                <a:custGeom>
                  <a:avLst/>
                  <a:gdLst>
                    <a:gd name="T0" fmla="*/ 8 w 366"/>
                    <a:gd name="T1" fmla="*/ 138 h 314"/>
                    <a:gd name="T2" fmla="*/ 366 w 366"/>
                    <a:gd name="T3" fmla="*/ 111 h 314"/>
                    <a:gd name="T4" fmla="*/ 0 w 366"/>
                    <a:gd name="T5" fmla="*/ 210 h 314"/>
                    <a:gd name="T6" fmla="*/ 8 w 366"/>
                    <a:gd name="T7" fmla="*/ 138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6" h="314">
                      <a:moveTo>
                        <a:pt x="8" y="138"/>
                      </a:moveTo>
                      <a:cubicBezTo>
                        <a:pt x="8" y="138"/>
                        <a:pt x="249" y="0"/>
                        <a:pt x="366" y="111"/>
                      </a:cubicBezTo>
                      <a:cubicBezTo>
                        <a:pt x="366" y="111"/>
                        <a:pt x="261" y="314"/>
                        <a:pt x="0" y="210"/>
                      </a:cubicBezTo>
                      <a:cubicBezTo>
                        <a:pt x="8" y="138"/>
                        <a:pt x="8" y="138"/>
                        <a:pt x="8" y="1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îsļiḓe">
                  <a:extLst>
                    <a:ext uri="{FF2B5EF4-FFF2-40B4-BE49-F238E27FC236}">
                      <a16:creationId xmlns:a16="http://schemas.microsoft.com/office/drawing/2014/main" xmlns="" id="{FEB684FF-3BD7-4D87-815F-9224A87A6552}"/>
                    </a:ext>
                  </a:extLst>
                </p:cNvPr>
                <p:cNvSpPr/>
                <p:nvPr/>
              </p:nvSpPr>
              <p:spPr bwMode="auto">
                <a:xfrm>
                  <a:off x="4924425" y="1522413"/>
                  <a:ext cx="69850" cy="180975"/>
                </a:xfrm>
                <a:custGeom>
                  <a:avLst/>
                  <a:gdLst>
                    <a:gd name="T0" fmla="*/ 40 w 51"/>
                    <a:gd name="T1" fmla="*/ 0 h 130"/>
                    <a:gd name="T2" fmla="*/ 0 w 51"/>
                    <a:gd name="T3" fmla="*/ 130 h 130"/>
                    <a:gd name="T4" fmla="*/ 13 w 51"/>
                    <a:gd name="T5" fmla="*/ 129 h 130"/>
                    <a:gd name="T6" fmla="*/ 49 w 51"/>
                    <a:gd name="T7" fmla="*/ 2 h 130"/>
                    <a:gd name="T8" fmla="*/ 40 w 51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130">
                      <a:moveTo>
                        <a:pt x="40" y="0"/>
                      </a:moveTo>
                      <a:cubicBezTo>
                        <a:pt x="40" y="13"/>
                        <a:pt x="37" y="71"/>
                        <a:pt x="0" y="130"/>
                      </a:cubicBezTo>
                      <a:cubicBezTo>
                        <a:pt x="5" y="129"/>
                        <a:pt x="9" y="129"/>
                        <a:pt x="13" y="129"/>
                      </a:cubicBezTo>
                      <a:cubicBezTo>
                        <a:pt x="51" y="64"/>
                        <a:pt x="49" y="2"/>
                        <a:pt x="49" y="2"/>
                      </a:cubicBezTo>
                      <a:cubicBezTo>
                        <a:pt x="46" y="1"/>
                        <a:pt x="43" y="1"/>
                        <a:pt x="4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iṩḷíḍe">
                  <a:extLst>
                    <a:ext uri="{FF2B5EF4-FFF2-40B4-BE49-F238E27FC236}">
                      <a16:creationId xmlns:a16="http://schemas.microsoft.com/office/drawing/2014/main" xmlns="" id="{8508F5F0-202C-451A-9431-67323A57B7E9}"/>
                    </a:ext>
                  </a:extLst>
                </p:cNvPr>
                <p:cNvSpPr/>
                <p:nvPr/>
              </p:nvSpPr>
              <p:spPr bwMode="auto">
                <a:xfrm>
                  <a:off x="4752975" y="1701801"/>
                  <a:ext cx="188913" cy="149225"/>
                </a:xfrm>
                <a:custGeom>
                  <a:avLst/>
                  <a:gdLst>
                    <a:gd name="T0" fmla="*/ 136 w 136"/>
                    <a:gd name="T1" fmla="*/ 0 h 107"/>
                    <a:gd name="T2" fmla="*/ 123 w 136"/>
                    <a:gd name="T3" fmla="*/ 1 h 107"/>
                    <a:gd name="T4" fmla="*/ 0 w 136"/>
                    <a:gd name="T5" fmla="*/ 104 h 107"/>
                    <a:gd name="T6" fmla="*/ 14 w 136"/>
                    <a:gd name="T7" fmla="*/ 107 h 107"/>
                    <a:gd name="T8" fmla="*/ 136 w 136"/>
                    <a:gd name="T9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107">
                      <a:moveTo>
                        <a:pt x="136" y="0"/>
                      </a:moveTo>
                      <a:cubicBezTo>
                        <a:pt x="132" y="0"/>
                        <a:pt x="128" y="0"/>
                        <a:pt x="123" y="1"/>
                      </a:cubicBezTo>
                      <a:cubicBezTo>
                        <a:pt x="100" y="39"/>
                        <a:pt x="61" y="78"/>
                        <a:pt x="0" y="104"/>
                      </a:cubicBezTo>
                      <a:cubicBezTo>
                        <a:pt x="5" y="105"/>
                        <a:pt x="9" y="106"/>
                        <a:pt x="14" y="107"/>
                      </a:cubicBezTo>
                      <a:cubicBezTo>
                        <a:pt x="76" y="79"/>
                        <a:pt x="113" y="39"/>
                        <a:pt x="13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ïś1iḑè">
                  <a:extLst>
                    <a:ext uri="{FF2B5EF4-FFF2-40B4-BE49-F238E27FC236}">
                      <a16:creationId xmlns:a16="http://schemas.microsoft.com/office/drawing/2014/main" xmlns="" id="{FCC48849-DD7A-41B9-BCB1-45565D135A1C}"/>
                    </a:ext>
                  </a:extLst>
                </p:cNvPr>
                <p:cNvSpPr/>
                <p:nvPr/>
              </p:nvSpPr>
              <p:spPr bwMode="auto">
                <a:xfrm>
                  <a:off x="4560888" y="1462088"/>
                  <a:ext cx="427038" cy="425450"/>
                </a:xfrm>
                <a:custGeom>
                  <a:avLst/>
                  <a:gdLst>
                    <a:gd name="T0" fmla="*/ 0 w 307"/>
                    <a:gd name="T1" fmla="*/ 238 h 305"/>
                    <a:gd name="T2" fmla="*/ 301 w 307"/>
                    <a:gd name="T3" fmla="*/ 41 h 305"/>
                    <a:gd name="T4" fmla="*/ 29 w 307"/>
                    <a:gd name="T5" fmla="*/ 305 h 305"/>
                    <a:gd name="T6" fmla="*/ 0 w 307"/>
                    <a:gd name="T7" fmla="*/ 238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05">
                      <a:moveTo>
                        <a:pt x="0" y="238"/>
                      </a:moveTo>
                      <a:cubicBezTo>
                        <a:pt x="0" y="238"/>
                        <a:pt x="145" y="0"/>
                        <a:pt x="301" y="41"/>
                      </a:cubicBezTo>
                      <a:cubicBezTo>
                        <a:pt x="301" y="41"/>
                        <a:pt x="307" y="270"/>
                        <a:pt x="29" y="305"/>
                      </a:cubicBezTo>
                      <a:cubicBezTo>
                        <a:pt x="0" y="238"/>
                        <a:pt x="0" y="238"/>
                        <a:pt x="0" y="23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ïṡlíḓê">
                  <a:extLst>
                    <a:ext uri="{FF2B5EF4-FFF2-40B4-BE49-F238E27FC236}">
                      <a16:creationId xmlns:a16="http://schemas.microsoft.com/office/drawing/2014/main" xmlns="" id="{EE911DDA-88AE-45BC-8CAA-C04AE6FE99E3}"/>
                    </a:ext>
                  </a:extLst>
                </p:cNvPr>
                <p:cNvSpPr/>
                <p:nvPr/>
              </p:nvSpPr>
              <p:spPr bwMode="auto">
                <a:xfrm>
                  <a:off x="4757738" y="1504951"/>
                  <a:ext cx="222250" cy="66675"/>
                </a:xfrm>
                <a:custGeom>
                  <a:avLst/>
                  <a:gdLst>
                    <a:gd name="T0" fmla="*/ 10 w 159"/>
                    <a:gd name="T1" fmla="*/ 40 h 47"/>
                    <a:gd name="T2" fmla="*/ 0 w 159"/>
                    <a:gd name="T3" fmla="*/ 47 h 47"/>
                    <a:gd name="T4" fmla="*/ 0 w 159"/>
                    <a:gd name="T5" fmla="*/ 47 h 47"/>
                    <a:gd name="T6" fmla="*/ 10 w 159"/>
                    <a:gd name="T7" fmla="*/ 40 h 47"/>
                    <a:gd name="T8" fmla="*/ 123 w 159"/>
                    <a:gd name="T9" fmla="*/ 0 h 47"/>
                    <a:gd name="T10" fmla="*/ 10 w 159"/>
                    <a:gd name="T11" fmla="*/ 40 h 47"/>
                    <a:gd name="T12" fmla="*/ 10 w 159"/>
                    <a:gd name="T13" fmla="*/ 40 h 47"/>
                    <a:gd name="T14" fmla="*/ 9 w 159"/>
                    <a:gd name="T15" fmla="*/ 44 h 47"/>
                    <a:gd name="T16" fmla="*/ 123 w 159"/>
                    <a:gd name="T17" fmla="*/ 5 h 47"/>
                    <a:gd name="T18" fmla="*/ 159 w 159"/>
                    <a:gd name="T19" fmla="*/ 10 h 47"/>
                    <a:gd name="T20" fmla="*/ 159 w 159"/>
                    <a:gd name="T21" fmla="*/ 10 h 47"/>
                    <a:gd name="T22" fmla="*/ 159 w 159"/>
                    <a:gd name="T23" fmla="*/ 5 h 47"/>
                    <a:gd name="T24" fmla="*/ 123 w 159"/>
                    <a:gd name="T2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9" h="47">
                      <a:moveTo>
                        <a:pt x="10" y="40"/>
                      </a:moveTo>
                      <a:cubicBezTo>
                        <a:pt x="6" y="42"/>
                        <a:pt x="3" y="44"/>
                        <a:pt x="0" y="47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3" y="44"/>
                        <a:pt x="6" y="42"/>
                        <a:pt x="10" y="40"/>
                      </a:cubicBezTo>
                      <a:moveTo>
                        <a:pt x="123" y="0"/>
                      </a:moveTo>
                      <a:cubicBezTo>
                        <a:pt x="83" y="0"/>
                        <a:pt x="44" y="1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1"/>
                        <a:pt x="9" y="43"/>
                        <a:pt x="9" y="44"/>
                      </a:cubicBezTo>
                      <a:cubicBezTo>
                        <a:pt x="44" y="21"/>
                        <a:pt x="83" y="5"/>
                        <a:pt x="123" y="5"/>
                      </a:cubicBezTo>
                      <a:cubicBezTo>
                        <a:pt x="135" y="5"/>
                        <a:pt x="147" y="6"/>
                        <a:pt x="159" y="10"/>
                      </a:cubicBezTo>
                      <a:cubicBezTo>
                        <a:pt x="159" y="10"/>
                        <a:pt x="159" y="10"/>
                        <a:pt x="159" y="10"/>
                      </a:cubicBezTo>
                      <a:cubicBezTo>
                        <a:pt x="159" y="7"/>
                        <a:pt x="159" y="5"/>
                        <a:pt x="159" y="5"/>
                      </a:cubicBezTo>
                      <a:cubicBezTo>
                        <a:pt x="147" y="2"/>
                        <a:pt x="135" y="0"/>
                        <a:pt x="12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iṥľïḍê">
                  <a:extLst>
                    <a:ext uri="{FF2B5EF4-FFF2-40B4-BE49-F238E27FC236}">
                      <a16:creationId xmlns:a16="http://schemas.microsoft.com/office/drawing/2014/main" xmlns="" id="{8CF23B05-697B-48D9-986A-BA22DB9D4BB4}"/>
                    </a:ext>
                  </a:extLst>
                </p:cNvPr>
                <p:cNvSpPr/>
                <p:nvPr/>
              </p:nvSpPr>
              <p:spPr bwMode="auto">
                <a:xfrm>
                  <a:off x="4591050" y="1512888"/>
                  <a:ext cx="388938" cy="366713"/>
                </a:xfrm>
                <a:custGeom>
                  <a:avLst/>
                  <a:gdLst>
                    <a:gd name="T0" fmla="*/ 25 w 279"/>
                    <a:gd name="T1" fmla="*/ 236 h 264"/>
                    <a:gd name="T2" fmla="*/ 3 w 279"/>
                    <a:gd name="T3" fmla="*/ 255 h 264"/>
                    <a:gd name="T4" fmla="*/ 3 w 279"/>
                    <a:gd name="T5" fmla="*/ 255 h 264"/>
                    <a:gd name="T6" fmla="*/ 1 w 279"/>
                    <a:gd name="T7" fmla="*/ 249 h 264"/>
                    <a:gd name="T8" fmla="*/ 0 w 279"/>
                    <a:gd name="T9" fmla="*/ 249 h 264"/>
                    <a:gd name="T10" fmla="*/ 3 w 279"/>
                    <a:gd name="T11" fmla="*/ 255 h 264"/>
                    <a:gd name="T12" fmla="*/ 7 w 279"/>
                    <a:gd name="T13" fmla="*/ 264 h 264"/>
                    <a:gd name="T14" fmla="*/ 9 w 279"/>
                    <a:gd name="T15" fmla="*/ 264 h 264"/>
                    <a:gd name="T16" fmla="*/ 25 w 279"/>
                    <a:gd name="T17" fmla="*/ 236 h 264"/>
                    <a:gd name="T18" fmla="*/ 243 w 279"/>
                    <a:gd name="T19" fmla="*/ 0 h 264"/>
                    <a:gd name="T20" fmla="*/ 129 w 279"/>
                    <a:gd name="T21" fmla="*/ 39 h 264"/>
                    <a:gd name="T22" fmla="*/ 32 w 279"/>
                    <a:gd name="T23" fmla="*/ 229 h 264"/>
                    <a:gd name="T24" fmla="*/ 109 w 279"/>
                    <a:gd name="T25" fmla="*/ 239 h 264"/>
                    <a:gd name="T26" fmla="*/ 279 w 279"/>
                    <a:gd name="T27" fmla="*/ 5 h 264"/>
                    <a:gd name="T28" fmla="*/ 279 w 279"/>
                    <a:gd name="T29" fmla="*/ 5 h 264"/>
                    <a:gd name="T30" fmla="*/ 243 w 279"/>
                    <a:gd name="T31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79" h="264">
                      <a:moveTo>
                        <a:pt x="25" y="236"/>
                      </a:moveTo>
                      <a:cubicBezTo>
                        <a:pt x="18" y="242"/>
                        <a:pt x="11" y="249"/>
                        <a:pt x="3" y="255"/>
                      </a:cubicBezTo>
                      <a:cubicBezTo>
                        <a:pt x="3" y="255"/>
                        <a:pt x="3" y="255"/>
                        <a:pt x="3" y="255"/>
                      </a:cubicBezTo>
                      <a:cubicBezTo>
                        <a:pt x="1" y="249"/>
                        <a:pt x="1" y="249"/>
                        <a:pt x="1" y="249"/>
                      </a:cubicBezTo>
                      <a:cubicBezTo>
                        <a:pt x="1" y="249"/>
                        <a:pt x="1" y="249"/>
                        <a:pt x="0" y="249"/>
                      </a:cubicBezTo>
                      <a:cubicBezTo>
                        <a:pt x="3" y="255"/>
                        <a:pt x="3" y="255"/>
                        <a:pt x="3" y="255"/>
                      </a:cubicBezTo>
                      <a:cubicBezTo>
                        <a:pt x="7" y="264"/>
                        <a:pt x="7" y="264"/>
                        <a:pt x="7" y="264"/>
                      </a:cubicBezTo>
                      <a:cubicBezTo>
                        <a:pt x="8" y="264"/>
                        <a:pt x="8" y="264"/>
                        <a:pt x="9" y="264"/>
                      </a:cubicBezTo>
                      <a:cubicBezTo>
                        <a:pt x="25" y="236"/>
                        <a:pt x="25" y="236"/>
                        <a:pt x="25" y="236"/>
                      </a:cubicBezTo>
                      <a:moveTo>
                        <a:pt x="243" y="0"/>
                      </a:moveTo>
                      <a:cubicBezTo>
                        <a:pt x="203" y="0"/>
                        <a:pt x="164" y="16"/>
                        <a:pt x="129" y="39"/>
                      </a:cubicBezTo>
                      <a:cubicBezTo>
                        <a:pt x="125" y="96"/>
                        <a:pt x="101" y="163"/>
                        <a:pt x="32" y="229"/>
                      </a:cubicBezTo>
                      <a:cubicBezTo>
                        <a:pt x="42" y="230"/>
                        <a:pt x="71" y="232"/>
                        <a:pt x="109" y="239"/>
                      </a:cubicBezTo>
                      <a:cubicBezTo>
                        <a:pt x="265" y="176"/>
                        <a:pt x="278" y="33"/>
                        <a:pt x="279" y="5"/>
                      </a:cubicBezTo>
                      <a:cubicBezTo>
                        <a:pt x="279" y="5"/>
                        <a:pt x="279" y="5"/>
                        <a:pt x="279" y="5"/>
                      </a:cubicBezTo>
                      <a:cubicBezTo>
                        <a:pt x="267" y="1"/>
                        <a:pt x="255" y="0"/>
                        <a:pt x="24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iS1îďé">
                  <a:extLst>
                    <a:ext uri="{FF2B5EF4-FFF2-40B4-BE49-F238E27FC236}">
                      <a16:creationId xmlns:a16="http://schemas.microsoft.com/office/drawing/2014/main" xmlns="" id="{70C96D8E-E8CF-4600-94E3-709B75C4B546}"/>
                    </a:ext>
                  </a:extLst>
                </p:cNvPr>
                <p:cNvSpPr/>
                <p:nvPr/>
              </p:nvSpPr>
              <p:spPr bwMode="auto">
                <a:xfrm>
                  <a:off x="4756150" y="1560513"/>
                  <a:ext cx="15875" cy="15875"/>
                </a:xfrm>
                <a:custGeom>
                  <a:avLst/>
                  <a:gdLst>
                    <a:gd name="T0" fmla="*/ 11 w 11"/>
                    <a:gd name="T1" fmla="*/ 0 h 11"/>
                    <a:gd name="T2" fmla="*/ 11 w 11"/>
                    <a:gd name="T3" fmla="*/ 0 h 11"/>
                    <a:gd name="T4" fmla="*/ 1 w 11"/>
                    <a:gd name="T5" fmla="*/ 7 h 11"/>
                    <a:gd name="T6" fmla="*/ 0 w 11"/>
                    <a:gd name="T7" fmla="*/ 11 h 11"/>
                    <a:gd name="T8" fmla="*/ 10 w 11"/>
                    <a:gd name="T9" fmla="*/ 4 h 11"/>
                    <a:gd name="T10" fmla="*/ 11 w 11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2"/>
                        <a:pt x="4" y="4"/>
                        <a:pt x="1" y="7"/>
                      </a:cubicBezTo>
                      <a:cubicBezTo>
                        <a:pt x="0" y="8"/>
                        <a:pt x="0" y="10"/>
                        <a:pt x="0" y="11"/>
                      </a:cubicBezTo>
                      <a:cubicBezTo>
                        <a:pt x="4" y="9"/>
                        <a:pt x="7" y="7"/>
                        <a:pt x="10" y="4"/>
                      </a:cubicBezTo>
                      <a:cubicBezTo>
                        <a:pt x="10" y="3"/>
                        <a:pt x="11" y="1"/>
                        <a:pt x="11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îsliḑê">
                  <a:extLst>
                    <a:ext uri="{FF2B5EF4-FFF2-40B4-BE49-F238E27FC236}">
                      <a16:creationId xmlns:a16="http://schemas.microsoft.com/office/drawing/2014/main" xmlns="" id="{F2E89662-296B-40F5-BA42-C5AB76BE8DE9}"/>
                    </a:ext>
                  </a:extLst>
                </p:cNvPr>
                <p:cNvSpPr/>
                <p:nvPr/>
              </p:nvSpPr>
              <p:spPr bwMode="auto">
                <a:xfrm>
                  <a:off x="4592638" y="1566863"/>
                  <a:ext cx="177800" cy="300038"/>
                </a:xfrm>
                <a:custGeom>
                  <a:avLst/>
                  <a:gdLst>
                    <a:gd name="T0" fmla="*/ 128 w 128"/>
                    <a:gd name="T1" fmla="*/ 0 h 216"/>
                    <a:gd name="T2" fmla="*/ 118 w 128"/>
                    <a:gd name="T3" fmla="*/ 7 h 216"/>
                    <a:gd name="T4" fmla="*/ 0 w 128"/>
                    <a:gd name="T5" fmla="*/ 210 h 216"/>
                    <a:gd name="T6" fmla="*/ 2 w 128"/>
                    <a:gd name="T7" fmla="*/ 216 h 216"/>
                    <a:gd name="T8" fmla="*/ 2 w 128"/>
                    <a:gd name="T9" fmla="*/ 216 h 216"/>
                    <a:gd name="T10" fmla="*/ 24 w 128"/>
                    <a:gd name="T11" fmla="*/ 197 h 216"/>
                    <a:gd name="T12" fmla="*/ 28 w 128"/>
                    <a:gd name="T13" fmla="*/ 190 h 216"/>
                    <a:gd name="T14" fmla="*/ 31 w 128"/>
                    <a:gd name="T15" fmla="*/ 190 h 216"/>
                    <a:gd name="T16" fmla="*/ 128 w 128"/>
                    <a:gd name="T1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216">
                      <a:moveTo>
                        <a:pt x="128" y="0"/>
                      </a:moveTo>
                      <a:cubicBezTo>
                        <a:pt x="125" y="3"/>
                        <a:pt x="122" y="5"/>
                        <a:pt x="118" y="7"/>
                      </a:cubicBezTo>
                      <a:cubicBezTo>
                        <a:pt x="112" y="68"/>
                        <a:pt x="82" y="140"/>
                        <a:pt x="0" y="210"/>
                      </a:cubicBezTo>
                      <a:cubicBezTo>
                        <a:pt x="2" y="216"/>
                        <a:pt x="2" y="216"/>
                        <a:pt x="2" y="216"/>
                      </a:cubicBezTo>
                      <a:cubicBezTo>
                        <a:pt x="2" y="216"/>
                        <a:pt x="2" y="216"/>
                        <a:pt x="2" y="216"/>
                      </a:cubicBezTo>
                      <a:cubicBezTo>
                        <a:pt x="10" y="210"/>
                        <a:pt x="17" y="203"/>
                        <a:pt x="24" y="197"/>
                      </a:cubicBezTo>
                      <a:cubicBezTo>
                        <a:pt x="28" y="190"/>
                        <a:pt x="28" y="190"/>
                        <a:pt x="28" y="190"/>
                      </a:cubicBezTo>
                      <a:cubicBezTo>
                        <a:pt x="28" y="190"/>
                        <a:pt x="29" y="190"/>
                        <a:pt x="31" y="190"/>
                      </a:cubicBezTo>
                      <a:cubicBezTo>
                        <a:pt x="100" y="124"/>
                        <a:pt x="124" y="57"/>
                        <a:pt x="12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íŝļïďe">
                  <a:extLst>
                    <a:ext uri="{FF2B5EF4-FFF2-40B4-BE49-F238E27FC236}">
                      <a16:creationId xmlns:a16="http://schemas.microsoft.com/office/drawing/2014/main" xmlns="" id="{5CAF3B6E-B507-47B5-A44F-333F5DA9722A}"/>
                    </a:ext>
                  </a:extLst>
                </p:cNvPr>
                <p:cNvSpPr/>
                <p:nvPr/>
              </p:nvSpPr>
              <p:spPr bwMode="auto">
                <a:xfrm>
                  <a:off x="4495800" y="1355726"/>
                  <a:ext cx="388938" cy="511175"/>
                </a:xfrm>
                <a:custGeom>
                  <a:avLst/>
                  <a:gdLst>
                    <a:gd name="T0" fmla="*/ 62 w 279"/>
                    <a:gd name="T1" fmla="*/ 368 h 368"/>
                    <a:gd name="T2" fmla="*/ 48 w 279"/>
                    <a:gd name="T3" fmla="*/ 358 h 368"/>
                    <a:gd name="T4" fmla="*/ 2 w 279"/>
                    <a:gd name="T5" fmla="*/ 326 h 368"/>
                    <a:gd name="T6" fmla="*/ 43 w 279"/>
                    <a:gd name="T7" fmla="*/ 110 h 368"/>
                    <a:gd name="T8" fmla="*/ 151 w 279"/>
                    <a:gd name="T9" fmla="*/ 0 h 368"/>
                    <a:gd name="T10" fmla="*/ 62 w 279"/>
                    <a:gd name="T11" fmla="*/ 368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9" h="368">
                      <a:moveTo>
                        <a:pt x="62" y="368"/>
                      </a:moveTo>
                      <a:cubicBezTo>
                        <a:pt x="48" y="358"/>
                        <a:pt x="48" y="358"/>
                        <a:pt x="48" y="358"/>
                      </a:cubicBezTo>
                      <a:cubicBezTo>
                        <a:pt x="2" y="326"/>
                        <a:pt x="2" y="326"/>
                        <a:pt x="2" y="326"/>
                      </a:cubicBezTo>
                      <a:cubicBezTo>
                        <a:pt x="2" y="326"/>
                        <a:pt x="0" y="206"/>
                        <a:pt x="43" y="110"/>
                      </a:cubicBezTo>
                      <a:cubicBezTo>
                        <a:pt x="65" y="60"/>
                        <a:pt x="99" y="16"/>
                        <a:pt x="151" y="0"/>
                      </a:cubicBezTo>
                      <a:cubicBezTo>
                        <a:pt x="151" y="0"/>
                        <a:pt x="279" y="190"/>
                        <a:pt x="62" y="368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ïṡḷíḑé">
                  <a:extLst>
                    <a:ext uri="{FF2B5EF4-FFF2-40B4-BE49-F238E27FC236}">
                      <a16:creationId xmlns:a16="http://schemas.microsoft.com/office/drawing/2014/main" xmlns="" id="{053AABC5-8851-4D9D-9232-610E6096DB79}"/>
                    </a:ext>
                  </a:extLst>
                </p:cNvPr>
                <p:cNvSpPr/>
                <p:nvPr/>
              </p:nvSpPr>
              <p:spPr bwMode="auto">
                <a:xfrm>
                  <a:off x="4551363" y="1508126"/>
                  <a:ext cx="66675" cy="346075"/>
                </a:xfrm>
                <a:custGeom>
                  <a:avLst/>
                  <a:gdLst>
                    <a:gd name="T0" fmla="*/ 4 w 48"/>
                    <a:gd name="T1" fmla="*/ 0 h 248"/>
                    <a:gd name="T2" fmla="*/ 4 w 48"/>
                    <a:gd name="T3" fmla="*/ 0 h 248"/>
                    <a:gd name="T4" fmla="*/ 0 w 48"/>
                    <a:gd name="T5" fmla="*/ 10 h 248"/>
                    <a:gd name="T6" fmla="*/ 24 w 48"/>
                    <a:gd name="T7" fmla="*/ 124 h 248"/>
                    <a:gd name="T8" fmla="*/ 24 w 48"/>
                    <a:gd name="T9" fmla="*/ 124 h 248"/>
                    <a:gd name="T10" fmla="*/ 3 w 48"/>
                    <a:gd name="T11" fmla="*/ 244 h 248"/>
                    <a:gd name="T12" fmla="*/ 9 w 48"/>
                    <a:gd name="T13" fmla="*/ 248 h 248"/>
                    <a:gd name="T14" fmla="*/ 11 w 48"/>
                    <a:gd name="T15" fmla="*/ 248 h 248"/>
                    <a:gd name="T16" fmla="*/ 4 w 48"/>
                    <a:gd name="T17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248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3"/>
                        <a:pt x="1" y="7"/>
                        <a:pt x="0" y="10"/>
                      </a:cubicBezTo>
                      <a:cubicBezTo>
                        <a:pt x="14" y="41"/>
                        <a:pt x="24" y="79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4" y="159"/>
                        <a:pt x="18" y="199"/>
                        <a:pt x="3" y="244"/>
                      </a:cubicBezTo>
                      <a:cubicBezTo>
                        <a:pt x="9" y="248"/>
                        <a:pt x="9" y="248"/>
                        <a:pt x="9" y="248"/>
                      </a:cubicBezTo>
                      <a:cubicBezTo>
                        <a:pt x="11" y="248"/>
                        <a:pt x="11" y="248"/>
                        <a:pt x="11" y="248"/>
                      </a:cubicBezTo>
                      <a:cubicBezTo>
                        <a:pt x="48" y="138"/>
                        <a:pt x="34" y="57"/>
                        <a:pt x="4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îṡľîde">
                  <a:extLst>
                    <a:ext uri="{FF2B5EF4-FFF2-40B4-BE49-F238E27FC236}">
                      <a16:creationId xmlns:a16="http://schemas.microsoft.com/office/drawing/2014/main" xmlns="" id="{9A81005E-77AD-4FFE-9B68-70EA970C834C}"/>
                    </a:ext>
                  </a:extLst>
                </p:cNvPr>
                <p:cNvSpPr/>
                <p:nvPr/>
              </p:nvSpPr>
              <p:spPr bwMode="auto">
                <a:xfrm>
                  <a:off x="4241800" y="1354138"/>
                  <a:ext cx="434975" cy="500063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ïś1ïḋè">
                  <a:extLst>
                    <a:ext uri="{FF2B5EF4-FFF2-40B4-BE49-F238E27FC236}">
                      <a16:creationId xmlns:a16="http://schemas.microsoft.com/office/drawing/2014/main" xmlns="" id="{A08D550C-6A0C-4BE0-885E-933160A98557}"/>
                    </a:ext>
                  </a:extLst>
                </p:cNvPr>
                <p:cNvSpPr/>
                <p:nvPr/>
              </p:nvSpPr>
              <p:spPr bwMode="auto">
                <a:xfrm>
                  <a:off x="4186238" y="1414463"/>
                  <a:ext cx="150813" cy="69850"/>
                </a:xfrm>
                <a:custGeom>
                  <a:avLst/>
                  <a:gdLst>
                    <a:gd name="T0" fmla="*/ 0 w 109"/>
                    <a:gd name="T1" fmla="*/ 0 h 50"/>
                    <a:gd name="T2" fmla="*/ 0 w 109"/>
                    <a:gd name="T3" fmla="*/ 2 h 50"/>
                    <a:gd name="T4" fmla="*/ 108 w 109"/>
                    <a:gd name="T5" fmla="*/ 50 h 50"/>
                    <a:gd name="T6" fmla="*/ 109 w 109"/>
                    <a:gd name="T7" fmla="*/ 44 h 50"/>
                    <a:gd name="T8" fmla="*/ 0 w 109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50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8" y="5"/>
                        <a:pt x="64" y="17"/>
                        <a:pt x="108" y="50"/>
                      </a:cubicBezTo>
                      <a:cubicBezTo>
                        <a:pt x="108" y="48"/>
                        <a:pt x="108" y="46"/>
                        <a:pt x="109" y="44"/>
                      </a:cubicBezTo>
                      <a:cubicBezTo>
                        <a:pt x="54" y="6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islíḍè">
                  <a:extLst>
                    <a:ext uri="{FF2B5EF4-FFF2-40B4-BE49-F238E27FC236}">
                      <a16:creationId xmlns:a16="http://schemas.microsoft.com/office/drawing/2014/main" xmlns="" id="{B1B61923-5224-41D7-9EBE-84725ABE13AB}"/>
                    </a:ext>
                  </a:extLst>
                </p:cNvPr>
                <p:cNvSpPr/>
                <p:nvPr/>
              </p:nvSpPr>
              <p:spPr bwMode="auto">
                <a:xfrm>
                  <a:off x="4418013" y="1849438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5 h 9"/>
                    <a:gd name="T4" fmla="*/ 0 w 29"/>
                    <a:gd name="T5" fmla="*/ 9 h 9"/>
                    <a:gd name="T6" fmla="*/ 29 w 29"/>
                    <a:gd name="T7" fmla="*/ 0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5"/>
                      </a:lnTo>
                      <a:lnTo>
                        <a:pt x="0" y="9"/>
                      </a:lnTo>
                      <a:lnTo>
                        <a:pt x="29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iŝḷîďê">
                  <a:extLst>
                    <a:ext uri="{FF2B5EF4-FFF2-40B4-BE49-F238E27FC236}">
                      <a16:creationId xmlns:a16="http://schemas.microsoft.com/office/drawing/2014/main" xmlns="" id="{906ED472-D250-49A3-B194-193582C841E6}"/>
                    </a:ext>
                  </a:extLst>
                </p:cNvPr>
                <p:cNvSpPr/>
                <p:nvPr/>
              </p:nvSpPr>
              <p:spPr bwMode="auto">
                <a:xfrm>
                  <a:off x="4418013" y="1849438"/>
                  <a:ext cx="46038" cy="14288"/>
                </a:xfrm>
                <a:custGeom>
                  <a:avLst/>
                  <a:gdLst>
                    <a:gd name="T0" fmla="*/ 22 w 29"/>
                    <a:gd name="T1" fmla="*/ 0 h 9"/>
                    <a:gd name="T2" fmla="*/ 4 w 29"/>
                    <a:gd name="T3" fmla="*/ 5 h 9"/>
                    <a:gd name="T4" fmla="*/ 0 w 29"/>
                    <a:gd name="T5" fmla="*/ 9 h 9"/>
                    <a:gd name="T6" fmla="*/ 29 w 29"/>
                    <a:gd name="T7" fmla="*/ 0 h 9"/>
                    <a:gd name="T8" fmla="*/ 22 w 2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2" y="0"/>
                      </a:moveTo>
                      <a:lnTo>
                        <a:pt x="4" y="5"/>
                      </a:lnTo>
                      <a:lnTo>
                        <a:pt x="0" y="9"/>
                      </a:lnTo>
                      <a:lnTo>
                        <a:pt x="29" y="0"/>
                      </a:lnTo>
                      <a:lnTo>
                        <a:pt x="2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ísļidê">
                  <a:extLst>
                    <a:ext uri="{FF2B5EF4-FFF2-40B4-BE49-F238E27FC236}">
                      <a16:creationId xmlns:a16="http://schemas.microsoft.com/office/drawing/2014/main" xmlns="" id="{70D336CF-A1EE-478D-B900-A4919DB7CF6A}"/>
                    </a:ext>
                  </a:extLst>
                </p:cNvPr>
                <p:cNvSpPr/>
                <p:nvPr/>
              </p:nvSpPr>
              <p:spPr bwMode="auto">
                <a:xfrm>
                  <a:off x="4087813" y="1414463"/>
                  <a:ext cx="403225" cy="452438"/>
                </a:xfrm>
                <a:custGeom>
                  <a:avLst/>
                  <a:gdLst>
                    <a:gd name="T0" fmla="*/ 216 w 289"/>
                    <a:gd name="T1" fmla="*/ 325 h 325"/>
                    <a:gd name="T2" fmla="*/ 61 w 289"/>
                    <a:gd name="T3" fmla="*/ 0 h 325"/>
                    <a:gd name="T4" fmla="*/ 286 w 289"/>
                    <a:gd name="T5" fmla="*/ 306 h 325"/>
                    <a:gd name="T6" fmla="*/ 216 w 289"/>
                    <a:gd name="T7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9" h="325">
                      <a:moveTo>
                        <a:pt x="216" y="325"/>
                      </a:moveTo>
                      <a:cubicBezTo>
                        <a:pt x="216" y="325"/>
                        <a:pt x="0" y="149"/>
                        <a:pt x="61" y="0"/>
                      </a:cubicBezTo>
                      <a:cubicBezTo>
                        <a:pt x="61" y="0"/>
                        <a:pt x="289" y="25"/>
                        <a:pt x="286" y="306"/>
                      </a:cubicBezTo>
                      <a:cubicBezTo>
                        <a:pt x="216" y="325"/>
                        <a:pt x="216" y="325"/>
                        <a:pt x="216" y="32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íṣľíďé">
                  <a:extLst>
                    <a:ext uri="{FF2B5EF4-FFF2-40B4-BE49-F238E27FC236}">
                      <a16:creationId xmlns:a16="http://schemas.microsoft.com/office/drawing/2014/main" xmlns="" id="{6A7AB775-4DAD-4690-A0A4-5388A7C3C1D4}"/>
                    </a:ext>
                  </a:extLst>
                </p:cNvPr>
                <p:cNvSpPr/>
                <p:nvPr/>
              </p:nvSpPr>
              <p:spPr bwMode="auto">
                <a:xfrm>
                  <a:off x="3967163" y="1579563"/>
                  <a:ext cx="219075" cy="34925"/>
                </a:xfrm>
                <a:custGeom>
                  <a:avLst/>
                  <a:gdLst>
                    <a:gd name="T0" fmla="*/ 73 w 157"/>
                    <a:gd name="T1" fmla="*/ 0 h 25"/>
                    <a:gd name="T2" fmla="*/ 0 w 157"/>
                    <a:gd name="T3" fmla="*/ 10 h 25"/>
                    <a:gd name="T4" fmla="*/ 0 w 157"/>
                    <a:gd name="T5" fmla="*/ 18 h 25"/>
                    <a:gd name="T6" fmla="*/ 68 w 157"/>
                    <a:gd name="T7" fmla="*/ 9 h 25"/>
                    <a:gd name="T8" fmla="*/ 157 w 157"/>
                    <a:gd name="T9" fmla="*/ 25 h 25"/>
                    <a:gd name="T10" fmla="*/ 152 w 157"/>
                    <a:gd name="T11" fmla="*/ 12 h 25"/>
                    <a:gd name="T12" fmla="*/ 73 w 157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25">
                      <a:moveTo>
                        <a:pt x="73" y="0"/>
                      </a:moveTo>
                      <a:cubicBezTo>
                        <a:pt x="29" y="0"/>
                        <a:pt x="0" y="10"/>
                        <a:pt x="0" y="10"/>
                      </a:cubicBezTo>
                      <a:cubicBezTo>
                        <a:pt x="0" y="13"/>
                        <a:pt x="0" y="15"/>
                        <a:pt x="0" y="18"/>
                      </a:cubicBezTo>
                      <a:cubicBezTo>
                        <a:pt x="11" y="15"/>
                        <a:pt x="36" y="9"/>
                        <a:pt x="68" y="9"/>
                      </a:cubicBezTo>
                      <a:cubicBezTo>
                        <a:pt x="94" y="9"/>
                        <a:pt x="125" y="13"/>
                        <a:pt x="157" y="25"/>
                      </a:cubicBezTo>
                      <a:cubicBezTo>
                        <a:pt x="155" y="20"/>
                        <a:pt x="154" y="16"/>
                        <a:pt x="152" y="12"/>
                      </a:cubicBezTo>
                      <a:cubicBezTo>
                        <a:pt x="123" y="3"/>
                        <a:pt x="96" y="0"/>
                        <a:pt x="7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iş1iḋè">
                  <a:extLst>
                    <a:ext uri="{FF2B5EF4-FFF2-40B4-BE49-F238E27FC236}">
                      <a16:creationId xmlns:a16="http://schemas.microsoft.com/office/drawing/2014/main" xmlns="" id="{3E189065-C57B-465F-8B8D-B84E6875EFA4}"/>
                    </a:ext>
                  </a:extLst>
                </p:cNvPr>
                <p:cNvSpPr/>
                <p:nvPr/>
              </p:nvSpPr>
              <p:spPr bwMode="auto">
                <a:xfrm>
                  <a:off x="4178300" y="1595438"/>
                  <a:ext cx="254000" cy="255588"/>
                </a:xfrm>
                <a:custGeom>
                  <a:avLst/>
                  <a:gdLst>
                    <a:gd name="T0" fmla="*/ 0 w 182"/>
                    <a:gd name="T1" fmla="*/ 0 h 183"/>
                    <a:gd name="T2" fmla="*/ 5 w 182"/>
                    <a:gd name="T3" fmla="*/ 13 h 183"/>
                    <a:gd name="T4" fmla="*/ 175 w 182"/>
                    <a:gd name="T5" fmla="*/ 183 h 183"/>
                    <a:gd name="T6" fmla="*/ 182 w 182"/>
                    <a:gd name="T7" fmla="*/ 178 h 183"/>
                    <a:gd name="T8" fmla="*/ 0 w 182"/>
                    <a:gd name="T9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" h="183">
                      <a:moveTo>
                        <a:pt x="0" y="0"/>
                      </a:moveTo>
                      <a:cubicBezTo>
                        <a:pt x="2" y="4"/>
                        <a:pt x="3" y="8"/>
                        <a:pt x="5" y="13"/>
                      </a:cubicBezTo>
                      <a:cubicBezTo>
                        <a:pt x="64" y="34"/>
                        <a:pt x="127" y="82"/>
                        <a:pt x="175" y="183"/>
                      </a:cubicBezTo>
                      <a:cubicBezTo>
                        <a:pt x="182" y="178"/>
                        <a:pt x="182" y="178"/>
                        <a:pt x="182" y="178"/>
                      </a:cubicBezTo>
                      <a:cubicBezTo>
                        <a:pt x="131" y="68"/>
                        <a:pt x="62" y="19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îṩľiḓê">
                  <a:extLst>
                    <a:ext uri="{FF2B5EF4-FFF2-40B4-BE49-F238E27FC236}">
                      <a16:creationId xmlns:a16="http://schemas.microsoft.com/office/drawing/2014/main" xmlns="" id="{0DA8EFB5-944C-4107-AB35-B5A8A2DD3E05}"/>
                    </a:ext>
                  </a:extLst>
                </p:cNvPr>
                <p:cNvSpPr/>
                <p:nvPr/>
              </p:nvSpPr>
              <p:spPr bwMode="auto">
                <a:xfrm>
                  <a:off x="3960813" y="1501776"/>
                  <a:ext cx="465138" cy="419100"/>
                </a:xfrm>
                <a:custGeom>
                  <a:avLst/>
                  <a:gdLst>
                    <a:gd name="T0" fmla="*/ 279 w 334"/>
                    <a:gd name="T1" fmla="*/ 302 h 302"/>
                    <a:gd name="T2" fmla="*/ 0 w 334"/>
                    <a:gd name="T3" fmla="*/ 75 h 302"/>
                    <a:gd name="T4" fmla="*/ 334 w 334"/>
                    <a:gd name="T5" fmla="*/ 255 h 302"/>
                    <a:gd name="T6" fmla="*/ 279 w 334"/>
                    <a:gd name="T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2">
                      <a:moveTo>
                        <a:pt x="279" y="302"/>
                      </a:moveTo>
                      <a:cubicBezTo>
                        <a:pt x="279" y="302"/>
                        <a:pt x="9" y="236"/>
                        <a:pt x="0" y="75"/>
                      </a:cubicBezTo>
                      <a:cubicBezTo>
                        <a:pt x="0" y="75"/>
                        <a:pt x="217" y="0"/>
                        <a:pt x="334" y="255"/>
                      </a:cubicBezTo>
                      <a:cubicBezTo>
                        <a:pt x="279" y="302"/>
                        <a:pt x="279" y="302"/>
                        <a:pt x="279" y="30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ïśḻiḋê">
                  <a:extLst>
                    <a:ext uri="{FF2B5EF4-FFF2-40B4-BE49-F238E27FC236}">
                      <a16:creationId xmlns:a16="http://schemas.microsoft.com/office/drawing/2014/main" xmlns="" id="{3EF8C28E-B4B2-4175-8BA3-5E987225FAB3}"/>
                    </a:ext>
                  </a:extLst>
                </p:cNvPr>
                <p:cNvSpPr/>
                <p:nvPr/>
              </p:nvSpPr>
              <p:spPr bwMode="auto">
                <a:xfrm>
                  <a:off x="3843338" y="1774826"/>
                  <a:ext cx="220663" cy="93663"/>
                </a:xfrm>
                <a:custGeom>
                  <a:avLst/>
                  <a:gdLst>
                    <a:gd name="T0" fmla="*/ 149 w 159"/>
                    <a:gd name="T1" fmla="*/ 0 h 68"/>
                    <a:gd name="T2" fmla="*/ 0 w 159"/>
                    <a:gd name="T3" fmla="*/ 64 h 68"/>
                    <a:gd name="T4" fmla="*/ 2 w 159"/>
                    <a:gd name="T5" fmla="*/ 68 h 68"/>
                    <a:gd name="T6" fmla="*/ 159 w 159"/>
                    <a:gd name="T7" fmla="*/ 9 h 68"/>
                    <a:gd name="T8" fmla="*/ 149 w 159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68">
                      <a:moveTo>
                        <a:pt x="149" y="0"/>
                      </a:moveTo>
                      <a:cubicBezTo>
                        <a:pt x="58" y="8"/>
                        <a:pt x="0" y="64"/>
                        <a:pt x="0" y="64"/>
                      </a:cubicBezTo>
                      <a:cubicBezTo>
                        <a:pt x="1" y="65"/>
                        <a:pt x="2" y="66"/>
                        <a:pt x="2" y="68"/>
                      </a:cubicBezTo>
                      <a:cubicBezTo>
                        <a:pt x="21" y="52"/>
                        <a:pt x="78" y="11"/>
                        <a:pt x="159" y="9"/>
                      </a:cubicBezTo>
                      <a:cubicBezTo>
                        <a:pt x="156" y="6"/>
                        <a:pt x="152" y="3"/>
                        <a:pt x="14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ï$ľíḍê">
                  <a:extLst>
                    <a:ext uri="{FF2B5EF4-FFF2-40B4-BE49-F238E27FC236}">
                      <a16:creationId xmlns:a16="http://schemas.microsoft.com/office/drawing/2014/main" xmlns="" id="{649109A2-6042-46D3-A9A7-CFC758F6BFB7}"/>
                    </a:ext>
                  </a:extLst>
                </p:cNvPr>
                <p:cNvSpPr/>
                <p:nvPr/>
              </p:nvSpPr>
              <p:spPr bwMode="auto">
                <a:xfrm>
                  <a:off x="3836988" y="1654176"/>
                  <a:ext cx="527050" cy="419100"/>
                </a:xfrm>
                <a:custGeom>
                  <a:avLst/>
                  <a:gdLst>
                    <a:gd name="T0" fmla="*/ 348 w 378"/>
                    <a:gd name="T1" fmla="*/ 247 h 301"/>
                    <a:gd name="T2" fmla="*/ 0 w 378"/>
                    <a:gd name="T3" fmla="*/ 159 h 301"/>
                    <a:gd name="T4" fmla="*/ 378 w 378"/>
                    <a:gd name="T5" fmla="*/ 181 h 301"/>
                    <a:gd name="T6" fmla="*/ 348 w 378"/>
                    <a:gd name="T7" fmla="*/ 247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1">
                      <a:moveTo>
                        <a:pt x="348" y="247"/>
                      </a:moveTo>
                      <a:cubicBezTo>
                        <a:pt x="348" y="247"/>
                        <a:pt x="75" y="301"/>
                        <a:pt x="0" y="159"/>
                      </a:cubicBezTo>
                      <a:cubicBezTo>
                        <a:pt x="0" y="159"/>
                        <a:pt x="164" y="0"/>
                        <a:pt x="378" y="181"/>
                      </a:cubicBezTo>
                      <a:cubicBezTo>
                        <a:pt x="348" y="247"/>
                        <a:pt x="348" y="247"/>
                        <a:pt x="348" y="24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îṣliḑé">
                  <a:extLst>
                    <a:ext uri="{FF2B5EF4-FFF2-40B4-BE49-F238E27FC236}">
                      <a16:creationId xmlns:a16="http://schemas.microsoft.com/office/drawing/2014/main" xmlns="" id="{2C4DD996-0AEA-4EE5-9E2E-7F5B6179D170}"/>
                    </a:ext>
                  </a:extLst>
                </p:cNvPr>
                <p:cNvSpPr/>
                <p:nvPr/>
              </p:nvSpPr>
              <p:spPr bwMode="auto">
                <a:xfrm>
                  <a:off x="3911600" y="1990726"/>
                  <a:ext cx="98425" cy="152400"/>
                </a:xfrm>
                <a:custGeom>
                  <a:avLst/>
                  <a:gdLst>
                    <a:gd name="T0" fmla="*/ 57 w 71"/>
                    <a:gd name="T1" fmla="*/ 0 h 109"/>
                    <a:gd name="T2" fmla="*/ 0 w 71"/>
                    <a:gd name="T3" fmla="*/ 104 h 109"/>
                    <a:gd name="T4" fmla="*/ 10 w 71"/>
                    <a:gd name="T5" fmla="*/ 109 h 109"/>
                    <a:gd name="T6" fmla="*/ 71 w 71"/>
                    <a:gd name="T7" fmla="*/ 4 h 109"/>
                    <a:gd name="T8" fmla="*/ 57 w 71"/>
                    <a:gd name="T9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09">
                      <a:moveTo>
                        <a:pt x="57" y="0"/>
                      </a:moveTo>
                      <a:cubicBezTo>
                        <a:pt x="12" y="50"/>
                        <a:pt x="0" y="104"/>
                        <a:pt x="0" y="104"/>
                      </a:cubicBezTo>
                      <a:cubicBezTo>
                        <a:pt x="3" y="106"/>
                        <a:pt x="7" y="108"/>
                        <a:pt x="10" y="109"/>
                      </a:cubicBezTo>
                      <a:cubicBezTo>
                        <a:pt x="14" y="95"/>
                        <a:pt x="30" y="47"/>
                        <a:pt x="71" y="4"/>
                      </a:cubicBezTo>
                      <a:cubicBezTo>
                        <a:pt x="67" y="2"/>
                        <a:pt x="62" y="1"/>
                        <a:pt x="5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iṣ1îḋè">
                  <a:extLst>
                    <a:ext uri="{FF2B5EF4-FFF2-40B4-BE49-F238E27FC236}">
                      <a16:creationId xmlns:a16="http://schemas.microsoft.com/office/drawing/2014/main" xmlns="" id="{8FF206C9-7DF8-4105-A0BF-E6988A6252CD}"/>
                    </a:ext>
                  </a:extLst>
                </p:cNvPr>
                <p:cNvSpPr/>
                <p:nvPr/>
              </p:nvSpPr>
              <p:spPr bwMode="auto">
                <a:xfrm>
                  <a:off x="3990975" y="1874838"/>
                  <a:ext cx="247650" cy="122238"/>
                </a:xfrm>
                <a:custGeom>
                  <a:avLst/>
                  <a:gdLst>
                    <a:gd name="T0" fmla="*/ 159 w 178"/>
                    <a:gd name="T1" fmla="*/ 0 h 88"/>
                    <a:gd name="T2" fmla="*/ 0 w 178"/>
                    <a:gd name="T3" fmla="*/ 84 h 88"/>
                    <a:gd name="T4" fmla="*/ 14 w 178"/>
                    <a:gd name="T5" fmla="*/ 88 h 88"/>
                    <a:gd name="T6" fmla="*/ 178 w 178"/>
                    <a:gd name="T7" fmla="*/ 8 h 88"/>
                    <a:gd name="T8" fmla="*/ 159 w 178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8" h="88">
                      <a:moveTo>
                        <a:pt x="159" y="0"/>
                      </a:moveTo>
                      <a:cubicBezTo>
                        <a:pt x="83" y="11"/>
                        <a:pt x="33" y="47"/>
                        <a:pt x="0" y="84"/>
                      </a:cubicBezTo>
                      <a:cubicBezTo>
                        <a:pt x="5" y="85"/>
                        <a:pt x="10" y="86"/>
                        <a:pt x="14" y="88"/>
                      </a:cubicBezTo>
                      <a:cubicBezTo>
                        <a:pt x="49" y="51"/>
                        <a:pt x="101" y="18"/>
                        <a:pt x="178" y="8"/>
                      </a:cubicBezTo>
                      <a:cubicBezTo>
                        <a:pt x="171" y="5"/>
                        <a:pt x="165" y="2"/>
                        <a:pt x="15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íSľîďé">
                  <a:extLst>
                    <a:ext uri="{FF2B5EF4-FFF2-40B4-BE49-F238E27FC236}">
                      <a16:creationId xmlns:a16="http://schemas.microsoft.com/office/drawing/2014/main" xmlns="" id="{84B49612-D77D-4EDD-BE2D-EF405205364F}"/>
                    </a:ext>
                  </a:extLst>
                </p:cNvPr>
                <p:cNvSpPr/>
                <p:nvPr/>
              </p:nvSpPr>
              <p:spPr bwMode="auto">
                <a:xfrm>
                  <a:off x="3924300" y="1838326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3 h 301"/>
                    <a:gd name="T4" fmla="*/ 329 w 340"/>
                    <a:gd name="T5" fmla="*/ 34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3"/>
                      </a:cubicBezTo>
                      <a:cubicBezTo>
                        <a:pt x="0" y="223"/>
                        <a:pt x="51" y="0"/>
                        <a:pt x="329" y="34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î$ľîḋê">
                  <a:extLst>
                    <a:ext uri="{FF2B5EF4-FFF2-40B4-BE49-F238E27FC236}">
                      <a16:creationId xmlns:a16="http://schemas.microsoft.com/office/drawing/2014/main" xmlns="" id="{0913FC39-624D-4168-BA64-815C6DC2B2A0}"/>
                    </a:ext>
                  </a:extLst>
                </p:cNvPr>
                <p:cNvSpPr/>
                <p:nvPr/>
              </p:nvSpPr>
              <p:spPr bwMode="auto">
                <a:xfrm>
                  <a:off x="4122738" y="2141538"/>
                  <a:ext cx="103188" cy="274638"/>
                </a:xfrm>
                <a:custGeom>
                  <a:avLst/>
                  <a:gdLst>
                    <a:gd name="T0" fmla="*/ 32 w 74"/>
                    <a:gd name="T1" fmla="*/ 0 h 198"/>
                    <a:gd name="T2" fmla="*/ 16 w 74"/>
                    <a:gd name="T3" fmla="*/ 6 h 198"/>
                    <a:gd name="T4" fmla="*/ 66 w 74"/>
                    <a:gd name="T5" fmla="*/ 198 h 198"/>
                    <a:gd name="T6" fmla="*/ 74 w 74"/>
                    <a:gd name="T7" fmla="*/ 194 h 198"/>
                    <a:gd name="T8" fmla="*/ 32 w 74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198">
                      <a:moveTo>
                        <a:pt x="32" y="0"/>
                      </a:moveTo>
                      <a:cubicBezTo>
                        <a:pt x="27" y="2"/>
                        <a:pt x="21" y="4"/>
                        <a:pt x="16" y="6"/>
                      </a:cubicBezTo>
                      <a:cubicBezTo>
                        <a:pt x="0" y="119"/>
                        <a:pt x="66" y="198"/>
                        <a:pt x="66" y="198"/>
                      </a:cubicBezTo>
                      <a:cubicBezTo>
                        <a:pt x="69" y="197"/>
                        <a:pt x="71" y="196"/>
                        <a:pt x="74" y="194"/>
                      </a:cubicBezTo>
                      <a:cubicBezTo>
                        <a:pt x="57" y="170"/>
                        <a:pt x="14" y="96"/>
                        <a:pt x="3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iSlîḑê">
                  <a:extLst>
                    <a:ext uri="{FF2B5EF4-FFF2-40B4-BE49-F238E27FC236}">
                      <a16:creationId xmlns:a16="http://schemas.microsoft.com/office/drawing/2014/main" xmlns="" id="{B21D3F83-2727-4B4E-8359-4A5D08E0BA96}"/>
                    </a:ext>
                  </a:extLst>
                </p:cNvPr>
                <p:cNvSpPr/>
                <p:nvPr/>
              </p:nvSpPr>
              <p:spPr bwMode="auto">
                <a:xfrm>
                  <a:off x="4030663" y="1900238"/>
                  <a:ext cx="407988" cy="523875"/>
                </a:xfrm>
                <a:custGeom>
                  <a:avLst/>
                  <a:gdLst>
                    <a:gd name="T0" fmla="*/ 260 w 293"/>
                    <a:gd name="T1" fmla="*/ 35 h 376"/>
                    <a:gd name="T2" fmla="*/ 146 w 293"/>
                    <a:gd name="T3" fmla="*/ 376 h 376"/>
                    <a:gd name="T4" fmla="*/ 197 w 293"/>
                    <a:gd name="T5" fmla="*/ 0 h 376"/>
                    <a:gd name="T6" fmla="*/ 260 w 293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3" h="376">
                      <a:moveTo>
                        <a:pt x="260" y="35"/>
                      </a:moveTo>
                      <a:cubicBezTo>
                        <a:pt x="260" y="35"/>
                        <a:pt x="293" y="311"/>
                        <a:pt x="146" y="376"/>
                      </a:cubicBezTo>
                      <a:cubicBezTo>
                        <a:pt x="146" y="376"/>
                        <a:pt x="0" y="199"/>
                        <a:pt x="197" y="0"/>
                      </a:cubicBezTo>
                      <a:cubicBezTo>
                        <a:pt x="260" y="35"/>
                        <a:pt x="260" y="35"/>
                        <a:pt x="260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iṧļiḍé">
                  <a:extLst>
                    <a:ext uri="{FF2B5EF4-FFF2-40B4-BE49-F238E27FC236}">
                      <a16:creationId xmlns:a16="http://schemas.microsoft.com/office/drawing/2014/main" xmlns="" id="{73752EC3-7A85-44B8-B833-7230424B813C}"/>
                    </a:ext>
                  </a:extLst>
                </p:cNvPr>
                <p:cNvSpPr/>
                <p:nvPr/>
              </p:nvSpPr>
              <p:spPr bwMode="auto">
                <a:xfrm>
                  <a:off x="4394200" y="1920876"/>
                  <a:ext cx="47625" cy="57150"/>
                </a:xfrm>
                <a:custGeom>
                  <a:avLst/>
                  <a:gdLst>
                    <a:gd name="T0" fmla="*/ 28 w 34"/>
                    <a:gd name="T1" fmla="*/ 0 h 41"/>
                    <a:gd name="T2" fmla="*/ 0 w 34"/>
                    <a:gd name="T3" fmla="*/ 30 h 41"/>
                    <a:gd name="T4" fmla="*/ 1 w 34"/>
                    <a:gd name="T5" fmla="*/ 41 h 41"/>
                    <a:gd name="T6" fmla="*/ 34 w 34"/>
                    <a:gd name="T7" fmla="*/ 4 h 41"/>
                    <a:gd name="T8" fmla="*/ 28 w 34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1">
                      <a:moveTo>
                        <a:pt x="28" y="0"/>
                      </a:moveTo>
                      <a:cubicBezTo>
                        <a:pt x="18" y="10"/>
                        <a:pt x="9" y="20"/>
                        <a:pt x="0" y="30"/>
                      </a:cubicBezTo>
                      <a:cubicBezTo>
                        <a:pt x="1" y="33"/>
                        <a:pt x="1" y="37"/>
                        <a:pt x="1" y="41"/>
                      </a:cubicBezTo>
                      <a:cubicBezTo>
                        <a:pt x="11" y="29"/>
                        <a:pt x="22" y="16"/>
                        <a:pt x="34" y="4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ïṩḻïde">
                  <a:extLst>
                    <a:ext uri="{FF2B5EF4-FFF2-40B4-BE49-F238E27FC236}">
                      <a16:creationId xmlns:a16="http://schemas.microsoft.com/office/drawing/2014/main" xmlns="" id="{DEE8E871-6473-4AA6-967A-275B52E42619}"/>
                    </a:ext>
                  </a:extLst>
                </p:cNvPr>
                <p:cNvSpPr/>
                <p:nvPr/>
              </p:nvSpPr>
              <p:spPr bwMode="auto">
                <a:xfrm>
                  <a:off x="4314825" y="2347913"/>
                  <a:ext cx="57150" cy="95250"/>
                </a:xfrm>
                <a:custGeom>
                  <a:avLst/>
                  <a:gdLst>
                    <a:gd name="T0" fmla="*/ 7 w 41"/>
                    <a:gd name="T1" fmla="*/ 0 h 69"/>
                    <a:gd name="T2" fmla="*/ 0 w 41"/>
                    <a:gd name="T3" fmla="*/ 9 h 69"/>
                    <a:gd name="T4" fmla="*/ 34 w 41"/>
                    <a:gd name="T5" fmla="*/ 69 h 69"/>
                    <a:gd name="T6" fmla="*/ 41 w 41"/>
                    <a:gd name="T7" fmla="*/ 66 h 69"/>
                    <a:gd name="T8" fmla="*/ 7 w 41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9">
                      <a:moveTo>
                        <a:pt x="7" y="0"/>
                      </a:moveTo>
                      <a:cubicBezTo>
                        <a:pt x="5" y="3"/>
                        <a:pt x="2" y="6"/>
                        <a:pt x="0" y="9"/>
                      </a:cubicBezTo>
                      <a:cubicBezTo>
                        <a:pt x="15" y="47"/>
                        <a:pt x="34" y="69"/>
                        <a:pt x="34" y="69"/>
                      </a:cubicBezTo>
                      <a:cubicBezTo>
                        <a:pt x="36" y="68"/>
                        <a:pt x="39" y="67"/>
                        <a:pt x="41" y="66"/>
                      </a:cubicBezTo>
                      <a:cubicBezTo>
                        <a:pt x="35" y="58"/>
                        <a:pt x="19" y="34"/>
                        <a:pt x="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ï$1íḓe">
                  <a:extLst>
                    <a:ext uri="{FF2B5EF4-FFF2-40B4-BE49-F238E27FC236}">
                      <a16:creationId xmlns:a16="http://schemas.microsoft.com/office/drawing/2014/main" xmlns="" id="{26B1AFB6-DD5D-4741-A983-999C0363DAB3}"/>
                    </a:ext>
                  </a:extLst>
                </p:cNvPr>
                <p:cNvSpPr/>
                <p:nvPr/>
              </p:nvSpPr>
              <p:spPr bwMode="auto">
                <a:xfrm>
                  <a:off x="4267200" y="1962151"/>
                  <a:ext cx="128588" cy="398463"/>
                </a:xfrm>
                <a:custGeom>
                  <a:avLst/>
                  <a:gdLst>
                    <a:gd name="T0" fmla="*/ 78 w 93"/>
                    <a:gd name="T1" fmla="*/ 32 h 286"/>
                    <a:gd name="T2" fmla="*/ 58 w 93"/>
                    <a:gd name="T3" fmla="*/ 49 h 286"/>
                    <a:gd name="T4" fmla="*/ 35 w 93"/>
                    <a:gd name="T5" fmla="*/ 286 h 286"/>
                    <a:gd name="T6" fmla="*/ 42 w 93"/>
                    <a:gd name="T7" fmla="*/ 277 h 286"/>
                    <a:gd name="T8" fmla="*/ 26 w 93"/>
                    <a:gd name="T9" fmla="*/ 190 h 286"/>
                    <a:gd name="T10" fmla="*/ 26 w 93"/>
                    <a:gd name="T11" fmla="*/ 190 h 286"/>
                    <a:gd name="T12" fmla="*/ 78 w 93"/>
                    <a:gd name="T13" fmla="*/ 32 h 286"/>
                    <a:gd name="T14" fmla="*/ 92 w 93"/>
                    <a:gd name="T15" fmla="*/ 0 h 286"/>
                    <a:gd name="T16" fmla="*/ 91 w 93"/>
                    <a:gd name="T17" fmla="*/ 1 h 286"/>
                    <a:gd name="T18" fmla="*/ 93 w 93"/>
                    <a:gd name="T19" fmla="*/ 11 h 286"/>
                    <a:gd name="T20" fmla="*/ 93 w 93"/>
                    <a:gd name="T21" fmla="*/ 11 h 286"/>
                    <a:gd name="T22" fmla="*/ 92 w 93"/>
                    <a:gd name="T23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3" h="286">
                      <a:moveTo>
                        <a:pt x="78" y="32"/>
                      </a:moveTo>
                      <a:cubicBezTo>
                        <a:pt x="73" y="37"/>
                        <a:pt x="66" y="42"/>
                        <a:pt x="58" y="49"/>
                      </a:cubicBezTo>
                      <a:cubicBezTo>
                        <a:pt x="0" y="146"/>
                        <a:pt x="14" y="231"/>
                        <a:pt x="35" y="286"/>
                      </a:cubicBezTo>
                      <a:cubicBezTo>
                        <a:pt x="37" y="283"/>
                        <a:pt x="40" y="280"/>
                        <a:pt x="42" y="277"/>
                      </a:cubicBezTo>
                      <a:cubicBezTo>
                        <a:pt x="33" y="253"/>
                        <a:pt x="26" y="223"/>
                        <a:pt x="26" y="190"/>
                      </a:cubicBezTo>
                      <a:cubicBezTo>
                        <a:pt x="26" y="190"/>
                        <a:pt x="26" y="190"/>
                        <a:pt x="26" y="190"/>
                      </a:cubicBezTo>
                      <a:cubicBezTo>
                        <a:pt x="26" y="143"/>
                        <a:pt x="39" y="89"/>
                        <a:pt x="78" y="32"/>
                      </a:cubicBezTo>
                      <a:moveTo>
                        <a:pt x="92" y="0"/>
                      </a:moveTo>
                      <a:cubicBezTo>
                        <a:pt x="92" y="1"/>
                        <a:pt x="92" y="1"/>
                        <a:pt x="91" y="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3" y="7"/>
                        <a:pt x="93" y="3"/>
                        <a:pt x="9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íślïďe">
                  <a:extLst>
                    <a:ext uri="{FF2B5EF4-FFF2-40B4-BE49-F238E27FC236}">
                      <a16:creationId xmlns:a16="http://schemas.microsoft.com/office/drawing/2014/main" xmlns="" id="{FBEBFC7B-5B6F-4DE1-B14F-4D88DF1D1600}"/>
                    </a:ext>
                  </a:extLst>
                </p:cNvPr>
                <p:cNvSpPr/>
                <p:nvPr/>
              </p:nvSpPr>
              <p:spPr bwMode="auto">
                <a:xfrm>
                  <a:off x="4171950" y="1920876"/>
                  <a:ext cx="409575" cy="522288"/>
                </a:xfrm>
                <a:custGeom>
                  <a:avLst/>
                  <a:gdLst>
                    <a:gd name="T0" fmla="*/ 261 w 294"/>
                    <a:gd name="T1" fmla="*/ 35 h 376"/>
                    <a:gd name="T2" fmla="*/ 146 w 294"/>
                    <a:gd name="T3" fmla="*/ 376 h 376"/>
                    <a:gd name="T4" fmla="*/ 197 w 294"/>
                    <a:gd name="T5" fmla="*/ 0 h 376"/>
                    <a:gd name="T6" fmla="*/ 261 w 294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6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6"/>
                      </a:cubicBezTo>
                      <a:cubicBezTo>
                        <a:pt x="146" y="376"/>
                        <a:pt x="0" y="200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îšľîdé">
                  <a:extLst>
                    <a:ext uri="{FF2B5EF4-FFF2-40B4-BE49-F238E27FC236}">
                      <a16:creationId xmlns:a16="http://schemas.microsoft.com/office/drawing/2014/main" xmlns="" id="{30C41ED8-CF62-458F-AC10-C5CF5377893B}"/>
                    </a:ext>
                  </a:extLst>
                </p:cNvPr>
                <p:cNvSpPr/>
                <p:nvPr/>
              </p:nvSpPr>
              <p:spPr bwMode="auto">
                <a:xfrm>
                  <a:off x="4502150" y="2286001"/>
                  <a:ext cx="230188" cy="122238"/>
                </a:xfrm>
                <a:custGeom>
                  <a:avLst/>
                  <a:gdLst>
                    <a:gd name="T0" fmla="*/ 3 w 165"/>
                    <a:gd name="T1" fmla="*/ 0 h 88"/>
                    <a:gd name="T2" fmla="*/ 0 w 165"/>
                    <a:gd name="T3" fmla="*/ 8 h 88"/>
                    <a:gd name="T4" fmla="*/ 165 w 165"/>
                    <a:gd name="T5" fmla="*/ 88 h 88"/>
                    <a:gd name="T6" fmla="*/ 164 w 165"/>
                    <a:gd name="T7" fmla="*/ 87 h 88"/>
                    <a:gd name="T8" fmla="*/ 3 w 165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5" h="8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64" y="75"/>
                        <a:pt x="144" y="86"/>
                        <a:pt x="165" y="88"/>
                      </a:cubicBezTo>
                      <a:cubicBezTo>
                        <a:pt x="165" y="88"/>
                        <a:pt x="164" y="87"/>
                        <a:pt x="164" y="87"/>
                      </a:cubicBezTo>
                      <a:cubicBezTo>
                        <a:pt x="133" y="83"/>
                        <a:pt x="60" y="66"/>
                        <a:pt x="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íṩ1íḑè">
                  <a:extLst>
                    <a:ext uri="{FF2B5EF4-FFF2-40B4-BE49-F238E27FC236}">
                      <a16:creationId xmlns:a16="http://schemas.microsoft.com/office/drawing/2014/main" xmlns="" id="{89371A56-006B-42AA-AC28-3D4CC77AEAEF}"/>
                    </a:ext>
                  </a:extLst>
                </p:cNvPr>
                <p:cNvSpPr/>
                <p:nvPr/>
              </p:nvSpPr>
              <p:spPr bwMode="auto">
                <a:xfrm>
                  <a:off x="4730750" y="2406651"/>
                  <a:ext cx="7938" cy="1588"/>
                </a:xfrm>
                <a:custGeom>
                  <a:avLst/>
                  <a:gdLst>
                    <a:gd name="T0" fmla="*/ 0 w 6"/>
                    <a:gd name="T1" fmla="*/ 0 h 1"/>
                    <a:gd name="T2" fmla="*/ 1 w 6"/>
                    <a:gd name="T3" fmla="*/ 1 h 1"/>
                    <a:gd name="T4" fmla="*/ 6 w 6"/>
                    <a:gd name="T5" fmla="*/ 1 h 1"/>
                    <a:gd name="T6" fmla="*/ 6 w 6"/>
                    <a:gd name="T7" fmla="*/ 1 h 1"/>
                    <a:gd name="T8" fmla="*/ 0 w 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4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ïśļïḑè">
                  <a:extLst>
                    <a:ext uri="{FF2B5EF4-FFF2-40B4-BE49-F238E27FC236}">
                      <a16:creationId xmlns:a16="http://schemas.microsoft.com/office/drawing/2014/main" xmlns="" id="{DFFB6BB3-4A0F-4628-8343-29D85E68F061}"/>
                    </a:ext>
                  </a:extLst>
                </p:cNvPr>
                <p:cNvSpPr/>
                <p:nvPr/>
              </p:nvSpPr>
              <p:spPr bwMode="auto">
                <a:xfrm>
                  <a:off x="4405313" y="1978026"/>
                  <a:ext cx="414338" cy="430213"/>
                </a:xfrm>
                <a:custGeom>
                  <a:avLst/>
                  <a:gdLst>
                    <a:gd name="T0" fmla="*/ 68 w 298"/>
                    <a:gd name="T1" fmla="*/ 0 h 310"/>
                    <a:gd name="T2" fmla="*/ 249 w 298"/>
                    <a:gd name="T3" fmla="*/ 310 h 310"/>
                    <a:gd name="T4" fmla="*/ 0 w 298"/>
                    <a:gd name="T5" fmla="*/ 25 h 310"/>
                    <a:gd name="T6" fmla="*/ 68 w 298"/>
                    <a:gd name="T7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8" h="310">
                      <a:moveTo>
                        <a:pt x="68" y="0"/>
                      </a:moveTo>
                      <a:cubicBezTo>
                        <a:pt x="68" y="0"/>
                        <a:pt x="298" y="157"/>
                        <a:pt x="249" y="310"/>
                      </a:cubicBezTo>
                      <a:cubicBezTo>
                        <a:pt x="249" y="310"/>
                        <a:pt x="20" y="304"/>
                        <a:pt x="0" y="25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îṣ1íďe">
                  <a:extLst>
                    <a:ext uri="{FF2B5EF4-FFF2-40B4-BE49-F238E27FC236}">
                      <a16:creationId xmlns:a16="http://schemas.microsoft.com/office/drawing/2014/main" xmlns="" id="{CC4225E6-B61B-400B-8277-D04533C6C38B}"/>
                    </a:ext>
                  </a:extLst>
                </p:cNvPr>
                <p:cNvSpPr/>
                <p:nvPr/>
              </p:nvSpPr>
              <p:spPr bwMode="auto">
                <a:xfrm>
                  <a:off x="4535488" y="1925638"/>
                  <a:ext cx="44450" cy="52388"/>
                </a:xfrm>
                <a:custGeom>
                  <a:avLst/>
                  <a:gdLst>
                    <a:gd name="T0" fmla="*/ 28 w 32"/>
                    <a:gd name="T1" fmla="*/ 0 h 38"/>
                    <a:gd name="T2" fmla="*/ 0 w 32"/>
                    <a:gd name="T3" fmla="*/ 32 h 38"/>
                    <a:gd name="T4" fmla="*/ 0 w 32"/>
                    <a:gd name="T5" fmla="*/ 38 h 38"/>
                    <a:gd name="T6" fmla="*/ 32 w 32"/>
                    <a:gd name="T7" fmla="*/ 2 h 38"/>
                    <a:gd name="T8" fmla="*/ 28 w 32"/>
                    <a:gd name="T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8">
                      <a:moveTo>
                        <a:pt x="28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3"/>
                        <a:pt x="0" y="35"/>
                        <a:pt x="0" y="38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29" y="1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îṣlidè">
                  <a:extLst>
                    <a:ext uri="{FF2B5EF4-FFF2-40B4-BE49-F238E27FC236}">
                      <a16:creationId xmlns:a16="http://schemas.microsoft.com/office/drawing/2014/main" xmlns="" id="{3102D6E3-2A2F-4009-BDBE-E431C596B545}"/>
                    </a:ext>
                  </a:extLst>
                </p:cNvPr>
                <p:cNvSpPr/>
                <p:nvPr/>
              </p:nvSpPr>
              <p:spPr bwMode="auto">
                <a:xfrm>
                  <a:off x="4779963" y="2266951"/>
                  <a:ext cx="233363" cy="34925"/>
                </a:xfrm>
                <a:custGeom>
                  <a:avLst/>
                  <a:gdLst>
                    <a:gd name="T0" fmla="*/ 0 w 168"/>
                    <a:gd name="T1" fmla="*/ 0 h 25"/>
                    <a:gd name="T2" fmla="*/ 8 w 168"/>
                    <a:gd name="T3" fmla="*/ 12 h 25"/>
                    <a:gd name="T4" fmla="*/ 87 w 168"/>
                    <a:gd name="T5" fmla="*/ 25 h 25"/>
                    <a:gd name="T6" fmla="*/ 168 w 168"/>
                    <a:gd name="T7" fmla="*/ 10 h 25"/>
                    <a:gd name="T8" fmla="*/ 167 w 168"/>
                    <a:gd name="T9" fmla="*/ 9 h 25"/>
                    <a:gd name="T10" fmla="*/ 97 w 168"/>
                    <a:gd name="T11" fmla="*/ 20 h 25"/>
                    <a:gd name="T12" fmla="*/ 0 w 168"/>
                    <a:gd name="T1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5">
                      <a:moveTo>
                        <a:pt x="0" y="0"/>
                      </a:moveTo>
                      <a:cubicBezTo>
                        <a:pt x="3" y="4"/>
                        <a:pt x="6" y="8"/>
                        <a:pt x="8" y="12"/>
                      </a:cubicBezTo>
                      <a:cubicBezTo>
                        <a:pt x="37" y="21"/>
                        <a:pt x="64" y="25"/>
                        <a:pt x="87" y="25"/>
                      </a:cubicBezTo>
                      <a:cubicBezTo>
                        <a:pt x="136" y="25"/>
                        <a:pt x="168" y="10"/>
                        <a:pt x="168" y="10"/>
                      </a:cubicBezTo>
                      <a:cubicBezTo>
                        <a:pt x="168" y="10"/>
                        <a:pt x="168" y="9"/>
                        <a:pt x="167" y="9"/>
                      </a:cubicBezTo>
                      <a:cubicBezTo>
                        <a:pt x="155" y="13"/>
                        <a:pt x="129" y="20"/>
                        <a:pt x="97" y="20"/>
                      </a:cubicBezTo>
                      <a:cubicBezTo>
                        <a:pt x="69" y="20"/>
                        <a:pt x="36" y="15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îśḷîḑé">
                  <a:extLst>
                    <a:ext uri="{FF2B5EF4-FFF2-40B4-BE49-F238E27FC236}">
                      <a16:creationId xmlns:a16="http://schemas.microsoft.com/office/drawing/2014/main" xmlns="" id="{DF270CBF-D81F-451F-8F48-EE66AAFC68BF}"/>
                    </a:ext>
                  </a:extLst>
                </p:cNvPr>
                <p:cNvSpPr/>
                <p:nvPr/>
              </p:nvSpPr>
              <p:spPr bwMode="auto">
                <a:xfrm>
                  <a:off x="4738688" y="2247901"/>
                  <a:ext cx="52388" cy="34925"/>
                </a:xfrm>
                <a:custGeom>
                  <a:avLst/>
                  <a:gdLst>
                    <a:gd name="T0" fmla="*/ 0 w 37"/>
                    <a:gd name="T1" fmla="*/ 0 h 26"/>
                    <a:gd name="T2" fmla="*/ 5 w 37"/>
                    <a:gd name="T3" fmla="*/ 12 h 26"/>
                    <a:gd name="T4" fmla="*/ 37 w 37"/>
                    <a:gd name="T5" fmla="*/ 26 h 26"/>
                    <a:gd name="T6" fmla="*/ 29 w 37"/>
                    <a:gd name="T7" fmla="*/ 14 h 26"/>
                    <a:gd name="T8" fmla="*/ 0 w 3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6">
                      <a:moveTo>
                        <a:pt x="0" y="0"/>
                      </a:moveTo>
                      <a:cubicBezTo>
                        <a:pt x="2" y="4"/>
                        <a:pt x="3" y="8"/>
                        <a:pt x="5" y="12"/>
                      </a:cubicBezTo>
                      <a:cubicBezTo>
                        <a:pt x="16" y="18"/>
                        <a:pt x="27" y="22"/>
                        <a:pt x="37" y="26"/>
                      </a:cubicBezTo>
                      <a:cubicBezTo>
                        <a:pt x="35" y="22"/>
                        <a:pt x="32" y="18"/>
                        <a:pt x="29" y="14"/>
                      </a:cubicBezTo>
                      <a:cubicBezTo>
                        <a:pt x="20" y="10"/>
                        <a:pt x="10" y="6"/>
                        <a:pt x="0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íṩlíḑé">
                  <a:extLst>
                    <a:ext uri="{FF2B5EF4-FFF2-40B4-BE49-F238E27FC236}">
                      <a16:creationId xmlns:a16="http://schemas.microsoft.com/office/drawing/2014/main" xmlns="" id="{7C35CFE0-C41C-4749-91D0-DC5914D7E90B}"/>
                    </a:ext>
                  </a:extLst>
                </p:cNvPr>
                <p:cNvSpPr/>
                <p:nvPr/>
              </p:nvSpPr>
              <p:spPr bwMode="auto">
                <a:xfrm>
                  <a:off x="4540250" y="2036763"/>
                  <a:ext cx="204788" cy="227013"/>
                </a:xfrm>
                <a:custGeom>
                  <a:avLst/>
                  <a:gdLst>
                    <a:gd name="T0" fmla="*/ 0 w 148"/>
                    <a:gd name="T1" fmla="*/ 0 h 163"/>
                    <a:gd name="T2" fmla="*/ 0 w 148"/>
                    <a:gd name="T3" fmla="*/ 16 h 163"/>
                    <a:gd name="T4" fmla="*/ 0 w 148"/>
                    <a:gd name="T5" fmla="*/ 20 h 163"/>
                    <a:gd name="T6" fmla="*/ 148 w 148"/>
                    <a:gd name="T7" fmla="*/ 163 h 163"/>
                    <a:gd name="T8" fmla="*/ 143 w 148"/>
                    <a:gd name="T9" fmla="*/ 151 h 163"/>
                    <a:gd name="T10" fmla="*/ 0 w 148"/>
                    <a:gd name="T11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8" h="163">
                      <a:moveTo>
                        <a:pt x="0" y="0"/>
                      </a:moveTo>
                      <a:cubicBezTo>
                        <a:pt x="0" y="5"/>
                        <a:pt x="0" y="10"/>
                        <a:pt x="0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48" y="96"/>
                        <a:pt x="100" y="139"/>
                        <a:pt x="148" y="163"/>
                      </a:cubicBezTo>
                      <a:cubicBezTo>
                        <a:pt x="146" y="159"/>
                        <a:pt x="145" y="155"/>
                        <a:pt x="143" y="151"/>
                      </a:cubicBezTo>
                      <a:cubicBezTo>
                        <a:pt x="96" y="124"/>
                        <a:pt x="46" y="77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iṩļîḑè">
                  <a:extLst>
                    <a:ext uri="{FF2B5EF4-FFF2-40B4-BE49-F238E27FC236}">
                      <a16:creationId xmlns:a16="http://schemas.microsoft.com/office/drawing/2014/main" xmlns="" id="{C77E5E26-C029-4C71-807E-C308C3882C07}"/>
                    </a:ext>
                  </a:extLst>
                </p:cNvPr>
                <p:cNvSpPr/>
                <p:nvPr/>
              </p:nvSpPr>
              <p:spPr bwMode="auto">
                <a:xfrm>
                  <a:off x="4518025" y="1920876"/>
                  <a:ext cx="508000" cy="484188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îṣḷïḋè">
                  <a:extLst>
                    <a:ext uri="{FF2B5EF4-FFF2-40B4-BE49-F238E27FC236}">
                      <a16:creationId xmlns:a16="http://schemas.microsoft.com/office/drawing/2014/main" xmlns="" id="{3F7977D9-1D9A-44E6-8382-E40C4EF49D17}"/>
                    </a:ext>
                  </a:extLst>
                </p:cNvPr>
                <p:cNvSpPr/>
                <p:nvPr/>
              </p:nvSpPr>
              <p:spPr bwMode="auto">
                <a:xfrm>
                  <a:off x="4241800" y="1354138"/>
                  <a:ext cx="434975" cy="500063"/>
                </a:xfrm>
                <a:custGeom>
                  <a:avLst/>
                  <a:gdLst>
                    <a:gd name="T0" fmla="*/ 151 w 313"/>
                    <a:gd name="T1" fmla="*/ 356 h 360"/>
                    <a:gd name="T2" fmla="*/ 104 w 313"/>
                    <a:gd name="T3" fmla="*/ 0 h 360"/>
                    <a:gd name="T4" fmla="*/ 224 w 313"/>
                    <a:gd name="T5" fmla="*/ 360 h 360"/>
                    <a:gd name="T6" fmla="*/ 151 w 313"/>
                    <a:gd name="T7" fmla="*/ 356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51" y="356"/>
                      </a:moveTo>
                      <a:cubicBezTo>
                        <a:pt x="151" y="356"/>
                        <a:pt x="0" y="123"/>
                        <a:pt x="104" y="0"/>
                      </a:cubicBezTo>
                      <a:cubicBezTo>
                        <a:pt x="104" y="0"/>
                        <a:pt x="313" y="94"/>
                        <a:pt x="224" y="360"/>
                      </a:cubicBezTo>
                      <a:cubicBezTo>
                        <a:pt x="151" y="356"/>
                        <a:pt x="151" y="356"/>
                        <a:pt x="151" y="35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ï$ḻíḓé">
                  <a:extLst>
                    <a:ext uri="{FF2B5EF4-FFF2-40B4-BE49-F238E27FC236}">
                      <a16:creationId xmlns:a16="http://schemas.microsoft.com/office/drawing/2014/main" xmlns="" id="{ACAE4CD1-F657-4C96-9843-802345F191A0}"/>
                    </a:ext>
                  </a:extLst>
                </p:cNvPr>
                <p:cNvSpPr/>
                <p:nvPr/>
              </p:nvSpPr>
              <p:spPr bwMode="auto">
                <a:xfrm>
                  <a:off x="4335463" y="1354138"/>
                  <a:ext cx="249238" cy="500063"/>
                </a:xfrm>
                <a:custGeom>
                  <a:avLst/>
                  <a:gdLst>
                    <a:gd name="T0" fmla="*/ 37 w 179"/>
                    <a:gd name="T1" fmla="*/ 0 h 360"/>
                    <a:gd name="T2" fmla="*/ 1 w 179"/>
                    <a:gd name="T3" fmla="*/ 94 h 360"/>
                    <a:gd name="T4" fmla="*/ 0 w 179"/>
                    <a:gd name="T5" fmla="*/ 110 h 360"/>
                    <a:gd name="T6" fmla="*/ 84 w 179"/>
                    <a:gd name="T7" fmla="*/ 356 h 360"/>
                    <a:gd name="T8" fmla="*/ 157 w 179"/>
                    <a:gd name="T9" fmla="*/ 360 h 360"/>
                    <a:gd name="T10" fmla="*/ 179 w 179"/>
                    <a:gd name="T11" fmla="*/ 235 h 360"/>
                    <a:gd name="T12" fmla="*/ 155 w 179"/>
                    <a:gd name="T13" fmla="*/ 121 h 360"/>
                    <a:gd name="T14" fmla="*/ 37 w 179"/>
                    <a:gd name="T15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9" h="360">
                      <a:moveTo>
                        <a:pt x="37" y="0"/>
                      </a:moveTo>
                      <a:cubicBezTo>
                        <a:pt x="14" y="27"/>
                        <a:pt x="3" y="60"/>
                        <a:pt x="1" y="94"/>
                      </a:cubicBezTo>
                      <a:cubicBezTo>
                        <a:pt x="1" y="100"/>
                        <a:pt x="0" y="105"/>
                        <a:pt x="0" y="110"/>
                      </a:cubicBezTo>
                      <a:cubicBezTo>
                        <a:pt x="0" y="227"/>
                        <a:pt x="84" y="356"/>
                        <a:pt x="84" y="356"/>
                      </a:cubicBezTo>
                      <a:cubicBezTo>
                        <a:pt x="157" y="360"/>
                        <a:pt x="157" y="360"/>
                        <a:pt x="157" y="360"/>
                      </a:cubicBezTo>
                      <a:cubicBezTo>
                        <a:pt x="173" y="313"/>
                        <a:pt x="179" y="272"/>
                        <a:pt x="179" y="235"/>
                      </a:cubicBezTo>
                      <a:cubicBezTo>
                        <a:pt x="179" y="190"/>
                        <a:pt x="169" y="152"/>
                        <a:pt x="155" y="121"/>
                      </a:cubicBezTo>
                      <a:cubicBezTo>
                        <a:pt x="114" y="35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í$lîḓè">
                  <a:extLst>
                    <a:ext uri="{FF2B5EF4-FFF2-40B4-BE49-F238E27FC236}">
                      <a16:creationId xmlns:a16="http://schemas.microsoft.com/office/drawing/2014/main" xmlns="" id="{E2428E40-949F-463C-8AEF-78E580401883}"/>
                    </a:ext>
                  </a:extLst>
                </p:cNvPr>
                <p:cNvSpPr/>
                <p:nvPr/>
              </p:nvSpPr>
              <p:spPr bwMode="auto">
                <a:xfrm>
                  <a:off x="3960813" y="1501776"/>
                  <a:ext cx="465138" cy="419100"/>
                </a:xfrm>
                <a:custGeom>
                  <a:avLst/>
                  <a:gdLst>
                    <a:gd name="T0" fmla="*/ 279 w 334"/>
                    <a:gd name="T1" fmla="*/ 302 h 302"/>
                    <a:gd name="T2" fmla="*/ 0 w 334"/>
                    <a:gd name="T3" fmla="*/ 75 h 302"/>
                    <a:gd name="T4" fmla="*/ 334 w 334"/>
                    <a:gd name="T5" fmla="*/ 255 h 302"/>
                    <a:gd name="T6" fmla="*/ 279 w 334"/>
                    <a:gd name="T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4" h="302">
                      <a:moveTo>
                        <a:pt x="279" y="302"/>
                      </a:moveTo>
                      <a:cubicBezTo>
                        <a:pt x="279" y="302"/>
                        <a:pt x="9" y="236"/>
                        <a:pt x="0" y="75"/>
                      </a:cubicBezTo>
                      <a:cubicBezTo>
                        <a:pt x="0" y="75"/>
                        <a:pt x="217" y="0"/>
                        <a:pt x="334" y="255"/>
                      </a:cubicBezTo>
                      <a:cubicBezTo>
                        <a:pt x="279" y="302"/>
                        <a:pt x="279" y="302"/>
                        <a:pt x="279" y="30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îṡḷïḑe">
                  <a:extLst>
                    <a:ext uri="{FF2B5EF4-FFF2-40B4-BE49-F238E27FC236}">
                      <a16:creationId xmlns:a16="http://schemas.microsoft.com/office/drawing/2014/main" xmlns="" id="{5280AAF9-9457-45E3-8F0C-21C3C99944B9}"/>
                    </a:ext>
                  </a:extLst>
                </p:cNvPr>
                <p:cNvSpPr/>
                <p:nvPr/>
              </p:nvSpPr>
              <p:spPr bwMode="auto">
                <a:xfrm>
                  <a:off x="3960813" y="1592263"/>
                  <a:ext cx="465138" cy="300038"/>
                </a:xfrm>
                <a:custGeom>
                  <a:avLst/>
                  <a:gdLst>
                    <a:gd name="T0" fmla="*/ 73 w 334"/>
                    <a:gd name="T1" fmla="*/ 0 h 216"/>
                    <a:gd name="T2" fmla="*/ 0 w 334"/>
                    <a:gd name="T3" fmla="*/ 10 h 216"/>
                    <a:gd name="T4" fmla="*/ 200 w 334"/>
                    <a:gd name="T5" fmla="*/ 211 h 216"/>
                    <a:gd name="T6" fmla="*/ 246 w 334"/>
                    <a:gd name="T7" fmla="*/ 208 h 216"/>
                    <a:gd name="T8" fmla="*/ 303 w 334"/>
                    <a:gd name="T9" fmla="*/ 211 h 216"/>
                    <a:gd name="T10" fmla="*/ 303 w 334"/>
                    <a:gd name="T11" fmla="*/ 216 h 216"/>
                    <a:gd name="T12" fmla="*/ 334 w 334"/>
                    <a:gd name="T13" fmla="*/ 190 h 216"/>
                    <a:gd name="T14" fmla="*/ 332 w 334"/>
                    <a:gd name="T15" fmla="*/ 186 h 216"/>
                    <a:gd name="T16" fmla="*/ 162 w 334"/>
                    <a:gd name="T17" fmla="*/ 16 h 216"/>
                    <a:gd name="T18" fmla="*/ 73 w 334"/>
                    <a:gd name="T1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216">
                      <a:moveTo>
                        <a:pt x="73" y="0"/>
                      </a:moveTo>
                      <a:cubicBezTo>
                        <a:pt x="30" y="0"/>
                        <a:pt x="0" y="10"/>
                        <a:pt x="0" y="10"/>
                      </a:cubicBezTo>
                      <a:cubicBezTo>
                        <a:pt x="6" y="114"/>
                        <a:pt x="119" y="178"/>
                        <a:pt x="200" y="211"/>
                      </a:cubicBezTo>
                      <a:cubicBezTo>
                        <a:pt x="214" y="209"/>
                        <a:pt x="230" y="208"/>
                        <a:pt x="246" y="208"/>
                      </a:cubicBezTo>
                      <a:cubicBezTo>
                        <a:pt x="264" y="208"/>
                        <a:pt x="283" y="209"/>
                        <a:pt x="303" y="211"/>
                      </a:cubicBezTo>
                      <a:cubicBezTo>
                        <a:pt x="303" y="216"/>
                        <a:pt x="303" y="216"/>
                        <a:pt x="303" y="216"/>
                      </a:cubicBezTo>
                      <a:cubicBezTo>
                        <a:pt x="334" y="190"/>
                        <a:pt x="334" y="190"/>
                        <a:pt x="334" y="190"/>
                      </a:cubicBezTo>
                      <a:cubicBezTo>
                        <a:pt x="333" y="189"/>
                        <a:pt x="333" y="187"/>
                        <a:pt x="332" y="186"/>
                      </a:cubicBezTo>
                      <a:cubicBezTo>
                        <a:pt x="284" y="85"/>
                        <a:pt x="221" y="37"/>
                        <a:pt x="162" y="16"/>
                      </a:cubicBezTo>
                      <a:cubicBezTo>
                        <a:pt x="130" y="4"/>
                        <a:pt x="99" y="0"/>
                        <a:pt x="7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iś1íḋè">
                  <a:extLst>
                    <a:ext uri="{FF2B5EF4-FFF2-40B4-BE49-F238E27FC236}">
                      <a16:creationId xmlns:a16="http://schemas.microsoft.com/office/drawing/2014/main" xmlns="" id="{38473274-7BCA-46FB-8B11-250F519D56DB}"/>
                    </a:ext>
                  </a:extLst>
                </p:cNvPr>
                <p:cNvSpPr/>
                <p:nvPr/>
              </p:nvSpPr>
              <p:spPr bwMode="auto">
                <a:xfrm>
                  <a:off x="3924300" y="1838326"/>
                  <a:ext cx="473075" cy="419100"/>
                </a:xfrm>
                <a:custGeom>
                  <a:avLst/>
                  <a:gdLst>
                    <a:gd name="T0" fmla="*/ 340 w 340"/>
                    <a:gd name="T1" fmla="*/ 106 h 301"/>
                    <a:gd name="T2" fmla="*/ 0 w 340"/>
                    <a:gd name="T3" fmla="*/ 223 h 301"/>
                    <a:gd name="T4" fmla="*/ 329 w 340"/>
                    <a:gd name="T5" fmla="*/ 34 h 301"/>
                    <a:gd name="T6" fmla="*/ 340 w 340"/>
                    <a:gd name="T7" fmla="*/ 106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0" h="301">
                      <a:moveTo>
                        <a:pt x="340" y="106"/>
                      </a:moveTo>
                      <a:cubicBezTo>
                        <a:pt x="340" y="106"/>
                        <a:pt x="141" y="301"/>
                        <a:pt x="0" y="223"/>
                      </a:cubicBezTo>
                      <a:cubicBezTo>
                        <a:pt x="0" y="223"/>
                        <a:pt x="51" y="0"/>
                        <a:pt x="329" y="34"/>
                      </a:cubicBezTo>
                      <a:cubicBezTo>
                        <a:pt x="340" y="106"/>
                        <a:pt x="340" y="106"/>
                        <a:pt x="340" y="1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ís1ïḍé">
                  <a:extLst>
                    <a:ext uri="{FF2B5EF4-FFF2-40B4-BE49-F238E27FC236}">
                      <a16:creationId xmlns:a16="http://schemas.microsoft.com/office/drawing/2014/main" xmlns="" id="{37E72E93-1985-4DA3-AC49-2DBF473B8CB4}"/>
                    </a:ext>
                  </a:extLst>
                </p:cNvPr>
                <p:cNvSpPr/>
                <p:nvPr/>
              </p:nvSpPr>
              <p:spPr bwMode="auto">
                <a:xfrm>
                  <a:off x="3924300" y="1881188"/>
                  <a:ext cx="471488" cy="293688"/>
                </a:xfrm>
                <a:custGeom>
                  <a:avLst/>
                  <a:gdLst>
                    <a:gd name="T0" fmla="*/ 272 w 339"/>
                    <a:gd name="T1" fmla="*/ 0 h 211"/>
                    <a:gd name="T2" fmla="*/ 0 w 339"/>
                    <a:gd name="T3" fmla="*/ 192 h 211"/>
                    <a:gd name="T4" fmla="*/ 74 w 339"/>
                    <a:gd name="T5" fmla="*/ 211 h 211"/>
                    <a:gd name="T6" fmla="*/ 324 w 339"/>
                    <a:gd name="T7" fmla="*/ 90 h 211"/>
                    <a:gd name="T8" fmla="*/ 339 w 339"/>
                    <a:gd name="T9" fmla="*/ 69 h 211"/>
                    <a:gd name="T10" fmla="*/ 337 w 339"/>
                    <a:gd name="T11" fmla="*/ 59 h 211"/>
                    <a:gd name="T12" fmla="*/ 329 w 339"/>
                    <a:gd name="T13" fmla="*/ 3 h 211"/>
                    <a:gd name="T14" fmla="*/ 272 w 339"/>
                    <a:gd name="T15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9" h="211">
                      <a:moveTo>
                        <a:pt x="272" y="0"/>
                      </a:moveTo>
                      <a:cubicBezTo>
                        <a:pt x="44" y="0"/>
                        <a:pt x="0" y="192"/>
                        <a:pt x="0" y="192"/>
                      </a:cubicBezTo>
                      <a:cubicBezTo>
                        <a:pt x="24" y="205"/>
                        <a:pt x="48" y="211"/>
                        <a:pt x="74" y="211"/>
                      </a:cubicBezTo>
                      <a:cubicBezTo>
                        <a:pt x="176" y="211"/>
                        <a:pt x="284" y="125"/>
                        <a:pt x="324" y="90"/>
                      </a:cubicBezTo>
                      <a:cubicBezTo>
                        <a:pt x="329" y="83"/>
                        <a:pt x="334" y="76"/>
                        <a:pt x="339" y="69"/>
                      </a:cubicBezTo>
                      <a:cubicBezTo>
                        <a:pt x="337" y="59"/>
                        <a:pt x="337" y="59"/>
                        <a:pt x="337" y="59"/>
                      </a:cubicBezTo>
                      <a:cubicBezTo>
                        <a:pt x="329" y="3"/>
                        <a:pt x="329" y="3"/>
                        <a:pt x="329" y="3"/>
                      </a:cubicBezTo>
                      <a:cubicBezTo>
                        <a:pt x="309" y="1"/>
                        <a:pt x="290" y="0"/>
                        <a:pt x="27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îṧ1îḑè">
                  <a:extLst>
                    <a:ext uri="{FF2B5EF4-FFF2-40B4-BE49-F238E27FC236}">
                      <a16:creationId xmlns:a16="http://schemas.microsoft.com/office/drawing/2014/main" xmlns="" id="{AA26EF77-5F45-4989-82CA-F9BA1E409CA5}"/>
                    </a:ext>
                  </a:extLst>
                </p:cNvPr>
                <p:cNvSpPr/>
                <p:nvPr/>
              </p:nvSpPr>
              <p:spPr bwMode="auto">
                <a:xfrm>
                  <a:off x="4171950" y="1920876"/>
                  <a:ext cx="409575" cy="522288"/>
                </a:xfrm>
                <a:custGeom>
                  <a:avLst/>
                  <a:gdLst>
                    <a:gd name="T0" fmla="*/ 261 w 294"/>
                    <a:gd name="T1" fmla="*/ 35 h 376"/>
                    <a:gd name="T2" fmla="*/ 146 w 294"/>
                    <a:gd name="T3" fmla="*/ 376 h 376"/>
                    <a:gd name="T4" fmla="*/ 197 w 294"/>
                    <a:gd name="T5" fmla="*/ 0 h 376"/>
                    <a:gd name="T6" fmla="*/ 261 w 294"/>
                    <a:gd name="T7" fmla="*/ 35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4" h="376">
                      <a:moveTo>
                        <a:pt x="261" y="35"/>
                      </a:moveTo>
                      <a:cubicBezTo>
                        <a:pt x="261" y="35"/>
                        <a:pt x="294" y="311"/>
                        <a:pt x="146" y="376"/>
                      </a:cubicBezTo>
                      <a:cubicBezTo>
                        <a:pt x="146" y="376"/>
                        <a:pt x="0" y="200"/>
                        <a:pt x="197" y="0"/>
                      </a:cubicBezTo>
                      <a:cubicBezTo>
                        <a:pt x="261" y="35"/>
                        <a:pt x="261" y="35"/>
                        <a:pt x="261" y="3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îšḷïdè">
                  <a:extLst>
                    <a:ext uri="{FF2B5EF4-FFF2-40B4-BE49-F238E27FC236}">
                      <a16:creationId xmlns:a16="http://schemas.microsoft.com/office/drawing/2014/main" xmlns="" id="{00CEE3C1-98A2-4D8B-BE87-2C442150BC49}"/>
                    </a:ext>
                  </a:extLst>
                </p:cNvPr>
                <p:cNvSpPr/>
                <p:nvPr/>
              </p:nvSpPr>
              <p:spPr bwMode="auto">
                <a:xfrm>
                  <a:off x="4302125" y="1920876"/>
                  <a:ext cx="238125" cy="522288"/>
                </a:xfrm>
                <a:custGeom>
                  <a:avLst/>
                  <a:gdLst>
                    <a:gd name="T0" fmla="*/ 103 w 170"/>
                    <a:gd name="T1" fmla="*/ 0 h 376"/>
                    <a:gd name="T2" fmla="*/ 67 w 170"/>
                    <a:gd name="T3" fmla="*/ 41 h 376"/>
                    <a:gd name="T4" fmla="*/ 52 w 170"/>
                    <a:gd name="T5" fmla="*/ 62 h 376"/>
                    <a:gd name="T6" fmla="*/ 0 w 170"/>
                    <a:gd name="T7" fmla="*/ 220 h 376"/>
                    <a:gd name="T8" fmla="*/ 52 w 170"/>
                    <a:gd name="T9" fmla="*/ 376 h 376"/>
                    <a:gd name="T10" fmla="*/ 170 w 170"/>
                    <a:gd name="T11" fmla="*/ 100 h 376"/>
                    <a:gd name="T12" fmla="*/ 170 w 170"/>
                    <a:gd name="T13" fmla="*/ 84 h 376"/>
                    <a:gd name="T14" fmla="*/ 155 w 170"/>
                    <a:gd name="T15" fmla="*/ 57 h 376"/>
                    <a:gd name="T16" fmla="*/ 155 w 170"/>
                    <a:gd name="T17" fmla="*/ 57 h 376"/>
                    <a:gd name="T18" fmla="*/ 155 w 170"/>
                    <a:gd name="T19" fmla="*/ 57 h 376"/>
                    <a:gd name="T20" fmla="*/ 167 w 170"/>
                    <a:gd name="T21" fmla="*/ 42 h 376"/>
                    <a:gd name="T22" fmla="*/ 167 w 170"/>
                    <a:gd name="T23" fmla="*/ 36 h 376"/>
                    <a:gd name="T24" fmla="*/ 167 w 170"/>
                    <a:gd name="T25" fmla="*/ 35 h 376"/>
                    <a:gd name="T26" fmla="*/ 103 w 170"/>
                    <a:gd name="T27" fmla="*/ 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0" h="376">
                      <a:moveTo>
                        <a:pt x="103" y="0"/>
                      </a:moveTo>
                      <a:cubicBezTo>
                        <a:pt x="89" y="14"/>
                        <a:pt x="77" y="28"/>
                        <a:pt x="67" y="41"/>
                      </a:cubicBezTo>
                      <a:cubicBezTo>
                        <a:pt x="62" y="48"/>
                        <a:pt x="57" y="55"/>
                        <a:pt x="52" y="62"/>
                      </a:cubicBezTo>
                      <a:cubicBezTo>
                        <a:pt x="13" y="119"/>
                        <a:pt x="0" y="173"/>
                        <a:pt x="0" y="220"/>
                      </a:cubicBezTo>
                      <a:cubicBezTo>
                        <a:pt x="0" y="313"/>
                        <a:pt x="52" y="376"/>
                        <a:pt x="52" y="376"/>
                      </a:cubicBezTo>
                      <a:cubicBezTo>
                        <a:pt x="154" y="331"/>
                        <a:pt x="170" y="186"/>
                        <a:pt x="170" y="100"/>
                      </a:cubicBezTo>
                      <a:cubicBezTo>
                        <a:pt x="170" y="94"/>
                        <a:pt x="170" y="89"/>
                        <a:pt x="170" y="84"/>
                      </a:cubicBezTo>
                      <a:cubicBezTo>
                        <a:pt x="165" y="75"/>
                        <a:pt x="160" y="66"/>
                        <a:pt x="155" y="57"/>
                      </a:cubicBezTo>
                      <a:cubicBezTo>
                        <a:pt x="155" y="57"/>
                        <a:pt x="155" y="57"/>
                        <a:pt x="155" y="57"/>
                      </a:cubicBezTo>
                      <a:cubicBezTo>
                        <a:pt x="155" y="57"/>
                        <a:pt x="155" y="57"/>
                        <a:pt x="155" y="57"/>
                      </a:cubicBezTo>
                      <a:cubicBezTo>
                        <a:pt x="167" y="42"/>
                        <a:pt x="167" y="42"/>
                        <a:pt x="167" y="42"/>
                      </a:cubicBezTo>
                      <a:cubicBezTo>
                        <a:pt x="167" y="39"/>
                        <a:pt x="167" y="37"/>
                        <a:pt x="167" y="36"/>
                      </a:cubicBezTo>
                      <a:cubicBezTo>
                        <a:pt x="167" y="36"/>
                        <a:pt x="167" y="35"/>
                        <a:pt x="167" y="35"/>
                      </a:cubicBezTo>
                      <a:cubicBezTo>
                        <a:pt x="103" y="0"/>
                        <a:pt x="103" y="0"/>
                        <a:pt x="10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íṩļíďè">
                  <a:extLst>
                    <a:ext uri="{FF2B5EF4-FFF2-40B4-BE49-F238E27FC236}">
                      <a16:creationId xmlns:a16="http://schemas.microsoft.com/office/drawing/2014/main" xmlns="" id="{DEDA5EF8-6E71-4D0B-BCDE-5030C26A4415}"/>
                    </a:ext>
                  </a:extLst>
                </p:cNvPr>
                <p:cNvSpPr/>
                <p:nvPr/>
              </p:nvSpPr>
              <p:spPr bwMode="auto">
                <a:xfrm>
                  <a:off x="4518025" y="1920876"/>
                  <a:ext cx="508000" cy="484188"/>
                </a:xfrm>
                <a:custGeom>
                  <a:avLst/>
                  <a:gdLst>
                    <a:gd name="T0" fmla="*/ 49 w 364"/>
                    <a:gd name="T1" fmla="*/ 0 h 349"/>
                    <a:gd name="T2" fmla="*/ 364 w 364"/>
                    <a:gd name="T3" fmla="*/ 255 h 349"/>
                    <a:gd name="T4" fmla="*/ 0 w 364"/>
                    <a:gd name="T5" fmla="*/ 57 h 349"/>
                    <a:gd name="T6" fmla="*/ 49 w 364"/>
                    <a:gd name="T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4" h="349">
                      <a:moveTo>
                        <a:pt x="49" y="0"/>
                      </a:moveTo>
                      <a:cubicBezTo>
                        <a:pt x="49" y="0"/>
                        <a:pt x="332" y="68"/>
                        <a:pt x="364" y="255"/>
                      </a:cubicBezTo>
                      <a:cubicBezTo>
                        <a:pt x="364" y="255"/>
                        <a:pt x="155" y="349"/>
                        <a:pt x="0" y="57"/>
                      </a:cubicBezTo>
                      <a:cubicBezTo>
                        <a:pt x="49" y="0"/>
                        <a:pt x="49" y="0"/>
                        <a:pt x="49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ïŝ1îḑê">
                  <a:extLst>
                    <a:ext uri="{FF2B5EF4-FFF2-40B4-BE49-F238E27FC236}">
                      <a16:creationId xmlns:a16="http://schemas.microsoft.com/office/drawing/2014/main" xmlns="" id="{25BC80CD-55EE-45EB-A37D-1AC2905D167A}"/>
                    </a:ext>
                  </a:extLst>
                </p:cNvPr>
                <p:cNvSpPr/>
                <p:nvPr/>
              </p:nvSpPr>
              <p:spPr bwMode="auto">
                <a:xfrm>
                  <a:off x="4518025" y="1925638"/>
                  <a:ext cx="508000" cy="368300"/>
                </a:xfrm>
                <a:custGeom>
                  <a:avLst/>
                  <a:gdLst>
                    <a:gd name="T0" fmla="*/ 46 w 364"/>
                    <a:gd name="T1" fmla="*/ 0 h 265"/>
                    <a:gd name="T2" fmla="*/ 12 w 364"/>
                    <a:gd name="T3" fmla="*/ 38 h 265"/>
                    <a:gd name="T4" fmla="*/ 0 w 364"/>
                    <a:gd name="T5" fmla="*/ 53 h 265"/>
                    <a:gd name="T6" fmla="*/ 284 w 364"/>
                    <a:gd name="T7" fmla="*/ 265 h 265"/>
                    <a:gd name="T8" fmla="*/ 364 w 364"/>
                    <a:gd name="T9" fmla="*/ 251 h 265"/>
                    <a:gd name="T10" fmla="*/ 336 w 364"/>
                    <a:gd name="T11" fmla="*/ 177 h 265"/>
                    <a:gd name="T12" fmla="*/ 311 w 364"/>
                    <a:gd name="T13" fmla="*/ 178 h 265"/>
                    <a:gd name="T14" fmla="*/ 39 w 364"/>
                    <a:gd name="T15" fmla="*/ 21 h 265"/>
                    <a:gd name="T16" fmla="*/ 49 w 364"/>
                    <a:gd name="T17" fmla="*/ 4 h 265"/>
                    <a:gd name="T18" fmla="*/ 46 w 364"/>
                    <a:gd name="T1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4" h="265">
                      <a:moveTo>
                        <a:pt x="46" y="0"/>
                      </a:move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4" y="230"/>
                        <a:pt x="208" y="265"/>
                        <a:pt x="284" y="265"/>
                      </a:cubicBezTo>
                      <a:cubicBezTo>
                        <a:pt x="332" y="265"/>
                        <a:pt x="364" y="251"/>
                        <a:pt x="364" y="251"/>
                      </a:cubicBezTo>
                      <a:cubicBezTo>
                        <a:pt x="360" y="223"/>
                        <a:pt x="350" y="199"/>
                        <a:pt x="336" y="177"/>
                      </a:cubicBezTo>
                      <a:cubicBezTo>
                        <a:pt x="328" y="177"/>
                        <a:pt x="320" y="178"/>
                        <a:pt x="311" y="178"/>
                      </a:cubicBezTo>
                      <a:cubicBezTo>
                        <a:pt x="239" y="178"/>
                        <a:pt x="142" y="146"/>
                        <a:pt x="39" y="21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2"/>
                        <a:pt x="47" y="1"/>
                        <a:pt x="4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iṥḻíďé">
                  <a:extLst>
                    <a:ext uri="{FF2B5EF4-FFF2-40B4-BE49-F238E27FC236}">
                      <a16:creationId xmlns:a16="http://schemas.microsoft.com/office/drawing/2014/main" xmlns="" id="{CA0B1B59-F2E1-412E-929C-4B763D9A6CC1}"/>
                    </a:ext>
                  </a:extLst>
                </p:cNvPr>
                <p:cNvSpPr/>
                <p:nvPr/>
              </p:nvSpPr>
              <p:spPr bwMode="auto">
                <a:xfrm>
                  <a:off x="4964113" y="2101851"/>
                  <a:ext cx="161925" cy="69850"/>
                </a:xfrm>
                <a:custGeom>
                  <a:avLst/>
                  <a:gdLst>
                    <a:gd name="T0" fmla="*/ 108 w 116"/>
                    <a:gd name="T1" fmla="*/ 0 h 51"/>
                    <a:gd name="T2" fmla="*/ 0 w 116"/>
                    <a:gd name="T3" fmla="*/ 28 h 51"/>
                    <a:gd name="T4" fmla="*/ 16 w 116"/>
                    <a:gd name="T5" fmla="*/ 51 h 51"/>
                    <a:gd name="T6" fmla="*/ 116 w 116"/>
                    <a:gd name="T7" fmla="*/ 17 h 51"/>
                    <a:gd name="T8" fmla="*/ 108 w 116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51">
                      <a:moveTo>
                        <a:pt x="108" y="0"/>
                      </a:moveTo>
                      <a:cubicBezTo>
                        <a:pt x="90" y="10"/>
                        <a:pt x="52" y="27"/>
                        <a:pt x="0" y="28"/>
                      </a:cubicBezTo>
                      <a:cubicBezTo>
                        <a:pt x="6" y="35"/>
                        <a:pt x="11" y="43"/>
                        <a:pt x="16" y="51"/>
                      </a:cubicBezTo>
                      <a:cubicBezTo>
                        <a:pt x="77" y="44"/>
                        <a:pt x="116" y="17"/>
                        <a:pt x="116" y="17"/>
                      </a:cubicBezTo>
                      <a:cubicBezTo>
                        <a:pt x="114" y="11"/>
                        <a:pt x="111" y="6"/>
                        <a:pt x="10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îṩḷïde">
                  <a:extLst>
                    <a:ext uri="{FF2B5EF4-FFF2-40B4-BE49-F238E27FC236}">
                      <a16:creationId xmlns:a16="http://schemas.microsoft.com/office/drawing/2014/main" xmlns="" id="{58972A05-40B8-4A2D-A9C7-ADA9EC5E3AA5}"/>
                    </a:ext>
                  </a:extLst>
                </p:cNvPr>
                <p:cNvSpPr/>
                <p:nvPr/>
              </p:nvSpPr>
              <p:spPr bwMode="auto">
                <a:xfrm>
                  <a:off x="4573588" y="1931988"/>
                  <a:ext cx="412750" cy="241300"/>
                </a:xfrm>
                <a:custGeom>
                  <a:avLst/>
                  <a:gdLst>
                    <a:gd name="T0" fmla="*/ 10 w 297"/>
                    <a:gd name="T1" fmla="*/ 0 h 174"/>
                    <a:gd name="T2" fmla="*/ 0 w 297"/>
                    <a:gd name="T3" fmla="*/ 17 h 174"/>
                    <a:gd name="T4" fmla="*/ 272 w 297"/>
                    <a:gd name="T5" fmla="*/ 174 h 174"/>
                    <a:gd name="T6" fmla="*/ 297 w 297"/>
                    <a:gd name="T7" fmla="*/ 173 h 174"/>
                    <a:gd name="T8" fmla="*/ 281 w 297"/>
                    <a:gd name="T9" fmla="*/ 150 h 174"/>
                    <a:gd name="T10" fmla="*/ 277 w 297"/>
                    <a:gd name="T11" fmla="*/ 150 h 174"/>
                    <a:gd name="T12" fmla="*/ 10 w 297"/>
                    <a:gd name="T13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7" h="174">
                      <a:moveTo>
                        <a:pt x="10" y="0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3" y="142"/>
                        <a:pt x="200" y="174"/>
                        <a:pt x="272" y="174"/>
                      </a:cubicBezTo>
                      <a:cubicBezTo>
                        <a:pt x="281" y="174"/>
                        <a:pt x="289" y="173"/>
                        <a:pt x="297" y="173"/>
                      </a:cubicBezTo>
                      <a:cubicBezTo>
                        <a:pt x="292" y="165"/>
                        <a:pt x="287" y="157"/>
                        <a:pt x="281" y="150"/>
                      </a:cubicBezTo>
                      <a:cubicBezTo>
                        <a:pt x="280" y="150"/>
                        <a:pt x="278" y="150"/>
                        <a:pt x="277" y="150"/>
                      </a:cubicBezTo>
                      <a:cubicBezTo>
                        <a:pt x="206" y="150"/>
                        <a:pt x="111" y="119"/>
                        <a:pt x="1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isḷíḍé">
                  <a:extLst>
                    <a:ext uri="{FF2B5EF4-FFF2-40B4-BE49-F238E27FC236}">
                      <a16:creationId xmlns:a16="http://schemas.microsoft.com/office/drawing/2014/main" xmlns="" id="{03402CAD-86A1-4FFD-9090-0872079C026E}"/>
                    </a:ext>
                  </a:extLst>
                </p:cNvPr>
                <p:cNvSpPr/>
                <p:nvPr/>
              </p:nvSpPr>
              <p:spPr bwMode="auto">
                <a:xfrm>
                  <a:off x="4911725" y="1911351"/>
                  <a:ext cx="219075" cy="190500"/>
                </a:xfrm>
                <a:custGeom>
                  <a:avLst/>
                  <a:gdLst>
                    <a:gd name="T0" fmla="*/ 31 w 158"/>
                    <a:gd name="T1" fmla="*/ 0 h 136"/>
                    <a:gd name="T2" fmla="*/ 0 w 158"/>
                    <a:gd name="T3" fmla="*/ 12 h 136"/>
                    <a:gd name="T4" fmla="*/ 146 w 158"/>
                    <a:gd name="T5" fmla="*/ 136 h 136"/>
                    <a:gd name="T6" fmla="*/ 158 w 158"/>
                    <a:gd name="T7" fmla="*/ 129 h 136"/>
                    <a:gd name="T8" fmla="*/ 31 w 158"/>
                    <a:gd name="T9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136">
                      <a:moveTo>
                        <a:pt x="31" y="0"/>
                      </a:moveTo>
                      <a:cubicBezTo>
                        <a:pt x="21" y="5"/>
                        <a:pt x="11" y="8"/>
                        <a:pt x="0" y="12"/>
                      </a:cubicBezTo>
                      <a:cubicBezTo>
                        <a:pt x="59" y="37"/>
                        <a:pt x="117" y="76"/>
                        <a:pt x="146" y="136"/>
                      </a:cubicBezTo>
                      <a:cubicBezTo>
                        <a:pt x="154" y="132"/>
                        <a:pt x="158" y="129"/>
                        <a:pt x="158" y="129"/>
                      </a:cubicBezTo>
                      <a:cubicBezTo>
                        <a:pt x="135" y="69"/>
                        <a:pt x="86" y="28"/>
                        <a:pt x="31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íṡlïdê">
                  <a:extLst>
                    <a:ext uri="{FF2B5EF4-FFF2-40B4-BE49-F238E27FC236}">
                      <a16:creationId xmlns:a16="http://schemas.microsoft.com/office/drawing/2014/main" xmlns="" id="{F38DE79F-2429-4F40-893F-9AAC4D63F959}"/>
                    </a:ext>
                  </a:extLst>
                </p:cNvPr>
                <p:cNvSpPr/>
                <p:nvPr/>
              </p:nvSpPr>
              <p:spPr bwMode="auto">
                <a:xfrm>
                  <a:off x="4579938" y="1885951"/>
                  <a:ext cx="31750" cy="39688"/>
                </a:xfrm>
                <a:custGeom>
                  <a:avLst/>
                  <a:gdLst>
                    <a:gd name="T0" fmla="*/ 22 w 23"/>
                    <a:gd name="T1" fmla="*/ 0 h 29"/>
                    <a:gd name="T2" fmla="*/ 15 w 23"/>
                    <a:gd name="T3" fmla="*/ 1 h 29"/>
                    <a:gd name="T4" fmla="*/ 15 w 23"/>
                    <a:gd name="T5" fmla="*/ 0 h 29"/>
                    <a:gd name="T6" fmla="*/ 0 w 23"/>
                    <a:gd name="T7" fmla="*/ 27 h 29"/>
                    <a:gd name="T8" fmla="*/ 2 w 23"/>
                    <a:gd name="T9" fmla="*/ 29 h 29"/>
                    <a:gd name="T10" fmla="*/ 5 w 23"/>
                    <a:gd name="T11" fmla="*/ 25 h 29"/>
                    <a:gd name="T12" fmla="*/ 9 w 23"/>
                    <a:gd name="T13" fmla="*/ 26 h 29"/>
                    <a:gd name="T14" fmla="*/ 23 w 23"/>
                    <a:gd name="T15" fmla="*/ 2 h 29"/>
                    <a:gd name="T16" fmla="*/ 22 w 23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9">
                      <a:moveTo>
                        <a:pt x="22" y="0"/>
                      </a:moveTo>
                      <a:cubicBezTo>
                        <a:pt x="19" y="0"/>
                        <a:pt x="17" y="0"/>
                        <a:pt x="15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1" y="28"/>
                        <a:pt x="2" y="29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9" y="26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ïşlîdê">
                  <a:extLst>
                    <a:ext uri="{FF2B5EF4-FFF2-40B4-BE49-F238E27FC236}">
                      <a16:creationId xmlns:a16="http://schemas.microsoft.com/office/drawing/2014/main" xmlns="" id="{85639BD7-DA21-4F11-BF6C-CD39D65DBC90}"/>
                    </a:ext>
                  </a:extLst>
                </p:cNvPr>
                <p:cNvSpPr/>
                <p:nvPr/>
              </p:nvSpPr>
              <p:spPr bwMode="auto">
                <a:xfrm>
                  <a:off x="4710113" y="1851026"/>
                  <a:ext cx="244475" cy="77788"/>
                </a:xfrm>
                <a:custGeom>
                  <a:avLst/>
                  <a:gdLst>
                    <a:gd name="T0" fmla="*/ 45 w 176"/>
                    <a:gd name="T1" fmla="*/ 0 h 56"/>
                    <a:gd name="T2" fmla="*/ 0 w 176"/>
                    <a:gd name="T3" fmla="*/ 16 h 56"/>
                    <a:gd name="T4" fmla="*/ 145 w 176"/>
                    <a:gd name="T5" fmla="*/ 56 h 56"/>
                    <a:gd name="T6" fmla="*/ 176 w 176"/>
                    <a:gd name="T7" fmla="*/ 44 h 56"/>
                    <a:gd name="T8" fmla="*/ 45 w 176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56">
                      <a:moveTo>
                        <a:pt x="45" y="0"/>
                      </a:moveTo>
                      <a:cubicBezTo>
                        <a:pt x="31" y="6"/>
                        <a:pt x="16" y="12"/>
                        <a:pt x="0" y="16"/>
                      </a:cubicBezTo>
                      <a:cubicBezTo>
                        <a:pt x="40" y="22"/>
                        <a:pt x="93" y="34"/>
                        <a:pt x="145" y="56"/>
                      </a:cubicBezTo>
                      <a:cubicBezTo>
                        <a:pt x="156" y="52"/>
                        <a:pt x="166" y="49"/>
                        <a:pt x="176" y="44"/>
                      </a:cubicBezTo>
                      <a:cubicBezTo>
                        <a:pt x="133" y="22"/>
                        <a:pt x="85" y="8"/>
                        <a:pt x="4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íş1iḍe">
                  <a:extLst>
                    <a:ext uri="{FF2B5EF4-FFF2-40B4-BE49-F238E27FC236}">
                      <a16:creationId xmlns:a16="http://schemas.microsoft.com/office/drawing/2014/main" xmlns="" id="{C3AC98B6-FB1F-4CAF-AFBC-8E0E2A8CD435}"/>
                    </a:ext>
                  </a:extLst>
                </p:cNvPr>
                <p:cNvSpPr/>
                <p:nvPr/>
              </p:nvSpPr>
              <p:spPr bwMode="auto">
                <a:xfrm>
                  <a:off x="4610100" y="1884363"/>
                  <a:ext cx="3175" cy="3175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1 w 2"/>
                    <a:gd name="T5" fmla="*/ 3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ísḻïḋé">
                  <a:extLst>
                    <a:ext uri="{FF2B5EF4-FFF2-40B4-BE49-F238E27FC236}">
                      <a16:creationId xmlns:a16="http://schemas.microsoft.com/office/drawing/2014/main" xmlns="" id="{436F1E68-5A59-45E6-9980-AC7662525E28}"/>
                    </a:ext>
                  </a:extLst>
                </p:cNvPr>
                <p:cNvSpPr/>
                <p:nvPr/>
              </p:nvSpPr>
              <p:spPr bwMode="auto">
                <a:xfrm>
                  <a:off x="4686300" y="1846263"/>
                  <a:ext cx="85725" cy="26988"/>
                </a:xfrm>
                <a:custGeom>
                  <a:avLst/>
                  <a:gdLst>
                    <a:gd name="T0" fmla="*/ 48 w 62"/>
                    <a:gd name="T1" fmla="*/ 0 h 19"/>
                    <a:gd name="T2" fmla="*/ 0 w 62"/>
                    <a:gd name="T3" fmla="*/ 17 h 19"/>
                    <a:gd name="T4" fmla="*/ 17 w 62"/>
                    <a:gd name="T5" fmla="*/ 19 h 19"/>
                    <a:gd name="T6" fmla="*/ 62 w 62"/>
                    <a:gd name="T7" fmla="*/ 3 h 19"/>
                    <a:gd name="T8" fmla="*/ 48 w 62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19">
                      <a:moveTo>
                        <a:pt x="48" y="0"/>
                      </a:moveTo>
                      <a:cubicBezTo>
                        <a:pt x="33" y="6"/>
                        <a:pt x="17" y="12"/>
                        <a:pt x="0" y="17"/>
                      </a:cubicBezTo>
                      <a:cubicBezTo>
                        <a:pt x="5" y="17"/>
                        <a:pt x="11" y="18"/>
                        <a:pt x="17" y="19"/>
                      </a:cubicBezTo>
                      <a:cubicBezTo>
                        <a:pt x="33" y="15"/>
                        <a:pt x="48" y="9"/>
                        <a:pt x="62" y="3"/>
                      </a:cubicBezTo>
                      <a:cubicBezTo>
                        <a:pt x="57" y="2"/>
                        <a:pt x="53" y="1"/>
                        <a:pt x="4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îṥľîḋê">
                  <a:extLst>
                    <a:ext uri="{FF2B5EF4-FFF2-40B4-BE49-F238E27FC236}">
                      <a16:creationId xmlns:a16="http://schemas.microsoft.com/office/drawing/2014/main" xmlns="" id="{DD168348-F6F0-4C6A-A50B-C162092D6BE2}"/>
                    </a:ext>
                  </a:extLst>
                </p:cNvPr>
                <p:cNvSpPr/>
                <p:nvPr/>
              </p:nvSpPr>
              <p:spPr bwMode="auto">
                <a:xfrm>
                  <a:off x="4600575" y="1844676"/>
                  <a:ext cx="152400" cy="42863"/>
                </a:xfrm>
                <a:custGeom>
                  <a:avLst/>
                  <a:gdLst>
                    <a:gd name="T0" fmla="*/ 12 w 109"/>
                    <a:gd name="T1" fmla="*/ 23 h 30"/>
                    <a:gd name="T2" fmla="*/ 2 w 109"/>
                    <a:gd name="T3" fmla="*/ 25 h 30"/>
                    <a:gd name="T4" fmla="*/ 0 w 109"/>
                    <a:gd name="T5" fmla="*/ 29 h 30"/>
                    <a:gd name="T6" fmla="*/ 0 w 109"/>
                    <a:gd name="T7" fmla="*/ 30 h 30"/>
                    <a:gd name="T8" fmla="*/ 7 w 109"/>
                    <a:gd name="T9" fmla="*/ 29 h 30"/>
                    <a:gd name="T10" fmla="*/ 9 w 109"/>
                    <a:gd name="T11" fmla="*/ 28 h 30"/>
                    <a:gd name="T12" fmla="*/ 12 w 109"/>
                    <a:gd name="T13" fmla="*/ 23 h 30"/>
                    <a:gd name="T14" fmla="*/ 102 w 109"/>
                    <a:gd name="T15" fmla="*/ 0 h 30"/>
                    <a:gd name="T16" fmla="*/ 48 w 109"/>
                    <a:gd name="T17" fmla="*/ 16 h 30"/>
                    <a:gd name="T18" fmla="*/ 61 w 109"/>
                    <a:gd name="T19" fmla="*/ 18 h 30"/>
                    <a:gd name="T20" fmla="*/ 109 w 109"/>
                    <a:gd name="T21" fmla="*/ 1 h 30"/>
                    <a:gd name="T22" fmla="*/ 102 w 109"/>
                    <a:gd name="T2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0">
                      <a:moveTo>
                        <a:pt x="12" y="23"/>
                      </a:moveTo>
                      <a:cubicBezTo>
                        <a:pt x="9" y="24"/>
                        <a:pt x="6" y="24"/>
                        <a:pt x="2" y="2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29"/>
                        <a:pt x="4" y="29"/>
                        <a:pt x="7" y="29"/>
                      </a:cubicBezTo>
                      <a:cubicBezTo>
                        <a:pt x="8" y="29"/>
                        <a:pt x="8" y="28"/>
                        <a:pt x="9" y="28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moveTo>
                        <a:pt x="102" y="0"/>
                      </a:moveTo>
                      <a:cubicBezTo>
                        <a:pt x="85" y="6"/>
                        <a:pt x="68" y="12"/>
                        <a:pt x="48" y="16"/>
                      </a:cubicBezTo>
                      <a:cubicBezTo>
                        <a:pt x="52" y="17"/>
                        <a:pt x="56" y="17"/>
                        <a:pt x="61" y="18"/>
                      </a:cubicBezTo>
                      <a:cubicBezTo>
                        <a:pt x="78" y="13"/>
                        <a:pt x="94" y="7"/>
                        <a:pt x="109" y="1"/>
                      </a:cubicBezTo>
                      <a:cubicBezTo>
                        <a:pt x="107" y="1"/>
                        <a:pt x="104" y="0"/>
                        <a:pt x="10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íṩlíḋe">
                  <a:extLst>
                    <a:ext uri="{FF2B5EF4-FFF2-40B4-BE49-F238E27FC236}">
                      <a16:creationId xmlns:a16="http://schemas.microsoft.com/office/drawing/2014/main" xmlns="" id="{CB15254B-36DF-4D8C-AEA6-9F529686C136}"/>
                    </a:ext>
                  </a:extLst>
                </p:cNvPr>
                <p:cNvSpPr/>
                <p:nvPr/>
              </p:nvSpPr>
              <p:spPr bwMode="auto">
                <a:xfrm>
                  <a:off x="4603750" y="1831976"/>
                  <a:ext cx="139700" cy="47625"/>
                </a:xfrm>
                <a:custGeom>
                  <a:avLst/>
                  <a:gdLst>
                    <a:gd name="T0" fmla="*/ 23 w 100"/>
                    <a:gd name="T1" fmla="*/ 0 h 35"/>
                    <a:gd name="T2" fmla="*/ 16 w 100"/>
                    <a:gd name="T3" fmla="*/ 7 h 35"/>
                    <a:gd name="T4" fmla="*/ 0 w 100"/>
                    <a:gd name="T5" fmla="*/ 35 h 35"/>
                    <a:gd name="T6" fmla="*/ 10 w 100"/>
                    <a:gd name="T7" fmla="*/ 33 h 35"/>
                    <a:gd name="T8" fmla="*/ 15 w 100"/>
                    <a:gd name="T9" fmla="*/ 24 h 35"/>
                    <a:gd name="T10" fmla="*/ 46 w 100"/>
                    <a:gd name="T11" fmla="*/ 26 h 35"/>
                    <a:gd name="T12" fmla="*/ 100 w 100"/>
                    <a:gd name="T13" fmla="*/ 10 h 35"/>
                    <a:gd name="T14" fmla="*/ 23 w 100"/>
                    <a:gd name="T1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35">
                      <a:moveTo>
                        <a:pt x="23" y="0"/>
                      </a:moveTo>
                      <a:cubicBezTo>
                        <a:pt x="21" y="3"/>
                        <a:pt x="18" y="5"/>
                        <a:pt x="16" y="7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4" y="34"/>
                        <a:pt x="7" y="34"/>
                        <a:pt x="10" y="33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4"/>
                        <a:pt x="27" y="24"/>
                        <a:pt x="46" y="26"/>
                      </a:cubicBezTo>
                      <a:cubicBezTo>
                        <a:pt x="66" y="22"/>
                        <a:pt x="83" y="16"/>
                        <a:pt x="100" y="10"/>
                      </a:cubicBezTo>
                      <a:cubicBezTo>
                        <a:pt x="62" y="3"/>
                        <a:pt x="33" y="1"/>
                        <a:pt x="2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îṡľiḑe">
                  <a:extLst>
                    <a:ext uri="{FF2B5EF4-FFF2-40B4-BE49-F238E27FC236}">
                      <a16:creationId xmlns:a16="http://schemas.microsoft.com/office/drawing/2014/main" xmlns="" id="{E0306606-53AA-4328-95E7-4738BC9DEA18}"/>
                    </a:ext>
                  </a:extLst>
                </p:cNvPr>
                <p:cNvSpPr/>
                <p:nvPr/>
              </p:nvSpPr>
              <p:spPr bwMode="auto">
                <a:xfrm>
                  <a:off x="4625975" y="1831976"/>
                  <a:ext cx="9525" cy="9525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7 h 7"/>
                    <a:gd name="T4" fmla="*/ 7 w 7"/>
                    <a:gd name="T5" fmla="*/ 0 h 7"/>
                    <a:gd name="T6" fmla="*/ 4 w 7"/>
                    <a:gd name="T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5"/>
                        <a:pt x="5" y="3"/>
                        <a:pt x="7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îṧľïḋe">
                  <a:extLst>
                    <a:ext uri="{FF2B5EF4-FFF2-40B4-BE49-F238E27FC236}">
                      <a16:creationId xmlns:a16="http://schemas.microsoft.com/office/drawing/2014/main" xmlns="" id="{4B799B01-26C2-4994-99D6-D50F7210F72D}"/>
                    </a:ext>
                  </a:extLst>
                </p:cNvPr>
                <p:cNvSpPr/>
                <p:nvPr/>
              </p:nvSpPr>
              <p:spPr bwMode="auto">
                <a:xfrm>
                  <a:off x="4583113" y="1920876"/>
                  <a:ext cx="9525" cy="11113"/>
                </a:xfrm>
                <a:custGeom>
                  <a:avLst/>
                  <a:gdLst>
                    <a:gd name="T0" fmla="*/ 3 w 7"/>
                    <a:gd name="T1" fmla="*/ 0 h 8"/>
                    <a:gd name="T2" fmla="*/ 0 w 7"/>
                    <a:gd name="T3" fmla="*/ 4 h 8"/>
                    <a:gd name="T4" fmla="*/ 3 w 7"/>
                    <a:gd name="T5" fmla="*/ 8 h 8"/>
                    <a:gd name="T6" fmla="*/ 7 w 7"/>
                    <a:gd name="T7" fmla="*/ 1 h 8"/>
                    <a:gd name="T8" fmla="*/ 3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2" y="6"/>
                        <a:pt x="3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ïşḷïďè">
                  <a:extLst>
                    <a:ext uri="{FF2B5EF4-FFF2-40B4-BE49-F238E27FC236}">
                      <a16:creationId xmlns:a16="http://schemas.microsoft.com/office/drawing/2014/main" xmlns="" id="{D250B18C-1560-403C-8505-5D3ABD005620}"/>
                    </a:ext>
                  </a:extLst>
                </p:cNvPr>
                <p:cNvSpPr/>
                <p:nvPr/>
              </p:nvSpPr>
              <p:spPr bwMode="auto">
                <a:xfrm>
                  <a:off x="4654550" y="1917701"/>
                  <a:ext cx="460375" cy="222250"/>
                </a:xfrm>
                <a:custGeom>
                  <a:avLst/>
                  <a:gdLst>
                    <a:gd name="T0" fmla="*/ 10 w 331"/>
                    <a:gd name="T1" fmla="*/ 0 h 160"/>
                    <a:gd name="T2" fmla="*/ 0 w 331"/>
                    <a:gd name="T3" fmla="*/ 17 h 160"/>
                    <a:gd name="T4" fmla="*/ 223 w 331"/>
                    <a:gd name="T5" fmla="*/ 160 h 160"/>
                    <a:gd name="T6" fmla="*/ 331 w 331"/>
                    <a:gd name="T7" fmla="*/ 132 h 160"/>
                    <a:gd name="T8" fmla="*/ 185 w 331"/>
                    <a:gd name="T9" fmla="*/ 8 h 160"/>
                    <a:gd name="T10" fmla="*/ 113 w 331"/>
                    <a:gd name="T11" fmla="*/ 17 h 160"/>
                    <a:gd name="T12" fmla="*/ 10 w 331"/>
                    <a:gd name="T13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1" h="160">
                      <a:moveTo>
                        <a:pt x="10" y="0"/>
                      </a:moveTo>
                      <a:cubicBezTo>
                        <a:pt x="7" y="6"/>
                        <a:pt x="4" y="11"/>
                        <a:pt x="0" y="17"/>
                      </a:cubicBezTo>
                      <a:cubicBezTo>
                        <a:pt x="61" y="38"/>
                        <a:pt x="164" y="83"/>
                        <a:pt x="223" y="160"/>
                      </a:cubicBezTo>
                      <a:cubicBezTo>
                        <a:pt x="275" y="159"/>
                        <a:pt x="313" y="142"/>
                        <a:pt x="331" y="132"/>
                      </a:cubicBezTo>
                      <a:cubicBezTo>
                        <a:pt x="302" y="72"/>
                        <a:pt x="244" y="33"/>
                        <a:pt x="185" y="8"/>
                      </a:cubicBezTo>
                      <a:cubicBezTo>
                        <a:pt x="163" y="13"/>
                        <a:pt x="140" y="17"/>
                        <a:pt x="113" y="17"/>
                      </a:cubicBezTo>
                      <a:cubicBezTo>
                        <a:pt x="82" y="17"/>
                        <a:pt x="48" y="12"/>
                        <a:pt x="10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îṡ1îḋé">
                  <a:extLst>
                    <a:ext uri="{FF2B5EF4-FFF2-40B4-BE49-F238E27FC236}">
                      <a16:creationId xmlns:a16="http://schemas.microsoft.com/office/drawing/2014/main" xmlns="" id="{D3441C50-154D-4851-8A39-B5EFDB7875C1}"/>
                    </a:ext>
                  </a:extLst>
                </p:cNvPr>
                <p:cNvSpPr/>
                <p:nvPr/>
              </p:nvSpPr>
              <p:spPr bwMode="auto">
                <a:xfrm>
                  <a:off x="4592638" y="1887538"/>
                  <a:ext cx="74613" cy="53975"/>
                </a:xfrm>
                <a:custGeom>
                  <a:avLst/>
                  <a:gdLst>
                    <a:gd name="T0" fmla="*/ 14 w 54"/>
                    <a:gd name="T1" fmla="*/ 0 h 38"/>
                    <a:gd name="T2" fmla="*/ 0 w 54"/>
                    <a:gd name="T3" fmla="*/ 24 h 38"/>
                    <a:gd name="T4" fmla="*/ 44 w 54"/>
                    <a:gd name="T5" fmla="*/ 38 h 38"/>
                    <a:gd name="T6" fmla="*/ 54 w 54"/>
                    <a:gd name="T7" fmla="*/ 21 h 38"/>
                    <a:gd name="T8" fmla="*/ 17 w 54"/>
                    <a:gd name="T9" fmla="*/ 8 h 38"/>
                    <a:gd name="T10" fmla="*/ 18 w 54"/>
                    <a:gd name="T11" fmla="*/ 3 h 38"/>
                    <a:gd name="T12" fmla="*/ 15 w 54"/>
                    <a:gd name="T13" fmla="*/ 3 h 38"/>
                    <a:gd name="T14" fmla="*/ 14 w 54"/>
                    <a:gd name="T1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38">
                      <a:moveTo>
                        <a:pt x="14" y="0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6"/>
                        <a:pt x="23" y="30"/>
                        <a:pt x="44" y="38"/>
                      </a:cubicBezTo>
                      <a:cubicBezTo>
                        <a:pt x="48" y="32"/>
                        <a:pt x="51" y="27"/>
                        <a:pt x="54" y="21"/>
                      </a:cubicBezTo>
                      <a:cubicBezTo>
                        <a:pt x="42" y="18"/>
                        <a:pt x="30" y="13"/>
                        <a:pt x="17" y="8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3"/>
                        <a:pt x="16" y="3"/>
                        <a:pt x="15" y="3"/>
                      </a:cubicBezTo>
                      <a:cubicBezTo>
                        <a:pt x="14" y="0"/>
                        <a:pt x="14" y="0"/>
                        <a:pt x="14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í$ḷíḋé">
                  <a:extLst>
                    <a:ext uri="{FF2B5EF4-FFF2-40B4-BE49-F238E27FC236}">
                      <a16:creationId xmlns:a16="http://schemas.microsoft.com/office/drawing/2014/main" xmlns="" id="{61D91308-218E-4CCF-977A-96A0E5817D57}"/>
                    </a:ext>
                  </a:extLst>
                </p:cNvPr>
                <p:cNvSpPr/>
                <p:nvPr/>
              </p:nvSpPr>
              <p:spPr bwMode="auto">
                <a:xfrm>
                  <a:off x="4616450" y="1873251"/>
                  <a:ext cx="295275" cy="68263"/>
                </a:xfrm>
                <a:custGeom>
                  <a:avLst/>
                  <a:gdLst>
                    <a:gd name="T0" fmla="*/ 67 w 212"/>
                    <a:gd name="T1" fmla="*/ 0 h 49"/>
                    <a:gd name="T2" fmla="*/ 1 w 212"/>
                    <a:gd name="T3" fmla="*/ 14 h 49"/>
                    <a:gd name="T4" fmla="*/ 0 w 212"/>
                    <a:gd name="T5" fmla="*/ 19 h 49"/>
                    <a:gd name="T6" fmla="*/ 37 w 212"/>
                    <a:gd name="T7" fmla="*/ 32 h 49"/>
                    <a:gd name="T8" fmla="*/ 140 w 212"/>
                    <a:gd name="T9" fmla="*/ 49 h 49"/>
                    <a:gd name="T10" fmla="*/ 212 w 212"/>
                    <a:gd name="T11" fmla="*/ 40 h 49"/>
                    <a:gd name="T12" fmla="*/ 67 w 212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2" h="49">
                      <a:moveTo>
                        <a:pt x="67" y="0"/>
                      </a:moveTo>
                      <a:cubicBezTo>
                        <a:pt x="47" y="6"/>
                        <a:pt x="25" y="11"/>
                        <a:pt x="1" y="1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3" y="24"/>
                        <a:pt x="25" y="29"/>
                        <a:pt x="37" y="32"/>
                      </a:cubicBezTo>
                      <a:cubicBezTo>
                        <a:pt x="75" y="44"/>
                        <a:pt x="109" y="49"/>
                        <a:pt x="140" y="49"/>
                      </a:cubicBezTo>
                      <a:cubicBezTo>
                        <a:pt x="167" y="49"/>
                        <a:pt x="190" y="45"/>
                        <a:pt x="212" y="40"/>
                      </a:cubicBezTo>
                      <a:cubicBezTo>
                        <a:pt x="160" y="18"/>
                        <a:pt x="107" y="6"/>
                        <a:pt x="67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íSḷïḑe">
                  <a:extLst>
                    <a:ext uri="{FF2B5EF4-FFF2-40B4-BE49-F238E27FC236}">
                      <a16:creationId xmlns:a16="http://schemas.microsoft.com/office/drawing/2014/main" xmlns="" id="{9FD9FBCC-124B-4E26-86CF-8F068FA20D8D}"/>
                    </a:ext>
                  </a:extLst>
                </p:cNvPr>
                <p:cNvSpPr/>
                <p:nvPr/>
              </p:nvSpPr>
              <p:spPr bwMode="auto">
                <a:xfrm>
                  <a:off x="4611688" y="1884363"/>
                  <a:ext cx="7938" cy="7938"/>
                </a:xfrm>
                <a:custGeom>
                  <a:avLst/>
                  <a:gdLst>
                    <a:gd name="T0" fmla="*/ 5 w 5"/>
                    <a:gd name="T1" fmla="*/ 0 h 6"/>
                    <a:gd name="T2" fmla="*/ 1 w 5"/>
                    <a:gd name="T3" fmla="*/ 0 h 6"/>
                    <a:gd name="T4" fmla="*/ 0 w 5"/>
                    <a:gd name="T5" fmla="*/ 3 h 6"/>
                    <a:gd name="T6" fmla="*/ 1 w 5"/>
                    <a:gd name="T7" fmla="*/ 6 h 6"/>
                    <a:gd name="T8" fmla="*/ 4 w 5"/>
                    <a:gd name="T9" fmla="*/ 6 h 6"/>
                    <a:gd name="T10" fmla="*/ 5 w 5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î$ľïḍé">
                  <a:extLst>
                    <a:ext uri="{FF2B5EF4-FFF2-40B4-BE49-F238E27FC236}">
                      <a16:creationId xmlns:a16="http://schemas.microsoft.com/office/drawing/2014/main" xmlns="" id="{EFA05F9E-3916-48BC-A170-6EDBF9AF486E}"/>
                    </a:ext>
                  </a:extLst>
                </p:cNvPr>
                <p:cNvSpPr/>
                <p:nvPr/>
              </p:nvSpPr>
              <p:spPr bwMode="auto">
                <a:xfrm>
                  <a:off x="4618038" y="1870076"/>
                  <a:ext cx="92075" cy="22225"/>
                </a:xfrm>
                <a:custGeom>
                  <a:avLst/>
                  <a:gdLst>
                    <a:gd name="T0" fmla="*/ 49 w 66"/>
                    <a:gd name="T1" fmla="*/ 0 h 16"/>
                    <a:gd name="T2" fmla="*/ 1 w 66"/>
                    <a:gd name="T3" fmla="*/ 10 h 16"/>
                    <a:gd name="T4" fmla="*/ 0 w 66"/>
                    <a:gd name="T5" fmla="*/ 16 h 16"/>
                    <a:gd name="T6" fmla="*/ 66 w 66"/>
                    <a:gd name="T7" fmla="*/ 2 h 16"/>
                    <a:gd name="T8" fmla="*/ 49 w 6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16">
                      <a:moveTo>
                        <a:pt x="49" y="0"/>
                      </a:moveTo>
                      <a:cubicBezTo>
                        <a:pt x="34" y="4"/>
                        <a:pt x="18" y="7"/>
                        <a:pt x="1" y="1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4" y="13"/>
                        <a:pt x="46" y="8"/>
                        <a:pt x="66" y="2"/>
                      </a:cubicBezTo>
                      <a:cubicBezTo>
                        <a:pt x="60" y="1"/>
                        <a:pt x="54" y="0"/>
                        <a:pt x="49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iṥlíḓè">
                  <a:extLst>
                    <a:ext uri="{FF2B5EF4-FFF2-40B4-BE49-F238E27FC236}">
                      <a16:creationId xmlns:a16="http://schemas.microsoft.com/office/drawing/2014/main" xmlns="" id="{BEDE6E30-1245-4645-8017-C04133BDF0F5}"/>
                    </a:ext>
                  </a:extLst>
                </p:cNvPr>
                <p:cNvSpPr/>
                <p:nvPr/>
              </p:nvSpPr>
              <p:spPr bwMode="auto">
                <a:xfrm>
                  <a:off x="4613275" y="1866901"/>
                  <a:ext cx="73025" cy="17463"/>
                </a:xfrm>
                <a:custGeom>
                  <a:avLst/>
                  <a:gdLst>
                    <a:gd name="T0" fmla="*/ 39 w 52"/>
                    <a:gd name="T1" fmla="*/ 0 h 12"/>
                    <a:gd name="T2" fmla="*/ 3 w 52"/>
                    <a:gd name="T3" fmla="*/ 7 h 12"/>
                    <a:gd name="T4" fmla="*/ 0 w 52"/>
                    <a:gd name="T5" fmla="*/ 12 h 12"/>
                    <a:gd name="T6" fmla="*/ 4 w 52"/>
                    <a:gd name="T7" fmla="*/ 12 h 12"/>
                    <a:gd name="T8" fmla="*/ 52 w 52"/>
                    <a:gd name="T9" fmla="*/ 2 h 12"/>
                    <a:gd name="T10" fmla="*/ 39 w 52"/>
                    <a:gd name="T11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12">
                      <a:moveTo>
                        <a:pt x="39" y="0"/>
                      </a:moveTo>
                      <a:cubicBezTo>
                        <a:pt x="28" y="3"/>
                        <a:pt x="16" y="5"/>
                        <a:pt x="3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12"/>
                        <a:pt x="2" y="12"/>
                        <a:pt x="4" y="12"/>
                      </a:cubicBezTo>
                      <a:cubicBezTo>
                        <a:pt x="21" y="9"/>
                        <a:pt x="37" y="6"/>
                        <a:pt x="52" y="2"/>
                      </a:cubicBezTo>
                      <a:cubicBezTo>
                        <a:pt x="47" y="1"/>
                        <a:pt x="43" y="1"/>
                        <a:pt x="3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iṣļïḓê">
                  <a:extLst>
                    <a:ext uri="{FF2B5EF4-FFF2-40B4-BE49-F238E27FC236}">
                      <a16:creationId xmlns:a16="http://schemas.microsoft.com/office/drawing/2014/main" xmlns="" id="{C16467A5-AFE2-4AC0-B215-A5AC6EFC0464}"/>
                    </a:ext>
                  </a:extLst>
                </p:cNvPr>
                <p:cNvSpPr/>
                <p:nvPr/>
              </p:nvSpPr>
              <p:spPr bwMode="auto">
                <a:xfrm>
                  <a:off x="4618038" y="1865313"/>
                  <a:ext cx="49213" cy="11113"/>
                </a:xfrm>
                <a:custGeom>
                  <a:avLst/>
                  <a:gdLst>
                    <a:gd name="T0" fmla="*/ 5 w 36"/>
                    <a:gd name="T1" fmla="*/ 0 h 9"/>
                    <a:gd name="T2" fmla="*/ 0 w 36"/>
                    <a:gd name="T3" fmla="*/ 9 h 9"/>
                    <a:gd name="T4" fmla="*/ 36 w 36"/>
                    <a:gd name="T5" fmla="*/ 2 h 9"/>
                    <a:gd name="T6" fmla="*/ 5 w 36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9">
                      <a:moveTo>
                        <a:pt x="5" y="0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3" y="7"/>
                        <a:pt x="25" y="5"/>
                        <a:pt x="36" y="2"/>
                      </a:cubicBezTo>
                      <a:cubicBezTo>
                        <a:pt x="17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is1îďè">
                  <a:extLst>
                    <a:ext uri="{FF2B5EF4-FFF2-40B4-BE49-F238E27FC236}">
                      <a16:creationId xmlns:a16="http://schemas.microsoft.com/office/drawing/2014/main" xmlns="" id="{DA0F1757-061F-4E4B-947E-06039879AE96}"/>
                    </a:ext>
                  </a:extLst>
                </p:cNvPr>
                <p:cNvSpPr/>
                <p:nvPr/>
              </p:nvSpPr>
              <p:spPr bwMode="auto">
                <a:xfrm>
                  <a:off x="4586288" y="1920876"/>
                  <a:ext cx="377825" cy="219075"/>
                </a:xfrm>
                <a:custGeom>
                  <a:avLst/>
                  <a:gdLst>
                    <a:gd name="T0" fmla="*/ 4 w 271"/>
                    <a:gd name="T1" fmla="*/ 0 h 157"/>
                    <a:gd name="T2" fmla="*/ 0 w 271"/>
                    <a:gd name="T3" fmla="*/ 7 h 157"/>
                    <a:gd name="T4" fmla="*/ 267 w 271"/>
                    <a:gd name="T5" fmla="*/ 157 h 157"/>
                    <a:gd name="T6" fmla="*/ 271 w 271"/>
                    <a:gd name="T7" fmla="*/ 157 h 157"/>
                    <a:gd name="T8" fmla="*/ 4 w 271"/>
                    <a:gd name="T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157">
                      <a:moveTo>
                        <a:pt x="4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01" y="126"/>
                        <a:pt x="196" y="157"/>
                        <a:pt x="267" y="157"/>
                      </a:cubicBezTo>
                      <a:cubicBezTo>
                        <a:pt x="268" y="157"/>
                        <a:pt x="270" y="157"/>
                        <a:pt x="271" y="157"/>
                      </a:cubicBezTo>
                      <a:cubicBezTo>
                        <a:pt x="191" y="53"/>
                        <a:pt x="31" y="7"/>
                        <a:pt x="4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i$ľïḍe">
                  <a:extLst>
                    <a:ext uri="{FF2B5EF4-FFF2-40B4-BE49-F238E27FC236}">
                      <a16:creationId xmlns:a16="http://schemas.microsoft.com/office/drawing/2014/main" xmlns="" id="{BB02C12F-093C-42A0-88E7-C8AE03006740}"/>
                    </a:ext>
                  </a:extLst>
                </p:cNvPr>
                <p:cNvSpPr/>
                <p:nvPr/>
              </p:nvSpPr>
              <p:spPr bwMode="auto">
                <a:xfrm>
                  <a:off x="4579938" y="1851026"/>
                  <a:ext cx="550863" cy="446088"/>
                </a:xfrm>
                <a:custGeom>
                  <a:avLst/>
                  <a:gdLst>
                    <a:gd name="T0" fmla="*/ 37 w 396"/>
                    <a:gd name="T1" fmla="*/ 0 h 321"/>
                    <a:gd name="T2" fmla="*/ 396 w 396"/>
                    <a:gd name="T3" fmla="*/ 187 h 321"/>
                    <a:gd name="T4" fmla="*/ 0 w 396"/>
                    <a:gd name="T5" fmla="*/ 66 h 321"/>
                    <a:gd name="T6" fmla="*/ 37 w 396"/>
                    <a:gd name="T7" fmla="*/ 0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6" h="321">
                      <a:moveTo>
                        <a:pt x="37" y="0"/>
                      </a:moveTo>
                      <a:cubicBezTo>
                        <a:pt x="37" y="0"/>
                        <a:pt x="328" y="11"/>
                        <a:pt x="396" y="187"/>
                      </a:cubicBezTo>
                      <a:cubicBezTo>
                        <a:pt x="396" y="187"/>
                        <a:pt x="210" y="321"/>
                        <a:pt x="0" y="66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íşľîdé">
                  <a:extLst>
                    <a:ext uri="{FF2B5EF4-FFF2-40B4-BE49-F238E27FC236}">
                      <a16:creationId xmlns:a16="http://schemas.microsoft.com/office/drawing/2014/main" xmlns="" id="{AFF34212-BBFA-46B0-8A1F-E0E173482822}"/>
                    </a:ext>
                  </a:extLst>
                </p:cNvPr>
                <p:cNvSpPr/>
                <p:nvPr/>
              </p:nvSpPr>
              <p:spPr bwMode="auto">
                <a:xfrm>
                  <a:off x="4235450" y="1635126"/>
                  <a:ext cx="528638" cy="525463"/>
                </a:xfrm>
                <a:custGeom>
                  <a:avLst/>
                  <a:gdLst>
                    <a:gd name="T0" fmla="*/ 356 w 379"/>
                    <a:gd name="T1" fmla="*/ 231 h 378"/>
                    <a:gd name="T2" fmla="*/ 148 w 379"/>
                    <a:gd name="T3" fmla="*/ 355 h 378"/>
                    <a:gd name="T4" fmla="*/ 23 w 379"/>
                    <a:gd name="T5" fmla="*/ 147 h 378"/>
                    <a:gd name="T6" fmla="*/ 231 w 379"/>
                    <a:gd name="T7" fmla="*/ 23 h 378"/>
                    <a:gd name="T8" fmla="*/ 356 w 379"/>
                    <a:gd name="T9" fmla="*/ 231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378">
                      <a:moveTo>
                        <a:pt x="356" y="231"/>
                      </a:moveTo>
                      <a:cubicBezTo>
                        <a:pt x="333" y="322"/>
                        <a:pt x="240" y="378"/>
                        <a:pt x="148" y="355"/>
                      </a:cubicBezTo>
                      <a:cubicBezTo>
                        <a:pt x="56" y="332"/>
                        <a:pt x="0" y="239"/>
                        <a:pt x="23" y="147"/>
                      </a:cubicBezTo>
                      <a:cubicBezTo>
                        <a:pt x="46" y="56"/>
                        <a:pt x="139" y="0"/>
                        <a:pt x="231" y="23"/>
                      </a:cubicBezTo>
                      <a:cubicBezTo>
                        <a:pt x="323" y="46"/>
                        <a:pt x="379" y="139"/>
                        <a:pt x="356" y="231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ïṧḻîḍé">
                  <a:extLst>
                    <a:ext uri="{FF2B5EF4-FFF2-40B4-BE49-F238E27FC236}">
                      <a16:creationId xmlns:a16="http://schemas.microsoft.com/office/drawing/2014/main" xmlns="" id="{031C0B65-913C-4A2D-988B-439C2D2ADE33}"/>
                    </a:ext>
                  </a:extLst>
                </p:cNvPr>
                <p:cNvSpPr/>
                <p:nvPr/>
              </p:nvSpPr>
              <p:spPr bwMode="auto">
                <a:xfrm>
                  <a:off x="4376738" y="1741488"/>
                  <a:ext cx="233363" cy="303213"/>
                </a:xfrm>
                <a:custGeom>
                  <a:avLst/>
                  <a:gdLst>
                    <a:gd name="T0" fmla="*/ 164 w 168"/>
                    <a:gd name="T1" fmla="*/ 88 h 218"/>
                    <a:gd name="T2" fmla="*/ 127 w 168"/>
                    <a:gd name="T3" fmla="*/ 44 h 218"/>
                    <a:gd name="T4" fmla="*/ 134 w 168"/>
                    <a:gd name="T5" fmla="*/ 13 h 218"/>
                    <a:gd name="T6" fmla="*/ 115 w 168"/>
                    <a:gd name="T7" fmla="*/ 9 h 218"/>
                    <a:gd name="T8" fmla="*/ 108 w 168"/>
                    <a:gd name="T9" fmla="*/ 39 h 218"/>
                    <a:gd name="T10" fmla="*/ 93 w 168"/>
                    <a:gd name="T11" fmla="*/ 35 h 218"/>
                    <a:gd name="T12" fmla="*/ 100 w 168"/>
                    <a:gd name="T13" fmla="*/ 5 h 218"/>
                    <a:gd name="T14" fmla="*/ 82 w 168"/>
                    <a:gd name="T15" fmla="*/ 0 h 218"/>
                    <a:gd name="T16" fmla="*/ 74 w 168"/>
                    <a:gd name="T17" fmla="*/ 31 h 218"/>
                    <a:gd name="T18" fmla="*/ 62 w 168"/>
                    <a:gd name="T19" fmla="*/ 28 h 218"/>
                    <a:gd name="T20" fmla="*/ 36 w 168"/>
                    <a:gd name="T21" fmla="*/ 22 h 218"/>
                    <a:gd name="T22" fmla="*/ 31 w 168"/>
                    <a:gd name="T23" fmla="*/ 42 h 218"/>
                    <a:gd name="T24" fmla="*/ 45 w 168"/>
                    <a:gd name="T25" fmla="*/ 45 h 218"/>
                    <a:gd name="T26" fmla="*/ 53 w 168"/>
                    <a:gd name="T27" fmla="*/ 56 h 218"/>
                    <a:gd name="T28" fmla="*/ 45 w 168"/>
                    <a:gd name="T29" fmla="*/ 92 h 218"/>
                    <a:gd name="T30" fmla="*/ 46 w 168"/>
                    <a:gd name="T31" fmla="*/ 92 h 218"/>
                    <a:gd name="T32" fmla="*/ 44 w 168"/>
                    <a:gd name="T33" fmla="*/ 92 h 218"/>
                    <a:gd name="T34" fmla="*/ 32 w 168"/>
                    <a:gd name="T35" fmla="*/ 141 h 218"/>
                    <a:gd name="T36" fmla="*/ 24 w 168"/>
                    <a:gd name="T37" fmla="*/ 146 h 218"/>
                    <a:gd name="T38" fmla="*/ 24 w 168"/>
                    <a:gd name="T39" fmla="*/ 146 h 218"/>
                    <a:gd name="T40" fmla="*/ 10 w 168"/>
                    <a:gd name="T41" fmla="*/ 142 h 218"/>
                    <a:gd name="T42" fmla="*/ 0 w 168"/>
                    <a:gd name="T43" fmla="*/ 164 h 218"/>
                    <a:gd name="T44" fmla="*/ 25 w 168"/>
                    <a:gd name="T45" fmla="*/ 170 h 218"/>
                    <a:gd name="T46" fmla="*/ 38 w 168"/>
                    <a:gd name="T47" fmla="*/ 173 h 218"/>
                    <a:gd name="T48" fmla="*/ 31 w 168"/>
                    <a:gd name="T49" fmla="*/ 204 h 218"/>
                    <a:gd name="T50" fmla="*/ 49 w 168"/>
                    <a:gd name="T51" fmla="*/ 209 h 218"/>
                    <a:gd name="T52" fmla="*/ 57 w 168"/>
                    <a:gd name="T53" fmla="*/ 178 h 218"/>
                    <a:gd name="T54" fmla="*/ 72 w 168"/>
                    <a:gd name="T55" fmla="*/ 182 h 218"/>
                    <a:gd name="T56" fmla="*/ 64 w 168"/>
                    <a:gd name="T57" fmla="*/ 213 h 218"/>
                    <a:gd name="T58" fmla="*/ 83 w 168"/>
                    <a:gd name="T59" fmla="*/ 218 h 218"/>
                    <a:gd name="T60" fmla="*/ 91 w 168"/>
                    <a:gd name="T61" fmla="*/ 186 h 218"/>
                    <a:gd name="T62" fmla="*/ 158 w 168"/>
                    <a:gd name="T63" fmla="*/ 161 h 218"/>
                    <a:gd name="T64" fmla="*/ 140 w 168"/>
                    <a:gd name="T65" fmla="*/ 115 h 218"/>
                    <a:gd name="T66" fmla="*/ 164 w 168"/>
                    <a:gd name="T67" fmla="*/ 88 h 218"/>
                    <a:gd name="T68" fmla="*/ 121 w 168"/>
                    <a:gd name="T69" fmla="*/ 148 h 218"/>
                    <a:gd name="T70" fmla="*/ 63 w 168"/>
                    <a:gd name="T71" fmla="*/ 156 h 218"/>
                    <a:gd name="T72" fmla="*/ 74 w 168"/>
                    <a:gd name="T73" fmla="*/ 114 h 218"/>
                    <a:gd name="T74" fmla="*/ 121 w 168"/>
                    <a:gd name="T75" fmla="*/ 148 h 218"/>
                    <a:gd name="T76" fmla="*/ 127 w 168"/>
                    <a:gd name="T77" fmla="*/ 87 h 218"/>
                    <a:gd name="T78" fmla="*/ 78 w 168"/>
                    <a:gd name="T79" fmla="*/ 95 h 218"/>
                    <a:gd name="T80" fmla="*/ 88 w 168"/>
                    <a:gd name="T81" fmla="*/ 58 h 218"/>
                    <a:gd name="T82" fmla="*/ 127 w 168"/>
                    <a:gd name="T83" fmla="*/ 87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8" h="218">
                      <a:moveTo>
                        <a:pt x="164" y="88"/>
                      </a:moveTo>
                      <a:cubicBezTo>
                        <a:pt x="168" y="65"/>
                        <a:pt x="150" y="53"/>
                        <a:pt x="127" y="44"/>
                      </a:cubicBezTo>
                      <a:cubicBezTo>
                        <a:pt x="134" y="13"/>
                        <a:pt x="134" y="13"/>
                        <a:pt x="134" y="13"/>
                      </a:cubicBezTo>
                      <a:cubicBezTo>
                        <a:pt x="115" y="9"/>
                        <a:pt x="115" y="9"/>
                        <a:pt x="115" y="9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103" y="38"/>
                        <a:pt x="98" y="37"/>
                        <a:pt x="93" y="35"/>
                      </a:cubicBezTo>
                      <a:cubicBezTo>
                        <a:pt x="100" y="5"/>
                        <a:pt x="100" y="5"/>
                        <a:pt x="100" y="5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74" y="31"/>
                        <a:pt x="74" y="31"/>
                        <a:pt x="74" y="31"/>
                      </a:cubicBezTo>
                      <a:cubicBezTo>
                        <a:pt x="70" y="30"/>
                        <a:pt x="66" y="29"/>
                        <a:pt x="62" y="2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50" y="46"/>
                        <a:pt x="54" y="51"/>
                        <a:pt x="53" y="56"/>
                      </a:cubicBezTo>
                      <a:cubicBezTo>
                        <a:pt x="45" y="92"/>
                        <a:pt x="45" y="92"/>
                        <a:pt x="45" y="92"/>
                      </a:cubicBezTo>
                      <a:cubicBezTo>
                        <a:pt x="45" y="92"/>
                        <a:pt x="46" y="92"/>
                        <a:pt x="46" y="92"/>
                      </a:cubicBezTo>
                      <a:cubicBezTo>
                        <a:pt x="44" y="92"/>
                        <a:pt x="44" y="92"/>
                        <a:pt x="44" y="92"/>
                      </a:cubicBezTo>
                      <a:cubicBezTo>
                        <a:pt x="32" y="141"/>
                        <a:pt x="32" y="141"/>
                        <a:pt x="32" y="141"/>
                      </a:cubicBezTo>
                      <a:cubicBezTo>
                        <a:pt x="31" y="145"/>
                        <a:pt x="27" y="147"/>
                        <a:pt x="24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10" y="142"/>
                        <a:pt x="10" y="142"/>
                        <a:pt x="10" y="142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25" y="170"/>
                        <a:pt x="25" y="170"/>
                        <a:pt x="25" y="170"/>
                      </a:cubicBezTo>
                      <a:cubicBezTo>
                        <a:pt x="38" y="173"/>
                        <a:pt x="38" y="173"/>
                        <a:pt x="38" y="173"/>
                      </a:cubicBezTo>
                      <a:cubicBezTo>
                        <a:pt x="31" y="204"/>
                        <a:pt x="31" y="204"/>
                        <a:pt x="31" y="204"/>
                      </a:cubicBezTo>
                      <a:cubicBezTo>
                        <a:pt x="49" y="209"/>
                        <a:pt x="49" y="209"/>
                        <a:pt x="49" y="209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62" y="180"/>
                        <a:pt x="67" y="181"/>
                        <a:pt x="72" y="182"/>
                      </a:cubicBezTo>
                      <a:cubicBezTo>
                        <a:pt x="64" y="213"/>
                        <a:pt x="64" y="213"/>
                        <a:pt x="64" y="213"/>
                      </a:cubicBezTo>
                      <a:cubicBezTo>
                        <a:pt x="83" y="218"/>
                        <a:pt x="83" y="218"/>
                        <a:pt x="83" y="218"/>
                      </a:cubicBezTo>
                      <a:cubicBezTo>
                        <a:pt x="91" y="186"/>
                        <a:pt x="91" y="186"/>
                        <a:pt x="91" y="186"/>
                      </a:cubicBezTo>
                      <a:cubicBezTo>
                        <a:pt x="123" y="193"/>
                        <a:pt x="147" y="190"/>
                        <a:pt x="158" y="161"/>
                      </a:cubicBezTo>
                      <a:cubicBezTo>
                        <a:pt x="166" y="138"/>
                        <a:pt x="157" y="124"/>
                        <a:pt x="140" y="115"/>
                      </a:cubicBezTo>
                      <a:cubicBezTo>
                        <a:pt x="152" y="112"/>
                        <a:pt x="162" y="104"/>
                        <a:pt x="164" y="88"/>
                      </a:cubicBezTo>
                      <a:close/>
                      <a:moveTo>
                        <a:pt x="121" y="148"/>
                      </a:moveTo>
                      <a:cubicBezTo>
                        <a:pt x="115" y="171"/>
                        <a:pt x="76" y="159"/>
                        <a:pt x="63" y="156"/>
                      </a:cubicBezTo>
                      <a:cubicBezTo>
                        <a:pt x="74" y="114"/>
                        <a:pt x="74" y="114"/>
                        <a:pt x="74" y="114"/>
                      </a:cubicBezTo>
                      <a:cubicBezTo>
                        <a:pt x="86" y="117"/>
                        <a:pt x="127" y="124"/>
                        <a:pt x="121" y="148"/>
                      </a:cubicBezTo>
                      <a:close/>
                      <a:moveTo>
                        <a:pt x="127" y="87"/>
                      </a:moveTo>
                      <a:cubicBezTo>
                        <a:pt x="122" y="109"/>
                        <a:pt x="89" y="98"/>
                        <a:pt x="78" y="95"/>
                      </a:cubicBezTo>
                      <a:cubicBezTo>
                        <a:pt x="88" y="58"/>
                        <a:pt x="88" y="58"/>
                        <a:pt x="88" y="58"/>
                      </a:cubicBezTo>
                      <a:cubicBezTo>
                        <a:pt x="98" y="60"/>
                        <a:pt x="133" y="65"/>
                        <a:pt x="127" y="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íşľíḋé">
                  <a:extLst>
                    <a:ext uri="{FF2B5EF4-FFF2-40B4-BE49-F238E27FC236}">
                      <a16:creationId xmlns:a16="http://schemas.microsoft.com/office/drawing/2014/main" xmlns="" id="{2CC381A2-CA0D-4628-8433-D04428E32E0C}"/>
                    </a:ext>
                  </a:extLst>
                </p:cNvPr>
                <p:cNvSpPr/>
                <p:nvPr/>
              </p:nvSpPr>
              <p:spPr bwMode="auto">
                <a:xfrm>
                  <a:off x="6981825" y="2044701"/>
                  <a:ext cx="465138" cy="431800"/>
                </a:xfrm>
                <a:custGeom>
                  <a:avLst/>
                  <a:gdLst>
                    <a:gd name="T0" fmla="*/ 97 w 335"/>
                    <a:gd name="T1" fmla="*/ 72 h 310"/>
                    <a:gd name="T2" fmla="*/ 296 w 335"/>
                    <a:gd name="T3" fmla="*/ 46 h 310"/>
                    <a:gd name="T4" fmla="*/ 238 w 335"/>
                    <a:gd name="T5" fmla="*/ 238 h 310"/>
                    <a:gd name="T6" fmla="*/ 39 w 335"/>
                    <a:gd name="T7" fmla="*/ 264 h 310"/>
                    <a:gd name="T8" fmla="*/ 97 w 335"/>
                    <a:gd name="T9" fmla="*/ 72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5" h="310">
                      <a:moveTo>
                        <a:pt x="97" y="72"/>
                      </a:moveTo>
                      <a:cubicBezTo>
                        <a:pt x="168" y="12"/>
                        <a:pt x="257" y="0"/>
                        <a:pt x="296" y="46"/>
                      </a:cubicBezTo>
                      <a:cubicBezTo>
                        <a:pt x="335" y="91"/>
                        <a:pt x="308" y="177"/>
                        <a:pt x="238" y="238"/>
                      </a:cubicBezTo>
                      <a:cubicBezTo>
                        <a:pt x="167" y="298"/>
                        <a:pt x="78" y="310"/>
                        <a:pt x="39" y="264"/>
                      </a:cubicBezTo>
                      <a:cubicBezTo>
                        <a:pt x="0" y="218"/>
                        <a:pt x="26" y="132"/>
                        <a:pt x="97" y="7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iṥľïḓè">
                  <a:extLst>
                    <a:ext uri="{FF2B5EF4-FFF2-40B4-BE49-F238E27FC236}">
                      <a16:creationId xmlns:a16="http://schemas.microsoft.com/office/drawing/2014/main" xmlns="" id="{C433B1B2-1089-403B-8F89-DA053055D61C}"/>
                    </a:ext>
                  </a:extLst>
                </p:cNvPr>
                <p:cNvSpPr/>
                <p:nvPr/>
              </p:nvSpPr>
              <p:spPr bwMode="auto">
                <a:xfrm>
                  <a:off x="7329488" y="1773238"/>
                  <a:ext cx="431800" cy="414338"/>
                </a:xfrm>
                <a:custGeom>
                  <a:avLst/>
                  <a:gdLst>
                    <a:gd name="T0" fmla="*/ 0 w 310"/>
                    <a:gd name="T1" fmla="*/ 230 h 298"/>
                    <a:gd name="T2" fmla="*/ 310 w 310"/>
                    <a:gd name="T3" fmla="*/ 48 h 298"/>
                    <a:gd name="T4" fmla="*/ 25 w 310"/>
                    <a:gd name="T5" fmla="*/ 298 h 298"/>
                    <a:gd name="T6" fmla="*/ 0 w 310"/>
                    <a:gd name="T7" fmla="*/ 23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0" h="298">
                      <a:moveTo>
                        <a:pt x="0" y="230"/>
                      </a:moveTo>
                      <a:cubicBezTo>
                        <a:pt x="0" y="230"/>
                        <a:pt x="157" y="0"/>
                        <a:pt x="310" y="48"/>
                      </a:cubicBezTo>
                      <a:cubicBezTo>
                        <a:pt x="310" y="48"/>
                        <a:pt x="305" y="277"/>
                        <a:pt x="25" y="298"/>
                      </a:cubicBezTo>
                      <a:cubicBezTo>
                        <a:pt x="0" y="230"/>
                        <a:pt x="0" y="230"/>
                        <a:pt x="0" y="23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ïşľïḓè">
                  <a:extLst>
                    <a:ext uri="{FF2B5EF4-FFF2-40B4-BE49-F238E27FC236}">
                      <a16:creationId xmlns:a16="http://schemas.microsoft.com/office/drawing/2014/main" xmlns="" id="{B6C42E74-85EA-402D-B281-781B188F9641}"/>
                    </a:ext>
                  </a:extLst>
                </p:cNvPr>
                <p:cNvSpPr/>
                <p:nvPr/>
              </p:nvSpPr>
              <p:spPr bwMode="auto">
                <a:xfrm>
                  <a:off x="7524750" y="1685926"/>
                  <a:ext cx="53975" cy="190500"/>
                </a:xfrm>
                <a:custGeom>
                  <a:avLst/>
                  <a:gdLst>
                    <a:gd name="T0" fmla="*/ 10 w 39"/>
                    <a:gd name="T1" fmla="*/ 0 h 136"/>
                    <a:gd name="T2" fmla="*/ 0 w 39"/>
                    <a:gd name="T3" fmla="*/ 2 h 136"/>
                    <a:gd name="T4" fmla="*/ 22 w 39"/>
                    <a:gd name="T5" fmla="*/ 136 h 136"/>
                    <a:gd name="T6" fmla="*/ 33 w 39"/>
                    <a:gd name="T7" fmla="*/ 129 h 136"/>
                    <a:gd name="T8" fmla="*/ 10 w 39"/>
                    <a:gd name="T9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36">
                      <a:moveTo>
                        <a:pt x="10" y="0"/>
                      </a:moveTo>
                      <a:cubicBezTo>
                        <a:pt x="7" y="0"/>
                        <a:pt x="3" y="1"/>
                        <a:pt x="0" y="2"/>
                      </a:cubicBezTo>
                      <a:cubicBezTo>
                        <a:pt x="6" y="14"/>
                        <a:pt x="29" y="67"/>
                        <a:pt x="22" y="136"/>
                      </a:cubicBezTo>
                      <a:cubicBezTo>
                        <a:pt x="26" y="133"/>
                        <a:pt x="29" y="131"/>
                        <a:pt x="33" y="129"/>
                      </a:cubicBezTo>
                      <a:cubicBezTo>
                        <a:pt x="39" y="55"/>
                        <a:pt x="10" y="0"/>
                        <a:pt x="1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iṡ1idê">
                  <a:extLst>
                    <a:ext uri="{FF2B5EF4-FFF2-40B4-BE49-F238E27FC236}">
                      <a16:creationId xmlns:a16="http://schemas.microsoft.com/office/drawing/2014/main" xmlns="" id="{DED8DF64-ECE9-4A01-A482-46805BAD4675}"/>
                    </a:ext>
                  </a:extLst>
                </p:cNvPr>
                <p:cNvSpPr/>
                <p:nvPr/>
              </p:nvSpPr>
              <p:spPr bwMode="auto">
                <a:xfrm>
                  <a:off x="7464425" y="1865313"/>
                  <a:ext cx="106363" cy="214313"/>
                </a:xfrm>
                <a:custGeom>
                  <a:avLst/>
                  <a:gdLst>
                    <a:gd name="T0" fmla="*/ 76 w 76"/>
                    <a:gd name="T1" fmla="*/ 0 h 154"/>
                    <a:gd name="T2" fmla="*/ 65 w 76"/>
                    <a:gd name="T3" fmla="*/ 7 h 154"/>
                    <a:gd name="T4" fmla="*/ 0 w 76"/>
                    <a:gd name="T5" fmla="*/ 154 h 154"/>
                    <a:gd name="T6" fmla="*/ 13 w 76"/>
                    <a:gd name="T7" fmla="*/ 150 h 154"/>
                    <a:gd name="T8" fmla="*/ 76 w 76"/>
                    <a:gd name="T9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54">
                      <a:moveTo>
                        <a:pt x="76" y="0"/>
                      </a:moveTo>
                      <a:cubicBezTo>
                        <a:pt x="72" y="2"/>
                        <a:pt x="69" y="4"/>
                        <a:pt x="65" y="7"/>
                      </a:cubicBezTo>
                      <a:cubicBezTo>
                        <a:pt x="60" y="52"/>
                        <a:pt x="43" y="103"/>
                        <a:pt x="0" y="154"/>
                      </a:cubicBezTo>
                      <a:cubicBezTo>
                        <a:pt x="4" y="153"/>
                        <a:pt x="9" y="151"/>
                        <a:pt x="13" y="150"/>
                      </a:cubicBezTo>
                      <a:cubicBezTo>
                        <a:pt x="57" y="98"/>
                        <a:pt x="73" y="46"/>
                        <a:pt x="7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ïṩľïdê">
                  <a:extLst>
                    <a:ext uri="{FF2B5EF4-FFF2-40B4-BE49-F238E27FC236}">
                      <a16:creationId xmlns:a16="http://schemas.microsoft.com/office/drawing/2014/main" xmlns="" id="{FFD34F40-9042-4976-AAB7-52D08B18CE59}"/>
                    </a:ext>
                  </a:extLst>
                </p:cNvPr>
                <p:cNvSpPr/>
                <p:nvPr/>
              </p:nvSpPr>
              <p:spPr bwMode="auto">
                <a:xfrm>
                  <a:off x="7267575" y="1684338"/>
                  <a:ext cx="403225" cy="496888"/>
                </a:xfrm>
                <a:custGeom>
                  <a:avLst/>
                  <a:gdLst>
                    <a:gd name="T0" fmla="*/ 0 w 289"/>
                    <a:gd name="T1" fmla="*/ 309 h 357"/>
                    <a:gd name="T2" fmla="*/ 183 w 289"/>
                    <a:gd name="T3" fmla="*/ 0 h 357"/>
                    <a:gd name="T4" fmla="*/ 55 w 289"/>
                    <a:gd name="T5" fmla="*/ 357 h 357"/>
                    <a:gd name="T6" fmla="*/ 0 w 289"/>
                    <a:gd name="T7" fmla="*/ 309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9" h="357">
                      <a:moveTo>
                        <a:pt x="0" y="309"/>
                      </a:moveTo>
                      <a:cubicBezTo>
                        <a:pt x="0" y="309"/>
                        <a:pt x="26" y="33"/>
                        <a:pt x="183" y="0"/>
                      </a:cubicBezTo>
                      <a:cubicBezTo>
                        <a:pt x="183" y="0"/>
                        <a:pt x="289" y="204"/>
                        <a:pt x="55" y="357"/>
                      </a:cubicBezTo>
                      <a:cubicBezTo>
                        <a:pt x="0" y="309"/>
                        <a:pt x="0" y="309"/>
                        <a:pt x="0" y="30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ïŝḷíḍê">
                  <a:extLst>
                    <a:ext uri="{FF2B5EF4-FFF2-40B4-BE49-F238E27FC236}">
                      <a16:creationId xmlns:a16="http://schemas.microsoft.com/office/drawing/2014/main" xmlns="" id="{9343C8FB-2431-43B5-8457-3DE273B6C75F}"/>
                    </a:ext>
                  </a:extLst>
                </p:cNvPr>
                <p:cNvSpPr/>
                <p:nvPr/>
              </p:nvSpPr>
              <p:spPr bwMode="auto">
                <a:xfrm>
                  <a:off x="7354888" y="1679576"/>
                  <a:ext cx="168275" cy="141288"/>
                </a:xfrm>
                <a:custGeom>
                  <a:avLst/>
                  <a:gdLst>
                    <a:gd name="T0" fmla="*/ 119 w 121"/>
                    <a:gd name="T1" fmla="*/ 0 h 102"/>
                    <a:gd name="T2" fmla="*/ 119 w 121"/>
                    <a:gd name="T3" fmla="*/ 0 h 102"/>
                    <a:gd name="T4" fmla="*/ 0 w 121"/>
                    <a:gd name="T5" fmla="*/ 97 h 102"/>
                    <a:gd name="T6" fmla="*/ 2 w 121"/>
                    <a:gd name="T7" fmla="*/ 102 h 102"/>
                    <a:gd name="T8" fmla="*/ 121 w 121"/>
                    <a:gd name="T9" fmla="*/ 5 h 102"/>
                    <a:gd name="T10" fmla="*/ 119 w 121"/>
                    <a:gd name="T11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102">
                      <a:moveTo>
                        <a:pt x="119" y="0"/>
                      </a:move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66" y="11"/>
                        <a:pt x="28" y="50"/>
                        <a:pt x="0" y="97"/>
                      </a:cubicBezTo>
                      <a:cubicBezTo>
                        <a:pt x="1" y="99"/>
                        <a:pt x="2" y="100"/>
                        <a:pt x="2" y="102"/>
                      </a:cubicBezTo>
                      <a:cubicBezTo>
                        <a:pt x="29" y="55"/>
                        <a:pt x="68" y="15"/>
                        <a:pt x="121" y="5"/>
                      </a:cubicBezTo>
                      <a:cubicBezTo>
                        <a:pt x="120" y="2"/>
                        <a:pt x="119" y="0"/>
                        <a:pt x="11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iṧḻïḓê">
                  <a:extLst>
                    <a:ext uri="{FF2B5EF4-FFF2-40B4-BE49-F238E27FC236}">
                      <a16:creationId xmlns:a16="http://schemas.microsoft.com/office/drawing/2014/main" xmlns="" id="{75726607-ADB2-4DDB-8D1C-64F8F8D95DFD}"/>
                    </a:ext>
                  </a:extLst>
                </p:cNvPr>
                <p:cNvSpPr/>
                <p:nvPr/>
              </p:nvSpPr>
              <p:spPr bwMode="auto">
                <a:xfrm>
                  <a:off x="7331075" y="1685926"/>
                  <a:ext cx="280988" cy="490538"/>
                </a:xfrm>
                <a:custGeom>
                  <a:avLst/>
                  <a:gdLst>
                    <a:gd name="T0" fmla="*/ 12 w 202"/>
                    <a:gd name="T1" fmla="*/ 319 h 352"/>
                    <a:gd name="T2" fmla="*/ 1 w 202"/>
                    <a:gd name="T3" fmla="*/ 346 h 352"/>
                    <a:gd name="T4" fmla="*/ 0 w 202"/>
                    <a:gd name="T5" fmla="*/ 346 h 352"/>
                    <a:gd name="T6" fmla="*/ 8 w 202"/>
                    <a:gd name="T7" fmla="*/ 352 h 352"/>
                    <a:gd name="T8" fmla="*/ 10 w 202"/>
                    <a:gd name="T9" fmla="*/ 351 h 352"/>
                    <a:gd name="T10" fmla="*/ 12 w 202"/>
                    <a:gd name="T11" fmla="*/ 319 h 352"/>
                    <a:gd name="T12" fmla="*/ 138 w 202"/>
                    <a:gd name="T13" fmla="*/ 0 h 352"/>
                    <a:gd name="T14" fmla="*/ 19 w 202"/>
                    <a:gd name="T15" fmla="*/ 97 h 352"/>
                    <a:gd name="T16" fmla="*/ 15 w 202"/>
                    <a:gd name="T17" fmla="*/ 310 h 352"/>
                    <a:gd name="T18" fmla="*/ 88 w 202"/>
                    <a:gd name="T19" fmla="*/ 285 h 352"/>
                    <a:gd name="T20" fmla="*/ 138 w 202"/>
                    <a:gd name="T21" fmla="*/ 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2" h="352">
                      <a:moveTo>
                        <a:pt x="12" y="319"/>
                      </a:moveTo>
                      <a:cubicBezTo>
                        <a:pt x="8" y="328"/>
                        <a:pt x="5" y="337"/>
                        <a:pt x="1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8" y="352"/>
                        <a:pt x="8" y="352"/>
                        <a:pt x="8" y="352"/>
                      </a:cubicBezTo>
                      <a:cubicBezTo>
                        <a:pt x="9" y="352"/>
                        <a:pt x="9" y="351"/>
                        <a:pt x="10" y="351"/>
                      </a:cubicBezTo>
                      <a:cubicBezTo>
                        <a:pt x="12" y="319"/>
                        <a:pt x="12" y="319"/>
                        <a:pt x="12" y="319"/>
                      </a:cubicBezTo>
                      <a:moveTo>
                        <a:pt x="138" y="0"/>
                      </a:moveTo>
                      <a:cubicBezTo>
                        <a:pt x="85" y="10"/>
                        <a:pt x="46" y="50"/>
                        <a:pt x="19" y="97"/>
                      </a:cubicBezTo>
                      <a:cubicBezTo>
                        <a:pt x="40" y="149"/>
                        <a:pt x="48" y="220"/>
                        <a:pt x="15" y="310"/>
                      </a:cubicBezTo>
                      <a:cubicBezTo>
                        <a:pt x="24" y="306"/>
                        <a:pt x="51" y="295"/>
                        <a:pt x="88" y="285"/>
                      </a:cubicBezTo>
                      <a:cubicBezTo>
                        <a:pt x="202" y="159"/>
                        <a:pt x="149" y="24"/>
                        <a:pt x="13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ïṥlïḓe">
                  <a:extLst>
                    <a:ext uri="{FF2B5EF4-FFF2-40B4-BE49-F238E27FC236}">
                      <a16:creationId xmlns:a16="http://schemas.microsoft.com/office/drawing/2014/main" xmlns="" id="{3B9BB770-949E-4798-8E74-26A882B18842}"/>
                    </a:ext>
                  </a:extLst>
                </p:cNvPr>
                <p:cNvSpPr/>
                <p:nvPr/>
              </p:nvSpPr>
              <p:spPr bwMode="auto">
                <a:xfrm>
                  <a:off x="7345363" y="1814513"/>
                  <a:ext cx="9525" cy="15875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11 h 11"/>
                    <a:gd name="T4" fmla="*/ 0 w 6"/>
                    <a:gd name="T5" fmla="*/ 11 h 11"/>
                    <a:gd name="T6" fmla="*/ 6 w 6"/>
                    <a:gd name="T7" fmla="*/ 0 h 11"/>
                    <a:gd name="T8" fmla="*/ 6 w 6"/>
                    <a:gd name="T9" fmla="*/ 0 h 11"/>
                    <a:gd name="T10" fmla="*/ 6 w 6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cubicBezTo>
                        <a:pt x="4" y="4"/>
                        <a:pt x="2" y="7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íš1îḍê">
                  <a:extLst>
                    <a:ext uri="{FF2B5EF4-FFF2-40B4-BE49-F238E27FC236}">
                      <a16:creationId xmlns:a16="http://schemas.microsoft.com/office/drawing/2014/main" xmlns="" id="{59FF885F-0857-4D20-AC58-3554DF379BCE}"/>
                    </a:ext>
                  </a:extLst>
                </p:cNvPr>
                <p:cNvSpPr/>
                <p:nvPr/>
              </p:nvSpPr>
              <p:spPr bwMode="auto">
                <a:xfrm>
                  <a:off x="7324725" y="2162176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4 w 4"/>
                    <a:gd name="T5" fmla="*/ 4 h 4"/>
                    <a:gd name="T6" fmla="*/ 4 w 4"/>
                    <a:gd name="T7" fmla="*/ 4 h 4"/>
                    <a:gd name="T8" fmla="*/ 4 w 4"/>
                    <a:gd name="T9" fmla="*/ 3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î$ḻîḑê">
                  <a:extLst>
                    <a:ext uri="{FF2B5EF4-FFF2-40B4-BE49-F238E27FC236}">
                      <a16:creationId xmlns:a16="http://schemas.microsoft.com/office/drawing/2014/main" xmlns="" id="{094D16E4-5953-4D9F-91EB-E7C9834AEFB8}"/>
                    </a:ext>
                  </a:extLst>
                </p:cNvPr>
                <p:cNvSpPr/>
                <p:nvPr/>
              </p:nvSpPr>
              <p:spPr bwMode="auto">
                <a:xfrm>
                  <a:off x="7345363" y="1814513"/>
                  <a:ext cx="11113" cy="20638"/>
                </a:xfrm>
                <a:custGeom>
                  <a:avLst/>
                  <a:gdLst>
                    <a:gd name="T0" fmla="*/ 6 w 8"/>
                    <a:gd name="T1" fmla="*/ 0 h 15"/>
                    <a:gd name="T2" fmla="*/ 6 w 8"/>
                    <a:gd name="T3" fmla="*/ 0 h 15"/>
                    <a:gd name="T4" fmla="*/ 0 w 8"/>
                    <a:gd name="T5" fmla="*/ 11 h 15"/>
                    <a:gd name="T6" fmla="*/ 2 w 8"/>
                    <a:gd name="T7" fmla="*/ 15 h 15"/>
                    <a:gd name="T8" fmla="*/ 8 w 8"/>
                    <a:gd name="T9" fmla="*/ 5 h 15"/>
                    <a:gd name="T10" fmla="*/ 6 w 8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5"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4"/>
                        <a:pt x="2" y="7"/>
                        <a:pt x="0" y="11"/>
                      </a:cubicBezTo>
                      <a:cubicBezTo>
                        <a:pt x="1" y="12"/>
                        <a:pt x="2" y="14"/>
                        <a:pt x="2" y="15"/>
                      </a:cubicBezTo>
                      <a:cubicBezTo>
                        <a:pt x="4" y="12"/>
                        <a:pt x="6" y="8"/>
                        <a:pt x="8" y="5"/>
                      </a:cubicBezTo>
                      <a:cubicBezTo>
                        <a:pt x="8" y="3"/>
                        <a:pt x="7" y="2"/>
                        <a:pt x="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i$ľíďe">
                  <a:extLst>
                    <a:ext uri="{FF2B5EF4-FFF2-40B4-BE49-F238E27FC236}">
                      <a16:creationId xmlns:a16="http://schemas.microsoft.com/office/drawing/2014/main" xmlns="" id="{D6611394-E627-42F9-B6DE-237EB4CB33F7}"/>
                    </a:ext>
                  </a:extLst>
                </p:cNvPr>
                <p:cNvSpPr/>
                <p:nvPr/>
              </p:nvSpPr>
              <p:spPr bwMode="auto">
                <a:xfrm>
                  <a:off x="7324725" y="1820863"/>
                  <a:ext cx="73025" cy="347663"/>
                </a:xfrm>
                <a:custGeom>
                  <a:avLst/>
                  <a:gdLst>
                    <a:gd name="T0" fmla="*/ 23 w 52"/>
                    <a:gd name="T1" fmla="*/ 0 h 249"/>
                    <a:gd name="T2" fmla="*/ 17 w 52"/>
                    <a:gd name="T3" fmla="*/ 10 h 249"/>
                    <a:gd name="T4" fmla="*/ 0 w 52"/>
                    <a:gd name="T5" fmla="*/ 245 h 249"/>
                    <a:gd name="T6" fmla="*/ 4 w 52"/>
                    <a:gd name="T7" fmla="*/ 248 h 249"/>
                    <a:gd name="T8" fmla="*/ 4 w 52"/>
                    <a:gd name="T9" fmla="*/ 249 h 249"/>
                    <a:gd name="T10" fmla="*/ 5 w 52"/>
                    <a:gd name="T11" fmla="*/ 249 h 249"/>
                    <a:gd name="T12" fmla="*/ 16 w 52"/>
                    <a:gd name="T13" fmla="*/ 222 h 249"/>
                    <a:gd name="T14" fmla="*/ 16 w 52"/>
                    <a:gd name="T15" fmla="*/ 214 h 249"/>
                    <a:gd name="T16" fmla="*/ 19 w 52"/>
                    <a:gd name="T17" fmla="*/ 213 h 249"/>
                    <a:gd name="T18" fmla="*/ 23 w 52"/>
                    <a:gd name="T19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249">
                      <a:moveTo>
                        <a:pt x="23" y="0"/>
                      </a:moveTo>
                      <a:cubicBezTo>
                        <a:pt x="21" y="3"/>
                        <a:pt x="19" y="7"/>
                        <a:pt x="17" y="10"/>
                      </a:cubicBezTo>
                      <a:cubicBezTo>
                        <a:pt x="38" y="68"/>
                        <a:pt x="43" y="145"/>
                        <a:pt x="0" y="245"/>
                      </a:cubicBezTo>
                      <a:cubicBezTo>
                        <a:pt x="4" y="248"/>
                        <a:pt x="4" y="248"/>
                        <a:pt x="4" y="248"/>
                      </a:cubicBezTo>
                      <a:cubicBezTo>
                        <a:pt x="4" y="249"/>
                        <a:pt x="4" y="249"/>
                        <a:pt x="4" y="249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9" y="240"/>
                        <a:pt x="12" y="231"/>
                        <a:pt x="16" y="222"/>
                      </a:cubicBezTo>
                      <a:cubicBezTo>
                        <a:pt x="16" y="214"/>
                        <a:pt x="16" y="214"/>
                        <a:pt x="16" y="214"/>
                      </a:cubicBezTo>
                      <a:cubicBezTo>
                        <a:pt x="16" y="214"/>
                        <a:pt x="17" y="214"/>
                        <a:pt x="19" y="213"/>
                      </a:cubicBezTo>
                      <a:cubicBezTo>
                        <a:pt x="52" y="123"/>
                        <a:pt x="44" y="52"/>
                        <a:pt x="2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îṣľíďê">
                  <a:extLst>
                    <a:ext uri="{FF2B5EF4-FFF2-40B4-BE49-F238E27FC236}">
                      <a16:creationId xmlns:a16="http://schemas.microsoft.com/office/drawing/2014/main" xmlns="" id="{990AF94F-57DB-4CE1-9C38-7FCECEC9447D}"/>
                    </a:ext>
                  </a:extLst>
                </p:cNvPr>
                <p:cNvSpPr/>
                <p:nvPr/>
              </p:nvSpPr>
              <p:spPr bwMode="auto">
                <a:xfrm>
                  <a:off x="7135813" y="1657350"/>
                  <a:ext cx="346075" cy="515938"/>
                </a:xfrm>
                <a:custGeom>
                  <a:avLst/>
                  <a:gdLst>
                    <a:gd name="T0" fmla="*/ 132 w 249"/>
                    <a:gd name="T1" fmla="*/ 371 h 371"/>
                    <a:gd name="T2" fmla="*/ 116 w 249"/>
                    <a:gd name="T3" fmla="*/ 368 h 371"/>
                    <a:gd name="T4" fmla="*/ 60 w 249"/>
                    <a:gd name="T5" fmla="*/ 360 h 371"/>
                    <a:gd name="T6" fmla="*/ 2 w 249"/>
                    <a:gd name="T7" fmla="*/ 147 h 371"/>
                    <a:gd name="T8" fmla="*/ 51 w 249"/>
                    <a:gd name="T9" fmla="*/ 0 h 371"/>
                    <a:gd name="T10" fmla="*/ 132 w 249"/>
                    <a:gd name="T11" fmla="*/ 371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371">
                      <a:moveTo>
                        <a:pt x="132" y="371"/>
                      </a:moveTo>
                      <a:cubicBezTo>
                        <a:pt x="116" y="368"/>
                        <a:pt x="116" y="368"/>
                        <a:pt x="116" y="368"/>
                      </a:cubicBezTo>
                      <a:cubicBezTo>
                        <a:pt x="60" y="360"/>
                        <a:pt x="60" y="360"/>
                        <a:pt x="60" y="360"/>
                      </a:cubicBezTo>
                      <a:cubicBezTo>
                        <a:pt x="60" y="360"/>
                        <a:pt x="6" y="252"/>
                        <a:pt x="2" y="147"/>
                      </a:cubicBezTo>
                      <a:cubicBezTo>
                        <a:pt x="0" y="93"/>
                        <a:pt x="11" y="38"/>
                        <a:pt x="51" y="0"/>
                      </a:cubicBezTo>
                      <a:cubicBezTo>
                        <a:pt x="51" y="0"/>
                        <a:pt x="249" y="116"/>
                        <a:pt x="132" y="37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íśļiḋè">
                  <a:extLst>
                    <a:ext uri="{FF2B5EF4-FFF2-40B4-BE49-F238E27FC236}">
                      <a16:creationId xmlns:a16="http://schemas.microsoft.com/office/drawing/2014/main" xmlns="" id="{66A1C280-F8E0-4980-BFE9-64CA436A91E9}"/>
                    </a:ext>
                  </a:extLst>
                </p:cNvPr>
                <p:cNvSpPr/>
                <p:nvPr/>
              </p:nvSpPr>
              <p:spPr bwMode="auto">
                <a:xfrm>
                  <a:off x="7138988" y="1862138"/>
                  <a:ext cx="1588" cy="15875"/>
                </a:xfrm>
                <a:custGeom>
                  <a:avLst/>
                  <a:gdLst>
                    <a:gd name="T0" fmla="*/ 0 w 1"/>
                    <a:gd name="T1" fmla="*/ 0 h 12"/>
                    <a:gd name="T2" fmla="*/ 0 w 1"/>
                    <a:gd name="T3" fmla="*/ 11 h 12"/>
                    <a:gd name="T4" fmla="*/ 1 w 1"/>
                    <a:gd name="T5" fmla="*/ 12 h 12"/>
                    <a:gd name="T6" fmla="*/ 0 w 1"/>
                    <a:gd name="T7" fmla="*/ 0 h 12"/>
                    <a:gd name="T8" fmla="*/ 0 w 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2">
                      <a:moveTo>
                        <a:pt x="0" y="0"/>
                      </a:moveTo>
                      <a:cubicBezTo>
                        <a:pt x="0" y="4"/>
                        <a:pt x="0" y="8"/>
                        <a:pt x="0" y="11"/>
                      </a:cubicBezTo>
                      <a:cubicBezTo>
                        <a:pt x="0" y="11"/>
                        <a:pt x="1" y="11"/>
                        <a:pt x="1" y="12"/>
                      </a:cubicBezTo>
                      <a:cubicBezTo>
                        <a:pt x="0" y="8"/>
                        <a:pt x="0" y="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îşḷiḍè">
                  <a:extLst>
                    <a:ext uri="{FF2B5EF4-FFF2-40B4-BE49-F238E27FC236}">
                      <a16:creationId xmlns:a16="http://schemas.microsoft.com/office/drawing/2014/main" xmlns="" id="{C7A00B86-0509-4CC2-BFF0-ADD559218388}"/>
                    </a:ext>
                  </a:extLst>
                </p:cNvPr>
                <p:cNvSpPr/>
                <p:nvPr/>
              </p:nvSpPr>
              <p:spPr bwMode="auto">
                <a:xfrm>
                  <a:off x="7286625" y="2168525"/>
                  <a:ext cx="11113" cy="1588"/>
                </a:xfrm>
                <a:prstGeom prst="rect">
                  <a:avLst/>
                </a:pr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ï$lïḑe">
                  <a:extLst>
                    <a:ext uri="{FF2B5EF4-FFF2-40B4-BE49-F238E27FC236}">
                      <a16:creationId xmlns:a16="http://schemas.microsoft.com/office/drawing/2014/main" xmlns="" id="{B822B0D7-BDA7-472E-B0B7-EFE18369CA6B}"/>
                    </a:ext>
                  </a:extLst>
                </p:cNvPr>
                <p:cNvSpPr/>
                <p:nvPr/>
              </p:nvSpPr>
              <p:spPr bwMode="auto">
                <a:xfrm>
                  <a:off x="7286625" y="2168525"/>
                  <a:ext cx="11113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ïṡ1iḑé">
                  <a:extLst>
                    <a:ext uri="{FF2B5EF4-FFF2-40B4-BE49-F238E27FC236}">
                      <a16:creationId xmlns:a16="http://schemas.microsoft.com/office/drawing/2014/main" xmlns="" id="{82D334EE-1549-43F7-A14F-FE13D89FC239}"/>
                    </a:ext>
                  </a:extLst>
                </p:cNvPr>
                <p:cNvSpPr/>
                <p:nvPr/>
              </p:nvSpPr>
              <p:spPr bwMode="auto">
                <a:xfrm>
                  <a:off x="7138988" y="1862138"/>
                  <a:ext cx="160338" cy="306388"/>
                </a:xfrm>
                <a:custGeom>
                  <a:avLst/>
                  <a:gdLst>
                    <a:gd name="T0" fmla="*/ 0 w 116"/>
                    <a:gd name="T1" fmla="*/ 0 h 221"/>
                    <a:gd name="T2" fmla="*/ 1 w 116"/>
                    <a:gd name="T3" fmla="*/ 12 h 221"/>
                    <a:gd name="T4" fmla="*/ 106 w 116"/>
                    <a:gd name="T5" fmla="*/ 220 h 221"/>
                    <a:gd name="T6" fmla="*/ 114 w 116"/>
                    <a:gd name="T7" fmla="*/ 221 h 221"/>
                    <a:gd name="T8" fmla="*/ 116 w 116"/>
                    <a:gd name="T9" fmla="*/ 220 h 221"/>
                    <a:gd name="T10" fmla="*/ 0 w 116"/>
                    <a:gd name="T11" fmla="*/ 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6" h="221">
                      <a:moveTo>
                        <a:pt x="0" y="0"/>
                      </a:moveTo>
                      <a:cubicBezTo>
                        <a:pt x="0" y="4"/>
                        <a:pt x="0" y="8"/>
                        <a:pt x="1" y="12"/>
                      </a:cubicBezTo>
                      <a:cubicBezTo>
                        <a:pt x="48" y="50"/>
                        <a:pt x="92" y="114"/>
                        <a:pt x="106" y="220"/>
                      </a:cubicBezTo>
                      <a:cubicBezTo>
                        <a:pt x="114" y="221"/>
                        <a:pt x="114" y="221"/>
                        <a:pt x="114" y="221"/>
                      </a:cubicBezTo>
                      <a:cubicBezTo>
                        <a:pt x="116" y="220"/>
                        <a:pt x="116" y="220"/>
                        <a:pt x="116" y="220"/>
                      </a:cubicBezTo>
                      <a:cubicBezTo>
                        <a:pt x="100" y="105"/>
                        <a:pt x="52" y="38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îṩḷiḋe">
                  <a:extLst>
                    <a:ext uri="{FF2B5EF4-FFF2-40B4-BE49-F238E27FC236}">
                      <a16:creationId xmlns:a16="http://schemas.microsoft.com/office/drawing/2014/main" xmlns="" id="{8D9C8EE9-B294-4331-855B-4CA5C67C211D}"/>
                    </a:ext>
                  </a:extLst>
                </p:cNvPr>
                <p:cNvSpPr/>
                <p:nvPr/>
              </p:nvSpPr>
              <p:spPr bwMode="auto">
                <a:xfrm>
                  <a:off x="6862763" y="1787525"/>
                  <a:ext cx="425450" cy="427038"/>
                </a:xfrm>
                <a:custGeom>
                  <a:avLst/>
                  <a:gdLst>
                    <a:gd name="T0" fmla="*/ 238 w 305"/>
                    <a:gd name="T1" fmla="*/ 306 h 306"/>
                    <a:gd name="T2" fmla="*/ 39 w 305"/>
                    <a:gd name="T3" fmla="*/ 7 h 306"/>
                    <a:gd name="T4" fmla="*/ 305 w 305"/>
                    <a:gd name="T5" fmla="*/ 278 h 306"/>
                    <a:gd name="T6" fmla="*/ 238 w 305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5" h="306">
                      <a:moveTo>
                        <a:pt x="238" y="306"/>
                      </a:moveTo>
                      <a:cubicBezTo>
                        <a:pt x="238" y="306"/>
                        <a:pt x="0" y="163"/>
                        <a:pt x="39" y="7"/>
                      </a:cubicBezTo>
                      <a:cubicBezTo>
                        <a:pt x="39" y="7"/>
                        <a:pt x="269" y="0"/>
                        <a:pt x="305" y="278"/>
                      </a:cubicBezTo>
                      <a:cubicBezTo>
                        <a:pt x="238" y="306"/>
                        <a:pt x="238" y="306"/>
                        <a:pt x="238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îşḻiḍe">
                  <a:extLst>
                    <a:ext uri="{FF2B5EF4-FFF2-40B4-BE49-F238E27FC236}">
                      <a16:creationId xmlns:a16="http://schemas.microsoft.com/office/drawing/2014/main" xmlns="" id="{996B728B-0BCB-4164-9428-52A0F423AD56}"/>
                    </a:ext>
                  </a:extLst>
                </p:cNvPr>
                <p:cNvSpPr/>
                <p:nvPr/>
              </p:nvSpPr>
              <p:spPr bwMode="auto">
                <a:xfrm>
                  <a:off x="6765925" y="1925638"/>
                  <a:ext cx="165100" cy="19050"/>
                </a:xfrm>
                <a:custGeom>
                  <a:avLst/>
                  <a:gdLst>
                    <a:gd name="T0" fmla="*/ 77 w 119"/>
                    <a:gd name="T1" fmla="*/ 0 h 13"/>
                    <a:gd name="T2" fmla="*/ 0 w 119"/>
                    <a:gd name="T3" fmla="*/ 11 h 13"/>
                    <a:gd name="T4" fmla="*/ 0 w 119"/>
                    <a:gd name="T5" fmla="*/ 13 h 13"/>
                    <a:gd name="T6" fmla="*/ 68 w 119"/>
                    <a:gd name="T7" fmla="*/ 4 h 13"/>
                    <a:gd name="T8" fmla="*/ 119 w 119"/>
                    <a:gd name="T9" fmla="*/ 9 h 13"/>
                    <a:gd name="T10" fmla="*/ 116 w 119"/>
                    <a:gd name="T11" fmla="*/ 3 h 13"/>
                    <a:gd name="T12" fmla="*/ 77 w 119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13">
                      <a:moveTo>
                        <a:pt x="77" y="0"/>
                      </a:moveTo>
                      <a:cubicBezTo>
                        <a:pt x="31" y="0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12" y="9"/>
                        <a:pt x="37" y="4"/>
                        <a:pt x="68" y="4"/>
                      </a:cubicBezTo>
                      <a:cubicBezTo>
                        <a:pt x="84" y="4"/>
                        <a:pt x="101" y="5"/>
                        <a:pt x="119" y="9"/>
                      </a:cubicBezTo>
                      <a:cubicBezTo>
                        <a:pt x="118" y="7"/>
                        <a:pt x="117" y="5"/>
                        <a:pt x="116" y="3"/>
                      </a:cubicBezTo>
                      <a:cubicBezTo>
                        <a:pt x="102" y="1"/>
                        <a:pt x="89" y="0"/>
                        <a:pt x="7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íṣḻîďé">
                  <a:extLst>
                    <a:ext uri="{FF2B5EF4-FFF2-40B4-BE49-F238E27FC236}">
                      <a16:creationId xmlns:a16="http://schemas.microsoft.com/office/drawing/2014/main" xmlns="" id="{C8FEDF80-5F7A-41DD-9316-73D45C32F044}"/>
                    </a:ext>
                  </a:extLst>
                </p:cNvPr>
                <p:cNvSpPr/>
                <p:nvPr/>
              </p:nvSpPr>
              <p:spPr bwMode="auto">
                <a:xfrm>
                  <a:off x="7169150" y="2209800"/>
                  <a:ext cx="36513" cy="31750"/>
                </a:xfrm>
                <a:custGeom>
                  <a:avLst/>
                  <a:gdLst>
                    <a:gd name="T0" fmla="*/ 23 w 23"/>
                    <a:gd name="T1" fmla="*/ 0 h 20"/>
                    <a:gd name="T2" fmla="*/ 17 w 23"/>
                    <a:gd name="T3" fmla="*/ 3 h 20"/>
                    <a:gd name="T4" fmla="*/ 3 w 23"/>
                    <a:gd name="T5" fmla="*/ 15 h 20"/>
                    <a:gd name="T6" fmla="*/ 0 w 23"/>
                    <a:gd name="T7" fmla="*/ 20 h 20"/>
                    <a:gd name="T8" fmla="*/ 23 w 23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0">
                      <a:moveTo>
                        <a:pt x="23" y="0"/>
                      </a:moveTo>
                      <a:lnTo>
                        <a:pt x="17" y="3"/>
                      </a:lnTo>
                      <a:lnTo>
                        <a:pt x="3" y="15"/>
                      </a:lnTo>
                      <a:lnTo>
                        <a:pt x="0" y="2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işḷiḑé">
                  <a:extLst>
                    <a:ext uri="{FF2B5EF4-FFF2-40B4-BE49-F238E27FC236}">
                      <a16:creationId xmlns:a16="http://schemas.microsoft.com/office/drawing/2014/main" xmlns="" id="{B8CB8002-73B5-4A75-B024-05857E8CC518}"/>
                    </a:ext>
                  </a:extLst>
                </p:cNvPr>
                <p:cNvSpPr/>
                <p:nvPr/>
              </p:nvSpPr>
              <p:spPr bwMode="auto">
                <a:xfrm>
                  <a:off x="7169150" y="2209800"/>
                  <a:ext cx="36513" cy="31750"/>
                </a:xfrm>
                <a:custGeom>
                  <a:avLst/>
                  <a:gdLst>
                    <a:gd name="T0" fmla="*/ 23 w 23"/>
                    <a:gd name="T1" fmla="*/ 0 h 20"/>
                    <a:gd name="T2" fmla="*/ 17 w 23"/>
                    <a:gd name="T3" fmla="*/ 3 h 20"/>
                    <a:gd name="T4" fmla="*/ 3 w 23"/>
                    <a:gd name="T5" fmla="*/ 15 h 20"/>
                    <a:gd name="T6" fmla="*/ 0 w 23"/>
                    <a:gd name="T7" fmla="*/ 20 h 20"/>
                    <a:gd name="T8" fmla="*/ 23 w 23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0">
                      <a:moveTo>
                        <a:pt x="23" y="0"/>
                      </a:moveTo>
                      <a:lnTo>
                        <a:pt x="17" y="3"/>
                      </a:lnTo>
                      <a:lnTo>
                        <a:pt x="3" y="15"/>
                      </a:lnTo>
                      <a:lnTo>
                        <a:pt x="0" y="20"/>
                      </a:lnTo>
                      <a:lnTo>
                        <a:pt x="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ïşḻíḍé">
                  <a:extLst>
                    <a:ext uri="{FF2B5EF4-FFF2-40B4-BE49-F238E27FC236}">
                      <a16:creationId xmlns:a16="http://schemas.microsoft.com/office/drawing/2014/main" xmlns="" id="{84D4C2E2-5278-445E-B04A-D40A022E17F4}"/>
                    </a:ext>
                  </a:extLst>
                </p:cNvPr>
                <p:cNvSpPr/>
                <p:nvPr/>
              </p:nvSpPr>
              <p:spPr bwMode="auto">
                <a:xfrm>
                  <a:off x="6754813" y="1839913"/>
                  <a:ext cx="466725" cy="419100"/>
                </a:xfrm>
                <a:custGeom>
                  <a:avLst/>
                  <a:gdLst>
                    <a:gd name="T0" fmla="*/ 281 w 336"/>
                    <a:gd name="T1" fmla="*/ 301 h 301"/>
                    <a:gd name="T2" fmla="*/ 0 w 336"/>
                    <a:gd name="T3" fmla="*/ 77 h 301"/>
                    <a:gd name="T4" fmla="*/ 336 w 336"/>
                    <a:gd name="T5" fmla="*/ 253 h 301"/>
                    <a:gd name="T6" fmla="*/ 281 w 336"/>
                    <a:gd name="T7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6" h="301">
                      <a:moveTo>
                        <a:pt x="281" y="301"/>
                      </a:moveTo>
                      <a:cubicBezTo>
                        <a:pt x="281" y="301"/>
                        <a:pt x="10" y="238"/>
                        <a:pt x="0" y="77"/>
                      </a:cubicBezTo>
                      <a:cubicBezTo>
                        <a:pt x="0" y="77"/>
                        <a:pt x="215" y="0"/>
                        <a:pt x="336" y="253"/>
                      </a:cubicBezTo>
                      <a:cubicBezTo>
                        <a:pt x="281" y="301"/>
                        <a:pt x="281" y="301"/>
                        <a:pt x="281" y="30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ïSḷiḍê">
                  <a:extLst>
                    <a:ext uri="{FF2B5EF4-FFF2-40B4-BE49-F238E27FC236}">
                      <a16:creationId xmlns:a16="http://schemas.microsoft.com/office/drawing/2014/main" xmlns="" id="{DD8AD952-7032-4C98-A736-CACC64C7DCD7}"/>
                    </a:ext>
                  </a:extLst>
                </p:cNvPr>
                <p:cNvSpPr/>
                <p:nvPr/>
              </p:nvSpPr>
              <p:spPr bwMode="auto">
                <a:xfrm>
                  <a:off x="6645275" y="2106613"/>
                  <a:ext cx="206375" cy="100013"/>
                </a:xfrm>
                <a:custGeom>
                  <a:avLst/>
                  <a:gdLst>
                    <a:gd name="T0" fmla="*/ 138 w 148"/>
                    <a:gd name="T1" fmla="*/ 0 h 72"/>
                    <a:gd name="T2" fmla="*/ 0 w 148"/>
                    <a:gd name="T3" fmla="*/ 65 h 72"/>
                    <a:gd name="T4" fmla="*/ 4 w 148"/>
                    <a:gd name="T5" fmla="*/ 72 h 72"/>
                    <a:gd name="T6" fmla="*/ 148 w 148"/>
                    <a:gd name="T7" fmla="*/ 9 h 72"/>
                    <a:gd name="T8" fmla="*/ 138 w 148"/>
                    <a:gd name="T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72">
                      <a:moveTo>
                        <a:pt x="138" y="0"/>
                      </a:moveTo>
                      <a:cubicBezTo>
                        <a:pt x="53" y="12"/>
                        <a:pt x="0" y="65"/>
                        <a:pt x="0" y="65"/>
                      </a:cubicBezTo>
                      <a:cubicBezTo>
                        <a:pt x="2" y="67"/>
                        <a:pt x="3" y="70"/>
                        <a:pt x="4" y="72"/>
                      </a:cubicBezTo>
                      <a:cubicBezTo>
                        <a:pt x="19" y="59"/>
                        <a:pt x="71" y="17"/>
                        <a:pt x="148" y="9"/>
                      </a:cubicBezTo>
                      <a:cubicBezTo>
                        <a:pt x="145" y="6"/>
                        <a:pt x="141" y="3"/>
                        <a:pt x="13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îṩḷîḑé">
                  <a:extLst>
                    <a:ext uri="{FF2B5EF4-FFF2-40B4-BE49-F238E27FC236}">
                      <a16:creationId xmlns:a16="http://schemas.microsoft.com/office/drawing/2014/main" xmlns="" id="{32247FF5-9F36-444F-BEB7-17FD6AA1E1D3}"/>
                    </a:ext>
                  </a:extLst>
                </p:cNvPr>
                <p:cNvSpPr/>
                <p:nvPr/>
              </p:nvSpPr>
              <p:spPr bwMode="auto">
                <a:xfrm>
                  <a:off x="6837363" y="2101850"/>
                  <a:ext cx="336550" cy="125413"/>
                </a:xfrm>
                <a:custGeom>
                  <a:avLst/>
                  <a:gdLst>
                    <a:gd name="T0" fmla="*/ 37 w 241"/>
                    <a:gd name="T1" fmla="*/ 0 h 90"/>
                    <a:gd name="T2" fmla="*/ 0 w 241"/>
                    <a:gd name="T3" fmla="*/ 3 h 90"/>
                    <a:gd name="T4" fmla="*/ 10 w 241"/>
                    <a:gd name="T5" fmla="*/ 12 h 90"/>
                    <a:gd name="T6" fmla="*/ 37 w 241"/>
                    <a:gd name="T7" fmla="*/ 10 h 90"/>
                    <a:gd name="T8" fmla="*/ 238 w 241"/>
                    <a:gd name="T9" fmla="*/ 90 h 90"/>
                    <a:gd name="T10" fmla="*/ 241 w 241"/>
                    <a:gd name="T11" fmla="*/ 83 h 90"/>
                    <a:gd name="T12" fmla="*/ 37 w 241"/>
                    <a:gd name="T13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90">
                      <a:moveTo>
                        <a:pt x="37" y="0"/>
                      </a:moveTo>
                      <a:cubicBezTo>
                        <a:pt x="24" y="0"/>
                        <a:pt x="12" y="1"/>
                        <a:pt x="0" y="3"/>
                      </a:cubicBezTo>
                      <a:cubicBezTo>
                        <a:pt x="3" y="6"/>
                        <a:pt x="7" y="9"/>
                        <a:pt x="10" y="12"/>
                      </a:cubicBezTo>
                      <a:cubicBezTo>
                        <a:pt x="19" y="11"/>
                        <a:pt x="28" y="10"/>
                        <a:pt x="37" y="10"/>
                      </a:cubicBezTo>
                      <a:cubicBezTo>
                        <a:pt x="94" y="10"/>
                        <a:pt x="163" y="30"/>
                        <a:pt x="238" y="90"/>
                      </a:cubicBezTo>
                      <a:cubicBezTo>
                        <a:pt x="241" y="83"/>
                        <a:pt x="241" y="83"/>
                        <a:pt x="241" y="83"/>
                      </a:cubicBezTo>
                      <a:cubicBezTo>
                        <a:pt x="165" y="20"/>
                        <a:pt x="95" y="0"/>
                        <a:pt x="3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íŝḷiḍe">
                  <a:extLst>
                    <a:ext uri="{FF2B5EF4-FFF2-40B4-BE49-F238E27FC236}">
                      <a16:creationId xmlns:a16="http://schemas.microsoft.com/office/drawing/2014/main" xmlns="" id="{FC4FA22D-297A-4B6B-BAAF-3247FE74EC52}"/>
                    </a:ext>
                  </a:extLst>
                </p:cNvPr>
                <p:cNvSpPr/>
                <p:nvPr/>
              </p:nvSpPr>
              <p:spPr bwMode="auto">
                <a:xfrm>
                  <a:off x="6645275" y="1985963"/>
                  <a:ext cx="528638" cy="420688"/>
                </a:xfrm>
                <a:custGeom>
                  <a:avLst/>
                  <a:gdLst>
                    <a:gd name="T0" fmla="*/ 350 w 379"/>
                    <a:gd name="T1" fmla="*/ 244 h 303"/>
                    <a:gd name="T2" fmla="*/ 0 w 379"/>
                    <a:gd name="T3" fmla="*/ 163 h 303"/>
                    <a:gd name="T4" fmla="*/ 379 w 379"/>
                    <a:gd name="T5" fmla="*/ 177 h 303"/>
                    <a:gd name="T6" fmla="*/ 350 w 379"/>
                    <a:gd name="T7" fmla="*/ 24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303">
                      <a:moveTo>
                        <a:pt x="350" y="244"/>
                      </a:moveTo>
                      <a:cubicBezTo>
                        <a:pt x="350" y="244"/>
                        <a:pt x="79" y="303"/>
                        <a:pt x="0" y="163"/>
                      </a:cubicBezTo>
                      <a:cubicBezTo>
                        <a:pt x="0" y="163"/>
                        <a:pt x="162" y="0"/>
                        <a:pt x="379" y="177"/>
                      </a:cubicBezTo>
                      <a:cubicBezTo>
                        <a:pt x="350" y="244"/>
                        <a:pt x="350" y="244"/>
                        <a:pt x="350" y="24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iṩľídé">
                  <a:extLst>
                    <a:ext uri="{FF2B5EF4-FFF2-40B4-BE49-F238E27FC236}">
                      <a16:creationId xmlns:a16="http://schemas.microsoft.com/office/drawing/2014/main" xmlns="" id="{5B2E44AA-3106-48B7-B026-A3060DB1D83D}"/>
                    </a:ext>
                  </a:extLst>
                </p:cNvPr>
                <p:cNvSpPr/>
                <p:nvPr/>
              </p:nvSpPr>
              <p:spPr bwMode="auto">
                <a:xfrm>
                  <a:off x="6653213" y="2322513"/>
                  <a:ext cx="166688" cy="174625"/>
                </a:xfrm>
                <a:custGeom>
                  <a:avLst/>
                  <a:gdLst>
                    <a:gd name="T0" fmla="*/ 106 w 119"/>
                    <a:gd name="T1" fmla="*/ 0 h 126"/>
                    <a:gd name="T2" fmla="*/ 0 w 119"/>
                    <a:gd name="T3" fmla="*/ 123 h 126"/>
                    <a:gd name="T4" fmla="*/ 4 w 119"/>
                    <a:gd name="T5" fmla="*/ 126 h 126"/>
                    <a:gd name="T6" fmla="*/ 119 w 119"/>
                    <a:gd name="T7" fmla="*/ 4 h 126"/>
                    <a:gd name="T8" fmla="*/ 106 w 119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26">
                      <a:moveTo>
                        <a:pt x="106" y="0"/>
                      </a:moveTo>
                      <a:cubicBezTo>
                        <a:pt x="28" y="48"/>
                        <a:pt x="0" y="123"/>
                        <a:pt x="0" y="123"/>
                      </a:cubicBezTo>
                      <a:cubicBezTo>
                        <a:pt x="1" y="124"/>
                        <a:pt x="2" y="125"/>
                        <a:pt x="4" y="126"/>
                      </a:cubicBezTo>
                      <a:cubicBezTo>
                        <a:pt x="14" y="103"/>
                        <a:pt x="47" y="41"/>
                        <a:pt x="119" y="4"/>
                      </a:cubicBezTo>
                      <a:cubicBezTo>
                        <a:pt x="114" y="3"/>
                        <a:pt x="110" y="2"/>
                        <a:pt x="10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îṥḻiḍe">
                  <a:extLst>
                    <a:ext uri="{FF2B5EF4-FFF2-40B4-BE49-F238E27FC236}">
                      <a16:creationId xmlns:a16="http://schemas.microsoft.com/office/drawing/2014/main" xmlns="" id="{29F06AB3-9D97-4BD1-8013-4A21F7660BD9}"/>
                    </a:ext>
                  </a:extLst>
                </p:cNvPr>
                <p:cNvSpPr/>
                <p:nvPr/>
              </p:nvSpPr>
              <p:spPr bwMode="auto">
                <a:xfrm>
                  <a:off x="6653213" y="2208213"/>
                  <a:ext cx="490538" cy="431800"/>
                </a:xfrm>
                <a:custGeom>
                  <a:avLst/>
                  <a:gdLst>
                    <a:gd name="T0" fmla="*/ 352 w 352"/>
                    <a:gd name="T1" fmla="*/ 142 h 310"/>
                    <a:gd name="T2" fmla="*/ 0 w 352"/>
                    <a:gd name="T3" fmla="*/ 216 h 310"/>
                    <a:gd name="T4" fmla="*/ 350 w 352"/>
                    <a:gd name="T5" fmla="*/ 69 h 310"/>
                    <a:gd name="T6" fmla="*/ 352 w 352"/>
                    <a:gd name="T7" fmla="*/ 142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2" h="310">
                      <a:moveTo>
                        <a:pt x="352" y="142"/>
                      </a:moveTo>
                      <a:cubicBezTo>
                        <a:pt x="352" y="142"/>
                        <a:pt x="130" y="310"/>
                        <a:pt x="0" y="216"/>
                      </a:cubicBezTo>
                      <a:cubicBezTo>
                        <a:pt x="0" y="216"/>
                        <a:pt x="78" y="0"/>
                        <a:pt x="350" y="69"/>
                      </a:cubicBezTo>
                      <a:cubicBezTo>
                        <a:pt x="352" y="142"/>
                        <a:pt x="352" y="142"/>
                        <a:pt x="352" y="14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iṩľíḍè">
                  <a:extLst>
                    <a:ext uri="{FF2B5EF4-FFF2-40B4-BE49-F238E27FC236}">
                      <a16:creationId xmlns:a16="http://schemas.microsoft.com/office/drawing/2014/main" xmlns="" id="{16D5266C-30AC-4BAB-83A0-99DBA3E95802}"/>
                    </a:ext>
                  </a:extLst>
                </p:cNvPr>
                <p:cNvSpPr/>
                <p:nvPr/>
              </p:nvSpPr>
              <p:spPr bwMode="auto">
                <a:xfrm>
                  <a:off x="6827838" y="2540000"/>
                  <a:ext cx="34925" cy="122238"/>
                </a:xfrm>
                <a:custGeom>
                  <a:avLst/>
                  <a:gdLst>
                    <a:gd name="T0" fmla="*/ 25 w 25"/>
                    <a:gd name="T1" fmla="*/ 0 h 88"/>
                    <a:gd name="T2" fmla="*/ 10 w 25"/>
                    <a:gd name="T3" fmla="*/ 3 h 88"/>
                    <a:gd name="T4" fmla="*/ 1 w 25"/>
                    <a:gd name="T5" fmla="*/ 88 h 88"/>
                    <a:gd name="T6" fmla="*/ 13 w 25"/>
                    <a:gd name="T7" fmla="*/ 71 h 88"/>
                    <a:gd name="T8" fmla="*/ 25 w 25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88">
                      <a:moveTo>
                        <a:pt x="25" y="0"/>
                      </a:moveTo>
                      <a:cubicBezTo>
                        <a:pt x="20" y="1"/>
                        <a:pt x="15" y="2"/>
                        <a:pt x="10" y="3"/>
                      </a:cubicBezTo>
                      <a:cubicBezTo>
                        <a:pt x="1" y="36"/>
                        <a:pt x="0" y="67"/>
                        <a:pt x="1" y="88"/>
                      </a:cubicBezTo>
                      <a:cubicBezTo>
                        <a:pt x="5" y="82"/>
                        <a:pt x="9" y="76"/>
                        <a:pt x="13" y="71"/>
                      </a:cubicBezTo>
                      <a:cubicBezTo>
                        <a:pt x="14" y="50"/>
                        <a:pt x="17" y="26"/>
                        <a:pt x="2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í$1iḓè">
                  <a:extLst>
                    <a:ext uri="{FF2B5EF4-FFF2-40B4-BE49-F238E27FC236}">
                      <a16:creationId xmlns:a16="http://schemas.microsoft.com/office/drawing/2014/main" xmlns="" id="{C343AAD9-4386-4D5D-A1B1-D8D5265AB74B}"/>
                    </a:ext>
                  </a:extLst>
                </p:cNvPr>
                <p:cNvSpPr/>
                <p:nvPr/>
              </p:nvSpPr>
              <p:spPr bwMode="auto">
                <a:xfrm>
                  <a:off x="6829425" y="2638425"/>
                  <a:ext cx="22225" cy="71438"/>
                </a:xfrm>
                <a:custGeom>
                  <a:avLst/>
                  <a:gdLst>
                    <a:gd name="T0" fmla="*/ 12 w 16"/>
                    <a:gd name="T1" fmla="*/ 0 h 51"/>
                    <a:gd name="T2" fmla="*/ 0 w 16"/>
                    <a:gd name="T3" fmla="*/ 17 h 51"/>
                    <a:gd name="T4" fmla="*/ 4 w 16"/>
                    <a:gd name="T5" fmla="*/ 51 h 51"/>
                    <a:gd name="T6" fmla="*/ 11 w 16"/>
                    <a:gd name="T7" fmla="*/ 51 h 51"/>
                    <a:gd name="T8" fmla="*/ 16 w 16"/>
                    <a:gd name="T9" fmla="*/ 51 h 51"/>
                    <a:gd name="T10" fmla="*/ 12 w 16"/>
                    <a:gd name="T11" fmla="*/ 9 h 51"/>
                    <a:gd name="T12" fmla="*/ 12 w 16"/>
                    <a:gd name="T13" fmla="*/ 9 h 51"/>
                    <a:gd name="T14" fmla="*/ 12 w 16"/>
                    <a:gd name="T15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51">
                      <a:moveTo>
                        <a:pt x="12" y="0"/>
                      </a:moveTo>
                      <a:cubicBezTo>
                        <a:pt x="8" y="5"/>
                        <a:pt x="4" y="11"/>
                        <a:pt x="0" y="17"/>
                      </a:cubicBezTo>
                      <a:cubicBezTo>
                        <a:pt x="1" y="38"/>
                        <a:pt x="4" y="51"/>
                        <a:pt x="4" y="51"/>
                      </a:cubicBezTo>
                      <a:cubicBezTo>
                        <a:pt x="6" y="51"/>
                        <a:pt x="8" y="51"/>
                        <a:pt x="11" y="51"/>
                      </a:cubicBezTo>
                      <a:cubicBezTo>
                        <a:pt x="12" y="51"/>
                        <a:pt x="14" y="51"/>
                        <a:pt x="16" y="51"/>
                      </a:cubicBezTo>
                      <a:cubicBezTo>
                        <a:pt x="14" y="44"/>
                        <a:pt x="12" y="29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6"/>
                        <a:pt x="12" y="3"/>
                        <a:pt x="12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ïṡľiḓê">
                  <a:extLst>
                    <a:ext uri="{FF2B5EF4-FFF2-40B4-BE49-F238E27FC236}">
                      <a16:creationId xmlns:a16="http://schemas.microsoft.com/office/drawing/2014/main" xmlns="" id="{F9B0EC91-941A-479F-93B3-EA5B4E14AC33}"/>
                    </a:ext>
                  </a:extLst>
                </p:cNvPr>
                <p:cNvSpPr/>
                <p:nvPr/>
              </p:nvSpPr>
              <p:spPr bwMode="auto">
                <a:xfrm>
                  <a:off x="6842125" y="2339975"/>
                  <a:ext cx="176213" cy="203200"/>
                </a:xfrm>
                <a:custGeom>
                  <a:avLst/>
                  <a:gdLst>
                    <a:gd name="T0" fmla="*/ 127 w 127"/>
                    <a:gd name="T1" fmla="*/ 0 h 146"/>
                    <a:gd name="T2" fmla="*/ 106 w 127"/>
                    <a:gd name="T3" fmla="*/ 1 h 146"/>
                    <a:gd name="T4" fmla="*/ 0 w 127"/>
                    <a:gd name="T5" fmla="*/ 146 h 146"/>
                    <a:gd name="T6" fmla="*/ 15 w 127"/>
                    <a:gd name="T7" fmla="*/ 143 h 146"/>
                    <a:gd name="T8" fmla="*/ 127 w 127"/>
                    <a:gd name="T9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146">
                      <a:moveTo>
                        <a:pt x="127" y="0"/>
                      </a:moveTo>
                      <a:cubicBezTo>
                        <a:pt x="120" y="0"/>
                        <a:pt x="113" y="1"/>
                        <a:pt x="106" y="1"/>
                      </a:cubicBezTo>
                      <a:cubicBezTo>
                        <a:pt x="43" y="45"/>
                        <a:pt x="14" y="98"/>
                        <a:pt x="0" y="146"/>
                      </a:cubicBezTo>
                      <a:cubicBezTo>
                        <a:pt x="5" y="145"/>
                        <a:pt x="10" y="144"/>
                        <a:pt x="15" y="143"/>
                      </a:cubicBezTo>
                      <a:cubicBezTo>
                        <a:pt x="30" y="96"/>
                        <a:pt x="62" y="42"/>
                        <a:pt x="12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ïṣļïde">
                  <a:extLst>
                    <a:ext uri="{FF2B5EF4-FFF2-40B4-BE49-F238E27FC236}">
                      <a16:creationId xmlns:a16="http://schemas.microsoft.com/office/drawing/2014/main" xmlns="" id="{2B16A62B-0ACC-49FE-948B-12DA3BED9737}"/>
                    </a:ext>
                  </a:extLst>
                </p:cNvPr>
                <p:cNvSpPr/>
                <p:nvPr/>
              </p:nvSpPr>
              <p:spPr bwMode="auto">
                <a:xfrm>
                  <a:off x="6778625" y="2278063"/>
                  <a:ext cx="427038" cy="447675"/>
                </a:xfrm>
                <a:custGeom>
                  <a:avLst/>
                  <a:gdLst>
                    <a:gd name="T0" fmla="*/ 306 w 306"/>
                    <a:gd name="T1" fmla="*/ 60 h 322"/>
                    <a:gd name="T2" fmla="*/ 52 w 306"/>
                    <a:gd name="T3" fmla="*/ 314 h 322"/>
                    <a:gd name="T4" fmla="*/ 265 w 306"/>
                    <a:gd name="T5" fmla="*/ 0 h 322"/>
                    <a:gd name="T6" fmla="*/ 306 w 306"/>
                    <a:gd name="T7" fmla="*/ 6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6" h="322">
                      <a:moveTo>
                        <a:pt x="306" y="60"/>
                      </a:moveTo>
                      <a:cubicBezTo>
                        <a:pt x="306" y="60"/>
                        <a:pt x="213" y="322"/>
                        <a:pt x="52" y="314"/>
                      </a:cubicBezTo>
                      <a:cubicBezTo>
                        <a:pt x="52" y="314"/>
                        <a:pt x="0" y="91"/>
                        <a:pt x="265" y="0"/>
                      </a:cubicBezTo>
                      <a:cubicBezTo>
                        <a:pt x="306" y="60"/>
                        <a:pt x="306" y="60"/>
                        <a:pt x="306" y="6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iśḻiḍê">
                  <a:extLst>
                    <a:ext uri="{FF2B5EF4-FFF2-40B4-BE49-F238E27FC236}">
                      <a16:creationId xmlns:a16="http://schemas.microsoft.com/office/drawing/2014/main" xmlns="" id="{549EF290-4A0E-489D-8122-5209B16A1C1C}"/>
                    </a:ext>
                  </a:extLst>
                </p:cNvPr>
                <p:cNvSpPr/>
                <p:nvPr/>
              </p:nvSpPr>
              <p:spPr bwMode="auto">
                <a:xfrm>
                  <a:off x="7051675" y="2601913"/>
                  <a:ext cx="142875" cy="196850"/>
                </a:xfrm>
                <a:custGeom>
                  <a:avLst/>
                  <a:gdLst>
                    <a:gd name="T0" fmla="*/ 11 w 102"/>
                    <a:gd name="T1" fmla="*/ 0 h 141"/>
                    <a:gd name="T2" fmla="*/ 0 w 102"/>
                    <a:gd name="T3" fmla="*/ 12 h 141"/>
                    <a:gd name="T4" fmla="*/ 94 w 102"/>
                    <a:gd name="T5" fmla="*/ 141 h 141"/>
                    <a:gd name="T6" fmla="*/ 102 w 102"/>
                    <a:gd name="T7" fmla="*/ 134 h 141"/>
                    <a:gd name="T8" fmla="*/ 11 w 102"/>
                    <a:gd name="T9" fmla="*/ 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41">
                      <a:moveTo>
                        <a:pt x="11" y="0"/>
                      </a:moveTo>
                      <a:cubicBezTo>
                        <a:pt x="7" y="4"/>
                        <a:pt x="4" y="8"/>
                        <a:pt x="0" y="12"/>
                      </a:cubicBezTo>
                      <a:cubicBezTo>
                        <a:pt x="21" y="78"/>
                        <a:pt x="64" y="119"/>
                        <a:pt x="94" y="141"/>
                      </a:cubicBezTo>
                      <a:cubicBezTo>
                        <a:pt x="97" y="139"/>
                        <a:pt x="99" y="136"/>
                        <a:pt x="102" y="134"/>
                      </a:cubicBezTo>
                      <a:cubicBezTo>
                        <a:pt x="70" y="109"/>
                        <a:pt x="30" y="66"/>
                        <a:pt x="11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ïŝ1îḑe">
                  <a:extLst>
                    <a:ext uri="{FF2B5EF4-FFF2-40B4-BE49-F238E27FC236}">
                      <a16:creationId xmlns:a16="http://schemas.microsoft.com/office/drawing/2014/main" xmlns="" id="{7B919C26-8A20-4058-9025-7A2BA5884D91}"/>
                    </a:ext>
                  </a:extLst>
                </p:cNvPr>
                <p:cNvSpPr/>
                <p:nvPr/>
              </p:nvSpPr>
              <p:spPr bwMode="auto">
                <a:xfrm>
                  <a:off x="6959600" y="2325688"/>
                  <a:ext cx="436563" cy="498475"/>
                </a:xfrm>
                <a:custGeom>
                  <a:avLst/>
                  <a:gdLst>
                    <a:gd name="T0" fmla="*/ 162 w 313"/>
                    <a:gd name="T1" fmla="*/ 3 h 359"/>
                    <a:gd name="T2" fmla="*/ 209 w 313"/>
                    <a:gd name="T3" fmla="*/ 359 h 359"/>
                    <a:gd name="T4" fmla="*/ 90 w 313"/>
                    <a:gd name="T5" fmla="*/ 0 h 359"/>
                    <a:gd name="T6" fmla="*/ 162 w 313"/>
                    <a:gd name="T7" fmla="*/ 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59">
                      <a:moveTo>
                        <a:pt x="162" y="3"/>
                      </a:moveTo>
                      <a:cubicBezTo>
                        <a:pt x="162" y="3"/>
                        <a:pt x="313" y="237"/>
                        <a:pt x="209" y="359"/>
                      </a:cubicBezTo>
                      <a:cubicBezTo>
                        <a:pt x="209" y="359"/>
                        <a:pt x="0" y="265"/>
                        <a:pt x="90" y="0"/>
                      </a:cubicBezTo>
                      <a:cubicBezTo>
                        <a:pt x="162" y="3"/>
                        <a:pt x="162" y="3"/>
                        <a:pt x="162" y="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islíďe">
                  <a:extLst>
                    <a:ext uri="{FF2B5EF4-FFF2-40B4-BE49-F238E27FC236}">
                      <a16:creationId xmlns:a16="http://schemas.microsoft.com/office/drawing/2014/main" xmlns="" id="{6D2BBABC-C4B2-4722-AD40-A44D1214FCE5}"/>
                    </a:ext>
                  </a:extLst>
                </p:cNvPr>
                <p:cNvSpPr/>
                <p:nvPr/>
              </p:nvSpPr>
              <p:spPr bwMode="auto">
                <a:xfrm>
                  <a:off x="7192963" y="2286000"/>
                  <a:ext cx="26988" cy="68263"/>
                </a:xfrm>
                <a:custGeom>
                  <a:avLst/>
                  <a:gdLst>
                    <a:gd name="T0" fmla="*/ 12 w 19"/>
                    <a:gd name="T1" fmla="*/ 0 h 49"/>
                    <a:gd name="T2" fmla="*/ 0 w 19"/>
                    <a:gd name="T3" fmla="*/ 39 h 49"/>
                    <a:gd name="T4" fmla="*/ 6 w 19"/>
                    <a:gd name="T5" fmla="*/ 49 h 49"/>
                    <a:gd name="T6" fmla="*/ 19 w 19"/>
                    <a:gd name="T7" fmla="*/ 0 h 49"/>
                    <a:gd name="T8" fmla="*/ 12 w 19"/>
                    <a:gd name="T9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9">
                      <a:moveTo>
                        <a:pt x="12" y="0"/>
                      </a:moveTo>
                      <a:cubicBezTo>
                        <a:pt x="7" y="14"/>
                        <a:pt x="3" y="27"/>
                        <a:pt x="0" y="39"/>
                      </a:cubicBezTo>
                      <a:cubicBezTo>
                        <a:pt x="2" y="42"/>
                        <a:pt x="4" y="45"/>
                        <a:pt x="6" y="49"/>
                      </a:cubicBezTo>
                      <a:cubicBezTo>
                        <a:pt x="9" y="33"/>
                        <a:pt x="13" y="17"/>
                        <a:pt x="19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ïSļïḍê">
                  <a:extLst>
                    <a:ext uri="{FF2B5EF4-FFF2-40B4-BE49-F238E27FC236}">
                      <a16:creationId xmlns:a16="http://schemas.microsoft.com/office/drawing/2014/main" xmlns="" id="{95EC3987-3B37-45CA-A3DA-2A76BE906132}"/>
                    </a:ext>
                  </a:extLst>
                </p:cNvPr>
                <p:cNvSpPr/>
                <p:nvPr/>
              </p:nvSpPr>
              <p:spPr bwMode="auto">
                <a:xfrm>
                  <a:off x="7296150" y="2717800"/>
                  <a:ext cx="85725" cy="69850"/>
                </a:xfrm>
                <a:custGeom>
                  <a:avLst/>
                  <a:gdLst>
                    <a:gd name="T0" fmla="*/ 2 w 62"/>
                    <a:gd name="T1" fmla="*/ 0 h 50"/>
                    <a:gd name="T2" fmla="*/ 0 w 62"/>
                    <a:gd name="T3" fmla="*/ 10 h 50"/>
                    <a:gd name="T4" fmla="*/ 2 w 62"/>
                    <a:gd name="T5" fmla="*/ 12 h 50"/>
                    <a:gd name="T6" fmla="*/ 2 w 62"/>
                    <a:gd name="T7" fmla="*/ 12 h 50"/>
                    <a:gd name="T8" fmla="*/ 2 w 62"/>
                    <a:gd name="T9" fmla="*/ 12 h 50"/>
                    <a:gd name="T10" fmla="*/ 9 w 62"/>
                    <a:gd name="T11" fmla="*/ 18 h 50"/>
                    <a:gd name="T12" fmla="*/ 15 w 62"/>
                    <a:gd name="T13" fmla="*/ 16 h 50"/>
                    <a:gd name="T14" fmla="*/ 19 w 62"/>
                    <a:gd name="T15" fmla="*/ 26 h 50"/>
                    <a:gd name="T16" fmla="*/ 57 w 62"/>
                    <a:gd name="T17" fmla="*/ 50 h 50"/>
                    <a:gd name="T18" fmla="*/ 62 w 62"/>
                    <a:gd name="T19" fmla="*/ 44 h 50"/>
                    <a:gd name="T20" fmla="*/ 2 w 62"/>
                    <a:gd name="T2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2" h="50">
                      <a:moveTo>
                        <a:pt x="2" y="0"/>
                      </a:moveTo>
                      <a:cubicBezTo>
                        <a:pt x="2" y="4"/>
                        <a:pt x="1" y="7"/>
                        <a:pt x="0" y="10"/>
                      </a:cubicBezTo>
                      <a:cubicBezTo>
                        <a:pt x="1" y="11"/>
                        <a:pt x="2" y="11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5" y="14"/>
                        <a:pt x="7" y="16"/>
                        <a:pt x="9" y="18"/>
                      </a:cubicBezTo>
                      <a:cubicBezTo>
                        <a:pt x="11" y="17"/>
                        <a:pt x="13" y="17"/>
                        <a:pt x="15" y="16"/>
                      </a:cubicBezTo>
                      <a:cubicBezTo>
                        <a:pt x="15" y="16"/>
                        <a:pt x="16" y="20"/>
                        <a:pt x="19" y="26"/>
                      </a:cubicBezTo>
                      <a:cubicBezTo>
                        <a:pt x="41" y="42"/>
                        <a:pt x="57" y="50"/>
                        <a:pt x="57" y="50"/>
                      </a:cubicBezTo>
                      <a:cubicBezTo>
                        <a:pt x="59" y="48"/>
                        <a:pt x="60" y="46"/>
                        <a:pt x="62" y="44"/>
                      </a:cubicBezTo>
                      <a:cubicBezTo>
                        <a:pt x="53" y="39"/>
                        <a:pt x="28" y="25"/>
                        <a:pt x="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iṥḻïdé">
                  <a:extLst>
                    <a:ext uri="{FF2B5EF4-FFF2-40B4-BE49-F238E27FC236}">
                      <a16:creationId xmlns:a16="http://schemas.microsoft.com/office/drawing/2014/main" xmlns="" id="{E62C6EB8-C8B4-4E8E-927C-02CFDF5FD9C4}"/>
                    </a:ext>
                  </a:extLst>
                </p:cNvPr>
                <p:cNvSpPr/>
                <p:nvPr/>
              </p:nvSpPr>
              <p:spPr bwMode="auto">
                <a:xfrm>
                  <a:off x="7165975" y="2339975"/>
                  <a:ext cx="133350" cy="392113"/>
                </a:xfrm>
                <a:custGeom>
                  <a:avLst/>
                  <a:gdLst>
                    <a:gd name="T0" fmla="*/ 20 w 95"/>
                    <a:gd name="T1" fmla="*/ 35 h 281"/>
                    <a:gd name="T2" fmla="*/ 10 w 95"/>
                    <a:gd name="T3" fmla="*/ 59 h 281"/>
                    <a:gd name="T4" fmla="*/ 93 w 95"/>
                    <a:gd name="T5" fmla="*/ 281 h 281"/>
                    <a:gd name="T6" fmla="*/ 95 w 95"/>
                    <a:gd name="T7" fmla="*/ 271 h 281"/>
                    <a:gd name="T8" fmla="*/ 17 w 95"/>
                    <a:gd name="T9" fmla="*/ 82 h 281"/>
                    <a:gd name="T10" fmla="*/ 17 w 95"/>
                    <a:gd name="T11" fmla="*/ 82 h 281"/>
                    <a:gd name="T12" fmla="*/ 20 w 95"/>
                    <a:gd name="T13" fmla="*/ 35 h 281"/>
                    <a:gd name="T14" fmla="*/ 19 w 95"/>
                    <a:gd name="T15" fmla="*/ 0 h 281"/>
                    <a:gd name="T16" fmla="*/ 19 w 95"/>
                    <a:gd name="T17" fmla="*/ 2 h 281"/>
                    <a:gd name="T18" fmla="*/ 25 w 95"/>
                    <a:gd name="T19" fmla="*/ 10 h 281"/>
                    <a:gd name="T20" fmla="*/ 25 w 95"/>
                    <a:gd name="T21" fmla="*/ 10 h 281"/>
                    <a:gd name="T22" fmla="*/ 19 w 95"/>
                    <a:gd name="T23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5" h="281">
                      <a:moveTo>
                        <a:pt x="20" y="35"/>
                      </a:moveTo>
                      <a:cubicBezTo>
                        <a:pt x="17" y="42"/>
                        <a:pt x="14" y="50"/>
                        <a:pt x="10" y="59"/>
                      </a:cubicBezTo>
                      <a:cubicBezTo>
                        <a:pt x="0" y="171"/>
                        <a:pt x="50" y="242"/>
                        <a:pt x="93" y="281"/>
                      </a:cubicBezTo>
                      <a:cubicBezTo>
                        <a:pt x="94" y="278"/>
                        <a:pt x="95" y="275"/>
                        <a:pt x="95" y="271"/>
                      </a:cubicBezTo>
                      <a:cubicBezTo>
                        <a:pt x="58" y="234"/>
                        <a:pt x="17" y="173"/>
                        <a:pt x="17" y="82"/>
                      </a:cubicBezTo>
                      <a:cubicBezTo>
                        <a:pt x="17" y="82"/>
                        <a:pt x="17" y="82"/>
                        <a:pt x="17" y="82"/>
                      </a:cubicBezTo>
                      <a:cubicBezTo>
                        <a:pt x="17" y="67"/>
                        <a:pt x="18" y="51"/>
                        <a:pt x="20" y="35"/>
                      </a:cubicBezTo>
                      <a:moveTo>
                        <a:pt x="19" y="0"/>
                      </a:moveTo>
                      <a:cubicBezTo>
                        <a:pt x="19" y="1"/>
                        <a:pt x="19" y="1"/>
                        <a:pt x="19" y="2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3" y="6"/>
                        <a:pt x="21" y="3"/>
                        <a:pt x="1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îsľíde">
                  <a:extLst>
                    <a:ext uri="{FF2B5EF4-FFF2-40B4-BE49-F238E27FC236}">
                      <a16:creationId xmlns:a16="http://schemas.microsoft.com/office/drawing/2014/main" xmlns="" id="{FEB7691A-0978-4F21-B711-C8858F45A0A2}"/>
                    </a:ext>
                  </a:extLst>
                </p:cNvPr>
                <p:cNvSpPr/>
                <p:nvPr/>
              </p:nvSpPr>
              <p:spPr bwMode="auto">
                <a:xfrm>
                  <a:off x="7096125" y="2281238"/>
                  <a:ext cx="436563" cy="500063"/>
                </a:xfrm>
                <a:custGeom>
                  <a:avLst/>
                  <a:gdLst>
                    <a:gd name="T0" fmla="*/ 162 w 313"/>
                    <a:gd name="T1" fmla="*/ 4 h 360"/>
                    <a:gd name="T2" fmla="*/ 209 w 313"/>
                    <a:gd name="T3" fmla="*/ 360 h 360"/>
                    <a:gd name="T4" fmla="*/ 89 w 313"/>
                    <a:gd name="T5" fmla="*/ 0 h 360"/>
                    <a:gd name="T6" fmla="*/ 162 w 313"/>
                    <a:gd name="T7" fmla="*/ 4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62" y="4"/>
                      </a:moveTo>
                      <a:cubicBezTo>
                        <a:pt x="162" y="4"/>
                        <a:pt x="313" y="237"/>
                        <a:pt x="209" y="360"/>
                      </a:cubicBezTo>
                      <a:cubicBezTo>
                        <a:pt x="209" y="360"/>
                        <a:pt x="0" y="266"/>
                        <a:pt x="89" y="0"/>
                      </a:cubicBezTo>
                      <a:cubicBezTo>
                        <a:pt x="162" y="4"/>
                        <a:pt x="162" y="4"/>
                        <a:pt x="162" y="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í$ḷíḋe">
                  <a:extLst>
                    <a:ext uri="{FF2B5EF4-FFF2-40B4-BE49-F238E27FC236}">
                      <a16:creationId xmlns:a16="http://schemas.microsoft.com/office/drawing/2014/main" xmlns="" id="{68A8F94B-4430-4DB7-B4C8-39E8563640E0}"/>
                    </a:ext>
                  </a:extLst>
                </p:cNvPr>
                <p:cNvSpPr/>
                <p:nvPr/>
              </p:nvSpPr>
              <p:spPr bwMode="auto">
                <a:xfrm>
                  <a:off x="7435850" y="2584450"/>
                  <a:ext cx="261938" cy="33338"/>
                </a:xfrm>
                <a:custGeom>
                  <a:avLst/>
                  <a:gdLst>
                    <a:gd name="T0" fmla="*/ 0 w 189"/>
                    <a:gd name="T1" fmla="*/ 0 h 24"/>
                    <a:gd name="T2" fmla="*/ 1 w 189"/>
                    <a:gd name="T3" fmla="*/ 7 h 24"/>
                    <a:gd name="T4" fmla="*/ 91 w 189"/>
                    <a:gd name="T5" fmla="*/ 24 h 24"/>
                    <a:gd name="T6" fmla="*/ 189 w 189"/>
                    <a:gd name="T7" fmla="*/ 5 h 24"/>
                    <a:gd name="T8" fmla="*/ 189 w 189"/>
                    <a:gd name="T9" fmla="*/ 5 h 24"/>
                    <a:gd name="T10" fmla="*/ 100 w 189"/>
                    <a:gd name="T11" fmla="*/ 20 h 24"/>
                    <a:gd name="T12" fmla="*/ 0 w 189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24">
                      <a:moveTo>
                        <a:pt x="0" y="0"/>
                      </a:moveTo>
                      <a:cubicBezTo>
                        <a:pt x="1" y="2"/>
                        <a:pt x="1" y="5"/>
                        <a:pt x="1" y="7"/>
                      </a:cubicBezTo>
                      <a:cubicBezTo>
                        <a:pt x="33" y="20"/>
                        <a:pt x="64" y="24"/>
                        <a:pt x="91" y="24"/>
                      </a:cubicBezTo>
                      <a:cubicBezTo>
                        <a:pt x="149" y="24"/>
                        <a:pt x="189" y="5"/>
                        <a:pt x="189" y="5"/>
                      </a:cubicBezTo>
                      <a:cubicBezTo>
                        <a:pt x="189" y="5"/>
                        <a:pt x="189" y="5"/>
                        <a:pt x="189" y="5"/>
                      </a:cubicBezTo>
                      <a:cubicBezTo>
                        <a:pt x="174" y="10"/>
                        <a:pt x="141" y="20"/>
                        <a:pt x="100" y="20"/>
                      </a:cubicBezTo>
                      <a:cubicBezTo>
                        <a:pt x="70" y="20"/>
                        <a:pt x="36" y="15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íṩḷídé">
                  <a:extLst>
                    <a:ext uri="{FF2B5EF4-FFF2-40B4-BE49-F238E27FC236}">
                      <a16:creationId xmlns:a16="http://schemas.microsoft.com/office/drawing/2014/main" xmlns="" id="{D2A470D2-02C0-42A8-824E-56D1C349810F}"/>
                    </a:ext>
                  </a:extLst>
                </p:cNvPr>
                <p:cNvSpPr/>
                <p:nvPr/>
              </p:nvSpPr>
              <p:spPr bwMode="auto">
                <a:xfrm>
                  <a:off x="7223125" y="2308225"/>
                  <a:ext cx="485775" cy="409575"/>
                </a:xfrm>
                <a:custGeom>
                  <a:avLst/>
                  <a:gdLst>
                    <a:gd name="T0" fmla="*/ 50 w 349"/>
                    <a:gd name="T1" fmla="*/ 0 h 294"/>
                    <a:gd name="T2" fmla="*/ 349 w 349"/>
                    <a:gd name="T3" fmla="*/ 199 h 294"/>
                    <a:gd name="T4" fmla="*/ 0 w 349"/>
                    <a:gd name="T5" fmla="*/ 52 h 294"/>
                    <a:gd name="T6" fmla="*/ 50 w 349"/>
                    <a:gd name="T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9" h="294">
                      <a:moveTo>
                        <a:pt x="50" y="0"/>
                      </a:moveTo>
                      <a:cubicBezTo>
                        <a:pt x="50" y="0"/>
                        <a:pt x="325" y="40"/>
                        <a:pt x="349" y="199"/>
                      </a:cubicBezTo>
                      <a:cubicBezTo>
                        <a:pt x="349" y="199"/>
                        <a:pt x="141" y="294"/>
                        <a:pt x="0" y="52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îṩḷíde">
                  <a:extLst>
                    <a:ext uri="{FF2B5EF4-FFF2-40B4-BE49-F238E27FC236}">
                      <a16:creationId xmlns:a16="http://schemas.microsoft.com/office/drawing/2014/main" xmlns="" id="{2580EEF4-2909-4383-93EB-80ED17C8A8D2}"/>
                    </a:ext>
                  </a:extLst>
                </p:cNvPr>
                <p:cNvSpPr/>
                <p:nvPr/>
              </p:nvSpPr>
              <p:spPr bwMode="auto">
                <a:xfrm>
                  <a:off x="7321550" y="2228850"/>
                  <a:ext cx="22225" cy="63500"/>
                </a:xfrm>
                <a:custGeom>
                  <a:avLst/>
                  <a:gdLst>
                    <a:gd name="T0" fmla="*/ 16 w 16"/>
                    <a:gd name="T1" fmla="*/ 0 h 46"/>
                    <a:gd name="T2" fmla="*/ 11 w 16"/>
                    <a:gd name="T3" fmla="*/ 1 h 46"/>
                    <a:gd name="T4" fmla="*/ 0 w 16"/>
                    <a:gd name="T5" fmla="*/ 41 h 46"/>
                    <a:gd name="T6" fmla="*/ 3 w 16"/>
                    <a:gd name="T7" fmla="*/ 46 h 46"/>
                    <a:gd name="T8" fmla="*/ 16 w 16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6">
                      <a:moveTo>
                        <a:pt x="16" y="0"/>
                      </a:moveTo>
                      <a:cubicBezTo>
                        <a:pt x="13" y="0"/>
                        <a:pt x="11" y="1"/>
                        <a:pt x="11" y="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1" y="42"/>
                        <a:pt x="2" y="44"/>
                        <a:pt x="3" y="46"/>
                      </a:cubicBezTo>
                      <a:cubicBezTo>
                        <a:pt x="16" y="0"/>
                        <a:pt x="16" y="0"/>
                        <a:pt x="1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íśḻidê">
                  <a:extLst>
                    <a:ext uri="{FF2B5EF4-FFF2-40B4-BE49-F238E27FC236}">
                      <a16:creationId xmlns:a16="http://schemas.microsoft.com/office/drawing/2014/main" xmlns="" id="{0326B910-7199-4B57-BFBC-C71F1F4E7B1A}"/>
                    </a:ext>
                  </a:extLst>
                </p:cNvPr>
                <p:cNvSpPr/>
                <p:nvPr/>
              </p:nvSpPr>
              <p:spPr bwMode="auto">
                <a:xfrm>
                  <a:off x="7627938" y="2354263"/>
                  <a:ext cx="260350" cy="104775"/>
                </a:xfrm>
                <a:custGeom>
                  <a:avLst/>
                  <a:gdLst>
                    <a:gd name="T0" fmla="*/ 187 w 187"/>
                    <a:gd name="T1" fmla="*/ 0 h 75"/>
                    <a:gd name="T2" fmla="*/ 17 w 187"/>
                    <a:gd name="T3" fmla="*/ 66 h 75"/>
                    <a:gd name="T4" fmla="*/ 0 w 187"/>
                    <a:gd name="T5" fmla="*/ 66 h 75"/>
                    <a:gd name="T6" fmla="*/ 10 w 187"/>
                    <a:gd name="T7" fmla="*/ 75 h 75"/>
                    <a:gd name="T8" fmla="*/ 11 w 187"/>
                    <a:gd name="T9" fmla="*/ 75 h 75"/>
                    <a:gd name="T10" fmla="*/ 187 w 187"/>
                    <a:gd name="T11" fmla="*/ 1 h 75"/>
                    <a:gd name="T12" fmla="*/ 187 w 187"/>
                    <a:gd name="T1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75">
                      <a:moveTo>
                        <a:pt x="187" y="0"/>
                      </a:moveTo>
                      <a:cubicBezTo>
                        <a:pt x="167" y="19"/>
                        <a:pt x="110" y="66"/>
                        <a:pt x="17" y="66"/>
                      </a:cubicBezTo>
                      <a:cubicBezTo>
                        <a:pt x="12" y="66"/>
                        <a:pt x="6" y="66"/>
                        <a:pt x="0" y="66"/>
                      </a:cubicBezTo>
                      <a:cubicBezTo>
                        <a:pt x="3" y="69"/>
                        <a:pt x="7" y="72"/>
                        <a:pt x="10" y="75"/>
                      </a:cubicBezTo>
                      <a:cubicBezTo>
                        <a:pt x="10" y="75"/>
                        <a:pt x="11" y="75"/>
                        <a:pt x="11" y="75"/>
                      </a:cubicBezTo>
                      <a:cubicBezTo>
                        <a:pt x="126" y="75"/>
                        <a:pt x="187" y="1"/>
                        <a:pt x="187" y="1"/>
                      </a:cubicBezTo>
                      <a:cubicBezTo>
                        <a:pt x="187" y="1"/>
                        <a:pt x="187" y="1"/>
                        <a:pt x="187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işļíḓé">
                  <a:extLst>
                    <a:ext uri="{FF2B5EF4-FFF2-40B4-BE49-F238E27FC236}">
                      <a16:creationId xmlns:a16="http://schemas.microsoft.com/office/drawing/2014/main" xmlns="" id="{6CD03019-8877-48BE-9B08-33D016DEB950}"/>
                    </a:ext>
                  </a:extLst>
                </p:cNvPr>
                <p:cNvSpPr/>
                <p:nvPr/>
              </p:nvSpPr>
              <p:spPr bwMode="auto">
                <a:xfrm>
                  <a:off x="7354888" y="2344738"/>
                  <a:ext cx="285750" cy="114300"/>
                </a:xfrm>
                <a:custGeom>
                  <a:avLst/>
                  <a:gdLst>
                    <a:gd name="T0" fmla="*/ 0 w 205"/>
                    <a:gd name="T1" fmla="*/ 0 h 82"/>
                    <a:gd name="T2" fmla="*/ 9 w 205"/>
                    <a:gd name="T3" fmla="*/ 18 h 82"/>
                    <a:gd name="T4" fmla="*/ 205 w 205"/>
                    <a:gd name="T5" fmla="*/ 82 h 82"/>
                    <a:gd name="T6" fmla="*/ 195 w 205"/>
                    <a:gd name="T7" fmla="*/ 73 h 82"/>
                    <a:gd name="T8" fmla="*/ 0 w 205"/>
                    <a:gd name="T9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82">
                      <a:moveTo>
                        <a:pt x="0" y="0"/>
                      </a:moveTo>
                      <a:cubicBezTo>
                        <a:pt x="3" y="5"/>
                        <a:pt x="6" y="11"/>
                        <a:pt x="9" y="18"/>
                      </a:cubicBezTo>
                      <a:cubicBezTo>
                        <a:pt x="85" y="65"/>
                        <a:pt x="151" y="81"/>
                        <a:pt x="205" y="82"/>
                      </a:cubicBezTo>
                      <a:cubicBezTo>
                        <a:pt x="202" y="79"/>
                        <a:pt x="198" y="76"/>
                        <a:pt x="195" y="73"/>
                      </a:cubicBezTo>
                      <a:cubicBezTo>
                        <a:pt x="141" y="69"/>
                        <a:pt x="75" y="49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îŝ1iďé">
                  <a:extLst>
                    <a:ext uri="{FF2B5EF4-FFF2-40B4-BE49-F238E27FC236}">
                      <a16:creationId xmlns:a16="http://schemas.microsoft.com/office/drawing/2014/main" xmlns="" id="{5C3E5F85-E4D1-4262-8B41-BB6A0F591D79}"/>
                    </a:ext>
                  </a:extLst>
                </p:cNvPr>
                <p:cNvSpPr/>
                <p:nvPr/>
              </p:nvSpPr>
              <p:spPr bwMode="auto">
                <a:xfrm>
                  <a:off x="7319963" y="2130425"/>
                  <a:ext cx="577850" cy="458788"/>
                </a:xfrm>
                <a:custGeom>
                  <a:avLst/>
                  <a:gdLst>
                    <a:gd name="T0" fmla="*/ 20 w 415"/>
                    <a:gd name="T1" fmla="*/ 63 h 330"/>
                    <a:gd name="T2" fmla="*/ 415 w 415"/>
                    <a:gd name="T3" fmla="*/ 154 h 330"/>
                    <a:gd name="T4" fmla="*/ 0 w 415"/>
                    <a:gd name="T5" fmla="*/ 136 h 330"/>
                    <a:gd name="T6" fmla="*/ 20 w 415"/>
                    <a:gd name="T7" fmla="*/ 63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5" h="330">
                      <a:moveTo>
                        <a:pt x="20" y="63"/>
                      </a:moveTo>
                      <a:cubicBezTo>
                        <a:pt x="20" y="63"/>
                        <a:pt x="304" y="0"/>
                        <a:pt x="415" y="154"/>
                      </a:cubicBezTo>
                      <a:cubicBezTo>
                        <a:pt x="415" y="154"/>
                        <a:pt x="268" y="330"/>
                        <a:pt x="0" y="136"/>
                      </a:cubicBezTo>
                      <a:cubicBezTo>
                        <a:pt x="20" y="63"/>
                        <a:pt x="20" y="63"/>
                        <a:pt x="20" y="6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íṣḷîḑe">
                  <a:extLst>
                    <a:ext uri="{FF2B5EF4-FFF2-40B4-BE49-F238E27FC236}">
                      <a16:creationId xmlns:a16="http://schemas.microsoft.com/office/drawing/2014/main" xmlns="" id="{3648B46A-42EA-4F21-9B7B-2B055E951BB2}"/>
                    </a:ext>
                  </a:extLst>
                </p:cNvPr>
                <p:cNvSpPr/>
                <p:nvPr/>
              </p:nvSpPr>
              <p:spPr bwMode="auto">
                <a:xfrm>
                  <a:off x="6862763" y="1787525"/>
                  <a:ext cx="425450" cy="427038"/>
                </a:xfrm>
                <a:custGeom>
                  <a:avLst/>
                  <a:gdLst>
                    <a:gd name="T0" fmla="*/ 238 w 305"/>
                    <a:gd name="T1" fmla="*/ 306 h 306"/>
                    <a:gd name="T2" fmla="*/ 39 w 305"/>
                    <a:gd name="T3" fmla="*/ 7 h 306"/>
                    <a:gd name="T4" fmla="*/ 305 w 305"/>
                    <a:gd name="T5" fmla="*/ 278 h 306"/>
                    <a:gd name="T6" fmla="*/ 238 w 305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5" h="306">
                      <a:moveTo>
                        <a:pt x="238" y="306"/>
                      </a:moveTo>
                      <a:cubicBezTo>
                        <a:pt x="238" y="306"/>
                        <a:pt x="0" y="163"/>
                        <a:pt x="39" y="7"/>
                      </a:cubicBezTo>
                      <a:cubicBezTo>
                        <a:pt x="39" y="7"/>
                        <a:pt x="269" y="0"/>
                        <a:pt x="305" y="278"/>
                      </a:cubicBezTo>
                      <a:cubicBezTo>
                        <a:pt x="238" y="306"/>
                        <a:pt x="238" y="306"/>
                        <a:pt x="238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iŝľíḍé">
                  <a:extLst>
                    <a:ext uri="{FF2B5EF4-FFF2-40B4-BE49-F238E27FC236}">
                      <a16:creationId xmlns:a16="http://schemas.microsoft.com/office/drawing/2014/main" xmlns="" id="{F1E32457-B60F-446D-80FE-863FAC026470}"/>
                    </a:ext>
                  </a:extLst>
                </p:cNvPr>
                <p:cNvSpPr/>
                <p:nvPr/>
              </p:nvSpPr>
              <p:spPr bwMode="auto">
                <a:xfrm>
                  <a:off x="6911975" y="1797050"/>
                  <a:ext cx="376238" cy="417513"/>
                </a:xfrm>
                <a:custGeom>
                  <a:avLst/>
                  <a:gdLst>
                    <a:gd name="T0" fmla="*/ 6 w 270"/>
                    <a:gd name="T1" fmla="*/ 0 h 299"/>
                    <a:gd name="T2" fmla="*/ 4 w 270"/>
                    <a:gd name="T3" fmla="*/ 0 h 299"/>
                    <a:gd name="T4" fmla="*/ 0 w 270"/>
                    <a:gd name="T5" fmla="*/ 35 h 299"/>
                    <a:gd name="T6" fmla="*/ 203 w 270"/>
                    <a:gd name="T7" fmla="*/ 299 h 299"/>
                    <a:gd name="T8" fmla="*/ 270 w 270"/>
                    <a:gd name="T9" fmla="*/ 271 h 299"/>
                    <a:gd name="T10" fmla="*/ 269 w 270"/>
                    <a:gd name="T11" fmla="*/ 266 h 299"/>
                    <a:gd name="T12" fmla="*/ 164 w 270"/>
                    <a:gd name="T13" fmla="*/ 58 h 299"/>
                    <a:gd name="T14" fmla="*/ 163 w 270"/>
                    <a:gd name="T15" fmla="*/ 57 h 299"/>
                    <a:gd name="T16" fmla="*/ 6 w 270"/>
                    <a:gd name="T17" fmla="*/ 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0" h="299">
                      <a:moveTo>
                        <a:pt x="6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1" y="12"/>
                        <a:pt x="0" y="24"/>
                        <a:pt x="0" y="35"/>
                      </a:cubicBezTo>
                      <a:cubicBezTo>
                        <a:pt x="0" y="177"/>
                        <a:pt x="203" y="299"/>
                        <a:pt x="203" y="299"/>
                      </a:cubicBezTo>
                      <a:cubicBezTo>
                        <a:pt x="270" y="271"/>
                        <a:pt x="270" y="271"/>
                        <a:pt x="270" y="271"/>
                      </a:cubicBezTo>
                      <a:cubicBezTo>
                        <a:pt x="270" y="269"/>
                        <a:pt x="270" y="268"/>
                        <a:pt x="269" y="266"/>
                      </a:cubicBezTo>
                      <a:cubicBezTo>
                        <a:pt x="255" y="160"/>
                        <a:pt x="211" y="96"/>
                        <a:pt x="164" y="58"/>
                      </a:cubicBezTo>
                      <a:cubicBezTo>
                        <a:pt x="164" y="57"/>
                        <a:pt x="163" y="57"/>
                        <a:pt x="163" y="57"/>
                      </a:cubicBezTo>
                      <a:cubicBezTo>
                        <a:pt x="95" y="2"/>
                        <a:pt x="18" y="0"/>
                        <a:pt x="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ïṡ1íďê">
                  <a:extLst>
                    <a:ext uri="{FF2B5EF4-FFF2-40B4-BE49-F238E27FC236}">
                      <a16:creationId xmlns:a16="http://schemas.microsoft.com/office/drawing/2014/main" xmlns="" id="{B2404322-1ADE-489D-A081-568A8DB098FF}"/>
                    </a:ext>
                  </a:extLst>
                </p:cNvPr>
                <p:cNvSpPr/>
                <p:nvPr/>
              </p:nvSpPr>
              <p:spPr bwMode="auto">
                <a:xfrm>
                  <a:off x="6645275" y="1985963"/>
                  <a:ext cx="528638" cy="420688"/>
                </a:xfrm>
                <a:custGeom>
                  <a:avLst/>
                  <a:gdLst>
                    <a:gd name="T0" fmla="*/ 350 w 379"/>
                    <a:gd name="T1" fmla="*/ 244 h 303"/>
                    <a:gd name="T2" fmla="*/ 0 w 379"/>
                    <a:gd name="T3" fmla="*/ 163 h 303"/>
                    <a:gd name="T4" fmla="*/ 379 w 379"/>
                    <a:gd name="T5" fmla="*/ 177 h 303"/>
                    <a:gd name="T6" fmla="*/ 350 w 379"/>
                    <a:gd name="T7" fmla="*/ 24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303">
                      <a:moveTo>
                        <a:pt x="350" y="244"/>
                      </a:moveTo>
                      <a:cubicBezTo>
                        <a:pt x="350" y="244"/>
                        <a:pt x="79" y="303"/>
                        <a:pt x="0" y="163"/>
                      </a:cubicBezTo>
                      <a:cubicBezTo>
                        <a:pt x="0" y="163"/>
                        <a:pt x="162" y="0"/>
                        <a:pt x="379" y="177"/>
                      </a:cubicBezTo>
                      <a:cubicBezTo>
                        <a:pt x="350" y="244"/>
                        <a:pt x="350" y="244"/>
                        <a:pt x="350" y="24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iṡ1ïḋè">
                  <a:extLst>
                    <a:ext uri="{FF2B5EF4-FFF2-40B4-BE49-F238E27FC236}">
                      <a16:creationId xmlns:a16="http://schemas.microsoft.com/office/drawing/2014/main" xmlns="" id="{0BA158BB-FCF3-455C-AEBC-31F3A9348D23}"/>
                    </a:ext>
                  </a:extLst>
                </p:cNvPr>
                <p:cNvSpPr/>
                <p:nvPr/>
              </p:nvSpPr>
              <p:spPr bwMode="auto">
                <a:xfrm>
                  <a:off x="6645275" y="2116138"/>
                  <a:ext cx="528638" cy="225425"/>
                </a:xfrm>
                <a:custGeom>
                  <a:avLst/>
                  <a:gdLst>
                    <a:gd name="T0" fmla="*/ 175 w 379"/>
                    <a:gd name="T1" fmla="*/ 0 h 162"/>
                    <a:gd name="T2" fmla="*/ 0 w 379"/>
                    <a:gd name="T3" fmla="*/ 69 h 162"/>
                    <a:gd name="T4" fmla="*/ 225 w 379"/>
                    <a:gd name="T5" fmla="*/ 162 h 162"/>
                    <a:gd name="T6" fmla="*/ 268 w 379"/>
                    <a:gd name="T7" fmla="*/ 161 h 162"/>
                    <a:gd name="T8" fmla="*/ 361 w 379"/>
                    <a:gd name="T9" fmla="*/ 116 h 162"/>
                    <a:gd name="T10" fmla="*/ 363 w 379"/>
                    <a:gd name="T11" fmla="*/ 120 h 162"/>
                    <a:gd name="T12" fmla="*/ 379 w 379"/>
                    <a:gd name="T13" fmla="*/ 83 h 162"/>
                    <a:gd name="T14" fmla="*/ 175 w 379"/>
                    <a:gd name="T15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9" h="162">
                      <a:moveTo>
                        <a:pt x="175" y="0"/>
                      </a:moveTo>
                      <a:cubicBezTo>
                        <a:pt x="68" y="0"/>
                        <a:pt x="0" y="69"/>
                        <a:pt x="0" y="69"/>
                      </a:cubicBezTo>
                      <a:cubicBezTo>
                        <a:pt x="43" y="145"/>
                        <a:pt x="143" y="162"/>
                        <a:pt x="225" y="162"/>
                      </a:cubicBezTo>
                      <a:cubicBezTo>
                        <a:pt x="240" y="162"/>
                        <a:pt x="254" y="162"/>
                        <a:pt x="268" y="161"/>
                      </a:cubicBezTo>
                      <a:cubicBezTo>
                        <a:pt x="293" y="144"/>
                        <a:pt x="324" y="129"/>
                        <a:pt x="361" y="116"/>
                      </a:cubicBezTo>
                      <a:cubicBezTo>
                        <a:pt x="363" y="120"/>
                        <a:pt x="363" y="120"/>
                        <a:pt x="363" y="120"/>
                      </a:cubicBezTo>
                      <a:cubicBezTo>
                        <a:pt x="379" y="83"/>
                        <a:pt x="379" y="83"/>
                        <a:pt x="379" y="83"/>
                      </a:cubicBezTo>
                      <a:cubicBezTo>
                        <a:pt x="303" y="21"/>
                        <a:pt x="233" y="0"/>
                        <a:pt x="17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íşļiḓè">
                  <a:extLst>
                    <a:ext uri="{FF2B5EF4-FFF2-40B4-BE49-F238E27FC236}">
                      <a16:creationId xmlns:a16="http://schemas.microsoft.com/office/drawing/2014/main" xmlns="" id="{6DA689EA-78D2-4617-B818-CDAC4D6F319C}"/>
                    </a:ext>
                  </a:extLst>
                </p:cNvPr>
                <p:cNvSpPr/>
                <p:nvPr/>
              </p:nvSpPr>
              <p:spPr bwMode="auto">
                <a:xfrm>
                  <a:off x="6778625" y="2278063"/>
                  <a:ext cx="427038" cy="447675"/>
                </a:xfrm>
                <a:custGeom>
                  <a:avLst/>
                  <a:gdLst>
                    <a:gd name="T0" fmla="*/ 306 w 306"/>
                    <a:gd name="T1" fmla="*/ 60 h 322"/>
                    <a:gd name="T2" fmla="*/ 52 w 306"/>
                    <a:gd name="T3" fmla="*/ 314 h 322"/>
                    <a:gd name="T4" fmla="*/ 265 w 306"/>
                    <a:gd name="T5" fmla="*/ 0 h 322"/>
                    <a:gd name="T6" fmla="*/ 306 w 306"/>
                    <a:gd name="T7" fmla="*/ 6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6" h="322">
                      <a:moveTo>
                        <a:pt x="306" y="60"/>
                      </a:moveTo>
                      <a:cubicBezTo>
                        <a:pt x="306" y="60"/>
                        <a:pt x="213" y="322"/>
                        <a:pt x="52" y="314"/>
                      </a:cubicBezTo>
                      <a:cubicBezTo>
                        <a:pt x="52" y="314"/>
                        <a:pt x="0" y="91"/>
                        <a:pt x="265" y="0"/>
                      </a:cubicBezTo>
                      <a:cubicBezTo>
                        <a:pt x="306" y="60"/>
                        <a:pt x="306" y="60"/>
                        <a:pt x="306" y="6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íṡļiďè">
                  <a:extLst>
                    <a:ext uri="{FF2B5EF4-FFF2-40B4-BE49-F238E27FC236}">
                      <a16:creationId xmlns:a16="http://schemas.microsoft.com/office/drawing/2014/main" xmlns="" id="{ED96BF64-008B-40FE-9BA7-A88A4479091C}"/>
                    </a:ext>
                  </a:extLst>
                </p:cNvPr>
                <p:cNvSpPr/>
                <p:nvPr/>
              </p:nvSpPr>
              <p:spPr bwMode="auto">
                <a:xfrm>
                  <a:off x="6845300" y="2278063"/>
                  <a:ext cx="355600" cy="436563"/>
                </a:xfrm>
                <a:custGeom>
                  <a:avLst/>
                  <a:gdLst>
                    <a:gd name="T0" fmla="*/ 217 w 255"/>
                    <a:gd name="T1" fmla="*/ 0 h 314"/>
                    <a:gd name="T2" fmla="*/ 0 w 255"/>
                    <a:gd name="T3" fmla="*/ 268 h 314"/>
                    <a:gd name="T4" fmla="*/ 4 w 255"/>
                    <a:gd name="T5" fmla="*/ 314 h 314"/>
                    <a:gd name="T6" fmla="*/ 11 w 255"/>
                    <a:gd name="T7" fmla="*/ 314 h 314"/>
                    <a:gd name="T8" fmla="*/ 250 w 255"/>
                    <a:gd name="T9" fmla="*/ 80 h 314"/>
                    <a:gd name="T10" fmla="*/ 255 w 255"/>
                    <a:gd name="T11" fmla="*/ 55 h 314"/>
                    <a:gd name="T12" fmla="*/ 249 w 255"/>
                    <a:gd name="T13" fmla="*/ 47 h 314"/>
                    <a:gd name="T14" fmla="*/ 217 w 255"/>
                    <a:gd name="T15" fmla="*/ 0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314">
                      <a:moveTo>
                        <a:pt x="217" y="0"/>
                      </a:moveTo>
                      <a:cubicBezTo>
                        <a:pt x="27" y="65"/>
                        <a:pt x="0" y="198"/>
                        <a:pt x="0" y="268"/>
                      </a:cubicBezTo>
                      <a:cubicBezTo>
                        <a:pt x="0" y="296"/>
                        <a:pt x="4" y="314"/>
                        <a:pt x="4" y="314"/>
                      </a:cubicBezTo>
                      <a:cubicBezTo>
                        <a:pt x="7" y="314"/>
                        <a:pt x="9" y="314"/>
                        <a:pt x="11" y="314"/>
                      </a:cubicBezTo>
                      <a:cubicBezTo>
                        <a:pt x="141" y="314"/>
                        <a:pt x="225" y="140"/>
                        <a:pt x="250" y="80"/>
                      </a:cubicBezTo>
                      <a:cubicBezTo>
                        <a:pt x="251" y="72"/>
                        <a:pt x="253" y="63"/>
                        <a:pt x="255" y="55"/>
                      </a:cubicBezTo>
                      <a:cubicBezTo>
                        <a:pt x="249" y="47"/>
                        <a:pt x="249" y="47"/>
                        <a:pt x="249" y="47"/>
                      </a:cubicBezTo>
                      <a:cubicBezTo>
                        <a:pt x="217" y="0"/>
                        <a:pt x="217" y="0"/>
                        <a:pt x="21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íṧḷïdè">
                  <a:extLst>
                    <a:ext uri="{FF2B5EF4-FFF2-40B4-BE49-F238E27FC236}">
                      <a16:creationId xmlns:a16="http://schemas.microsoft.com/office/drawing/2014/main" xmlns="" id="{AAE2D43F-6C8C-4841-ABA3-7E2568D8C82B}"/>
                    </a:ext>
                  </a:extLst>
                </p:cNvPr>
                <p:cNvSpPr/>
                <p:nvPr/>
              </p:nvSpPr>
              <p:spPr bwMode="auto">
                <a:xfrm>
                  <a:off x="7096125" y="2281238"/>
                  <a:ext cx="436563" cy="500063"/>
                </a:xfrm>
                <a:custGeom>
                  <a:avLst/>
                  <a:gdLst>
                    <a:gd name="T0" fmla="*/ 162 w 313"/>
                    <a:gd name="T1" fmla="*/ 4 h 360"/>
                    <a:gd name="T2" fmla="*/ 209 w 313"/>
                    <a:gd name="T3" fmla="*/ 360 h 360"/>
                    <a:gd name="T4" fmla="*/ 89 w 313"/>
                    <a:gd name="T5" fmla="*/ 0 h 360"/>
                    <a:gd name="T6" fmla="*/ 162 w 313"/>
                    <a:gd name="T7" fmla="*/ 4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0">
                      <a:moveTo>
                        <a:pt x="162" y="4"/>
                      </a:moveTo>
                      <a:cubicBezTo>
                        <a:pt x="162" y="4"/>
                        <a:pt x="313" y="237"/>
                        <a:pt x="209" y="360"/>
                      </a:cubicBezTo>
                      <a:cubicBezTo>
                        <a:pt x="209" y="360"/>
                        <a:pt x="0" y="266"/>
                        <a:pt x="89" y="0"/>
                      </a:cubicBezTo>
                      <a:cubicBezTo>
                        <a:pt x="162" y="4"/>
                        <a:pt x="162" y="4"/>
                        <a:pt x="162" y="4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íŝļïḍè">
                  <a:extLst>
                    <a:ext uri="{FF2B5EF4-FFF2-40B4-BE49-F238E27FC236}">
                      <a16:creationId xmlns:a16="http://schemas.microsoft.com/office/drawing/2014/main" xmlns="" id="{A19B63B1-534B-4A3A-A7FE-0585DB47E1B3}"/>
                    </a:ext>
                  </a:extLst>
                </p:cNvPr>
                <p:cNvSpPr/>
                <p:nvPr/>
              </p:nvSpPr>
              <p:spPr bwMode="auto">
                <a:xfrm>
                  <a:off x="7189788" y="2281238"/>
                  <a:ext cx="247650" cy="500063"/>
                </a:xfrm>
                <a:custGeom>
                  <a:avLst/>
                  <a:gdLst>
                    <a:gd name="T0" fmla="*/ 22 w 178"/>
                    <a:gd name="T1" fmla="*/ 0 h 360"/>
                    <a:gd name="T2" fmla="*/ 8 w 178"/>
                    <a:gd name="T3" fmla="*/ 53 h 360"/>
                    <a:gd name="T4" fmla="*/ 3 w 178"/>
                    <a:gd name="T5" fmla="*/ 78 h 360"/>
                    <a:gd name="T6" fmla="*/ 0 w 178"/>
                    <a:gd name="T7" fmla="*/ 125 h 360"/>
                    <a:gd name="T8" fmla="*/ 142 w 178"/>
                    <a:gd name="T9" fmla="*/ 360 h 360"/>
                    <a:gd name="T10" fmla="*/ 178 w 178"/>
                    <a:gd name="T11" fmla="*/ 249 h 360"/>
                    <a:gd name="T12" fmla="*/ 119 w 178"/>
                    <a:gd name="T13" fmla="*/ 46 h 360"/>
                    <a:gd name="T14" fmla="*/ 93 w 178"/>
                    <a:gd name="T15" fmla="*/ 28 h 360"/>
                    <a:gd name="T16" fmla="*/ 93 w 178"/>
                    <a:gd name="T17" fmla="*/ 28 h 360"/>
                    <a:gd name="T18" fmla="*/ 93 w 178"/>
                    <a:gd name="T19" fmla="*/ 28 h 360"/>
                    <a:gd name="T20" fmla="*/ 98 w 178"/>
                    <a:gd name="T21" fmla="*/ 9 h 360"/>
                    <a:gd name="T22" fmla="*/ 95 w 178"/>
                    <a:gd name="T23" fmla="*/ 4 h 360"/>
                    <a:gd name="T24" fmla="*/ 95 w 178"/>
                    <a:gd name="T25" fmla="*/ 4 h 360"/>
                    <a:gd name="T26" fmla="*/ 22 w 178"/>
                    <a:gd name="T2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8" h="360">
                      <a:moveTo>
                        <a:pt x="22" y="0"/>
                      </a:moveTo>
                      <a:cubicBezTo>
                        <a:pt x="16" y="18"/>
                        <a:pt x="11" y="36"/>
                        <a:pt x="8" y="53"/>
                      </a:cubicBezTo>
                      <a:cubicBezTo>
                        <a:pt x="6" y="61"/>
                        <a:pt x="4" y="70"/>
                        <a:pt x="3" y="78"/>
                      </a:cubicBezTo>
                      <a:cubicBezTo>
                        <a:pt x="1" y="94"/>
                        <a:pt x="0" y="110"/>
                        <a:pt x="0" y="125"/>
                      </a:cubicBezTo>
                      <a:cubicBezTo>
                        <a:pt x="0" y="296"/>
                        <a:pt x="142" y="360"/>
                        <a:pt x="142" y="360"/>
                      </a:cubicBezTo>
                      <a:cubicBezTo>
                        <a:pt x="168" y="328"/>
                        <a:pt x="178" y="290"/>
                        <a:pt x="178" y="249"/>
                      </a:cubicBezTo>
                      <a:cubicBezTo>
                        <a:pt x="178" y="174"/>
                        <a:pt x="143" y="93"/>
                        <a:pt x="119" y="46"/>
                      </a:cubicBezTo>
                      <a:cubicBezTo>
                        <a:pt x="110" y="40"/>
                        <a:pt x="102" y="34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8" y="9"/>
                        <a:pt x="98" y="9"/>
                        <a:pt x="98" y="9"/>
                      </a:cubicBezTo>
                      <a:cubicBezTo>
                        <a:pt x="97" y="7"/>
                        <a:pt x="96" y="5"/>
                        <a:pt x="95" y="4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22" y="0"/>
                        <a:pt x="22" y="0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í$ḷidé">
                  <a:extLst>
                    <a:ext uri="{FF2B5EF4-FFF2-40B4-BE49-F238E27FC236}">
                      <a16:creationId xmlns:a16="http://schemas.microsoft.com/office/drawing/2014/main" xmlns="" id="{2A2E8914-7340-4AB1-9161-9EC68C64F15F}"/>
                    </a:ext>
                  </a:extLst>
                </p:cNvPr>
                <p:cNvSpPr/>
                <p:nvPr/>
              </p:nvSpPr>
              <p:spPr bwMode="auto">
                <a:xfrm>
                  <a:off x="7319963" y="2130425"/>
                  <a:ext cx="577850" cy="458788"/>
                </a:xfrm>
                <a:custGeom>
                  <a:avLst/>
                  <a:gdLst>
                    <a:gd name="T0" fmla="*/ 20 w 415"/>
                    <a:gd name="T1" fmla="*/ 63 h 330"/>
                    <a:gd name="T2" fmla="*/ 415 w 415"/>
                    <a:gd name="T3" fmla="*/ 154 h 330"/>
                    <a:gd name="T4" fmla="*/ 0 w 415"/>
                    <a:gd name="T5" fmla="*/ 136 h 330"/>
                    <a:gd name="T6" fmla="*/ 20 w 415"/>
                    <a:gd name="T7" fmla="*/ 63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5" h="330">
                      <a:moveTo>
                        <a:pt x="20" y="63"/>
                      </a:moveTo>
                      <a:cubicBezTo>
                        <a:pt x="20" y="63"/>
                        <a:pt x="304" y="0"/>
                        <a:pt x="415" y="154"/>
                      </a:cubicBezTo>
                      <a:cubicBezTo>
                        <a:pt x="415" y="154"/>
                        <a:pt x="268" y="330"/>
                        <a:pt x="0" y="136"/>
                      </a:cubicBezTo>
                      <a:cubicBezTo>
                        <a:pt x="20" y="63"/>
                        <a:pt x="20" y="63"/>
                        <a:pt x="20" y="63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îṩľídé">
                  <a:extLst>
                    <a:ext uri="{FF2B5EF4-FFF2-40B4-BE49-F238E27FC236}">
                      <a16:creationId xmlns:a16="http://schemas.microsoft.com/office/drawing/2014/main" xmlns="" id="{F27DD578-EBE7-41E2-A7D6-EBB93FDC2896}"/>
                    </a:ext>
                  </a:extLst>
                </p:cNvPr>
                <p:cNvSpPr/>
                <p:nvPr/>
              </p:nvSpPr>
              <p:spPr bwMode="auto">
                <a:xfrm>
                  <a:off x="7319963" y="2225675"/>
                  <a:ext cx="577850" cy="220663"/>
                </a:xfrm>
                <a:custGeom>
                  <a:avLst/>
                  <a:gdLst>
                    <a:gd name="T0" fmla="*/ 18 w 415"/>
                    <a:gd name="T1" fmla="*/ 0 h 159"/>
                    <a:gd name="T2" fmla="*/ 5 w 415"/>
                    <a:gd name="T3" fmla="*/ 49 h 159"/>
                    <a:gd name="T4" fmla="*/ 0 w 415"/>
                    <a:gd name="T5" fmla="*/ 68 h 159"/>
                    <a:gd name="T6" fmla="*/ 238 w 415"/>
                    <a:gd name="T7" fmla="*/ 159 h 159"/>
                    <a:gd name="T8" fmla="*/ 415 w 415"/>
                    <a:gd name="T9" fmla="*/ 86 h 159"/>
                    <a:gd name="T10" fmla="*/ 357 w 415"/>
                    <a:gd name="T11" fmla="*/ 32 h 159"/>
                    <a:gd name="T12" fmla="*/ 215 w 415"/>
                    <a:gd name="T13" fmla="*/ 70 h 159"/>
                    <a:gd name="T14" fmla="*/ 22 w 415"/>
                    <a:gd name="T15" fmla="*/ 23 h 159"/>
                    <a:gd name="T16" fmla="*/ 23 w 415"/>
                    <a:gd name="T17" fmla="*/ 3 h 159"/>
                    <a:gd name="T18" fmla="*/ 18 w 415"/>
                    <a:gd name="T1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5" h="159">
                      <a:moveTo>
                        <a:pt x="18" y="0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95" y="137"/>
                        <a:pt x="175" y="159"/>
                        <a:pt x="238" y="159"/>
                      </a:cubicBezTo>
                      <a:cubicBezTo>
                        <a:pt x="354" y="159"/>
                        <a:pt x="415" y="86"/>
                        <a:pt x="415" y="86"/>
                      </a:cubicBezTo>
                      <a:cubicBezTo>
                        <a:pt x="399" y="64"/>
                        <a:pt x="379" y="46"/>
                        <a:pt x="357" y="32"/>
                      </a:cubicBezTo>
                      <a:cubicBezTo>
                        <a:pt x="323" y="53"/>
                        <a:pt x="276" y="70"/>
                        <a:pt x="215" y="70"/>
                      </a:cubicBezTo>
                      <a:cubicBezTo>
                        <a:pt x="162" y="70"/>
                        <a:pt x="98" y="57"/>
                        <a:pt x="22" y="2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2"/>
                        <a:pt x="20" y="1"/>
                        <a:pt x="1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íšḻiďe">
                  <a:extLst>
                    <a:ext uri="{FF2B5EF4-FFF2-40B4-BE49-F238E27FC236}">
                      <a16:creationId xmlns:a16="http://schemas.microsoft.com/office/drawing/2014/main" xmlns="" id="{99D15C6F-4BB7-4B5C-9683-FD5BB060469E}"/>
                    </a:ext>
                  </a:extLst>
                </p:cNvPr>
                <p:cNvSpPr/>
                <p:nvPr/>
              </p:nvSpPr>
              <p:spPr bwMode="auto">
                <a:xfrm>
                  <a:off x="7783513" y="2149475"/>
                  <a:ext cx="138113" cy="120650"/>
                </a:xfrm>
                <a:custGeom>
                  <a:avLst/>
                  <a:gdLst>
                    <a:gd name="T0" fmla="*/ 85 w 99"/>
                    <a:gd name="T1" fmla="*/ 0 h 86"/>
                    <a:gd name="T2" fmla="*/ 0 w 99"/>
                    <a:gd name="T3" fmla="*/ 72 h 86"/>
                    <a:gd name="T4" fmla="*/ 24 w 99"/>
                    <a:gd name="T5" fmla="*/ 86 h 86"/>
                    <a:gd name="T6" fmla="*/ 99 w 99"/>
                    <a:gd name="T7" fmla="*/ 11 h 86"/>
                    <a:gd name="T8" fmla="*/ 85 w 99"/>
                    <a:gd name="T9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86">
                      <a:moveTo>
                        <a:pt x="85" y="0"/>
                      </a:moveTo>
                      <a:cubicBezTo>
                        <a:pt x="73" y="17"/>
                        <a:pt x="46" y="49"/>
                        <a:pt x="0" y="72"/>
                      </a:cubicBezTo>
                      <a:cubicBezTo>
                        <a:pt x="8" y="76"/>
                        <a:pt x="16" y="81"/>
                        <a:pt x="24" y="86"/>
                      </a:cubicBezTo>
                      <a:cubicBezTo>
                        <a:pt x="76" y="53"/>
                        <a:pt x="99" y="11"/>
                        <a:pt x="99" y="11"/>
                      </a:cubicBezTo>
                      <a:cubicBezTo>
                        <a:pt x="94" y="7"/>
                        <a:pt x="90" y="3"/>
                        <a:pt x="8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iṧļîde">
                  <a:extLst>
                    <a:ext uri="{FF2B5EF4-FFF2-40B4-BE49-F238E27FC236}">
                      <a16:creationId xmlns:a16="http://schemas.microsoft.com/office/drawing/2014/main" xmlns="" id="{206ADB8B-4C0F-4EDD-A81E-66D218E8DD9D}"/>
                    </a:ext>
                  </a:extLst>
                </p:cNvPr>
                <p:cNvSpPr/>
                <p:nvPr/>
              </p:nvSpPr>
              <p:spPr bwMode="auto">
                <a:xfrm>
                  <a:off x="7350125" y="2228850"/>
                  <a:ext cx="466725" cy="93663"/>
                </a:xfrm>
                <a:custGeom>
                  <a:avLst/>
                  <a:gdLst>
                    <a:gd name="T0" fmla="*/ 1 w 335"/>
                    <a:gd name="T1" fmla="*/ 0 h 67"/>
                    <a:gd name="T2" fmla="*/ 0 w 335"/>
                    <a:gd name="T3" fmla="*/ 20 h 67"/>
                    <a:gd name="T4" fmla="*/ 193 w 335"/>
                    <a:gd name="T5" fmla="*/ 67 h 67"/>
                    <a:gd name="T6" fmla="*/ 335 w 335"/>
                    <a:gd name="T7" fmla="*/ 29 h 67"/>
                    <a:gd name="T8" fmla="*/ 311 w 335"/>
                    <a:gd name="T9" fmla="*/ 15 h 67"/>
                    <a:gd name="T10" fmla="*/ 187 w 335"/>
                    <a:gd name="T11" fmla="*/ 44 h 67"/>
                    <a:gd name="T12" fmla="*/ 1 w 335"/>
                    <a:gd name="T1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67">
                      <a:moveTo>
                        <a:pt x="1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6" y="54"/>
                        <a:pt x="140" y="67"/>
                        <a:pt x="193" y="67"/>
                      </a:cubicBezTo>
                      <a:cubicBezTo>
                        <a:pt x="254" y="67"/>
                        <a:pt x="301" y="50"/>
                        <a:pt x="335" y="29"/>
                      </a:cubicBezTo>
                      <a:cubicBezTo>
                        <a:pt x="327" y="24"/>
                        <a:pt x="319" y="19"/>
                        <a:pt x="311" y="15"/>
                      </a:cubicBezTo>
                      <a:cubicBezTo>
                        <a:pt x="279" y="32"/>
                        <a:pt x="238" y="44"/>
                        <a:pt x="187" y="44"/>
                      </a:cubicBezTo>
                      <a:cubicBezTo>
                        <a:pt x="136" y="44"/>
                        <a:pt x="74" y="32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iṡľïḑé">
                  <a:extLst>
                    <a:ext uri="{FF2B5EF4-FFF2-40B4-BE49-F238E27FC236}">
                      <a16:creationId xmlns:a16="http://schemas.microsoft.com/office/drawing/2014/main" xmlns="" id="{E45ED09B-27C9-4D0B-8F5C-1C438FEA4D19}"/>
                    </a:ext>
                  </a:extLst>
                </p:cNvPr>
                <p:cNvSpPr/>
                <p:nvPr/>
              </p:nvSpPr>
              <p:spPr bwMode="auto">
                <a:xfrm>
                  <a:off x="7640638" y="2049463"/>
                  <a:ext cx="271463" cy="100013"/>
                </a:xfrm>
                <a:custGeom>
                  <a:avLst/>
                  <a:gdLst>
                    <a:gd name="T0" fmla="*/ 24 w 194"/>
                    <a:gd name="T1" fmla="*/ 0 h 72"/>
                    <a:gd name="T2" fmla="*/ 0 w 194"/>
                    <a:gd name="T3" fmla="*/ 24 h 72"/>
                    <a:gd name="T4" fmla="*/ 24 w 194"/>
                    <a:gd name="T5" fmla="*/ 24 h 72"/>
                    <a:gd name="T6" fmla="*/ 187 w 194"/>
                    <a:gd name="T7" fmla="*/ 72 h 72"/>
                    <a:gd name="T8" fmla="*/ 194 w 194"/>
                    <a:gd name="T9" fmla="*/ 60 h 72"/>
                    <a:gd name="T10" fmla="*/ 24 w 194"/>
                    <a:gd name="T11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4" h="72">
                      <a:moveTo>
                        <a:pt x="24" y="0"/>
                      </a:moveTo>
                      <a:cubicBezTo>
                        <a:pt x="17" y="9"/>
                        <a:pt x="9" y="17"/>
                        <a:pt x="0" y="24"/>
                      </a:cubicBezTo>
                      <a:cubicBezTo>
                        <a:pt x="8" y="24"/>
                        <a:pt x="16" y="24"/>
                        <a:pt x="24" y="24"/>
                      </a:cubicBezTo>
                      <a:cubicBezTo>
                        <a:pt x="82" y="24"/>
                        <a:pt x="140" y="36"/>
                        <a:pt x="187" y="72"/>
                      </a:cubicBezTo>
                      <a:cubicBezTo>
                        <a:pt x="192" y="65"/>
                        <a:pt x="194" y="60"/>
                        <a:pt x="194" y="60"/>
                      </a:cubicBezTo>
                      <a:cubicBezTo>
                        <a:pt x="147" y="16"/>
                        <a:pt x="85" y="1"/>
                        <a:pt x="2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ïṩļiḓé">
                  <a:extLst>
                    <a:ext uri="{FF2B5EF4-FFF2-40B4-BE49-F238E27FC236}">
                      <a16:creationId xmlns:a16="http://schemas.microsoft.com/office/drawing/2014/main" xmlns="" id="{66CEBCD0-3DA5-40DA-A61A-C317E4D0B0AA}"/>
                    </a:ext>
                  </a:extLst>
                </p:cNvPr>
                <p:cNvSpPr/>
                <p:nvPr/>
              </p:nvSpPr>
              <p:spPr bwMode="auto">
                <a:xfrm>
                  <a:off x="7342188" y="2176463"/>
                  <a:ext cx="12700" cy="49213"/>
                </a:xfrm>
                <a:custGeom>
                  <a:avLst/>
                  <a:gdLst>
                    <a:gd name="T0" fmla="*/ 8 w 9"/>
                    <a:gd name="T1" fmla="*/ 0 h 35"/>
                    <a:gd name="T2" fmla="*/ 2 w 9"/>
                    <a:gd name="T3" fmla="*/ 4 h 35"/>
                    <a:gd name="T4" fmla="*/ 2 w 9"/>
                    <a:gd name="T5" fmla="*/ 4 h 35"/>
                    <a:gd name="T6" fmla="*/ 0 w 9"/>
                    <a:gd name="T7" fmla="*/ 34 h 35"/>
                    <a:gd name="T8" fmla="*/ 2 w 9"/>
                    <a:gd name="T9" fmla="*/ 35 h 35"/>
                    <a:gd name="T10" fmla="*/ 4 w 9"/>
                    <a:gd name="T11" fmla="*/ 30 h 35"/>
                    <a:gd name="T12" fmla="*/ 8 w 9"/>
                    <a:gd name="T13" fmla="*/ 30 h 35"/>
                    <a:gd name="T14" fmla="*/ 9 w 9"/>
                    <a:gd name="T15" fmla="*/ 2 h 35"/>
                    <a:gd name="T16" fmla="*/ 8 w 9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35">
                      <a:moveTo>
                        <a:pt x="8" y="0"/>
                      </a:moveTo>
                      <a:cubicBezTo>
                        <a:pt x="6" y="2"/>
                        <a:pt x="4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5"/>
                        <a:pt x="1" y="35"/>
                        <a:pt x="2" y="35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5" y="30"/>
                        <a:pt x="8" y="3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î$ľïḑè">
                  <a:extLst>
                    <a:ext uri="{FF2B5EF4-FFF2-40B4-BE49-F238E27FC236}">
                      <a16:creationId xmlns:a16="http://schemas.microsoft.com/office/drawing/2014/main" xmlns="" id="{798988A4-0BCF-47AB-A9BE-D423066A2EAA}"/>
                    </a:ext>
                  </a:extLst>
                </p:cNvPr>
                <p:cNvSpPr/>
                <p:nvPr/>
              </p:nvSpPr>
              <p:spPr bwMode="auto">
                <a:xfrm>
                  <a:off x="7435850" y="2049463"/>
                  <a:ext cx="238125" cy="73025"/>
                </a:xfrm>
                <a:custGeom>
                  <a:avLst/>
                  <a:gdLst>
                    <a:gd name="T0" fmla="*/ 165 w 171"/>
                    <a:gd name="T1" fmla="*/ 0 h 52"/>
                    <a:gd name="T2" fmla="*/ 33 w 171"/>
                    <a:gd name="T3" fmla="*/ 18 h 52"/>
                    <a:gd name="T4" fmla="*/ 0 w 171"/>
                    <a:gd name="T5" fmla="*/ 52 h 52"/>
                    <a:gd name="T6" fmla="*/ 147 w 171"/>
                    <a:gd name="T7" fmla="*/ 24 h 52"/>
                    <a:gd name="T8" fmla="*/ 171 w 171"/>
                    <a:gd name="T9" fmla="*/ 0 h 52"/>
                    <a:gd name="T10" fmla="*/ 165 w 171"/>
                    <a:gd name="T11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1" h="52">
                      <a:moveTo>
                        <a:pt x="165" y="0"/>
                      </a:moveTo>
                      <a:cubicBezTo>
                        <a:pt x="118" y="0"/>
                        <a:pt x="72" y="8"/>
                        <a:pt x="33" y="18"/>
                      </a:cubicBezTo>
                      <a:cubicBezTo>
                        <a:pt x="24" y="30"/>
                        <a:pt x="13" y="41"/>
                        <a:pt x="0" y="52"/>
                      </a:cubicBezTo>
                      <a:cubicBezTo>
                        <a:pt x="38" y="41"/>
                        <a:pt x="91" y="27"/>
                        <a:pt x="147" y="24"/>
                      </a:cubicBezTo>
                      <a:cubicBezTo>
                        <a:pt x="156" y="17"/>
                        <a:pt x="164" y="9"/>
                        <a:pt x="171" y="0"/>
                      </a:cubicBezTo>
                      <a:cubicBezTo>
                        <a:pt x="169" y="0"/>
                        <a:pt x="167" y="0"/>
                        <a:pt x="16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ïšḷiḍe">
                  <a:extLst>
                    <a:ext uri="{FF2B5EF4-FFF2-40B4-BE49-F238E27FC236}">
                      <a16:creationId xmlns:a16="http://schemas.microsoft.com/office/drawing/2014/main" xmlns="" id="{0539901C-66C5-44A4-BF08-8D483717B9D1}"/>
                    </a:ext>
                  </a:extLst>
                </p:cNvPr>
                <p:cNvSpPr/>
                <p:nvPr/>
              </p:nvSpPr>
              <p:spPr bwMode="auto">
                <a:xfrm>
                  <a:off x="7353300" y="2174875"/>
                  <a:ext cx="1588" cy="4763"/>
                </a:xfrm>
                <a:custGeom>
                  <a:avLst/>
                  <a:gdLst>
                    <a:gd name="T0" fmla="*/ 2 w 2"/>
                    <a:gd name="T1" fmla="*/ 0 h 3"/>
                    <a:gd name="T2" fmla="*/ 0 w 2"/>
                    <a:gd name="T3" fmla="*/ 1 h 3"/>
                    <a:gd name="T4" fmla="*/ 1 w 2"/>
                    <a:gd name="T5" fmla="*/ 3 h 3"/>
                    <a:gd name="T6" fmla="*/ 2 w 2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í$ḷíďé">
                  <a:extLst>
                    <a:ext uri="{FF2B5EF4-FFF2-40B4-BE49-F238E27FC236}">
                      <a16:creationId xmlns:a16="http://schemas.microsoft.com/office/drawing/2014/main" xmlns="" id="{0917C7A3-F56E-4D7C-881A-D187AFAD0319}"/>
                    </a:ext>
                  </a:extLst>
                </p:cNvPr>
                <p:cNvSpPr/>
                <p:nvPr/>
              </p:nvSpPr>
              <p:spPr bwMode="auto">
                <a:xfrm>
                  <a:off x="7412038" y="2074863"/>
                  <a:ext cx="69850" cy="55563"/>
                </a:xfrm>
                <a:custGeom>
                  <a:avLst/>
                  <a:gdLst>
                    <a:gd name="T0" fmla="*/ 50 w 50"/>
                    <a:gd name="T1" fmla="*/ 0 h 40"/>
                    <a:gd name="T2" fmla="*/ 37 w 50"/>
                    <a:gd name="T3" fmla="*/ 4 h 40"/>
                    <a:gd name="T4" fmla="*/ 0 w 50"/>
                    <a:gd name="T5" fmla="*/ 40 h 40"/>
                    <a:gd name="T6" fmla="*/ 17 w 50"/>
                    <a:gd name="T7" fmla="*/ 34 h 40"/>
                    <a:gd name="T8" fmla="*/ 50 w 50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40">
                      <a:moveTo>
                        <a:pt x="50" y="0"/>
                      </a:moveTo>
                      <a:cubicBezTo>
                        <a:pt x="46" y="1"/>
                        <a:pt x="41" y="3"/>
                        <a:pt x="37" y="4"/>
                      </a:cubicBezTo>
                      <a:cubicBezTo>
                        <a:pt x="26" y="16"/>
                        <a:pt x="14" y="28"/>
                        <a:pt x="0" y="40"/>
                      </a:cubicBezTo>
                      <a:cubicBezTo>
                        <a:pt x="6" y="38"/>
                        <a:pt x="11" y="36"/>
                        <a:pt x="17" y="34"/>
                      </a:cubicBezTo>
                      <a:cubicBezTo>
                        <a:pt x="30" y="23"/>
                        <a:pt x="41" y="12"/>
                        <a:pt x="5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ïŝ1îdé">
                  <a:extLst>
                    <a:ext uri="{FF2B5EF4-FFF2-40B4-BE49-F238E27FC236}">
                      <a16:creationId xmlns:a16="http://schemas.microsoft.com/office/drawing/2014/main" xmlns="" id="{BB847BC4-90AA-4292-BE37-BE68C518E682}"/>
                    </a:ext>
                  </a:extLst>
                </p:cNvPr>
                <p:cNvSpPr/>
                <p:nvPr/>
              </p:nvSpPr>
              <p:spPr bwMode="auto">
                <a:xfrm>
                  <a:off x="7343775" y="2079625"/>
                  <a:ext cx="120650" cy="101600"/>
                </a:xfrm>
                <a:custGeom>
                  <a:avLst/>
                  <a:gdLst>
                    <a:gd name="T0" fmla="*/ 8 w 86"/>
                    <a:gd name="T1" fmla="*/ 62 h 73"/>
                    <a:gd name="T2" fmla="*/ 0 w 86"/>
                    <a:gd name="T3" fmla="*/ 68 h 73"/>
                    <a:gd name="T4" fmla="*/ 0 w 86"/>
                    <a:gd name="T5" fmla="*/ 73 h 73"/>
                    <a:gd name="T6" fmla="*/ 0 w 86"/>
                    <a:gd name="T7" fmla="*/ 73 h 73"/>
                    <a:gd name="T8" fmla="*/ 6 w 86"/>
                    <a:gd name="T9" fmla="*/ 69 h 73"/>
                    <a:gd name="T10" fmla="*/ 8 w 86"/>
                    <a:gd name="T11" fmla="*/ 68 h 73"/>
                    <a:gd name="T12" fmla="*/ 8 w 86"/>
                    <a:gd name="T13" fmla="*/ 62 h 73"/>
                    <a:gd name="T14" fmla="*/ 86 w 86"/>
                    <a:gd name="T15" fmla="*/ 0 h 73"/>
                    <a:gd name="T16" fmla="*/ 78 w 86"/>
                    <a:gd name="T17" fmla="*/ 2 h 73"/>
                    <a:gd name="T18" fmla="*/ 38 w 86"/>
                    <a:gd name="T19" fmla="*/ 40 h 73"/>
                    <a:gd name="T20" fmla="*/ 49 w 86"/>
                    <a:gd name="T21" fmla="*/ 36 h 73"/>
                    <a:gd name="T22" fmla="*/ 86 w 86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6" h="73">
                      <a:moveTo>
                        <a:pt x="8" y="62"/>
                      </a:moveTo>
                      <a:cubicBezTo>
                        <a:pt x="5" y="64"/>
                        <a:pt x="3" y="66"/>
                        <a:pt x="0" y="68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2" y="72"/>
                        <a:pt x="4" y="71"/>
                        <a:pt x="6" y="69"/>
                      </a:cubicBezTo>
                      <a:cubicBezTo>
                        <a:pt x="6" y="69"/>
                        <a:pt x="7" y="68"/>
                        <a:pt x="8" y="68"/>
                      </a:cubicBezTo>
                      <a:cubicBezTo>
                        <a:pt x="8" y="62"/>
                        <a:pt x="8" y="62"/>
                        <a:pt x="8" y="62"/>
                      </a:cubicBezTo>
                      <a:moveTo>
                        <a:pt x="86" y="0"/>
                      </a:moveTo>
                      <a:cubicBezTo>
                        <a:pt x="83" y="0"/>
                        <a:pt x="81" y="1"/>
                        <a:pt x="78" y="2"/>
                      </a:cubicBezTo>
                      <a:cubicBezTo>
                        <a:pt x="66" y="15"/>
                        <a:pt x="53" y="27"/>
                        <a:pt x="38" y="40"/>
                      </a:cubicBezTo>
                      <a:cubicBezTo>
                        <a:pt x="41" y="39"/>
                        <a:pt x="45" y="37"/>
                        <a:pt x="49" y="36"/>
                      </a:cubicBezTo>
                      <a:cubicBezTo>
                        <a:pt x="63" y="24"/>
                        <a:pt x="75" y="12"/>
                        <a:pt x="8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iṣḻïḑé">
                  <a:extLst>
                    <a:ext uri="{FF2B5EF4-FFF2-40B4-BE49-F238E27FC236}">
                      <a16:creationId xmlns:a16="http://schemas.microsoft.com/office/drawing/2014/main" xmlns="" id="{2956454C-4E84-4E14-A2F2-0DA8749A5703}"/>
                    </a:ext>
                  </a:extLst>
                </p:cNvPr>
                <p:cNvSpPr/>
                <p:nvPr/>
              </p:nvSpPr>
              <p:spPr bwMode="auto">
                <a:xfrm>
                  <a:off x="7343775" y="2082800"/>
                  <a:ext cx="109538" cy="92075"/>
                </a:xfrm>
                <a:custGeom>
                  <a:avLst/>
                  <a:gdLst>
                    <a:gd name="T0" fmla="*/ 78 w 78"/>
                    <a:gd name="T1" fmla="*/ 0 h 66"/>
                    <a:gd name="T2" fmla="*/ 5 w 78"/>
                    <a:gd name="T3" fmla="*/ 25 h 66"/>
                    <a:gd name="T4" fmla="*/ 2 w 78"/>
                    <a:gd name="T5" fmla="*/ 34 h 66"/>
                    <a:gd name="T6" fmla="*/ 0 w 78"/>
                    <a:gd name="T7" fmla="*/ 66 h 66"/>
                    <a:gd name="T8" fmla="*/ 8 w 78"/>
                    <a:gd name="T9" fmla="*/ 60 h 66"/>
                    <a:gd name="T10" fmla="*/ 9 w 78"/>
                    <a:gd name="T11" fmla="*/ 49 h 66"/>
                    <a:gd name="T12" fmla="*/ 38 w 78"/>
                    <a:gd name="T13" fmla="*/ 38 h 66"/>
                    <a:gd name="T14" fmla="*/ 78 w 78"/>
                    <a:gd name="T1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66">
                      <a:moveTo>
                        <a:pt x="78" y="0"/>
                      </a:moveTo>
                      <a:cubicBezTo>
                        <a:pt x="41" y="10"/>
                        <a:pt x="14" y="21"/>
                        <a:pt x="5" y="25"/>
                      </a:cubicBezTo>
                      <a:cubicBezTo>
                        <a:pt x="4" y="28"/>
                        <a:pt x="3" y="31"/>
                        <a:pt x="2" y="34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3" y="64"/>
                        <a:pt x="5" y="62"/>
                        <a:pt x="8" y="60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9" y="49"/>
                        <a:pt x="19" y="45"/>
                        <a:pt x="38" y="38"/>
                      </a:cubicBezTo>
                      <a:cubicBezTo>
                        <a:pt x="53" y="25"/>
                        <a:pt x="66" y="13"/>
                        <a:pt x="7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is1íḑé">
                  <a:extLst>
                    <a:ext uri="{FF2B5EF4-FFF2-40B4-BE49-F238E27FC236}">
                      <a16:creationId xmlns:a16="http://schemas.microsoft.com/office/drawing/2014/main" xmlns="" id="{4C10DADC-937C-479B-B9F7-C4514465072F}"/>
                    </a:ext>
                  </a:extLst>
                </p:cNvPr>
                <p:cNvSpPr/>
                <p:nvPr/>
              </p:nvSpPr>
              <p:spPr bwMode="auto">
                <a:xfrm>
                  <a:off x="7346950" y="2117725"/>
                  <a:ext cx="4763" cy="12700"/>
                </a:xfrm>
                <a:custGeom>
                  <a:avLst/>
                  <a:gdLst>
                    <a:gd name="T0" fmla="*/ 3 w 3"/>
                    <a:gd name="T1" fmla="*/ 0 h 9"/>
                    <a:gd name="T2" fmla="*/ 0 w 3"/>
                    <a:gd name="T3" fmla="*/ 1 h 9"/>
                    <a:gd name="T4" fmla="*/ 0 w 3"/>
                    <a:gd name="T5" fmla="*/ 9 h 9"/>
                    <a:gd name="T6" fmla="*/ 3 w 3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9">
                      <a:moveTo>
                        <a:pt x="3" y="0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6"/>
                        <a:pt x="2" y="3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î$liḓè">
                  <a:extLst>
                    <a:ext uri="{FF2B5EF4-FFF2-40B4-BE49-F238E27FC236}">
                      <a16:creationId xmlns:a16="http://schemas.microsoft.com/office/drawing/2014/main" xmlns="" id="{9AC533C3-4A17-4FA2-8F80-2A89BB33DECD}"/>
                    </a:ext>
                  </a:extLst>
                </p:cNvPr>
                <p:cNvSpPr/>
                <p:nvPr/>
              </p:nvSpPr>
              <p:spPr bwMode="auto">
                <a:xfrm>
                  <a:off x="7343775" y="2217738"/>
                  <a:ext cx="9525" cy="11113"/>
                </a:xfrm>
                <a:custGeom>
                  <a:avLst/>
                  <a:gdLst>
                    <a:gd name="T0" fmla="*/ 6 w 6"/>
                    <a:gd name="T1" fmla="*/ 0 h 8"/>
                    <a:gd name="T2" fmla="*/ 2 w 6"/>
                    <a:gd name="T3" fmla="*/ 0 h 8"/>
                    <a:gd name="T4" fmla="*/ 0 w 6"/>
                    <a:gd name="T5" fmla="*/ 5 h 8"/>
                    <a:gd name="T6" fmla="*/ 5 w 6"/>
                    <a:gd name="T7" fmla="*/ 8 h 8"/>
                    <a:gd name="T8" fmla="*/ 6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6"/>
                        <a:pt x="4" y="7"/>
                        <a:pt x="5" y="8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íšḻiḍè">
                  <a:extLst>
                    <a:ext uri="{FF2B5EF4-FFF2-40B4-BE49-F238E27FC236}">
                      <a16:creationId xmlns:a16="http://schemas.microsoft.com/office/drawing/2014/main" xmlns="" id="{B0061A76-F9F6-4152-B06F-AAA558E13337}"/>
                    </a:ext>
                  </a:extLst>
                </p:cNvPr>
                <p:cNvSpPr/>
                <p:nvPr/>
              </p:nvSpPr>
              <p:spPr bwMode="auto">
                <a:xfrm>
                  <a:off x="7415213" y="2082800"/>
                  <a:ext cx="485775" cy="166688"/>
                </a:xfrm>
                <a:custGeom>
                  <a:avLst/>
                  <a:gdLst>
                    <a:gd name="T0" fmla="*/ 186 w 349"/>
                    <a:gd name="T1" fmla="*/ 0 h 120"/>
                    <a:gd name="T2" fmla="*/ 162 w 349"/>
                    <a:gd name="T3" fmla="*/ 0 h 120"/>
                    <a:gd name="T4" fmla="*/ 2 w 349"/>
                    <a:gd name="T5" fmla="*/ 71 h 120"/>
                    <a:gd name="T6" fmla="*/ 0 w 349"/>
                    <a:gd name="T7" fmla="*/ 90 h 120"/>
                    <a:gd name="T8" fmla="*/ 82 w 349"/>
                    <a:gd name="T9" fmla="*/ 85 h 120"/>
                    <a:gd name="T10" fmla="*/ 264 w 349"/>
                    <a:gd name="T11" fmla="*/ 120 h 120"/>
                    <a:gd name="T12" fmla="*/ 349 w 349"/>
                    <a:gd name="T13" fmla="*/ 48 h 120"/>
                    <a:gd name="T14" fmla="*/ 186 w 349"/>
                    <a:gd name="T15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9" h="120">
                      <a:moveTo>
                        <a:pt x="186" y="0"/>
                      </a:moveTo>
                      <a:cubicBezTo>
                        <a:pt x="178" y="0"/>
                        <a:pt x="170" y="0"/>
                        <a:pt x="162" y="0"/>
                      </a:cubicBezTo>
                      <a:cubicBezTo>
                        <a:pt x="126" y="32"/>
                        <a:pt x="75" y="59"/>
                        <a:pt x="2" y="71"/>
                      </a:cubicBezTo>
                      <a:cubicBezTo>
                        <a:pt x="2" y="77"/>
                        <a:pt x="1" y="83"/>
                        <a:pt x="0" y="90"/>
                      </a:cubicBezTo>
                      <a:cubicBezTo>
                        <a:pt x="23" y="87"/>
                        <a:pt x="51" y="85"/>
                        <a:pt x="82" y="85"/>
                      </a:cubicBezTo>
                      <a:cubicBezTo>
                        <a:pt x="140" y="85"/>
                        <a:pt x="207" y="92"/>
                        <a:pt x="264" y="120"/>
                      </a:cubicBezTo>
                      <a:cubicBezTo>
                        <a:pt x="310" y="97"/>
                        <a:pt x="337" y="65"/>
                        <a:pt x="349" y="48"/>
                      </a:cubicBezTo>
                      <a:cubicBezTo>
                        <a:pt x="302" y="12"/>
                        <a:pt x="244" y="0"/>
                        <a:pt x="18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îṡļïḍe">
                  <a:extLst>
                    <a:ext uri="{FF2B5EF4-FFF2-40B4-BE49-F238E27FC236}">
                      <a16:creationId xmlns:a16="http://schemas.microsoft.com/office/drawing/2014/main" xmlns="" id="{8CCDDB10-9542-49CC-BD3B-F1AC786875D6}"/>
                    </a:ext>
                  </a:extLst>
                </p:cNvPr>
                <p:cNvSpPr/>
                <p:nvPr/>
              </p:nvSpPr>
              <p:spPr bwMode="auto">
                <a:xfrm>
                  <a:off x="7353300" y="2179638"/>
                  <a:ext cx="65088" cy="38100"/>
                </a:xfrm>
                <a:custGeom>
                  <a:avLst/>
                  <a:gdLst>
                    <a:gd name="T0" fmla="*/ 1 w 47"/>
                    <a:gd name="T1" fmla="*/ 0 h 28"/>
                    <a:gd name="T2" fmla="*/ 0 w 47"/>
                    <a:gd name="T3" fmla="*/ 28 h 28"/>
                    <a:gd name="T4" fmla="*/ 45 w 47"/>
                    <a:gd name="T5" fmla="*/ 21 h 28"/>
                    <a:gd name="T6" fmla="*/ 47 w 47"/>
                    <a:gd name="T7" fmla="*/ 2 h 28"/>
                    <a:gd name="T8" fmla="*/ 8 w 47"/>
                    <a:gd name="T9" fmla="*/ 6 h 28"/>
                    <a:gd name="T10" fmla="*/ 7 w 47"/>
                    <a:gd name="T11" fmla="*/ 1 h 28"/>
                    <a:gd name="T12" fmla="*/ 4 w 47"/>
                    <a:gd name="T13" fmla="*/ 2 h 28"/>
                    <a:gd name="T14" fmla="*/ 1 w 47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28">
                      <a:moveTo>
                        <a:pt x="1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7" y="26"/>
                        <a:pt x="23" y="23"/>
                        <a:pt x="45" y="21"/>
                      </a:cubicBezTo>
                      <a:cubicBezTo>
                        <a:pt x="46" y="14"/>
                        <a:pt x="47" y="8"/>
                        <a:pt x="47" y="2"/>
                      </a:cubicBezTo>
                      <a:cubicBezTo>
                        <a:pt x="35" y="3"/>
                        <a:pt x="22" y="5"/>
                        <a:pt x="8" y="6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îş1ïḓê">
                  <a:extLst>
                    <a:ext uri="{FF2B5EF4-FFF2-40B4-BE49-F238E27FC236}">
                      <a16:creationId xmlns:a16="http://schemas.microsoft.com/office/drawing/2014/main" xmlns="" id="{767AAD19-3380-400F-A648-BE98D0D00F1D}"/>
                    </a:ext>
                  </a:extLst>
                </p:cNvPr>
                <p:cNvSpPr/>
                <p:nvPr/>
              </p:nvSpPr>
              <p:spPr bwMode="auto">
                <a:xfrm>
                  <a:off x="7362825" y="2082800"/>
                  <a:ext cx="277813" cy="104775"/>
                </a:xfrm>
                <a:custGeom>
                  <a:avLst/>
                  <a:gdLst>
                    <a:gd name="T0" fmla="*/ 200 w 200"/>
                    <a:gd name="T1" fmla="*/ 0 h 75"/>
                    <a:gd name="T2" fmla="*/ 53 w 200"/>
                    <a:gd name="T3" fmla="*/ 28 h 75"/>
                    <a:gd name="T4" fmla="*/ 0 w 200"/>
                    <a:gd name="T5" fmla="*/ 70 h 75"/>
                    <a:gd name="T6" fmla="*/ 1 w 200"/>
                    <a:gd name="T7" fmla="*/ 75 h 75"/>
                    <a:gd name="T8" fmla="*/ 40 w 200"/>
                    <a:gd name="T9" fmla="*/ 71 h 75"/>
                    <a:gd name="T10" fmla="*/ 200 w 200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" h="75">
                      <a:moveTo>
                        <a:pt x="200" y="0"/>
                      </a:moveTo>
                      <a:cubicBezTo>
                        <a:pt x="144" y="3"/>
                        <a:pt x="91" y="17"/>
                        <a:pt x="53" y="28"/>
                      </a:cubicBezTo>
                      <a:cubicBezTo>
                        <a:pt x="38" y="43"/>
                        <a:pt x="20" y="56"/>
                        <a:pt x="0" y="70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15" y="74"/>
                        <a:pt x="28" y="72"/>
                        <a:pt x="40" y="71"/>
                      </a:cubicBezTo>
                      <a:cubicBezTo>
                        <a:pt x="113" y="59"/>
                        <a:pt x="164" y="32"/>
                        <a:pt x="20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îSlidè">
                  <a:extLst>
                    <a:ext uri="{FF2B5EF4-FFF2-40B4-BE49-F238E27FC236}">
                      <a16:creationId xmlns:a16="http://schemas.microsoft.com/office/drawing/2014/main" xmlns="" id="{659CE7D1-5FB6-4165-9721-67E960C6BBCE}"/>
                    </a:ext>
                  </a:extLst>
                </p:cNvPr>
                <p:cNvSpPr/>
                <p:nvPr/>
              </p:nvSpPr>
              <p:spPr bwMode="auto">
                <a:xfrm>
                  <a:off x="7354888" y="2171700"/>
                  <a:ext cx="7938" cy="9525"/>
                </a:xfrm>
                <a:custGeom>
                  <a:avLst/>
                  <a:gdLst>
                    <a:gd name="T0" fmla="*/ 3 w 6"/>
                    <a:gd name="T1" fmla="*/ 0 h 7"/>
                    <a:gd name="T2" fmla="*/ 1 w 6"/>
                    <a:gd name="T3" fmla="*/ 2 h 7"/>
                    <a:gd name="T4" fmla="*/ 0 w 6"/>
                    <a:gd name="T5" fmla="*/ 5 h 7"/>
                    <a:gd name="T6" fmla="*/ 3 w 6"/>
                    <a:gd name="T7" fmla="*/ 7 h 7"/>
                    <a:gd name="T8" fmla="*/ 6 w 6"/>
                    <a:gd name="T9" fmla="*/ 6 h 7"/>
                    <a:gd name="T10" fmla="*/ 3 w 6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7">
                      <a:moveTo>
                        <a:pt x="3" y="0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5" y="7"/>
                        <a:pt x="6" y="6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isļiďé">
                  <a:extLst>
                    <a:ext uri="{FF2B5EF4-FFF2-40B4-BE49-F238E27FC236}">
                      <a16:creationId xmlns:a16="http://schemas.microsoft.com/office/drawing/2014/main" xmlns="" id="{7E457DA4-F77F-40D3-9F72-8EE06B489A77}"/>
                    </a:ext>
                  </a:extLst>
                </p:cNvPr>
                <p:cNvSpPr/>
                <p:nvPr/>
              </p:nvSpPr>
              <p:spPr bwMode="auto">
                <a:xfrm>
                  <a:off x="7358063" y="2122488"/>
                  <a:ext cx="77788" cy="57150"/>
                </a:xfrm>
                <a:custGeom>
                  <a:avLst/>
                  <a:gdLst>
                    <a:gd name="T0" fmla="*/ 56 w 56"/>
                    <a:gd name="T1" fmla="*/ 0 h 42"/>
                    <a:gd name="T2" fmla="*/ 39 w 56"/>
                    <a:gd name="T3" fmla="*/ 6 h 42"/>
                    <a:gd name="T4" fmla="*/ 0 w 56"/>
                    <a:gd name="T5" fmla="*/ 36 h 42"/>
                    <a:gd name="T6" fmla="*/ 3 w 56"/>
                    <a:gd name="T7" fmla="*/ 42 h 42"/>
                    <a:gd name="T8" fmla="*/ 56 w 56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42">
                      <a:moveTo>
                        <a:pt x="56" y="0"/>
                      </a:moveTo>
                      <a:cubicBezTo>
                        <a:pt x="50" y="2"/>
                        <a:pt x="45" y="4"/>
                        <a:pt x="39" y="6"/>
                      </a:cubicBezTo>
                      <a:cubicBezTo>
                        <a:pt x="28" y="16"/>
                        <a:pt x="15" y="26"/>
                        <a:pt x="0" y="36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23" y="28"/>
                        <a:pt x="41" y="15"/>
                        <a:pt x="56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íṧḻîḋè">
                  <a:extLst>
                    <a:ext uri="{FF2B5EF4-FFF2-40B4-BE49-F238E27FC236}">
                      <a16:creationId xmlns:a16="http://schemas.microsoft.com/office/drawing/2014/main" xmlns="" id="{397CF2DF-660A-4194-A3FF-070C0909C407}"/>
                    </a:ext>
                  </a:extLst>
                </p:cNvPr>
                <p:cNvSpPr/>
                <p:nvPr/>
              </p:nvSpPr>
              <p:spPr bwMode="auto">
                <a:xfrm>
                  <a:off x="7354888" y="2130425"/>
                  <a:ext cx="57150" cy="44450"/>
                </a:xfrm>
                <a:custGeom>
                  <a:avLst/>
                  <a:gdLst>
                    <a:gd name="T0" fmla="*/ 41 w 41"/>
                    <a:gd name="T1" fmla="*/ 0 h 32"/>
                    <a:gd name="T2" fmla="*/ 30 w 41"/>
                    <a:gd name="T3" fmla="*/ 4 h 32"/>
                    <a:gd name="T4" fmla="*/ 0 w 41"/>
                    <a:gd name="T5" fmla="*/ 26 h 32"/>
                    <a:gd name="T6" fmla="*/ 0 w 41"/>
                    <a:gd name="T7" fmla="*/ 32 h 32"/>
                    <a:gd name="T8" fmla="*/ 2 w 41"/>
                    <a:gd name="T9" fmla="*/ 30 h 32"/>
                    <a:gd name="T10" fmla="*/ 41 w 41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41" y="0"/>
                      </a:moveTo>
                      <a:cubicBezTo>
                        <a:pt x="37" y="1"/>
                        <a:pt x="33" y="3"/>
                        <a:pt x="30" y="4"/>
                      </a:cubicBezTo>
                      <a:cubicBezTo>
                        <a:pt x="21" y="12"/>
                        <a:pt x="11" y="19"/>
                        <a:pt x="0" y="2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1"/>
                        <a:pt x="1" y="31"/>
                        <a:pt x="2" y="30"/>
                      </a:cubicBezTo>
                      <a:cubicBezTo>
                        <a:pt x="17" y="20"/>
                        <a:pt x="30" y="10"/>
                        <a:pt x="4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îSlíḋe">
                  <a:extLst>
                    <a:ext uri="{FF2B5EF4-FFF2-40B4-BE49-F238E27FC236}">
                      <a16:creationId xmlns:a16="http://schemas.microsoft.com/office/drawing/2014/main" xmlns="" id="{C5E69695-BF0E-463D-8F53-2DDE259148B2}"/>
                    </a:ext>
                  </a:extLst>
                </p:cNvPr>
                <p:cNvSpPr/>
                <p:nvPr/>
              </p:nvSpPr>
              <p:spPr bwMode="auto">
                <a:xfrm>
                  <a:off x="7354888" y="2135188"/>
                  <a:ext cx="42863" cy="31750"/>
                </a:xfrm>
                <a:custGeom>
                  <a:avLst/>
                  <a:gdLst>
                    <a:gd name="T0" fmla="*/ 30 w 30"/>
                    <a:gd name="T1" fmla="*/ 0 h 22"/>
                    <a:gd name="T2" fmla="*/ 1 w 30"/>
                    <a:gd name="T3" fmla="*/ 11 h 22"/>
                    <a:gd name="T4" fmla="*/ 0 w 30"/>
                    <a:gd name="T5" fmla="*/ 22 h 22"/>
                    <a:gd name="T6" fmla="*/ 30 w 30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22">
                      <a:moveTo>
                        <a:pt x="30" y="0"/>
                      </a:moveTo>
                      <a:cubicBezTo>
                        <a:pt x="11" y="7"/>
                        <a:pt x="1" y="11"/>
                        <a:pt x="1" y="1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1" y="15"/>
                        <a:pt x="21" y="8"/>
                        <a:pt x="30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isḷïḓé">
                  <a:extLst>
                    <a:ext uri="{FF2B5EF4-FFF2-40B4-BE49-F238E27FC236}">
                      <a16:creationId xmlns:a16="http://schemas.microsoft.com/office/drawing/2014/main" xmlns="" id="{3A85908D-5B12-485C-B582-A5D32FFBFFAE}"/>
                    </a:ext>
                  </a:extLst>
                </p:cNvPr>
                <p:cNvSpPr/>
                <p:nvPr/>
              </p:nvSpPr>
              <p:spPr bwMode="auto">
                <a:xfrm>
                  <a:off x="7351713" y="2201863"/>
                  <a:ext cx="431800" cy="88900"/>
                </a:xfrm>
                <a:custGeom>
                  <a:avLst/>
                  <a:gdLst>
                    <a:gd name="T0" fmla="*/ 128 w 310"/>
                    <a:gd name="T1" fmla="*/ 0 h 64"/>
                    <a:gd name="T2" fmla="*/ 46 w 310"/>
                    <a:gd name="T3" fmla="*/ 5 h 64"/>
                    <a:gd name="T4" fmla="*/ 1 w 310"/>
                    <a:gd name="T5" fmla="*/ 12 h 64"/>
                    <a:gd name="T6" fmla="*/ 0 w 310"/>
                    <a:gd name="T7" fmla="*/ 20 h 64"/>
                    <a:gd name="T8" fmla="*/ 186 w 310"/>
                    <a:gd name="T9" fmla="*/ 64 h 64"/>
                    <a:gd name="T10" fmla="*/ 310 w 310"/>
                    <a:gd name="T11" fmla="*/ 35 h 64"/>
                    <a:gd name="T12" fmla="*/ 128 w 310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64">
                      <a:moveTo>
                        <a:pt x="128" y="0"/>
                      </a:moveTo>
                      <a:cubicBezTo>
                        <a:pt x="97" y="0"/>
                        <a:pt x="69" y="2"/>
                        <a:pt x="46" y="5"/>
                      </a:cubicBezTo>
                      <a:cubicBezTo>
                        <a:pt x="24" y="7"/>
                        <a:pt x="8" y="10"/>
                        <a:pt x="1" y="1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3" y="52"/>
                        <a:pt x="135" y="64"/>
                        <a:pt x="186" y="64"/>
                      </a:cubicBezTo>
                      <a:cubicBezTo>
                        <a:pt x="237" y="64"/>
                        <a:pt x="278" y="52"/>
                        <a:pt x="310" y="35"/>
                      </a:cubicBezTo>
                      <a:cubicBezTo>
                        <a:pt x="253" y="7"/>
                        <a:pt x="186" y="0"/>
                        <a:pt x="128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îšľiḑé">
                  <a:extLst>
                    <a:ext uri="{FF2B5EF4-FFF2-40B4-BE49-F238E27FC236}">
                      <a16:creationId xmlns:a16="http://schemas.microsoft.com/office/drawing/2014/main" xmlns="" id="{5271370B-2C06-4F0C-AC5E-0F1413FEAB17}"/>
                    </a:ext>
                  </a:extLst>
                </p:cNvPr>
                <p:cNvSpPr/>
                <p:nvPr/>
              </p:nvSpPr>
              <p:spPr bwMode="auto">
                <a:xfrm>
                  <a:off x="7350125" y="1973263"/>
                  <a:ext cx="571500" cy="458788"/>
                </a:xfrm>
                <a:custGeom>
                  <a:avLst/>
                  <a:gdLst>
                    <a:gd name="T0" fmla="*/ 5 w 410"/>
                    <a:gd name="T1" fmla="*/ 118 h 330"/>
                    <a:gd name="T2" fmla="*/ 410 w 410"/>
                    <a:gd name="T3" fmla="*/ 128 h 330"/>
                    <a:gd name="T4" fmla="*/ 0 w 410"/>
                    <a:gd name="T5" fmla="*/ 193 h 330"/>
                    <a:gd name="T6" fmla="*/ 5 w 410"/>
                    <a:gd name="T7" fmla="*/ 11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0" h="330">
                      <a:moveTo>
                        <a:pt x="5" y="118"/>
                      </a:moveTo>
                      <a:cubicBezTo>
                        <a:pt x="5" y="118"/>
                        <a:pt x="271" y="0"/>
                        <a:pt x="410" y="128"/>
                      </a:cubicBezTo>
                      <a:cubicBezTo>
                        <a:pt x="410" y="128"/>
                        <a:pt x="301" y="330"/>
                        <a:pt x="0" y="193"/>
                      </a:cubicBezTo>
                      <a:lnTo>
                        <a:pt x="5" y="118"/>
                      </a:ln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iṩḷîdè">
                  <a:extLst>
                    <a:ext uri="{FF2B5EF4-FFF2-40B4-BE49-F238E27FC236}">
                      <a16:creationId xmlns:a16="http://schemas.microsoft.com/office/drawing/2014/main" xmlns="" id="{0928C03C-E316-4C0F-8C72-FA3183816BC8}"/>
                    </a:ext>
                  </a:extLst>
                </p:cNvPr>
                <p:cNvSpPr/>
                <p:nvPr/>
              </p:nvSpPr>
              <p:spPr bwMode="auto">
                <a:xfrm>
                  <a:off x="6997700" y="1976438"/>
                  <a:ext cx="522288" cy="520700"/>
                </a:xfrm>
                <a:custGeom>
                  <a:avLst/>
                  <a:gdLst>
                    <a:gd name="T0" fmla="*/ 355 w 375"/>
                    <a:gd name="T1" fmla="*/ 152 h 375"/>
                    <a:gd name="T2" fmla="*/ 223 w 375"/>
                    <a:gd name="T3" fmla="*/ 355 h 375"/>
                    <a:gd name="T4" fmla="*/ 20 w 375"/>
                    <a:gd name="T5" fmla="*/ 223 h 375"/>
                    <a:gd name="T6" fmla="*/ 152 w 375"/>
                    <a:gd name="T7" fmla="*/ 20 h 375"/>
                    <a:gd name="T8" fmla="*/ 355 w 375"/>
                    <a:gd name="T9" fmla="*/ 152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" h="375">
                      <a:moveTo>
                        <a:pt x="355" y="152"/>
                      </a:moveTo>
                      <a:cubicBezTo>
                        <a:pt x="375" y="245"/>
                        <a:pt x="316" y="336"/>
                        <a:pt x="223" y="355"/>
                      </a:cubicBezTo>
                      <a:cubicBezTo>
                        <a:pt x="131" y="375"/>
                        <a:pt x="40" y="316"/>
                        <a:pt x="20" y="223"/>
                      </a:cubicBezTo>
                      <a:cubicBezTo>
                        <a:pt x="0" y="131"/>
                        <a:pt x="59" y="40"/>
                        <a:pt x="152" y="20"/>
                      </a:cubicBezTo>
                      <a:cubicBezTo>
                        <a:pt x="244" y="0"/>
                        <a:pt x="336" y="59"/>
                        <a:pt x="355" y="152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îṥļïḍé">
                  <a:extLst>
                    <a:ext uri="{FF2B5EF4-FFF2-40B4-BE49-F238E27FC236}">
                      <a16:creationId xmlns:a16="http://schemas.microsoft.com/office/drawing/2014/main" xmlns="" id="{BD76A21E-11D7-4826-92CD-EACF107B424E}"/>
                    </a:ext>
                  </a:extLst>
                </p:cNvPr>
                <p:cNvSpPr/>
                <p:nvPr/>
              </p:nvSpPr>
              <p:spPr bwMode="auto">
                <a:xfrm>
                  <a:off x="7138988" y="2085975"/>
                  <a:ext cx="241300" cy="301625"/>
                </a:xfrm>
                <a:custGeom>
                  <a:avLst/>
                  <a:gdLst>
                    <a:gd name="T0" fmla="*/ 144 w 174"/>
                    <a:gd name="T1" fmla="*/ 53 h 217"/>
                    <a:gd name="T2" fmla="*/ 91 w 174"/>
                    <a:gd name="T3" fmla="*/ 31 h 217"/>
                    <a:gd name="T4" fmla="*/ 84 w 174"/>
                    <a:gd name="T5" fmla="*/ 0 h 217"/>
                    <a:gd name="T6" fmla="*/ 65 w 174"/>
                    <a:gd name="T7" fmla="*/ 4 h 217"/>
                    <a:gd name="T8" fmla="*/ 72 w 174"/>
                    <a:gd name="T9" fmla="*/ 34 h 217"/>
                    <a:gd name="T10" fmla="*/ 57 w 174"/>
                    <a:gd name="T11" fmla="*/ 38 h 217"/>
                    <a:gd name="T12" fmla="*/ 50 w 174"/>
                    <a:gd name="T13" fmla="*/ 7 h 217"/>
                    <a:gd name="T14" fmla="*/ 31 w 174"/>
                    <a:gd name="T15" fmla="*/ 11 h 217"/>
                    <a:gd name="T16" fmla="*/ 38 w 174"/>
                    <a:gd name="T17" fmla="*/ 42 h 217"/>
                    <a:gd name="T18" fmla="*/ 26 w 174"/>
                    <a:gd name="T19" fmla="*/ 45 h 217"/>
                    <a:gd name="T20" fmla="*/ 0 w 174"/>
                    <a:gd name="T21" fmla="*/ 51 h 217"/>
                    <a:gd name="T22" fmla="*/ 4 w 174"/>
                    <a:gd name="T23" fmla="*/ 71 h 217"/>
                    <a:gd name="T24" fmla="*/ 18 w 174"/>
                    <a:gd name="T25" fmla="*/ 68 h 217"/>
                    <a:gd name="T26" fmla="*/ 31 w 174"/>
                    <a:gd name="T27" fmla="*/ 74 h 217"/>
                    <a:gd name="T28" fmla="*/ 38 w 174"/>
                    <a:gd name="T29" fmla="*/ 110 h 217"/>
                    <a:gd name="T30" fmla="*/ 40 w 174"/>
                    <a:gd name="T31" fmla="*/ 109 h 217"/>
                    <a:gd name="T32" fmla="*/ 38 w 174"/>
                    <a:gd name="T33" fmla="*/ 110 h 217"/>
                    <a:gd name="T34" fmla="*/ 49 w 174"/>
                    <a:gd name="T35" fmla="*/ 159 h 217"/>
                    <a:gd name="T36" fmla="*/ 43 w 174"/>
                    <a:gd name="T37" fmla="*/ 167 h 217"/>
                    <a:gd name="T38" fmla="*/ 43 w 174"/>
                    <a:gd name="T39" fmla="*/ 167 h 217"/>
                    <a:gd name="T40" fmla="*/ 29 w 174"/>
                    <a:gd name="T41" fmla="*/ 170 h 217"/>
                    <a:gd name="T42" fmla="*/ 30 w 174"/>
                    <a:gd name="T43" fmla="*/ 194 h 217"/>
                    <a:gd name="T44" fmla="*/ 55 w 174"/>
                    <a:gd name="T45" fmla="*/ 189 h 217"/>
                    <a:gd name="T46" fmla="*/ 69 w 174"/>
                    <a:gd name="T47" fmla="*/ 185 h 217"/>
                    <a:gd name="T48" fmla="*/ 75 w 174"/>
                    <a:gd name="T49" fmla="*/ 217 h 217"/>
                    <a:gd name="T50" fmla="*/ 94 w 174"/>
                    <a:gd name="T51" fmla="*/ 213 h 217"/>
                    <a:gd name="T52" fmla="*/ 88 w 174"/>
                    <a:gd name="T53" fmla="*/ 182 h 217"/>
                    <a:gd name="T54" fmla="*/ 103 w 174"/>
                    <a:gd name="T55" fmla="*/ 179 h 217"/>
                    <a:gd name="T56" fmla="*/ 109 w 174"/>
                    <a:gd name="T57" fmla="*/ 210 h 217"/>
                    <a:gd name="T58" fmla="*/ 128 w 174"/>
                    <a:gd name="T59" fmla="*/ 206 h 217"/>
                    <a:gd name="T60" fmla="*/ 122 w 174"/>
                    <a:gd name="T61" fmla="*/ 174 h 217"/>
                    <a:gd name="T62" fmla="*/ 170 w 174"/>
                    <a:gd name="T63" fmla="*/ 122 h 217"/>
                    <a:gd name="T64" fmla="*/ 135 w 174"/>
                    <a:gd name="T65" fmla="*/ 89 h 217"/>
                    <a:gd name="T66" fmla="*/ 144 w 174"/>
                    <a:gd name="T67" fmla="*/ 53 h 217"/>
                    <a:gd name="T68" fmla="*/ 132 w 174"/>
                    <a:gd name="T69" fmla="*/ 127 h 217"/>
                    <a:gd name="T70" fmla="*/ 83 w 174"/>
                    <a:gd name="T71" fmla="*/ 159 h 217"/>
                    <a:gd name="T72" fmla="*/ 74 w 174"/>
                    <a:gd name="T73" fmla="*/ 117 h 217"/>
                    <a:gd name="T74" fmla="*/ 132 w 174"/>
                    <a:gd name="T75" fmla="*/ 127 h 217"/>
                    <a:gd name="T76" fmla="*/ 110 w 174"/>
                    <a:gd name="T77" fmla="*/ 69 h 217"/>
                    <a:gd name="T78" fmla="*/ 70 w 174"/>
                    <a:gd name="T79" fmla="*/ 98 h 217"/>
                    <a:gd name="T80" fmla="*/ 62 w 174"/>
                    <a:gd name="T81" fmla="*/ 60 h 217"/>
                    <a:gd name="T82" fmla="*/ 110 w 174"/>
                    <a:gd name="T83" fmla="*/ 69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74" h="217">
                      <a:moveTo>
                        <a:pt x="144" y="53"/>
                      </a:moveTo>
                      <a:cubicBezTo>
                        <a:pt x="137" y="31"/>
                        <a:pt x="116" y="28"/>
                        <a:pt x="91" y="31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67" y="35"/>
                        <a:pt x="62" y="37"/>
                        <a:pt x="57" y="38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4" y="43"/>
                        <a:pt x="30" y="44"/>
                        <a:pt x="26" y="4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23" y="66"/>
                        <a:pt x="29" y="69"/>
                        <a:pt x="31" y="74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9" y="109"/>
                        <a:pt x="39" y="109"/>
                        <a:pt x="40" y="109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49" y="159"/>
                        <a:pt x="49" y="159"/>
                        <a:pt x="49" y="159"/>
                      </a:cubicBezTo>
                      <a:cubicBezTo>
                        <a:pt x="49" y="163"/>
                        <a:pt x="47" y="167"/>
                        <a:pt x="43" y="167"/>
                      </a:cubicBezTo>
                      <a:cubicBezTo>
                        <a:pt x="43" y="167"/>
                        <a:pt x="43" y="167"/>
                        <a:pt x="43" y="167"/>
                      </a:cubicBezTo>
                      <a:cubicBezTo>
                        <a:pt x="29" y="170"/>
                        <a:pt x="29" y="170"/>
                        <a:pt x="29" y="170"/>
                      </a:cubicBezTo>
                      <a:cubicBezTo>
                        <a:pt x="30" y="194"/>
                        <a:pt x="30" y="194"/>
                        <a:pt x="30" y="194"/>
                      </a:cubicBezTo>
                      <a:cubicBezTo>
                        <a:pt x="55" y="189"/>
                        <a:pt x="55" y="189"/>
                        <a:pt x="55" y="189"/>
                      </a:cubicBezTo>
                      <a:cubicBezTo>
                        <a:pt x="69" y="185"/>
                        <a:pt x="69" y="185"/>
                        <a:pt x="69" y="185"/>
                      </a:cubicBezTo>
                      <a:cubicBezTo>
                        <a:pt x="75" y="217"/>
                        <a:pt x="75" y="217"/>
                        <a:pt x="75" y="217"/>
                      </a:cubicBezTo>
                      <a:cubicBezTo>
                        <a:pt x="94" y="213"/>
                        <a:pt x="94" y="213"/>
                        <a:pt x="94" y="213"/>
                      </a:cubicBezTo>
                      <a:cubicBezTo>
                        <a:pt x="88" y="182"/>
                        <a:pt x="88" y="182"/>
                        <a:pt x="88" y="182"/>
                      </a:cubicBezTo>
                      <a:cubicBezTo>
                        <a:pt x="93" y="181"/>
                        <a:pt x="98" y="180"/>
                        <a:pt x="103" y="179"/>
                      </a:cubicBezTo>
                      <a:cubicBezTo>
                        <a:pt x="109" y="210"/>
                        <a:pt x="109" y="210"/>
                        <a:pt x="109" y="210"/>
                      </a:cubicBezTo>
                      <a:cubicBezTo>
                        <a:pt x="128" y="206"/>
                        <a:pt x="128" y="206"/>
                        <a:pt x="128" y="206"/>
                      </a:cubicBezTo>
                      <a:cubicBezTo>
                        <a:pt x="122" y="174"/>
                        <a:pt x="122" y="174"/>
                        <a:pt x="122" y="174"/>
                      </a:cubicBezTo>
                      <a:cubicBezTo>
                        <a:pt x="153" y="166"/>
                        <a:pt x="174" y="153"/>
                        <a:pt x="170" y="122"/>
                      </a:cubicBezTo>
                      <a:cubicBezTo>
                        <a:pt x="167" y="98"/>
                        <a:pt x="154" y="89"/>
                        <a:pt x="135" y="89"/>
                      </a:cubicBezTo>
                      <a:cubicBezTo>
                        <a:pt x="144" y="81"/>
                        <a:pt x="149" y="69"/>
                        <a:pt x="144" y="53"/>
                      </a:cubicBezTo>
                      <a:close/>
                      <a:moveTo>
                        <a:pt x="132" y="127"/>
                      </a:moveTo>
                      <a:cubicBezTo>
                        <a:pt x="137" y="150"/>
                        <a:pt x="96" y="156"/>
                        <a:pt x="83" y="159"/>
                      </a:cubicBezTo>
                      <a:cubicBezTo>
                        <a:pt x="74" y="117"/>
                        <a:pt x="74" y="117"/>
                        <a:pt x="74" y="117"/>
                      </a:cubicBezTo>
                      <a:cubicBezTo>
                        <a:pt x="87" y="114"/>
                        <a:pt x="127" y="102"/>
                        <a:pt x="132" y="127"/>
                      </a:cubicBezTo>
                      <a:close/>
                      <a:moveTo>
                        <a:pt x="110" y="69"/>
                      </a:moveTo>
                      <a:cubicBezTo>
                        <a:pt x="115" y="91"/>
                        <a:pt x="81" y="96"/>
                        <a:pt x="70" y="98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73" y="58"/>
                        <a:pt x="106" y="47"/>
                        <a:pt x="110" y="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išḷïdé">
                  <a:extLst>
                    <a:ext uri="{FF2B5EF4-FFF2-40B4-BE49-F238E27FC236}">
                      <a16:creationId xmlns:a16="http://schemas.microsoft.com/office/drawing/2014/main" xmlns="" id="{BA6A461B-A56E-4EC7-A164-64BE9AA8B7C5}"/>
                    </a:ext>
                  </a:extLst>
                </p:cNvPr>
                <p:cNvSpPr/>
                <p:nvPr/>
              </p:nvSpPr>
              <p:spPr bwMode="auto">
                <a:xfrm>
                  <a:off x="6750050" y="3097213"/>
                  <a:ext cx="468313" cy="427038"/>
                </a:xfrm>
                <a:custGeom>
                  <a:avLst/>
                  <a:gdLst>
                    <a:gd name="T0" fmla="*/ 99 w 336"/>
                    <a:gd name="T1" fmla="*/ 69 h 307"/>
                    <a:gd name="T2" fmla="*/ 298 w 336"/>
                    <a:gd name="T3" fmla="*/ 46 h 307"/>
                    <a:gd name="T4" fmla="*/ 237 w 336"/>
                    <a:gd name="T5" fmla="*/ 237 h 307"/>
                    <a:gd name="T6" fmla="*/ 38 w 336"/>
                    <a:gd name="T7" fmla="*/ 260 h 307"/>
                    <a:gd name="T8" fmla="*/ 99 w 336"/>
                    <a:gd name="T9" fmla="*/ 6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6" h="307">
                      <a:moveTo>
                        <a:pt x="99" y="69"/>
                      </a:moveTo>
                      <a:cubicBezTo>
                        <a:pt x="171" y="10"/>
                        <a:pt x="260" y="0"/>
                        <a:pt x="298" y="46"/>
                      </a:cubicBezTo>
                      <a:cubicBezTo>
                        <a:pt x="336" y="93"/>
                        <a:pt x="309" y="178"/>
                        <a:pt x="237" y="237"/>
                      </a:cubicBezTo>
                      <a:cubicBezTo>
                        <a:pt x="165" y="296"/>
                        <a:pt x="76" y="307"/>
                        <a:pt x="38" y="260"/>
                      </a:cubicBezTo>
                      <a:cubicBezTo>
                        <a:pt x="0" y="214"/>
                        <a:pt x="27" y="129"/>
                        <a:pt x="99" y="6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ïsḻiďe">
                  <a:extLst>
                    <a:ext uri="{FF2B5EF4-FFF2-40B4-BE49-F238E27FC236}">
                      <a16:creationId xmlns:a16="http://schemas.microsoft.com/office/drawing/2014/main" xmlns="" id="{C42EA433-749A-47C7-B077-78B14404BFCE}"/>
                    </a:ext>
                  </a:extLst>
                </p:cNvPr>
                <p:cNvSpPr/>
                <p:nvPr/>
              </p:nvSpPr>
              <p:spPr bwMode="auto">
                <a:xfrm>
                  <a:off x="7102475" y="2827338"/>
                  <a:ext cx="434975" cy="411163"/>
                </a:xfrm>
                <a:custGeom>
                  <a:avLst/>
                  <a:gdLst>
                    <a:gd name="T0" fmla="*/ 0 w 313"/>
                    <a:gd name="T1" fmla="*/ 227 h 296"/>
                    <a:gd name="T2" fmla="*/ 313 w 313"/>
                    <a:gd name="T3" fmla="*/ 50 h 296"/>
                    <a:gd name="T4" fmla="*/ 24 w 313"/>
                    <a:gd name="T5" fmla="*/ 296 h 296"/>
                    <a:gd name="T6" fmla="*/ 0 w 313"/>
                    <a:gd name="T7" fmla="*/ 227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296">
                      <a:moveTo>
                        <a:pt x="0" y="227"/>
                      </a:moveTo>
                      <a:cubicBezTo>
                        <a:pt x="0" y="227"/>
                        <a:pt x="160" y="0"/>
                        <a:pt x="313" y="50"/>
                      </a:cubicBezTo>
                      <a:cubicBezTo>
                        <a:pt x="313" y="50"/>
                        <a:pt x="304" y="279"/>
                        <a:pt x="24" y="296"/>
                      </a:cubicBezTo>
                      <a:cubicBezTo>
                        <a:pt x="0" y="227"/>
                        <a:pt x="0" y="227"/>
                        <a:pt x="0" y="22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ísľïḑê">
                  <a:extLst>
                    <a:ext uri="{FF2B5EF4-FFF2-40B4-BE49-F238E27FC236}">
                      <a16:creationId xmlns:a16="http://schemas.microsoft.com/office/drawing/2014/main" xmlns="" id="{5F92264F-E4E1-458D-BADB-3C00464FF8D5}"/>
                    </a:ext>
                  </a:extLst>
                </p:cNvPr>
                <p:cNvSpPr/>
                <p:nvPr/>
              </p:nvSpPr>
              <p:spPr bwMode="auto">
                <a:xfrm>
                  <a:off x="7302500" y="2743200"/>
                  <a:ext cx="50800" cy="185738"/>
                </a:xfrm>
                <a:custGeom>
                  <a:avLst/>
                  <a:gdLst>
                    <a:gd name="T0" fmla="*/ 4 w 36"/>
                    <a:gd name="T1" fmla="*/ 0 h 134"/>
                    <a:gd name="T2" fmla="*/ 0 w 36"/>
                    <a:gd name="T3" fmla="*/ 1 h 134"/>
                    <a:gd name="T4" fmla="*/ 20 w 36"/>
                    <a:gd name="T5" fmla="*/ 134 h 134"/>
                    <a:gd name="T6" fmla="*/ 31 w 36"/>
                    <a:gd name="T7" fmla="*/ 128 h 134"/>
                    <a:gd name="T8" fmla="*/ 14 w 36"/>
                    <a:gd name="T9" fmla="*/ 8 h 134"/>
                    <a:gd name="T10" fmla="*/ 4 w 36"/>
                    <a:gd name="T1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34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6" y="12"/>
                        <a:pt x="28" y="66"/>
                        <a:pt x="20" y="134"/>
                      </a:cubicBezTo>
                      <a:cubicBezTo>
                        <a:pt x="23" y="132"/>
                        <a:pt x="27" y="130"/>
                        <a:pt x="31" y="128"/>
                      </a:cubicBezTo>
                      <a:cubicBezTo>
                        <a:pt x="36" y="72"/>
                        <a:pt x="21" y="26"/>
                        <a:pt x="14" y="8"/>
                      </a:cubicBezTo>
                      <a:cubicBezTo>
                        <a:pt x="11" y="5"/>
                        <a:pt x="7" y="3"/>
                        <a:pt x="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i$liḓé">
                  <a:extLst>
                    <a:ext uri="{FF2B5EF4-FFF2-40B4-BE49-F238E27FC236}">
                      <a16:creationId xmlns:a16="http://schemas.microsoft.com/office/drawing/2014/main" xmlns="" id="{317D7C87-901D-4D04-ABB7-C176C43B5551}"/>
                    </a:ext>
                  </a:extLst>
                </p:cNvPr>
                <p:cNvSpPr/>
                <p:nvPr/>
              </p:nvSpPr>
              <p:spPr bwMode="auto">
                <a:xfrm>
                  <a:off x="7308850" y="2740025"/>
                  <a:ext cx="12700" cy="14288"/>
                </a:xfrm>
                <a:custGeom>
                  <a:avLst/>
                  <a:gdLst>
                    <a:gd name="T0" fmla="*/ 6 w 10"/>
                    <a:gd name="T1" fmla="*/ 0 h 10"/>
                    <a:gd name="T2" fmla="*/ 0 w 10"/>
                    <a:gd name="T3" fmla="*/ 2 h 10"/>
                    <a:gd name="T4" fmla="*/ 10 w 10"/>
                    <a:gd name="T5" fmla="*/ 10 h 10"/>
                    <a:gd name="T6" fmla="*/ 6 w 10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10">
                      <a:moveTo>
                        <a:pt x="6" y="0"/>
                      </a:moveTo>
                      <a:cubicBezTo>
                        <a:pt x="4" y="1"/>
                        <a:pt x="2" y="1"/>
                        <a:pt x="0" y="2"/>
                      </a:cubicBezTo>
                      <a:cubicBezTo>
                        <a:pt x="3" y="5"/>
                        <a:pt x="7" y="7"/>
                        <a:pt x="10" y="10"/>
                      </a:cubicBezTo>
                      <a:cubicBezTo>
                        <a:pt x="7" y="4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îşḻïḓé">
                  <a:extLst>
                    <a:ext uri="{FF2B5EF4-FFF2-40B4-BE49-F238E27FC236}">
                      <a16:creationId xmlns:a16="http://schemas.microsoft.com/office/drawing/2014/main" xmlns="" id="{E4FC3A2A-1511-4DD0-B59E-90446366811E}"/>
                    </a:ext>
                  </a:extLst>
                </p:cNvPr>
                <p:cNvSpPr/>
                <p:nvPr/>
              </p:nvSpPr>
              <p:spPr bwMode="auto">
                <a:xfrm>
                  <a:off x="7235825" y="2921000"/>
                  <a:ext cx="109538" cy="212725"/>
                </a:xfrm>
                <a:custGeom>
                  <a:avLst/>
                  <a:gdLst>
                    <a:gd name="T0" fmla="*/ 79 w 79"/>
                    <a:gd name="T1" fmla="*/ 0 h 153"/>
                    <a:gd name="T2" fmla="*/ 68 w 79"/>
                    <a:gd name="T3" fmla="*/ 6 h 153"/>
                    <a:gd name="T4" fmla="*/ 0 w 79"/>
                    <a:gd name="T5" fmla="*/ 153 h 153"/>
                    <a:gd name="T6" fmla="*/ 14 w 79"/>
                    <a:gd name="T7" fmla="*/ 149 h 153"/>
                    <a:gd name="T8" fmla="*/ 79 w 79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53">
                      <a:moveTo>
                        <a:pt x="79" y="0"/>
                      </a:moveTo>
                      <a:cubicBezTo>
                        <a:pt x="75" y="2"/>
                        <a:pt x="71" y="4"/>
                        <a:pt x="68" y="6"/>
                      </a:cubicBezTo>
                      <a:cubicBezTo>
                        <a:pt x="63" y="51"/>
                        <a:pt x="44" y="103"/>
                        <a:pt x="0" y="153"/>
                      </a:cubicBezTo>
                      <a:cubicBezTo>
                        <a:pt x="5" y="151"/>
                        <a:pt x="9" y="150"/>
                        <a:pt x="14" y="149"/>
                      </a:cubicBezTo>
                      <a:cubicBezTo>
                        <a:pt x="58" y="98"/>
                        <a:pt x="75" y="46"/>
                        <a:pt x="7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î$ļiḓê">
                  <a:extLst>
                    <a:ext uri="{FF2B5EF4-FFF2-40B4-BE49-F238E27FC236}">
                      <a16:creationId xmlns:a16="http://schemas.microsoft.com/office/drawing/2014/main" xmlns="" id="{75AAC96A-6DF4-4426-AB69-3EC4A465BB45}"/>
                    </a:ext>
                  </a:extLst>
                </p:cNvPr>
                <p:cNvSpPr/>
                <p:nvPr/>
              </p:nvSpPr>
              <p:spPr bwMode="auto">
                <a:xfrm>
                  <a:off x="7038975" y="2740025"/>
                  <a:ext cx="406400" cy="493713"/>
                </a:xfrm>
                <a:custGeom>
                  <a:avLst/>
                  <a:gdLst>
                    <a:gd name="T0" fmla="*/ 0 w 291"/>
                    <a:gd name="T1" fmla="*/ 306 h 355"/>
                    <a:gd name="T2" fmla="*/ 188 w 291"/>
                    <a:gd name="T3" fmla="*/ 0 h 355"/>
                    <a:gd name="T4" fmla="*/ 54 w 291"/>
                    <a:gd name="T5" fmla="*/ 355 h 355"/>
                    <a:gd name="T6" fmla="*/ 0 w 291"/>
                    <a:gd name="T7" fmla="*/ 306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" h="355">
                      <a:moveTo>
                        <a:pt x="0" y="306"/>
                      </a:moveTo>
                      <a:cubicBezTo>
                        <a:pt x="0" y="306"/>
                        <a:pt x="30" y="30"/>
                        <a:pt x="188" y="0"/>
                      </a:cubicBezTo>
                      <a:cubicBezTo>
                        <a:pt x="188" y="0"/>
                        <a:pt x="291" y="205"/>
                        <a:pt x="54" y="355"/>
                      </a:cubicBezTo>
                      <a:cubicBezTo>
                        <a:pt x="0" y="306"/>
                        <a:pt x="0" y="306"/>
                        <a:pt x="0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ïṧḷïḍè">
                  <a:extLst>
                    <a:ext uri="{FF2B5EF4-FFF2-40B4-BE49-F238E27FC236}">
                      <a16:creationId xmlns:a16="http://schemas.microsoft.com/office/drawing/2014/main" xmlns="" id="{9FB4F5B1-412C-4B39-8FBE-78CD139BE95D}"/>
                    </a:ext>
                  </a:extLst>
                </p:cNvPr>
                <p:cNvSpPr/>
                <p:nvPr/>
              </p:nvSpPr>
              <p:spPr bwMode="auto">
                <a:xfrm>
                  <a:off x="7123113" y="2733675"/>
                  <a:ext cx="177800" cy="146050"/>
                </a:xfrm>
                <a:custGeom>
                  <a:avLst/>
                  <a:gdLst>
                    <a:gd name="T0" fmla="*/ 43 w 128"/>
                    <a:gd name="T1" fmla="*/ 46 h 105"/>
                    <a:gd name="T2" fmla="*/ 6 w 128"/>
                    <a:gd name="T3" fmla="*/ 95 h 105"/>
                    <a:gd name="T4" fmla="*/ 0 w 128"/>
                    <a:gd name="T5" fmla="*/ 105 h 105"/>
                    <a:gd name="T6" fmla="*/ 0 w 128"/>
                    <a:gd name="T7" fmla="*/ 105 h 105"/>
                    <a:gd name="T8" fmla="*/ 6 w 128"/>
                    <a:gd name="T9" fmla="*/ 95 h 105"/>
                    <a:gd name="T10" fmla="*/ 8 w 128"/>
                    <a:gd name="T11" fmla="*/ 99 h 105"/>
                    <a:gd name="T12" fmla="*/ 47 w 128"/>
                    <a:gd name="T13" fmla="*/ 49 h 105"/>
                    <a:gd name="T14" fmla="*/ 43 w 128"/>
                    <a:gd name="T15" fmla="*/ 46 h 105"/>
                    <a:gd name="T16" fmla="*/ 126 w 128"/>
                    <a:gd name="T17" fmla="*/ 0 h 105"/>
                    <a:gd name="T18" fmla="*/ 124 w 128"/>
                    <a:gd name="T19" fmla="*/ 0 h 105"/>
                    <a:gd name="T20" fmla="*/ 123 w 128"/>
                    <a:gd name="T21" fmla="*/ 5 h 105"/>
                    <a:gd name="T22" fmla="*/ 128 w 128"/>
                    <a:gd name="T23" fmla="*/ 4 h 105"/>
                    <a:gd name="T24" fmla="*/ 128 w 128"/>
                    <a:gd name="T25" fmla="*/ 5 h 105"/>
                    <a:gd name="T26" fmla="*/ 126 w 128"/>
                    <a:gd name="T27" fmla="*/ 0 h 105"/>
                    <a:gd name="T28" fmla="*/ 126 w 128"/>
                    <a:gd name="T29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8" h="105">
                      <a:moveTo>
                        <a:pt x="43" y="46"/>
                      </a:moveTo>
                      <a:cubicBezTo>
                        <a:pt x="29" y="61"/>
                        <a:pt x="17" y="77"/>
                        <a:pt x="6" y="95"/>
                      </a:cubicBezTo>
                      <a:cubicBezTo>
                        <a:pt x="4" y="98"/>
                        <a:pt x="2" y="102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2" y="102"/>
                        <a:pt x="4" y="98"/>
                        <a:pt x="6" y="95"/>
                      </a:cubicBezTo>
                      <a:cubicBezTo>
                        <a:pt x="7" y="96"/>
                        <a:pt x="7" y="98"/>
                        <a:pt x="8" y="99"/>
                      </a:cubicBezTo>
                      <a:cubicBezTo>
                        <a:pt x="19" y="81"/>
                        <a:pt x="32" y="64"/>
                        <a:pt x="47" y="49"/>
                      </a:cubicBezTo>
                      <a:cubicBezTo>
                        <a:pt x="45" y="48"/>
                        <a:pt x="44" y="47"/>
                        <a:pt x="43" y="46"/>
                      </a:cubicBezTo>
                      <a:moveTo>
                        <a:pt x="126" y="0"/>
                      </a:moveTo>
                      <a:cubicBezTo>
                        <a:pt x="125" y="0"/>
                        <a:pt x="125" y="0"/>
                        <a:pt x="124" y="0"/>
                      </a:cubicBezTo>
                      <a:cubicBezTo>
                        <a:pt x="124" y="2"/>
                        <a:pt x="123" y="4"/>
                        <a:pt x="123" y="5"/>
                      </a:cubicBezTo>
                      <a:cubicBezTo>
                        <a:pt x="125" y="5"/>
                        <a:pt x="126" y="5"/>
                        <a:pt x="128" y="4"/>
                      </a:cubicBezTo>
                      <a:cubicBezTo>
                        <a:pt x="128" y="4"/>
                        <a:pt x="128" y="4"/>
                        <a:pt x="128" y="5"/>
                      </a:cubicBezTo>
                      <a:cubicBezTo>
                        <a:pt x="127" y="2"/>
                        <a:pt x="127" y="1"/>
                        <a:pt x="12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ïşļîḋe">
                  <a:extLst>
                    <a:ext uri="{FF2B5EF4-FFF2-40B4-BE49-F238E27FC236}">
                      <a16:creationId xmlns:a16="http://schemas.microsoft.com/office/drawing/2014/main" xmlns="" id="{0B65CA2E-2EED-4557-A904-B0D9CD32F4C1}"/>
                    </a:ext>
                  </a:extLst>
                </p:cNvPr>
                <p:cNvSpPr/>
                <p:nvPr/>
              </p:nvSpPr>
              <p:spPr bwMode="auto">
                <a:xfrm>
                  <a:off x="7183438" y="2787650"/>
                  <a:ext cx="14288" cy="14288"/>
                </a:xfrm>
                <a:custGeom>
                  <a:avLst/>
                  <a:gdLst>
                    <a:gd name="T0" fmla="*/ 8 w 11"/>
                    <a:gd name="T1" fmla="*/ 0 h 10"/>
                    <a:gd name="T2" fmla="*/ 0 w 11"/>
                    <a:gd name="T3" fmla="*/ 7 h 10"/>
                    <a:gd name="T4" fmla="*/ 4 w 11"/>
                    <a:gd name="T5" fmla="*/ 10 h 10"/>
                    <a:gd name="T6" fmla="*/ 11 w 11"/>
                    <a:gd name="T7" fmla="*/ 3 h 10"/>
                    <a:gd name="T8" fmla="*/ 8 w 11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0"/>
                      </a:moveTo>
                      <a:cubicBezTo>
                        <a:pt x="5" y="2"/>
                        <a:pt x="3" y="5"/>
                        <a:pt x="0" y="7"/>
                      </a:cubicBezTo>
                      <a:cubicBezTo>
                        <a:pt x="1" y="8"/>
                        <a:pt x="2" y="9"/>
                        <a:pt x="4" y="10"/>
                      </a:cubicBezTo>
                      <a:cubicBezTo>
                        <a:pt x="6" y="7"/>
                        <a:pt x="9" y="5"/>
                        <a:pt x="11" y="3"/>
                      </a:cubicBezTo>
                      <a:cubicBezTo>
                        <a:pt x="10" y="2"/>
                        <a:pt x="9" y="1"/>
                        <a:pt x="8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iŝḻîḓe">
                  <a:extLst>
                    <a:ext uri="{FF2B5EF4-FFF2-40B4-BE49-F238E27FC236}">
                      <a16:creationId xmlns:a16="http://schemas.microsoft.com/office/drawing/2014/main" xmlns="" id="{AEFCEEF8-E6C4-49ED-B972-D68246D5035D}"/>
                    </a:ext>
                  </a:extLst>
                </p:cNvPr>
                <p:cNvSpPr/>
                <p:nvPr/>
              </p:nvSpPr>
              <p:spPr bwMode="auto">
                <a:xfrm>
                  <a:off x="7194550" y="2733675"/>
                  <a:ext cx="101600" cy="58738"/>
                </a:xfrm>
                <a:custGeom>
                  <a:avLst/>
                  <a:gdLst>
                    <a:gd name="T0" fmla="*/ 73 w 73"/>
                    <a:gd name="T1" fmla="*/ 0 h 42"/>
                    <a:gd name="T2" fmla="*/ 0 w 73"/>
                    <a:gd name="T3" fmla="*/ 39 h 42"/>
                    <a:gd name="T4" fmla="*/ 3 w 73"/>
                    <a:gd name="T5" fmla="*/ 42 h 42"/>
                    <a:gd name="T6" fmla="*/ 72 w 73"/>
                    <a:gd name="T7" fmla="*/ 5 h 42"/>
                    <a:gd name="T8" fmla="*/ 73 w 73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2">
                      <a:moveTo>
                        <a:pt x="73" y="0"/>
                      </a:moveTo>
                      <a:cubicBezTo>
                        <a:pt x="45" y="6"/>
                        <a:pt x="20" y="20"/>
                        <a:pt x="0" y="39"/>
                      </a:cubicBezTo>
                      <a:cubicBezTo>
                        <a:pt x="1" y="40"/>
                        <a:pt x="2" y="41"/>
                        <a:pt x="3" y="42"/>
                      </a:cubicBezTo>
                      <a:cubicBezTo>
                        <a:pt x="23" y="24"/>
                        <a:pt x="46" y="11"/>
                        <a:pt x="72" y="5"/>
                      </a:cubicBezTo>
                      <a:cubicBezTo>
                        <a:pt x="72" y="4"/>
                        <a:pt x="73" y="2"/>
                        <a:pt x="7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íS1iḋe">
                  <a:extLst>
                    <a:ext uri="{FF2B5EF4-FFF2-40B4-BE49-F238E27FC236}">
                      <a16:creationId xmlns:a16="http://schemas.microsoft.com/office/drawing/2014/main" xmlns="" id="{C84F93FC-BBFD-401F-950C-1FACC5B44074}"/>
                    </a:ext>
                  </a:extLst>
                </p:cNvPr>
                <p:cNvSpPr/>
                <p:nvPr/>
              </p:nvSpPr>
              <p:spPr bwMode="auto">
                <a:xfrm>
                  <a:off x="7299325" y="27336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ïSľiḍê">
                  <a:extLst>
                    <a:ext uri="{FF2B5EF4-FFF2-40B4-BE49-F238E27FC236}">
                      <a16:creationId xmlns:a16="http://schemas.microsoft.com/office/drawing/2014/main" xmlns="" id="{3DF1A412-461D-44BD-8429-801A601BA6C7}"/>
                    </a:ext>
                  </a:extLst>
                </p:cNvPr>
                <p:cNvSpPr/>
                <p:nvPr/>
              </p:nvSpPr>
              <p:spPr bwMode="auto">
                <a:xfrm>
                  <a:off x="7102475" y="2740025"/>
                  <a:ext cx="284163" cy="487363"/>
                </a:xfrm>
                <a:custGeom>
                  <a:avLst/>
                  <a:gdLst>
                    <a:gd name="T0" fmla="*/ 12 w 204"/>
                    <a:gd name="T1" fmla="*/ 317 h 351"/>
                    <a:gd name="T2" fmla="*/ 0 w 204"/>
                    <a:gd name="T3" fmla="*/ 344 h 351"/>
                    <a:gd name="T4" fmla="*/ 0 w 204"/>
                    <a:gd name="T5" fmla="*/ 344 h 351"/>
                    <a:gd name="T6" fmla="*/ 7 w 204"/>
                    <a:gd name="T7" fmla="*/ 351 h 351"/>
                    <a:gd name="T8" fmla="*/ 10 w 204"/>
                    <a:gd name="T9" fmla="*/ 349 h 351"/>
                    <a:gd name="T10" fmla="*/ 12 w 204"/>
                    <a:gd name="T11" fmla="*/ 317 h 351"/>
                    <a:gd name="T12" fmla="*/ 143 w 204"/>
                    <a:gd name="T13" fmla="*/ 0 h 351"/>
                    <a:gd name="T14" fmla="*/ 138 w 204"/>
                    <a:gd name="T15" fmla="*/ 1 h 351"/>
                    <a:gd name="T16" fmla="*/ 69 w 204"/>
                    <a:gd name="T17" fmla="*/ 38 h 351"/>
                    <a:gd name="T18" fmla="*/ 62 w 204"/>
                    <a:gd name="T19" fmla="*/ 45 h 351"/>
                    <a:gd name="T20" fmla="*/ 23 w 204"/>
                    <a:gd name="T21" fmla="*/ 95 h 351"/>
                    <a:gd name="T22" fmla="*/ 15 w 204"/>
                    <a:gd name="T23" fmla="*/ 309 h 351"/>
                    <a:gd name="T24" fmla="*/ 89 w 204"/>
                    <a:gd name="T25" fmla="*/ 285 h 351"/>
                    <a:gd name="T26" fmla="*/ 143 w 204"/>
                    <a:gd name="T27" fmla="*/ 1 h 351"/>
                    <a:gd name="T28" fmla="*/ 143 w 204"/>
                    <a:gd name="T29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4" h="351">
                      <a:moveTo>
                        <a:pt x="12" y="317"/>
                      </a:moveTo>
                      <a:cubicBezTo>
                        <a:pt x="8" y="326"/>
                        <a:pt x="5" y="335"/>
                        <a:pt x="0" y="344"/>
                      </a:cubicBezTo>
                      <a:cubicBezTo>
                        <a:pt x="0" y="344"/>
                        <a:pt x="0" y="344"/>
                        <a:pt x="0" y="344"/>
                      </a:cubicBezTo>
                      <a:cubicBezTo>
                        <a:pt x="7" y="351"/>
                        <a:pt x="7" y="351"/>
                        <a:pt x="7" y="351"/>
                      </a:cubicBezTo>
                      <a:cubicBezTo>
                        <a:pt x="8" y="350"/>
                        <a:pt x="9" y="350"/>
                        <a:pt x="10" y="349"/>
                      </a:cubicBezTo>
                      <a:cubicBezTo>
                        <a:pt x="12" y="317"/>
                        <a:pt x="12" y="317"/>
                        <a:pt x="12" y="317"/>
                      </a:cubicBezTo>
                      <a:moveTo>
                        <a:pt x="143" y="0"/>
                      </a:moveTo>
                      <a:cubicBezTo>
                        <a:pt x="141" y="1"/>
                        <a:pt x="140" y="1"/>
                        <a:pt x="138" y="1"/>
                      </a:cubicBezTo>
                      <a:cubicBezTo>
                        <a:pt x="112" y="7"/>
                        <a:pt x="89" y="20"/>
                        <a:pt x="69" y="38"/>
                      </a:cubicBezTo>
                      <a:cubicBezTo>
                        <a:pt x="67" y="40"/>
                        <a:pt x="64" y="42"/>
                        <a:pt x="62" y="45"/>
                      </a:cubicBezTo>
                      <a:cubicBezTo>
                        <a:pt x="47" y="60"/>
                        <a:pt x="34" y="77"/>
                        <a:pt x="23" y="95"/>
                      </a:cubicBezTo>
                      <a:cubicBezTo>
                        <a:pt x="43" y="148"/>
                        <a:pt x="50" y="219"/>
                        <a:pt x="15" y="309"/>
                      </a:cubicBezTo>
                      <a:cubicBezTo>
                        <a:pt x="24" y="305"/>
                        <a:pt x="51" y="295"/>
                        <a:pt x="89" y="285"/>
                      </a:cubicBezTo>
                      <a:cubicBezTo>
                        <a:pt x="204" y="161"/>
                        <a:pt x="155" y="28"/>
                        <a:pt x="143" y="1"/>
                      </a:cubicBezTo>
                      <a:cubicBezTo>
                        <a:pt x="143" y="0"/>
                        <a:pt x="143" y="0"/>
                        <a:pt x="14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íśľídê">
                  <a:extLst>
                    <a:ext uri="{FF2B5EF4-FFF2-40B4-BE49-F238E27FC236}">
                      <a16:creationId xmlns:a16="http://schemas.microsoft.com/office/drawing/2014/main" xmlns="" id="{CB233535-EC0B-48A3-B541-1F7CD236D420}"/>
                    </a:ext>
                  </a:extLst>
                </p:cNvPr>
                <p:cNvSpPr/>
                <p:nvPr/>
              </p:nvSpPr>
              <p:spPr bwMode="auto">
                <a:xfrm>
                  <a:off x="7094538" y="3213100"/>
                  <a:ext cx="7938" cy="4763"/>
                </a:xfrm>
                <a:custGeom>
                  <a:avLst/>
                  <a:gdLst>
                    <a:gd name="T0" fmla="*/ 0 w 5"/>
                    <a:gd name="T1" fmla="*/ 0 h 4"/>
                    <a:gd name="T2" fmla="*/ 0 w 5"/>
                    <a:gd name="T3" fmla="*/ 0 h 4"/>
                    <a:gd name="T4" fmla="*/ 5 w 5"/>
                    <a:gd name="T5" fmla="*/ 4 h 4"/>
                    <a:gd name="T6" fmla="*/ 5 w 5"/>
                    <a:gd name="T7" fmla="*/ 4 h 4"/>
                    <a:gd name="T8" fmla="*/ 5 w 5"/>
                    <a:gd name="T9" fmla="*/ 4 h 4"/>
                    <a:gd name="T10" fmla="*/ 0 w 5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iṩḻïḋê">
                  <a:extLst>
                    <a:ext uri="{FF2B5EF4-FFF2-40B4-BE49-F238E27FC236}">
                      <a16:creationId xmlns:a16="http://schemas.microsoft.com/office/drawing/2014/main" xmlns="" id="{59EA6805-1EA1-4919-A819-E442C839B48D}"/>
                    </a:ext>
                  </a:extLst>
                </p:cNvPr>
                <p:cNvSpPr/>
                <p:nvPr/>
              </p:nvSpPr>
              <p:spPr bwMode="auto">
                <a:xfrm>
                  <a:off x="7123113" y="2867025"/>
                  <a:ext cx="11113" cy="20638"/>
                </a:xfrm>
                <a:custGeom>
                  <a:avLst/>
                  <a:gdLst>
                    <a:gd name="T0" fmla="*/ 6 w 8"/>
                    <a:gd name="T1" fmla="*/ 0 h 15"/>
                    <a:gd name="T2" fmla="*/ 0 w 8"/>
                    <a:gd name="T3" fmla="*/ 10 h 15"/>
                    <a:gd name="T4" fmla="*/ 2 w 8"/>
                    <a:gd name="T5" fmla="*/ 15 h 15"/>
                    <a:gd name="T6" fmla="*/ 8 w 8"/>
                    <a:gd name="T7" fmla="*/ 4 h 15"/>
                    <a:gd name="T8" fmla="*/ 6 w 8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5">
                      <a:moveTo>
                        <a:pt x="6" y="0"/>
                      </a:moveTo>
                      <a:cubicBezTo>
                        <a:pt x="4" y="3"/>
                        <a:pt x="2" y="7"/>
                        <a:pt x="0" y="10"/>
                      </a:cubicBezTo>
                      <a:cubicBezTo>
                        <a:pt x="1" y="12"/>
                        <a:pt x="1" y="13"/>
                        <a:pt x="2" y="15"/>
                      </a:cubicBezTo>
                      <a:cubicBezTo>
                        <a:pt x="4" y="11"/>
                        <a:pt x="6" y="8"/>
                        <a:pt x="8" y="4"/>
                      </a:cubicBezTo>
                      <a:cubicBezTo>
                        <a:pt x="7" y="3"/>
                        <a:pt x="7" y="1"/>
                        <a:pt x="6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išḷïḓê">
                  <a:extLst>
                    <a:ext uri="{FF2B5EF4-FFF2-40B4-BE49-F238E27FC236}">
                      <a16:creationId xmlns:a16="http://schemas.microsoft.com/office/drawing/2014/main" xmlns="" id="{B2FEAD3E-881C-4103-8243-BEDCA37CBF8A}"/>
                    </a:ext>
                  </a:extLst>
                </p:cNvPr>
                <p:cNvSpPr/>
                <p:nvPr/>
              </p:nvSpPr>
              <p:spPr bwMode="auto">
                <a:xfrm>
                  <a:off x="7094538" y="2871788"/>
                  <a:ext cx="77788" cy="346075"/>
                </a:xfrm>
                <a:custGeom>
                  <a:avLst/>
                  <a:gdLst>
                    <a:gd name="T0" fmla="*/ 28 w 55"/>
                    <a:gd name="T1" fmla="*/ 0 h 249"/>
                    <a:gd name="T2" fmla="*/ 22 w 55"/>
                    <a:gd name="T3" fmla="*/ 11 h 249"/>
                    <a:gd name="T4" fmla="*/ 0 w 55"/>
                    <a:gd name="T5" fmla="*/ 245 h 249"/>
                    <a:gd name="T6" fmla="*/ 5 w 55"/>
                    <a:gd name="T7" fmla="*/ 249 h 249"/>
                    <a:gd name="T8" fmla="*/ 5 w 55"/>
                    <a:gd name="T9" fmla="*/ 249 h 249"/>
                    <a:gd name="T10" fmla="*/ 5 w 55"/>
                    <a:gd name="T11" fmla="*/ 249 h 249"/>
                    <a:gd name="T12" fmla="*/ 17 w 55"/>
                    <a:gd name="T13" fmla="*/ 222 h 249"/>
                    <a:gd name="T14" fmla="*/ 18 w 55"/>
                    <a:gd name="T15" fmla="*/ 215 h 249"/>
                    <a:gd name="T16" fmla="*/ 20 w 55"/>
                    <a:gd name="T17" fmla="*/ 214 h 249"/>
                    <a:gd name="T18" fmla="*/ 28 w 55"/>
                    <a:gd name="T19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5" h="249">
                      <a:moveTo>
                        <a:pt x="28" y="0"/>
                      </a:moveTo>
                      <a:cubicBezTo>
                        <a:pt x="26" y="4"/>
                        <a:pt x="24" y="7"/>
                        <a:pt x="22" y="11"/>
                      </a:cubicBezTo>
                      <a:cubicBezTo>
                        <a:pt x="42" y="69"/>
                        <a:pt x="45" y="146"/>
                        <a:pt x="0" y="245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5" y="249"/>
                        <a:pt x="5" y="249"/>
                        <a:pt x="5" y="249"/>
                      </a:cubicBezTo>
                      <a:cubicBezTo>
                        <a:pt x="10" y="240"/>
                        <a:pt x="13" y="231"/>
                        <a:pt x="17" y="222"/>
                      </a:cubicBezTo>
                      <a:cubicBezTo>
                        <a:pt x="18" y="215"/>
                        <a:pt x="18" y="215"/>
                        <a:pt x="18" y="215"/>
                      </a:cubicBezTo>
                      <a:cubicBezTo>
                        <a:pt x="18" y="215"/>
                        <a:pt x="19" y="214"/>
                        <a:pt x="20" y="214"/>
                      </a:cubicBezTo>
                      <a:cubicBezTo>
                        <a:pt x="55" y="124"/>
                        <a:pt x="48" y="53"/>
                        <a:pt x="28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ïsľíďé">
                  <a:extLst>
                    <a:ext uri="{FF2B5EF4-FFF2-40B4-BE49-F238E27FC236}">
                      <a16:creationId xmlns:a16="http://schemas.microsoft.com/office/drawing/2014/main" xmlns="" id="{95E28B07-720A-47CC-92C3-48934F674792}"/>
                    </a:ext>
                  </a:extLst>
                </p:cNvPr>
                <p:cNvSpPr/>
                <p:nvPr/>
              </p:nvSpPr>
              <p:spPr bwMode="auto">
                <a:xfrm>
                  <a:off x="6913563" y="2706688"/>
                  <a:ext cx="344488" cy="517525"/>
                </a:xfrm>
                <a:custGeom>
                  <a:avLst/>
                  <a:gdLst>
                    <a:gd name="T0" fmla="*/ 128 w 248"/>
                    <a:gd name="T1" fmla="*/ 372 h 372"/>
                    <a:gd name="T2" fmla="*/ 112 w 248"/>
                    <a:gd name="T3" fmla="*/ 369 h 372"/>
                    <a:gd name="T4" fmla="*/ 56 w 248"/>
                    <a:gd name="T5" fmla="*/ 359 h 372"/>
                    <a:gd name="T6" fmla="*/ 1 w 248"/>
                    <a:gd name="T7" fmla="*/ 146 h 372"/>
                    <a:gd name="T8" fmla="*/ 52 w 248"/>
                    <a:gd name="T9" fmla="*/ 0 h 372"/>
                    <a:gd name="T10" fmla="*/ 128 w 248"/>
                    <a:gd name="T11" fmla="*/ 37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8" h="372">
                      <a:moveTo>
                        <a:pt x="128" y="372"/>
                      </a:moveTo>
                      <a:cubicBezTo>
                        <a:pt x="112" y="369"/>
                        <a:pt x="112" y="369"/>
                        <a:pt x="112" y="369"/>
                      </a:cubicBezTo>
                      <a:cubicBezTo>
                        <a:pt x="56" y="359"/>
                        <a:pt x="56" y="359"/>
                        <a:pt x="56" y="359"/>
                      </a:cubicBezTo>
                      <a:cubicBezTo>
                        <a:pt x="56" y="359"/>
                        <a:pt x="3" y="251"/>
                        <a:pt x="1" y="146"/>
                      </a:cubicBezTo>
                      <a:cubicBezTo>
                        <a:pt x="0" y="92"/>
                        <a:pt x="12" y="38"/>
                        <a:pt x="52" y="0"/>
                      </a:cubicBezTo>
                      <a:cubicBezTo>
                        <a:pt x="52" y="0"/>
                        <a:pt x="248" y="119"/>
                        <a:pt x="128" y="37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ïšľídè">
                  <a:extLst>
                    <a:ext uri="{FF2B5EF4-FFF2-40B4-BE49-F238E27FC236}">
                      <a16:creationId xmlns:a16="http://schemas.microsoft.com/office/drawing/2014/main" xmlns="" id="{E99F37EE-22B5-479D-B5D7-8CC7DBEABC7D}"/>
                    </a:ext>
                  </a:extLst>
                </p:cNvPr>
                <p:cNvSpPr/>
                <p:nvPr/>
              </p:nvSpPr>
              <p:spPr bwMode="auto">
                <a:xfrm>
                  <a:off x="7058025" y="3217863"/>
                  <a:ext cx="11113" cy="1588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0 w 8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iŝļïḋê">
                  <a:extLst>
                    <a:ext uri="{FF2B5EF4-FFF2-40B4-BE49-F238E27FC236}">
                      <a16:creationId xmlns:a16="http://schemas.microsoft.com/office/drawing/2014/main" xmlns="" id="{2634DF57-A439-4C57-AC19-EB3C988ADEEC}"/>
                    </a:ext>
                  </a:extLst>
                </p:cNvPr>
                <p:cNvSpPr/>
                <p:nvPr/>
              </p:nvSpPr>
              <p:spPr bwMode="auto">
                <a:xfrm>
                  <a:off x="6913563" y="2909888"/>
                  <a:ext cx="157163" cy="309563"/>
                </a:xfrm>
                <a:custGeom>
                  <a:avLst/>
                  <a:gdLst>
                    <a:gd name="T0" fmla="*/ 0 w 112"/>
                    <a:gd name="T1" fmla="*/ 0 h 223"/>
                    <a:gd name="T2" fmla="*/ 0 w 112"/>
                    <a:gd name="T3" fmla="*/ 12 h 223"/>
                    <a:gd name="T4" fmla="*/ 103 w 112"/>
                    <a:gd name="T5" fmla="*/ 222 h 223"/>
                    <a:gd name="T6" fmla="*/ 111 w 112"/>
                    <a:gd name="T7" fmla="*/ 223 h 223"/>
                    <a:gd name="T8" fmla="*/ 112 w 112"/>
                    <a:gd name="T9" fmla="*/ 222 h 223"/>
                    <a:gd name="T10" fmla="*/ 0 w 112"/>
                    <a:gd name="T1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2" h="223">
                      <a:moveTo>
                        <a:pt x="0" y="0"/>
                      </a:moveTo>
                      <a:cubicBezTo>
                        <a:pt x="0" y="4"/>
                        <a:pt x="0" y="8"/>
                        <a:pt x="0" y="12"/>
                      </a:cubicBezTo>
                      <a:cubicBezTo>
                        <a:pt x="47" y="51"/>
                        <a:pt x="90" y="115"/>
                        <a:pt x="103" y="222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2" y="222"/>
                        <a:pt x="112" y="222"/>
                        <a:pt x="112" y="222"/>
                      </a:cubicBezTo>
                      <a:cubicBezTo>
                        <a:pt x="99" y="106"/>
                        <a:pt x="51" y="39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îṥļiḋe">
                  <a:extLst>
                    <a:ext uri="{FF2B5EF4-FFF2-40B4-BE49-F238E27FC236}">
                      <a16:creationId xmlns:a16="http://schemas.microsoft.com/office/drawing/2014/main" xmlns="" id="{02A9C573-CAA3-41D8-89A4-9239E1E9585B}"/>
                    </a:ext>
                  </a:extLst>
                </p:cNvPr>
                <p:cNvSpPr/>
                <p:nvPr/>
              </p:nvSpPr>
              <p:spPr bwMode="auto">
                <a:xfrm>
                  <a:off x="6637338" y="2836863"/>
                  <a:ext cx="422275" cy="425450"/>
                </a:xfrm>
                <a:custGeom>
                  <a:avLst/>
                  <a:gdLst>
                    <a:gd name="T0" fmla="*/ 235 w 303"/>
                    <a:gd name="T1" fmla="*/ 306 h 306"/>
                    <a:gd name="T2" fmla="*/ 41 w 303"/>
                    <a:gd name="T3" fmla="*/ 4 h 306"/>
                    <a:gd name="T4" fmla="*/ 303 w 303"/>
                    <a:gd name="T5" fmla="*/ 278 h 306"/>
                    <a:gd name="T6" fmla="*/ 235 w 303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3" h="306">
                      <a:moveTo>
                        <a:pt x="235" y="306"/>
                      </a:moveTo>
                      <a:cubicBezTo>
                        <a:pt x="235" y="306"/>
                        <a:pt x="0" y="159"/>
                        <a:pt x="41" y="4"/>
                      </a:cubicBezTo>
                      <a:cubicBezTo>
                        <a:pt x="41" y="4"/>
                        <a:pt x="271" y="0"/>
                        <a:pt x="303" y="278"/>
                      </a:cubicBezTo>
                      <a:cubicBezTo>
                        <a:pt x="235" y="306"/>
                        <a:pt x="235" y="306"/>
                        <a:pt x="235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íṥḷíďè">
                  <a:extLst>
                    <a:ext uri="{FF2B5EF4-FFF2-40B4-BE49-F238E27FC236}">
                      <a16:creationId xmlns:a16="http://schemas.microsoft.com/office/drawing/2014/main" xmlns="" id="{4063B581-B48D-4E89-9236-B9A3F707B014}"/>
                    </a:ext>
                  </a:extLst>
                </p:cNvPr>
                <p:cNvSpPr/>
                <p:nvPr/>
              </p:nvSpPr>
              <p:spPr bwMode="auto">
                <a:xfrm>
                  <a:off x="6538913" y="2968625"/>
                  <a:ext cx="84138" cy="15875"/>
                </a:xfrm>
                <a:custGeom>
                  <a:avLst/>
                  <a:gdLst>
                    <a:gd name="T0" fmla="*/ 60 w 60"/>
                    <a:gd name="T1" fmla="*/ 0 h 11"/>
                    <a:gd name="T2" fmla="*/ 0 w 60"/>
                    <a:gd name="T3" fmla="*/ 10 h 11"/>
                    <a:gd name="T4" fmla="*/ 0 w 60"/>
                    <a:gd name="T5" fmla="*/ 11 h 11"/>
                    <a:gd name="T6" fmla="*/ 57 w 60"/>
                    <a:gd name="T7" fmla="*/ 4 h 11"/>
                    <a:gd name="T8" fmla="*/ 60 w 6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11">
                      <a:moveTo>
                        <a:pt x="60" y="0"/>
                      </a:moveTo>
                      <a:cubicBezTo>
                        <a:pt x="24" y="2"/>
                        <a:pt x="0" y="10"/>
                        <a:pt x="0" y="10"/>
                      </a:cubicBezTo>
                      <a:cubicBezTo>
                        <a:pt x="0" y="10"/>
                        <a:pt x="0" y="11"/>
                        <a:pt x="0" y="11"/>
                      </a:cubicBezTo>
                      <a:cubicBezTo>
                        <a:pt x="11" y="9"/>
                        <a:pt x="31" y="5"/>
                        <a:pt x="57" y="4"/>
                      </a:cubicBezTo>
                      <a:cubicBezTo>
                        <a:pt x="58" y="3"/>
                        <a:pt x="59" y="1"/>
                        <a:pt x="6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îšlíḍe">
                  <a:extLst>
                    <a:ext uri="{FF2B5EF4-FFF2-40B4-BE49-F238E27FC236}">
                      <a16:creationId xmlns:a16="http://schemas.microsoft.com/office/drawing/2014/main" xmlns="" id="{E0DB6F82-3752-4D5E-812E-CB1B44A85476}"/>
                    </a:ext>
                  </a:extLst>
                </p:cNvPr>
                <p:cNvSpPr/>
                <p:nvPr/>
              </p:nvSpPr>
              <p:spPr bwMode="auto">
                <a:xfrm>
                  <a:off x="6618288" y="2968625"/>
                  <a:ext cx="87313" cy="12700"/>
                </a:xfrm>
                <a:custGeom>
                  <a:avLst/>
                  <a:gdLst>
                    <a:gd name="T0" fmla="*/ 16 w 62"/>
                    <a:gd name="T1" fmla="*/ 0 h 9"/>
                    <a:gd name="T2" fmla="*/ 3 w 62"/>
                    <a:gd name="T3" fmla="*/ 0 h 9"/>
                    <a:gd name="T4" fmla="*/ 0 w 62"/>
                    <a:gd name="T5" fmla="*/ 4 h 9"/>
                    <a:gd name="T6" fmla="*/ 7 w 62"/>
                    <a:gd name="T7" fmla="*/ 4 h 9"/>
                    <a:gd name="T8" fmla="*/ 62 w 62"/>
                    <a:gd name="T9" fmla="*/ 9 h 9"/>
                    <a:gd name="T10" fmla="*/ 60 w 62"/>
                    <a:gd name="T11" fmla="*/ 3 h 9"/>
                    <a:gd name="T12" fmla="*/ 16 w 62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9">
                      <a:moveTo>
                        <a:pt x="16" y="0"/>
                      </a:moveTo>
                      <a:cubicBezTo>
                        <a:pt x="11" y="0"/>
                        <a:pt x="7" y="0"/>
                        <a:pt x="3" y="0"/>
                      </a:cubicBezTo>
                      <a:cubicBezTo>
                        <a:pt x="2" y="1"/>
                        <a:pt x="1" y="3"/>
                        <a:pt x="0" y="4"/>
                      </a:cubicBezTo>
                      <a:cubicBezTo>
                        <a:pt x="3" y="4"/>
                        <a:pt x="5" y="4"/>
                        <a:pt x="7" y="4"/>
                      </a:cubicBezTo>
                      <a:cubicBezTo>
                        <a:pt x="24" y="4"/>
                        <a:pt x="42" y="5"/>
                        <a:pt x="62" y="9"/>
                      </a:cubicBezTo>
                      <a:cubicBezTo>
                        <a:pt x="61" y="7"/>
                        <a:pt x="60" y="5"/>
                        <a:pt x="60" y="3"/>
                      </a:cubicBezTo>
                      <a:cubicBezTo>
                        <a:pt x="44" y="1"/>
                        <a:pt x="29" y="0"/>
                        <a:pt x="16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íSľïḓe">
                  <a:extLst>
                    <a:ext uri="{FF2B5EF4-FFF2-40B4-BE49-F238E27FC236}">
                      <a16:creationId xmlns:a16="http://schemas.microsoft.com/office/drawing/2014/main" xmlns="" id="{7E269A87-80A6-4FF2-93A1-8076DF0E7B93}"/>
                    </a:ext>
                  </a:extLst>
                </p:cNvPr>
                <p:cNvSpPr/>
                <p:nvPr/>
              </p:nvSpPr>
              <p:spPr bwMode="auto">
                <a:xfrm>
                  <a:off x="6938963" y="3259138"/>
                  <a:ext cx="36513" cy="30163"/>
                </a:xfrm>
                <a:custGeom>
                  <a:avLst/>
                  <a:gdLst>
                    <a:gd name="T0" fmla="*/ 23 w 23"/>
                    <a:gd name="T1" fmla="*/ 0 h 19"/>
                    <a:gd name="T2" fmla="*/ 17 w 23"/>
                    <a:gd name="T3" fmla="*/ 2 h 19"/>
                    <a:gd name="T4" fmla="*/ 3 w 23"/>
                    <a:gd name="T5" fmla="*/ 15 h 19"/>
                    <a:gd name="T6" fmla="*/ 0 w 23"/>
                    <a:gd name="T7" fmla="*/ 19 h 19"/>
                    <a:gd name="T8" fmla="*/ 23 w 23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9">
                      <a:moveTo>
                        <a:pt x="23" y="0"/>
                      </a:moveTo>
                      <a:lnTo>
                        <a:pt x="17" y="2"/>
                      </a:lnTo>
                      <a:lnTo>
                        <a:pt x="3" y="15"/>
                      </a:lnTo>
                      <a:lnTo>
                        <a:pt x="0" y="19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íŝľíḓé">
                  <a:extLst>
                    <a:ext uri="{FF2B5EF4-FFF2-40B4-BE49-F238E27FC236}">
                      <a16:creationId xmlns:a16="http://schemas.microsoft.com/office/drawing/2014/main" xmlns="" id="{B8CC4537-D3D4-4A6B-BD27-6B2C6769BD77}"/>
                    </a:ext>
                  </a:extLst>
                </p:cNvPr>
                <p:cNvSpPr/>
                <p:nvPr/>
              </p:nvSpPr>
              <p:spPr bwMode="auto">
                <a:xfrm>
                  <a:off x="6938963" y="3259138"/>
                  <a:ext cx="36513" cy="30163"/>
                </a:xfrm>
                <a:custGeom>
                  <a:avLst/>
                  <a:gdLst>
                    <a:gd name="T0" fmla="*/ 23 w 23"/>
                    <a:gd name="T1" fmla="*/ 0 h 19"/>
                    <a:gd name="T2" fmla="*/ 17 w 23"/>
                    <a:gd name="T3" fmla="*/ 2 h 19"/>
                    <a:gd name="T4" fmla="*/ 3 w 23"/>
                    <a:gd name="T5" fmla="*/ 15 h 19"/>
                    <a:gd name="T6" fmla="*/ 0 w 23"/>
                    <a:gd name="T7" fmla="*/ 19 h 19"/>
                    <a:gd name="T8" fmla="*/ 23 w 23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9">
                      <a:moveTo>
                        <a:pt x="23" y="0"/>
                      </a:moveTo>
                      <a:lnTo>
                        <a:pt x="17" y="2"/>
                      </a:lnTo>
                      <a:lnTo>
                        <a:pt x="3" y="15"/>
                      </a:lnTo>
                      <a:lnTo>
                        <a:pt x="0" y="19"/>
                      </a:lnTo>
                      <a:lnTo>
                        <a:pt x="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íṩļïḋe">
                  <a:extLst>
                    <a:ext uri="{FF2B5EF4-FFF2-40B4-BE49-F238E27FC236}">
                      <a16:creationId xmlns:a16="http://schemas.microsoft.com/office/drawing/2014/main" xmlns="" id="{88A9D31C-8E73-4E2E-9323-73C7EF42FBEF}"/>
                    </a:ext>
                  </a:extLst>
                </p:cNvPr>
                <p:cNvSpPr/>
                <p:nvPr/>
              </p:nvSpPr>
              <p:spPr bwMode="auto">
                <a:xfrm>
                  <a:off x="6527800" y="2886075"/>
                  <a:ext cx="465138" cy="420688"/>
                </a:xfrm>
                <a:custGeom>
                  <a:avLst/>
                  <a:gdLst>
                    <a:gd name="T0" fmla="*/ 278 w 333"/>
                    <a:gd name="T1" fmla="*/ 302 h 302"/>
                    <a:gd name="T2" fmla="*/ 0 w 333"/>
                    <a:gd name="T3" fmla="*/ 74 h 302"/>
                    <a:gd name="T4" fmla="*/ 333 w 333"/>
                    <a:gd name="T5" fmla="*/ 255 h 302"/>
                    <a:gd name="T6" fmla="*/ 278 w 333"/>
                    <a:gd name="T7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3" h="302">
                      <a:moveTo>
                        <a:pt x="278" y="302"/>
                      </a:moveTo>
                      <a:cubicBezTo>
                        <a:pt x="278" y="302"/>
                        <a:pt x="8" y="235"/>
                        <a:pt x="0" y="74"/>
                      </a:cubicBezTo>
                      <a:cubicBezTo>
                        <a:pt x="0" y="74"/>
                        <a:pt x="217" y="0"/>
                        <a:pt x="333" y="255"/>
                      </a:cubicBezTo>
                      <a:cubicBezTo>
                        <a:pt x="278" y="302"/>
                        <a:pt x="278" y="302"/>
                        <a:pt x="278" y="302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íŝḻíďè">
                  <a:extLst>
                    <a:ext uri="{FF2B5EF4-FFF2-40B4-BE49-F238E27FC236}">
                      <a16:creationId xmlns:a16="http://schemas.microsoft.com/office/drawing/2014/main" xmlns="" id="{17D486C6-9127-4BDD-AA81-C2C6A684E6A7}"/>
                    </a:ext>
                  </a:extLst>
                </p:cNvPr>
                <p:cNvSpPr/>
                <p:nvPr/>
              </p:nvSpPr>
              <p:spPr bwMode="auto">
                <a:xfrm>
                  <a:off x="6451600" y="3159125"/>
                  <a:ext cx="173038" cy="63500"/>
                </a:xfrm>
                <a:custGeom>
                  <a:avLst/>
                  <a:gdLst>
                    <a:gd name="T0" fmla="*/ 22 w 124"/>
                    <a:gd name="T1" fmla="*/ 23 h 45"/>
                    <a:gd name="T2" fmla="*/ 0 w 124"/>
                    <a:gd name="T3" fmla="*/ 36 h 45"/>
                    <a:gd name="T4" fmla="*/ 2 w 124"/>
                    <a:gd name="T5" fmla="*/ 45 h 45"/>
                    <a:gd name="T6" fmla="*/ 12 w 124"/>
                    <a:gd name="T7" fmla="*/ 39 h 45"/>
                    <a:gd name="T8" fmla="*/ 22 w 124"/>
                    <a:gd name="T9" fmla="*/ 23 h 45"/>
                    <a:gd name="T10" fmla="*/ 122 w 124"/>
                    <a:gd name="T11" fmla="*/ 0 h 45"/>
                    <a:gd name="T12" fmla="*/ 121 w 124"/>
                    <a:gd name="T13" fmla="*/ 2 h 45"/>
                    <a:gd name="T14" fmla="*/ 124 w 124"/>
                    <a:gd name="T15" fmla="*/ 2 h 45"/>
                    <a:gd name="T16" fmla="*/ 122 w 124"/>
                    <a:gd name="T17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4" h="45">
                      <a:moveTo>
                        <a:pt x="22" y="23"/>
                      </a:moveTo>
                      <a:cubicBezTo>
                        <a:pt x="13" y="27"/>
                        <a:pt x="6" y="32"/>
                        <a:pt x="0" y="36"/>
                      </a:cubicBezTo>
                      <a:cubicBezTo>
                        <a:pt x="0" y="39"/>
                        <a:pt x="1" y="42"/>
                        <a:pt x="2" y="45"/>
                      </a:cubicBezTo>
                      <a:cubicBezTo>
                        <a:pt x="5" y="43"/>
                        <a:pt x="8" y="41"/>
                        <a:pt x="12" y="39"/>
                      </a:cubicBezTo>
                      <a:cubicBezTo>
                        <a:pt x="15" y="34"/>
                        <a:pt x="18" y="28"/>
                        <a:pt x="22" y="23"/>
                      </a:cubicBezTo>
                      <a:moveTo>
                        <a:pt x="122" y="0"/>
                      </a:moveTo>
                      <a:cubicBezTo>
                        <a:pt x="122" y="1"/>
                        <a:pt x="121" y="1"/>
                        <a:pt x="121" y="2"/>
                      </a:cubicBezTo>
                      <a:cubicBezTo>
                        <a:pt x="122" y="2"/>
                        <a:pt x="123" y="2"/>
                        <a:pt x="124" y="2"/>
                      </a:cubicBezTo>
                      <a:cubicBezTo>
                        <a:pt x="123" y="1"/>
                        <a:pt x="123" y="1"/>
                        <a:pt x="12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ïṩ1iďe">
                  <a:extLst>
                    <a:ext uri="{FF2B5EF4-FFF2-40B4-BE49-F238E27FC236}">
                      <a16:creationId xmlns:a16="http://schemas.microsoft.com/office/drawing/2014/main" xmlns="" id="{62BBD2F3-33A9-4A38-8071-214715F2E97E}"/>
                    </a:ext>
                  </a:extLst>
                </p:cNvPr>
                <p:cNvSpPr/>
                <p:nvPr/>
              </p:nvSpPr>
              <p:spPr bwMode="auto">
                <a:xfrm>
                  <a:off x="6469063" y="3148013"/>
                  <a:ext cx="152400" cy="66675"/>
                </a:xfrm>
                <a:custGeom>
                  <a:avLst/>
                  <a:gdLst>
                    <a:gd name="T0" fmla="*/ 101 w 110"/>
                    <a:gd name="T1" fmla="*/ 0 h 47"/>
                    <a:gd name="T2" fmla="*/ 10 w 110"/>
                    <a:gd name="T3" fmla="*/ 31 h 47"/>
                    <a:gd name="T4" fmla="*/ 0 w 110"/>
                    <a:gd name="T5" fmla="*/ 47 h 47"/>
                    <a:gd name="T6" fmla="*/ 109 w 110"/>
                    <a:gd name="T7" fmla="*/ 10 h 47"/>
                    <a:gd name="T8" fmla="*/ 110 w 110"/>
                    <a:gd name="T9" fmla="*/ 8 h 47"/>
                    <a:gd name="T10" fmla="*/ 101 w 110"/>
                    <a:gd name="T11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47">
                      <a:moveTo>
                        <a:pt x="101" y="0"/>
                      </a:moveTo>
                      <a:cubicBezTo>
                        <a:pt x="64" y="5"/>
                        <a:pt x="33" y="18"/>
                        <a:pt x="10" y="31"/>
                      </a:cubicBezTo>
                      <a:cubicBezTo>
                        <a:pt x="6" y="36"/>
                        <a:pt x="3" y="42"/>
                        <a:pt x="0" y="47"/>
                      </a:cubicBezTo>
                      <a:cubicBezTo>
                        <a:pt x="25" y="32"/>
                        <a:pt x="63" y="15"/>
                        <a:pt x="109" y="10"/>
                      </a:cubicBezTo>
                      <a:cubicBezTo>
                        <a:pt x="109" y="9"/>
                        <a:pt x="110" y="9"/>
                        <a:pt x="110" y="8"/>
                      </a:cubicBezTo>
                      <a:cubicBezTo>
                        <a:pt x="107" y="6"/>
                        <a:pt x="104" y="3"/>
                        <a:pt x="101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iŝlíḍe">
                  <a:extLst>
                    <a:ext uri="{FF2B5EF4-FFF2-40B4-BE49-F238E27FC236}">
                      <a16:creationId xmlns:a16="http://schemas.microsoft.com/office/drawing/2014/main" xmlns="" id="{31EA5E46-9A5D-4162-B2FA-BBDBABEB7633}"/>
                    </a:ext>
                  </a:extLst>
                </p:cNvPr>
                <p:cNvSpPr/>
                <p:nvPr/>
              </p:nvSpPr>
              <p:spPr bwMode="auto">
                <a:xfrm>
                  <a:off x="6416675" y="3209925"/>
                  <a:ext cx="38100" cy="36513"/>
                </a:xfrm>
                <a:custGeom>
                  <a:avLst/>
                  <a:gdLst>
                    <a:gd name="T0" fmla="*/ 25 w 27"/>
                    <a:gd name="T1" fmla="*/ 0 h 26"/>
                    <a:gd name="T2" fmla="*/ 0 w 27"/>
                    <a:gd name="T3" fmla="*/ 20 h 26"/>
                    <a:gd name="T4" fmla="*/ 4 w 27"/>
                    <a:gd name="T5" fmla="*/ 26 h 26"/>
                    <a:gd name="T6" fmla="*/ 27 w 27"/>
                    <a:gd name="T7" fmla="*/ 9 h 26"/>
                    <a:gd name="T8" fmla="*/ 25 w 2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6">
                      <a:moveTo>
                        <a:pt x="25" y="0"/>
                      </a:moveTo>
                      <a:cubicBezTo>
                        <a:pt x="9" y="11"/>
                        <a:pt x="0" y="20"/>
                        <a:pt x="0" y="20"/>
                      </a:cubicBezTo>
                      <a:cubicBezTo>
                        <a:pt x="1" y="22"/>
                        <a:pt x="2" y="24"/>
                        <a:pt x="4" y="26"/>
                      </a:cubicBezTo>
                      <a:cubicBezTo>
                        <a:pt x="8" y="23"/>
                        <a:pt x="16" y="16"/>
                        <a:pt x="27" y="9"/>
                      </a:cubicBezTo>
                      <a:cubicBezTo>
                        <a:pt x="26" y="6"/>
                        <a:pt x="25" y="3"/>
                        <a:pt x="25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îṧḻíḓé">
                  <a:extLst>
                    <a:ext uri="{FF2B5EF4-FFF2-40B4-BE49-F238E27FC236}">
                      <a16:creationId xmlns:a16="http://schemas.microsoft.com/office/drawing/2014/main" xmlns="" id="{D05CCB98-C71A-48C1-ACAC-D57766D586D5}"/>
                    </a:ext>
                  </a:extLst>
                </p:cNvPr>
                <p:cNvSpPr/>
                <p:nvPr/>
              </p:nvSpPr>
              <p:spPr bwMode="auto">
                <a:xfrm>
                  <a:off x="6608763" y="3146425"/>
                  <a:ext cx="334963" cy="130175"/>
                </a:xfrm>
                <a:custGeom>
                  <a:avLst/>
                  <a:gdLst>
                    <a:gd name="T0" fmla="*/ 33 w 240"/>
                    <a:gd name="T1" fmla="*/ 0 h 94"/>
                    <a:gd name="T2" fmla="*/ 0 w 240"/>
                    <a:gd name="T3" fmla="*/ 2 h 94"/>
                    <a:gd name="T4" fmla="*/ 9 w 240"/>
                    <a:gd name="T5" fmla="*/ 10 h 94"/>
                    <a:gd name="T6" fmla="*/ 11 w 240"/>
                    <a:gd name="T7" fmla="*/ 12 h 94"/>
                    <a:gd name="T8" fmla="*/ 33 w 240"/>
                    <a:gd name="T9" fmla="*/ 11 h 94"/>
                    <a:gd name="T10" fmla="*/ 237 w 240"/>
                    <a:gd name="T11" fmla="*/ 94 h 94"/>
                    <a:gd name="T12" fmla="*/ 240 w 240"/>
                    <a:gd name="T13" fmla="*/ 86 h 94"/>
                    <a:gd name="T14" fmla="*/ 33 w 240"/>
                    <a:gd name="T15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0" h="94">
                      <a:moveTo>
                        <a:pt x="33" y="0"/>
                      </a:moveTo>
                      <a:cubicBezTo>
                        <a:pt x="22" y="0"/>
                        <a:pt x="11" y="1"/>
                        <a:pt x="0" y="2"/>
                      </a:cubicBezTo>
                      <a:cubicBezTo>
                        <a:pt x="3" y="5"/>
                        <a:pt x="6" y="8"/>
                        <a:pt x="9" y="10"/>
                      </a:cubicBezTo>
                      <a:cubicBezTo>
                        <a:pt x="10" y="11"/>
                        <a:pt x="10" y="11"/>
                        <a:pt x="11" y="12"/>
                      </a:cubicBezTo>
                      <a:cubicBezTo>
                        <a:pt x="18" y="11"/>
                        <a:pt x="25" y="11"/>
                        <a:pt x="33" y="11"/>
                      </a:cubicBezTo>
                      <a:cubicBezTo>
                        <a:pt x="91" y="11"/>
                        <a:pt x="161" y="31"/>
                        <a:pt x="237" y="94"/>
                      </a:cubicBezTo>
                      <a:cubicBezTo>
                        <a:pt x="240" y="86"/>
                        <a:pt x="240" y="86"/>
                        <a:pt x="240" y="86"/>
                      </a:cubicBezTo>
                      <a:cubicBezTo>
                        <a:pt x="163" y="21"/>
                        <a:pt x="92" y="0"/>
                        <a:pt x="33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ïşḻidè">
                  <a:extLst>
                    <a:ext uri="{FF2B5EF4-FFF2-40B4-BE49-F238E27FC236}">
                      <a16:creationId xmlns:a16="http://schemas.microsoft.com/office/drawing/2014/main" xmlns="" id="{2A95357F-5765-488F-AEE2-11C5918C4454}"/>
                    </a:ext>
                  </a:extLst>
                </p:cNvPr>
                <p:cNvSpPr/>
                <p:nvPr/>
              </p:nvSpPr>
              <p:spPr bwMode="auto">
                <a:xfrm>
                  <a:off x="6416675" y="3028950"/>
                  <a:ext cx="527050" cy="420688"/>
                </a:xfrm>
                <a:custGeom>
                  <a:avLst/>
                  <a:gdLst>
                    <a:gd name="T0" fmla="*/ 348 w 378"/>
                    <a:gd name="T1" fmla="*/ 247 h 302"/>
                    <a:gd name="T2" fmla="*/ 0 w 378"/>
                    <a:gd name="T3" fmla="*/ 160 h 302"/>
                    <a:gd name="T4" fmla="*/ 378 w 378"/>
                    <a:gd name="T5" fmla="*/ 181 h 302"/>
                    <a:gd name="T6" fmla="*/ 348 w 378"/>
                    <a:gd name="T7" fmla="*/ 247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2">
                      <a:moveTo>
                        <a:pt x="348" y="247"/>
                      </a:moveTo>
                      <a:cubicBezTo>
                        <a:pt x="348" y="247"/>
                        <a:pt x="76" y="302"/>
                        <a:pt x="0" y="160"/>
                      </a:cubicBezTo>
                      <a:cubicBezTo>
                        <a:pt x="0" y="160"/>
                        <a:pt x="164" y="0"/>
                        <a:pt x="378" y="181"/>
                      </a:cubicBezTo>
                      <a:cubicBezTo>
                        <a:pt x="348" y="247"/>
                        <a:pt x="348" y="247"/>
                        <a:pt x="348" y="24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ïṧļidé">
                  <a:extLst>
                    <a:ext uri="{FF2B5EF4-FFF2-40B4-BE49-F238E27FC236}">
                      <a16:creationId xmlns:a16="http://schemas.microsoft.com/office/drawing/2014/main" xmlns="" id="{2B6B9485-07D8-43B5-A35C-47E120804938}"/>
                    </a:ext>
                  </a:extLst>
                </p:cNvPr>
                <p:cNvSpPr/>
                <p:nvPr/>
              </p:nvSpPr>
              <p:spPr bwMode="auto">
                <a:xfrm>
                  <a:off x="6446838" y="3365500"/>
                  <a:ext cx="141288" cy="131763"/>
                </a:xfrm>
                <a:custGeom>
                  <a:avLst/>
                  <a:gdLst>
                    <a:gd name="T0" fmla="*/ 89 w 102"/>
                    <a:gd name="T1" fmla="*/ 0 h 95"/>
                    <a:gd name="T2" fmla="*/ 12 w 102"/>
                    <a:gd name="T3" fmla="*/ 69 h 95"/>
                    <a:gd name="T4" fmla="*/ 4 w 102"/>
                    <a:gd name="T5" fmla="*/ 87 h 95"/>
                    <a:gd name="T6" fmla="*/ 0 w 102"/>
                    <a:gd name="T7" fmla="*/ 95 h 95"/>
                    <a:gd name="T8" fmla="*/ 102 w 102"/>
                    <a:gd name="T9" fmla="*/ 3 h 95"/>
                    <a:gd name="T10" fmla="*/ 89 w 102"/>
                    <a:gd name="T1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" h="95">
                      <a:moveTo>
                        <a:pt x="89" y="0"/>
                      </a:moveTo>
                      <a:cubicBezTo>
                        <a:pt x="54" y="20"/>
                        <a:pt x="29" y="46"/>
                        <a:pt x="12" y="69"/>
                      </a:cubicBezTo>
                      <a:cubicBezTo>
                        <a:pt x="9" y="75"/>
                        <a:pt x="7" y="81"/>
                        <a:pt x="4" y="87"/>
                      </a:cubicBezTo>
                      <a:cubicBezTo>
                        <a:pt x="3" y="90"/>
                        <a:pt x="2" y="92"/>
                        <a:pt x="0" y="95"/>
                      </a:cubicBezTo>
                      <a:cubicBezTo>
                        <a:pt x="19" y="67"/>
                        <a:pt x="51" y="29"/>
                        <a:pt x="102" y="3"/>
                      </a:cubicBezTo>
                      <a:cubicBezTo>
                        <a:pt x="97" y="2"/>
                        <a:pt x="93" y="1"/>
                        <a:pt x="8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íS1ïḓe">
                  <a:extLst>
                    <a:ext uri="{FF2B5EF4-FFF2-40B4-BE49-F238E27FC236}">
                      <a16:creationId xmlns:a16="http://schemas.microsoft.com/office/drawing/2014/main" xmlns="" id="{DE5DF1F4-8AC9-4390-9842-0BDA0448CEF0}"/>
                    </a:ext>
                  </a:extLst>
                </p:cNvPr>
                <p:cNvSpPr/>
                <p:nvPr/>
              </p:nvSpPr>
              <p:spPr bwMode="auto">
                <a:xfrm>
                  <a:off x="6419850" y="3462338"/>
                  <a:ext cx="42863" cy="74613"/>
                </a:xfrm>
                <a:custGeom>
                  <a:avLst/>
                  <a:gdLst>
                    <a:gd name="T0" fmla="*/ 31 w 31"/>
                    <a:gd name="T1" fmla="*/ 0 h 54"/>
                    <a:gd name="T2" fmla="*/ 0 w 31"/>
                    <a:gd name="T3" fmla="*/ 52 h 54"/>
                    <a:gd name="T4" fmla="*/ 4 w 31"/>
                    <a:gd name="T5" fmla="*/ 54 h 54"/>
                    <a:gd name="T6" fmla="*/ 19 w 31"/>
                    <a:gd name="T7" fmla="*/ 26 h 54"/>
                    <a:gd name="T8" fmla="*/ 23 w 31"/>
                    <a:gd name="T9" fmla="*/ 18 h 54"/>
                    <a:gd name="T10" fmla="*/ 31 w 31"/>
                    <a:gd name="T1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54">
                      <a:moveTo>
                        <a:pt x="31" y="0"/>
                      </a:moveTo>
                      <a:cubicBezTo>
                        <a:pt x="9" y="28"/>
                        <a:pt x="0" y="52"/>
                        <a:pt x="0" y="52"/>
                      </a:cubicBezTo>
                      <a:cubicBezTo>
                        <a:pt x="1" y="53"/>
                        <a:pt x="2" y="53"/>
                        <a:pt x="4" y="54"/>
                      </a:cubicBezTo>
                      <a:cubicBezTo>
                        <a:pt x="7" y="48"/>
                        <a:pt x="12" y="38"/>
                        <a:pt x="19" y="26"/>
                      </a:cubicBezTo>
                      <a:cubicBezTo>
                        <a:pt x="21" y="23"/>
                        <a:pt x="22" y="21"/>
                        <a:pt x="23" y="18"/>
                      </a:cubicBezTo>
                      <a:cubicBezTo>
                        <a:pt x="26" y="12"/>
                        <a:pt x="28" y="6"/>
                        <a:pt x="31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iśḷíḋê">
                  <a:extLst>
                    <a:ext uri="{FF2B5EF4-FFF2-40B4-BE49-F238E27FC236}">
                      <a16:creationId xmlns:a16="http://schemas.microsoft.com/office/drawing/2014/main" xmlns="" id="{F96FDB50-05AF-444B-93FC-B75348CF100F}"/>
                    </a:ext>
                  </a:extLst>
                </p:cNvPr>
                <p:cNvSpPr/>
                <p:nvPr/>
              </p:nvSpPr>
              <p:spPr bwMode="auto">
                <a:xfrm>
                  <a:off x="6419850" y="3249613"/>
                  <a:ext cx="492125" cy="433388"/>
                </a:xfrm>
                <a:custGeom>
                  <a:avLst/>
                  <a:gdLst>
                    <a:gd name="T0" fmla="*/ 353 w 353"/>
                    <a:gd name="T1" fmla="*/ 146 h 311"/>
                    <a:gd name="T2" fmla="*/ 0 w 353"/>
                    <a:gd name="T3" fmla="*/ 214 h 311"/>
                    <a:gd name="T4" fmla="*/ 352 w 353"/>
                    <a:gd name="T5" fmla="*/ 73 h 311"/>
                    <a:gd name="T6" fmla="*/ 353 w 353"/>
                    <a:gd name="T7" fmla="*/ 146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3" h="311">
                      <a:moveTo>
                        <a:pt x="353" y="146"/>
                      </a:moveTo>
                      <a:cubicBezTo>
                        <a:pt x="353" y="146"/>
                        <a:pt x="129" y="311"/>
                        <a:pt x="0" y="214"/>
                      </a:cubicBezTo>
                      <a:cubicBezTo>
                        <a:pt x="0" y="214"/>
                        <a:pt x="81" y="0"/>
                        <a:pt x="352" y="73"/>
                      </a:cubicBezTo>
                      <a:cubicBezTo>
                        <a:pt x="353" y="146"/>
                        <a:pt x="353" y="146"/>
                        <a:pt x="353" y="14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íşḻídé">
                  <a:extLst>
                    <a:ext uri="{FF2B5EF4-FFF2-40B4-BE49-F238E27FC236}">
                      <a16:creationId xmlns:a16="http://schemas.microsoft.com/office/drawing/2014/main" xmlns="" id="{71A97F98-45C9-48E3-B38F-BADE8232EFD0}"/>
                    </a:ext>
                  </a:extLst>
                </p:cNvPr>
                <p:cNvSpPr/>
                <p:nvPr/>
              </p:nvSpPr>
              <p:spPr bwMode="auto">
                <a:xfrm>
                  <a:off x="6581775" y="3582988"/>
                  <a:ext cx="47625" cy="169863"/>
                </a:xfrm>
                <a:custGeom>
                  <a:avLst/>
                  <a:gdLst>
                    <a:gd name="T0" fmla="*/ 34 w 34"/>
                    <a:gd name="T1" fmla="*/ 0 h 122"/>
                    <a:gd name="T2" fmla="*/ 19 w 34"/>
                    <a:gd name="T3" fmla="*/ 3 h 122"/>
                    <a:gd name="T4" fmla="*/ 11 w 34"/>
                    <a:gd name="T5" fmla="*/ 121 h 122"/>
                    <a:gd name="T6" fmla="*/ 21 w 34"/>
                    <a:gd name="T7" fmla="*/ 122 h 122"/>
                    <a:gd name="T8" fmla="*/ 23 w 34"/>
                    <a:gd name="T9" fmla="*/ 122 h 122"/>
                    <a:gd name="T10" fmla="*/ 20 w 34"/>
                    <a:gd name="T11" fmla="*/ 84 h 122"/>
                    <a:gd name="T12" fmla="*/ 20 w 34"/>
                    <a:gd name="T13" fmla="*/ 84 h 122"/>
                    <a:gd name="T14" fmla="*/ 34 w 34"/>
                    <a:gd name="T15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" h="122">
                      <a:moveTo>
                        <a:pt x="34" y="0"/>
                      </a:moveTo>
                      <a:cubicBezTo>
                        <a:pt x="29" y="1"/>
                        <a:pt x="24" y="2"/>
                        <a:pt x="19" y="3"/>
                      </a:cubicBezTo>
                      <a:cubicBezTo>
                        <a:pt x="0" y="68"/>
                        <a:pt x="11" y="121"/>
                        <a:pt x="11" y="121"/>
                      </a:cubicBezTo>
                      <a:cubicBezTo>
                        <a:pt x="15" y="122"/>
                        <a:pt x="18" y="122"/>
                        <a:pt x="21" y="122"/>
                      </a:cubicBezTo>
                      <a:cubicBezTo>
                        <a:pt x="21" y="122"/>
                        <a:pt x="22" y="122"/>
                        <a:pt x="23" y="122"/>
                      </a:cubicBezTo>
                      <a:cubicBezTo>
                        <a:pt x="22" y="115"/>
                        <a:pt x="20" y="102"/>
                        <a:pt x="2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20" y="62"/>
                        <a:pt x="23" y="32"/>
                        <a:pt x="3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íşḻíḍe">
                  <a:extLst>
                    <a:ext uri="{FF2B5EF4-FFF2-40B4-BE49-F238E27FC236}">
                      <a16:creationId xmlns:a16="http://schemas.microsoft.com/office/drawing/2014/main" xmlns="" id="{30F395EF-3702-4439-8CAA-12FB6F71E296}"/>
                    </a:ext>
                  </a:extLst>
                </p:cNvPr>
                <p:cNvSpPr/>
                <p:nvPr/>
              </p:nvSpPr>
              <p:spPr bwMode="auto">
                <a:xfrm>
                  <a:off x="6607175" y="3386138"/>
                  <a:ext cx="179388" cy="201613"/>
                </a:xfrm>
                <a:custGeom>
                  <a:avLst/>
                  <a:gdLst>
                    <a:gd name="T0" fmla="*/ 128 w 128"/>
                    <a:gd name="T1" fmla="*/ 0 h 144"/>
                    <a:gd name="T2" fmla="*/ 108 w 128"/>
                    <a:gd name="T3" fmla="*/ 0 h 144"/>
                    <a:gd name="T4" fmla="*/ 0 w 128"/>
                    <a:gd name="T5" fmla="*/ 144 h 144"/>
                    <a:gd name="T6" fmla="*/ 15 w 128"/>
                    <a:gd name="T7" fmla="*/ 141 h 144"/>
                    <a:gd name="T8" fmla="*/ 128 w 128"/>
                    <a:gd name="T9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144">
                      <a:moveTo>
                        <a:pt x="128" y="0"/>
                      </a:moveTo>
                      <a:cubicBezTo>
                        <a:pt x="122" y="0"/>
                        <a:pt x="115" y="0"/>
                        <a:pt x="108" y="0"/>
                      </a:cubicBezTo>
                      <a:cubicBezTo>
                        <a:pt x="44" y="43"/>
                        <a:pt x="14" y="96"/>
                        <a:pt x="0" y="144"/>
                      </a:cubicBezTo>
                      <a:cubicBezTo>
                        <a:pt x="5" y="143"/>
                        <a:pt x="10" y="142"/>
                        <a:pt x="15" y="141"/>
                      </a:cubicBezTo>
                      <a:cubicBezTo>
                        <a:pt x="30" y="94"/>
                        <a:pt x="63" y="41"/>
                        <a:pt x="12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îšľîḋe">
                  <a:extLst>
                    <a:ext uri="{FF2B5EF4-FFF2-40B4-BE49-F238E27FC236}">
                      <a16:creationId xmlns:a16="http://schemas.microsoft.com/office/drawing/2014/main" xmlns="" id="{75387D5D-54E9-45DB-AD18-8059AF0409E4}"/>
                    </a:ext>
                  </a:extLst>
                </p:cNvPr>
                <p:cNvSpPr/>
                <p:nvPr/>
              </p:nvSpPr>
              <p:spPr bwMode="auto">
                <a:xfrm>
                  <a:off x="6546850" y="3325813"/>
                  <a:ext cx="427038" cy="446088"/>
                </a:xfrm>
                <a:custGeom>
                  <a:avLst/>
                  <a:gdLst>
                    <a:gd name="T0" fmla="*/ 307 w 307"/>
                    <a:gd name="T1" fmla="*/ 61 h 321"/>
                    <a:gd name="T2" fmla="*/ 49 w 307"/>
                    <a:gd name="T3" fmla="*/ 311 h 321"/>
                    <a:gd name="T4" fmla="*/ 266 w 307"/>
                    <a:gd name="T5" fmla="*/ 0 h 321"/>
                    <a:gd name="T6" fmla="*/ 307 w 307"/>
                    <a:gd name="T7" fmla="*/ 6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21">
                      <a:moveTo>
                        <a:pt x="307" y="61"/>
                      </a:moveTo>
                      <a:cubicBezTo>
                        <a:pt x="307" y="61"/>
                        <a:pt x="209" y="321"/>
                        <a:pt x="49" y="311"/>
                      </a:cubicBezTo>
                      <a:cubicBezTo>
                        <a:pt x="49" y="311"/>
                        <a:pt x="0" y="87"/>
                        <a:pt x="266" y="0"/>
                      </a:cubicBezTo>
                      <a:cubicBezTo>
                        <a:pt x="307" y="61"/>
                        <a:pt x="307" y="61"/>
                        <a:pt x="307" y="6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ísḷîďè">
                  <a:extLst>
                    <a:ext uri="{FF2B5EF4-FFF2-40B4-BE49-F238E27FC236}">
                      <a16:creationId xmlns:a16="http://schemas.microsoft.com/office/drawing/2014/main" xmlns="" id="{00DB85EA-2E7D-4065-ABC0-14D63520B81A}"/>
                    </a:ext>
                  </a:extLst>
                </p:cNvPr>
                <p:cNvSpPr/>
                <p:nvPr/>
              </p:nvSpPr>
              <p:spPr bwMode="auto">
                <a:xfrm>
                  <a:off x="6829425" y="3679825"/>
                  <a:ext cx="169863" cy="198438"/>
                </a:xfrm>
                <a:custGeom>
                  <a:avLst/>
                  <a:gdLst>
                    <a:gd name="T0" fmla="*/ 9 w 122"/>
                    <a:gd name="T1" fmla="*/ 0 h 142"/>
                    <a:gd name="T2" fmla="*/ 0 w 122"/>
                    <a:gd name="T3" fmla="*/ 17 h 142"/>
                    <a:gd name="T4" fmla="*/ 117 w 122"/>
                    <a:gd name="T5" fmla="*/ 142 h 142"/>
                    <a:gd name="T6" fmla="*/ 122 w 122"/>
                    <a:gd name="T7" fmla="*/ 135 h 142"/>
                    <a:gd name="T8" fmla="*/ 9 w 122"/>
                    <a:gd name="T9" fmla="*/ 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42">
                      <a:moveTo>
                        <a:pt x="9" y="0"/>
                      </a:move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39" y="105"/>
                        <a:pt x="117" y="142"/>
                        <a:pt x="117" y="142"/>
                      </a:cubicBezTo>
                      <a:cubicBezTo>
                        <a:pt x="119" y="139"/>
                        <a:pt x="121" y="137"/>
                        <a:pt x="122" y="135"/>
                      </a:cubicBezTo>
                      <a:cubicBezTo>
                        <a:pt x="99" y="121"/>
                        <a:pt x="38" y="80"/>
                        <a:pt x="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iṣḻîḋè">
                  <a:extLst>
                    <a:ext uri="{FF2B5EF4-FFF2-40B4-BE49-F238E27FC236}">
                      <a16:creationId xmlns:a16="http://schemas.microsoft.com/office/drawing/2014/main" xmlns="" id="{F98349E8-357B-400F-92D0-5657A02E5682}"/>
                    </a:ext>
                  </a:extLst>
                </p:cNvPr>
                <p:cNvSpPr/>
                <p:nvPr/>
              </p:nvSpPr>
              <p:spPr bwMode="auto">
                <a:xfrm>
                  <a:off x="6815138" y="3648075"/>
                  <a:ext cx="26988" cy="55563"/>
                </a:xfrm>
                <a:custGeom>
                  <a:avLst/>
                  <a:gdLst>
                    <a:gd name="T0" fmla="*/ 12 w 19"/>
                    <a:gd name="T1" fmla="*/ 0 h 40"/>
                    <a:gd name="T2" fmla="*/ 0 w 19"/>
                    <a:gd name="T3" fmla="*/ 12 h 40"/>
                    <a:gd name="T4" fmla="*/ 10 w 19"/>
                    <a:gd name="T5" fmla="*/ 40 h 40"/>
                    <a:gd name="T6" fmla="*/ 19 w 19"/>
                    <a:gd name="T7" fmla="*/ 23 h 40"/>
                    <a:gd name="T8" fmla="*/ 12 w 19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0">
                      <a:moveTo>
                        <a:pt x="12" y="0"/>
                      </a:moveTo>
                      <a:cubicBezTo>
                        <a:pt x="8" y="4"/>
                        <a:pt x="4" y="8"/>
                        <a:pt x="0" y="12"/>
                      </a:cubicBezTo>
                      <a:cubicBezTo>
                        <a:pt x="3" y="22"/>
                        <a:pt x="7" y="31"/>
                        <a:pt x="10" y="40"/>
                      </a:cubicBezTo>
                      <a:cubicBezTo>
                        <a:pt x="13" y="34"/>
                        <a:pt x="16" y="28"/>
                        <a:pt x="19" y="23"/>
                      </a:cubicBezTo>
                      <a:cubicBezTo>
                        <a:pt x="17" y="16"/>
                        <a:pt x="14" y="8"/>
                        <a:pt x="12" y="0"/>
                      </a:cubicBezTo>
                    </a:path>
                  </a:pathLst>
                </a:custGeom>
                <a:solidFill>
                  <a:srgbClr val="5E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ïṩļïḓe">
                  <a:extLst>
                    <a:ext uri="{FF2B5EF4-FFF2-40B4-BE49-F238E27FC236}">
                      <a16:creationId xmlns:a16="http://schemas.microsoft.com/office/drawing/2014/main" xmlns="" id="{4DD99606-4328-4075-89CA-38658A4C8596}"/>
                    </a:ext>
                  </a:extLst>
                </p:cNvPr>
                <p:cNvSpPr/>
                <p:nvPr/>
              </p:nvSpPr>
              <p:spPr bwMode="auto">
                <a:xfrm>
                  <a:off x="6723063" y="3371850"/>
                  <a:ext cx="436563" cy="503238"/>
                </a:xfrm>
                <a:custGeom>
                  <a:avLst/>
                  <a:gdLst>
                    <a:gd name="T0" fmla="*/ 166 w 313"/>
                    <a:gd name="T1" fmla="*/ 5 h 362"/>
                    <a:gd name="T2" fmla="*/ 208 w 313"/>
                    <a:gd name="T3" fmla="*/ 362 h 362"/>
                    <a:gd name="T4" fmla="*/ 94 w 313"/>
                    <a:gd name="T5" fmla="*/ 0 h 362"/>
                    <a:gd name="T6" fmla="*/ 166 w 313"/>
                    <a:gd name="T7" fmla="*/ 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2">
                      <a:moveTo>
                        <a:pt x="166" y="5"/>
                      </a:moveTo>
                      <a:cubicBezTo>
                        <a:pt x="166" y="5"/>
                        <a:pt x="313" y="241"/>
                        <a:pt x="208" y="362"/>
                      </a:cubicBezTo>
                      <a:cubicBezTo>
                        <a:pt x="208" y="362"/>
                        <a:pt x="0" y="264"/>
                        <a:pt x="94" y="0"/>
                      </a:cubicBezTo>
                      <a:cubicBezTo>
                        <a:pt x="166" y="5"/>
                        <a:pt x="166" y="5"/>
                        <a:pt x="166" y="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íśļiḓe">
                  <a:extLst>
                    <a:ext uri="{FF2B5EF4-FFF2-40B4-BE49-F238E27FC236}">
                      <a16:creationId xmlns:a16="http://schemas.microsoft.com/office/drawing/2014/main" xmlns="" id="{54FD0ED5-7DBB-4B3A-8EE8-DB685BB1EBBC}"/>
                    </a:ext>
                  </a:extLst>
                </p:cNvPr>
                <p:cNvSpPr/>
                <p:nvPr/>
              </p:nvSpPr>
              <p:spPr bwMode="auto">
                <a:xfrm>
                  <a:off x="6961188" y="3335338"/>
                  <a:ext cx="26988" cy="66675"/>
                </a:xfrm>
                <a:custGeom>
                  <a:avLst/>
                  <a:gdLst>
                    <a:gd name="T0" fmla="*/ 12 w 19"/>
                    <a:gd name="T1" fmla="*/ 0 h 48"/>
                    <a:gd name="T2" fmla="*/ 0 w 19"/>
                    <a:gd name="T3" fmla="*/ 39 h 48"/>
                    <a:gd name="T4" fmla="*/ 5 w 19"/>
                    <a:gd name="T5" fmla="*/ 48 h 48"/>
                    <a:gd name="T6" fmla="*/ 19 w 19"/>
                    <a:gd name="T7" fmla="*/ 1 h 48"/>
                    <a:gd name="T8" fmla="*/ 12 w 19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8">
                      <a:moveTo>
                        <a:pt x="12" y="0"/>
                      </a:moveTo>
                      <a:cubicBezTo>
                        <a:pt x="7" y="14"/>
                        <a:pt x="3" y="27"/>
                        <a:pt x="0" y="39"/>
                      </a:cubicBezTo>
                      <a:cubicBezTo>
                        <a:pt x="2" y="42"/>
                        <a:pt x="3" y="45"/>
                        <a:pt x="5" y="48"/>
                      </a:cubicBezTo>
                      <a:cubicBezTo>
                        <a:pt x="9" y="33"/>
                        <a:pt x="13" y="17"/>
                        <a:pt x="19" y="1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ïsļiḍê">
                  <a:extLst>
                    <a:ext uri="{FF2B5EF4-FFF2-40B4-BE49-F238E27FC236}">
                      <a16:creationId xmlns:a16="http://schemas.microsoft.com/office/drawing/2014/main" xmlns="" id="{EF510443-DCD0-4A1A-B527-4ACDCA77CFF6}"/>
                    </a:ext>
                  </a:extLst>
                </p:cNvPr>
                <p:cNvSpPr/>
                <p:nvPr/>
              </p:nvSpPr>
              <p:spPr bwMode="auto">
                <a:xfrm>
                  <a:off x="7059613" y="3767138"/>
                  <a:ext cx="84138" cy="71438"/>
                </a:xfrm>
                <a:custGeom>
                  <a:avLst/>
                  <a:gdLst>
                    <a:gd name="T0" fmla="*/ 2 w 61"/>
                    <a:gd name="T1" fmla="*/ 0 h 51"/>
                    <a:gd name="T2" fmla="*/ 0 w 61"/>
                    <a:gd name="T3" fmla="*/ 10 h 51"/>
                    <a:gd name="T4" fmla="*/ 56 w 61"/>
                    <a:gd name="T5" fmla="*/ 51 h 51"/>
                    <a:gd name="T6" fmla="*/ 61 w 61"/>
                    <a:gd name="T7" fmla="*/ 45 h 51"/>
                    <a:gd name="T8" fmla="*/ 2 w 61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51">
                      <a:moveTo>
                        <a:pt x="2" y="0"/>
                      </a:moveTo>
                      <a:cubicBezTo>
                        <a:pt x="1" y="4"/>
                        <a:pt x="1" y="7"/>
                        <a:pt x="0" y="10"/>
                      </a:cubicBezTo>
                      <a:cubicBezTo>
                        <a:pt x="30" y="38"/>
                        <a:pt x="56" y="51"/>
                        <a:pt x="56" y="51"/>
                      </a:cubicBezTo>
                      <a:cubicBezTo>
                        <a:pt x="58" y="49"/>
                        <a:pt x="59" y="47"/>
                        <a:pt x="61" y="45"/>
                      </a:cubicBezTo>
                      <a:cubicBezTo>
                        <a:pt x="52" y="40"/>
                        <a:pt x="27" y="26"/>
                        <a:pt x="2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ïṣ1îḓe">
                  <a:extLst>
                    <a:ext uri="{FF2B5EF4-FFF2-40B4-BE49-F238E27FC236}">
                      <a16:creationId xmlns:a16="http://schemas.microsoft.com/office/drawing/2014/main" xmlns="" id="{1F8E1951-954C-462F-9D76-A6CED6C338E5}"/>
                    </a:ext>
                  </a:extLst>
                </p:cNvPr>
                <p:cNvSpPr/>
                <p:nvPr/>
              </p:nvSpPr>
              <p:spPr bwMode="auto">
                <a:xfrm>
                  <a:off x="6931025" y="3389313"/>
                  <a:ext cx="130175" cy="392113"/>
                </a:xfrm>
                <a:custGeom>
                  <a:avLst/>
                  <a:gdLst>
                    <a:gd name="T0" fmla="*/ 23 w 94"/>
                    <a:gd name="T1" fmla="*/ 34 h 282"/>
                    <a:gd name="T2" fmla="*/ 11 w 94"/>
                    <a:gd name="T3" fmla="*/ 58 h 282"/>
                    <a:gd name="T4" fmla="*/ 92 w 94"/>
                    <a:gd name="T5" fmla="*/ 282 h 282"/>
                    <a:gd name="T6" fmla="*/ 94 w 94"/>
                    <a:gd name="T7" fmla="*/ 272 h 282"/>
                    <a:gd name="T8" fmla="*/ 18 w 94"/>
                    <a:gd name="T9" fmla="*/ 87 h 282"/>
                    <a:gd name="T10" fmla="*/ 18 w 94"/>
                    <a:gd name="T11" fmla="*/ 87 h 282"/>
                    <a:gd name="T12" fmla="*/ 23 w 94"/>
                    <a:gd name="T13" fmla="*/ 34 h 282"/>
                    <a:gd name="T14" fmla="*/ 22 w 94"/>
                    <a:gd name="T15" fmla="*/ 0 h 282"/>
                    <a:gd name="T16" fmla="*/ 22 w 94"/>
                    <a:gd name="T17" fmla="*/ 1 h 282"/>
                    <a:gd name="T18" fmla="*/ 27 w 94"/>
                    <a:gd name="T19" fmla="*/ 10 h 282"/>
                    <a:gd name="T20" fmla="*/ 27 w 94"/>
                    <a:gd name="T21" fmla="*/ 9 h 282"/>
                    <a:gd name="T22" fmla="*/ 22 w 94"/>
                    <a:gd name="T23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282">
                      <a:moveTo>
                        <a:pt x="23" y="34"/>
                      </a:moveTo>
                      <a:cubicBezTo>
                        <a:pt x="20" y="41"/>
                        <a:pt x="16" y="49"/>
                        <a:pt x="11" y="58"/>
                      </a:cubicBezTo>
                      <a:cubicBezTo>
                        <a:pt x="0" y="171"/>
                        <a:pt x="49" y="243"/>
                        <a:pt x="92" y="282"/>
                      </a:cubicBezTo>
                      <a:cubicBezTo>
                        <a:pt x="93" y="279"/>
                        <a:pt x="93" y="276"/>
                        <a:pt x="94" y="272"/>
                      </a:cubicBezTo>
                      <a:cubicBezTo>
                        <a:pt x="57" y="236"/>
                        <a:pt x="18" y="176"/>
                        <a:pt x="18" y="87"/>
                      </a:cubicBezTo>
                      <a:cubicBezTo>
                        <a:pt x="18" y="87"/>
                        <a:pt x="18" y="87"/>
                        <a:pt x="18" y="87"/>
                      </a:cubicBezTo>
                      <a:cubicBezTo>
                        <a:pt x="18" y="70"/>
                        <a:pt x="20" y="53"/>
                        <a:pt x="23" y="34"/>
                      </a:cubicBezTo>
                      <a:moveTo>
                        <a:pt x="22" y="0"/>
                      </a:move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7" y="10"/>
                        <a:pt x="27" y="10"/>
                        <a:pt x="27" y="9"/>
                      </a:cubicBezTo>
                      <a:cubicBezTo>
                        <a:pt x="25" y="6"/>
                        <a:pt x="24" y="3"/>
                        <a:pt x="22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iṧḻíḍé">
                  <a:extLst>
                    <a:ext uri="{FF2B5EF4-FFF2-40B4-BE49-F238E27FC236}">
                      <a16:creationId xmlns:a16="http://schemas.microsoft.com/office/drawing/2014/main" xmlns="" id="{5015C8C5-12AE-40B4-91F7-209A8BCE014D}"/>
                    </a:ext>
                  </a:extLst>
                </p:cNvPr>
                <p:cNvSpPr/>
                <p:nvPr/>
              </p:nvSpPr>
              <p:spPr bwMode="auto">
                <a:xfrm>
                  <a:off x="6859588" y="3328988"/>
                  <a:ext cx="436563" cy="504825"/>
                </a:xfrm>
                <a:custGeom>
                  <a:avLst/>
                  <a:gdLst>
                    <a:gd name="T0" fmla="*/ 166 w 313"/>
                    <a:gd name="T1" fmla="*/ 5 h 362"/>
                    <a:gd name="T2" fmla="*/ 207 w 313"/>
                    <a:gd name="T3" fmla="*/ 362 h 362"/>
                    <a:gd name="T4" fmla="*/ 94 w 313"/>
                    <a:gd name="T5" fmla="*/ 0 h 362"/>
                    <a:gd name="T6" fmla="*/ 166 w 313"/>
                    <a:gd name="T7" fmla="*/ 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2">
                      <a:moveTo>
                        <a:pt x="166" y="5"/>
                      </a:moveTo>
                      <a:cubicBezTo>
                        <a:pt x="166" y="5"/>
                        <a:pt x="313" y="241"/>
                        <a:pt x="207" y="362"/>
                      </a:cubicBezTo>
                      <a:cubicBezTo>
                        <a:pt x="207" y="362"/>
                        <a:pt x="0" y="264"/>
                        <a:pt x="94" y="0"/>
                      </a:cubicBezTo>
                      <a:cubicBezTo>
                        <a:pt x="166" y="5"/>
                        <a:pt x="166" y="5"/>
                        <a:pt x="166" y="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îṣḷíḍê">
                  <a:extLst>
                    <a:ext uri="{FF2B5EF4-FFF2-40B4-BE49-F238E27FC236}">
                      <a16:creationId xmlns:a16="http://schemas.microsoft.com/office/drawing/2014/main" xmlns="" id="{A7B4E9EB-05E1-46A6-908A-54B6BD1AA57B}"/>
                    </a:ext>
                  </a:extLst>
                </p:cNvPr>
                <p:cNvSpPr/>
                <p:nvPr/>
              </p:nvSpPr>
              <p:spPr bwMode="auto">
                <a:xfrm>
                  <a:off x="7199313" y="3635375"/>
                  <a:ext cx="263525" cy="36513"/>
                </a:xfrm>
                <a:custGeom>
                  <a:avLst/>
                  <a:gdLst>
                    <a:gd name="T0" fmla="*/ 0 w 189"/>
                    <a:gd name="T1" fmla="*/ 0 h 26"/>
                    <a:gd name="T2" fmla="*/ 1 w 189"/>
                    <a:gd name="T3" fmla="*/ 8 h 26"/>
                    <a:gd name="T4" fmla="*/ 95 w 189"/>
                    <a:gd name="T5" fmla="*/ 26 h 26"/>
                    <a:gd name="T6" fmla="*/ 189 w 189"/>
                    <a:gd name="T7" fmla="*/ 9 h 26"/>
                    <a:gd name="T8" fmla="*/ 189 w 189"/>
                    <a:gd name="T9" fmla="*/ 8 h 26"/>
                    <a:gd name="T10" fmla="*/ 104 w 189"/>
                    <a:gd name="T11" fmla="*/ 22 h 26"/>
                    <a:gd name="T12" fmla="*/ 0 w 189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26">
                      <a:moveTo>
                        <a:pt x="0" y="0"/>
                      </a:moveTo>
                      <a:cubicBezTo>
                        <a:pt x="1" y="3"/>
                        <a:pt x="1" y="5"/>
                        <a:pt x="1" y="8"/>
                      </a:cubicBezTo>
                      <a:cubicBezTo>
                        <a:pt x="35" y="21"/>
                        <a:pt x="67" y="26"/>
                        <a:pt x="95" y="26"/>
                      </a:cubicBezTo>
                      <a:cubicBezTo>
                        <a:pt x="150" y="26"/>
                        <a:pt x="189" y="9"/>
                        <a:pt x="189" y="9"/>
                      </a:cubicBezTo>
                      <a:cubicBezTo>
                        <a:pt x="189" y="9"/>
                        <a:pt x="189" y="8"/>
                        <a:pt x="189" y="8"/>
                      </a:cubicBezTo>
                      <a:cubicBezTo>
                        <a:pt x="174" y="13"/>
                        <a:pt x="143" y="22"/>
                        <a:pt x="104" y="22"/>
                      </a:cubicBezTo>
                      <a:cubicBezTo>
                        <a:pt x="73" y="22"/>
                        <a:pt x="37" y="17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íṣlíḋê">
                  <a:extLst>
                    <a:ext uri="{FF2B5EF4-FFF2-40B4-BE49-F238E27FC236}">
                      <a16:creationId xmlns:a16="http://schemas.microsoft.com/office/drawing/2014/main" xmlns="" id="{7B6A1024-0164-4762-949B-93778D6FBBE0}"/>
                    </a:ext>
                  </a:extLst>
                </p:cNvPr>
                <p:cNvSpPr/>
                <p:nvPr/>
              </p:nvSpPr>
              <p:spPr bwMode="auto">
                <a:xfrm>
                  <a:off x="6991350" y="3359150"/>
                  <a:ext cx="482600" cy="411163"/>
                </a:xfrm>
                <a:custGeom>
                  <a:avLst/>
                  <a:gdLst>
                    <a:gd name="T0" fmla="*/ 52 w 347"/>
                    <a:gd name="T1" fmla="*/ 0 h 296"/>
                    <a:gd name="T2" fmla="*/ 347 w 347"/>
                    <a:gd name="T3" fmla="*/ 204 h 296"/>
                    <a:gd name="T4" fmla="*/ 0 w 347"/>
                    <a:gd name="T5" fmla="*/ 51 h 296"/>
                    <a:gd name="T6" fmla="*/ 52 w 347"/>
                    <a:gd name="T7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7" h="296">
                      <a:moveTo>
                        <a:pt x="52" y="0"/>
                      </a:moveTo>
                      <a:cubicBezTo>
                        <a:pt x="52" y="0"/>
                        <a:pt x="326" y="44"/>
                        <a:pt x="347" y="204"/>
                      </a:cubicBezTo>
                      <a:cubicBezTo>
                        <a:pt x="347" y="204"/>
                        <a:pt x="137" y="296"/>
                        <a:pt x="0" y="51"/>
                      </a:cubicBezTo>
                      <a:cubicBezTo>
                        <a:pt x="52" y="0"/>
                        <a:pt x="52" y="0"/>
                        <a:pt x="52" y="0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îṡľîďê">
                  <a:extLst>
                    <a:ext uri="{FF2B5EF4-FFF2-40B4-BE49-F238E27FC236}">
                      <a16:creationId xmlns:a16="http://schemas.microsoft.com/office/drawing/2014/main" xmlns="" id="{364EDAEA-76F5-4E2C-9466-CAA58DF7E1F3}"/>
                    </a:ext>
                  </a:extLst>
                </p:cNvPr>
                <p:cNvSpPr/>
                <p:nvPr/>
              </p:nvSpPr>
              <p:spPr bwMode="auto">
                <a:xfrm>
                  <a:off x="7092950" y="3279775"/>
                  <a:ext cx="20638" cy="63500"/>
                </a:xfrm>
                <a:custGeom>
                  <a:avLst/>
                  <a:gdLst>
                    <a:gd name="T0" fmla="*/ 15 w 15"/>
                    <a:gd name="T1" fmla="*/ 0 h 46"/>
                    <a:gd name="T2" fmla="*/ 11 w 15"/>
                    <a:gd name="T3" fmla="*/ 1 h 46"/>
                    <a:gd name="T4" fmla="*/ 0 w 15"/>
                    <a:gd name="T5" fmla="*/ 42 h 46"/>
                    <a:gd name="T6" fmla="*/ 2 w 15"/>
                    <a:gd name="T7" fmla="*/ 46 h 46"/>
                    <a:gd name="T8" fmla="*/ 15 w 15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6">
                      <a:moveTo>
                        <a:pt x="15" y="0"/>
                      </a:moveTo>
                      <a:cubicBezTo>
                        <a:pt x="13" y="1"/>
                        <a:pt x="11" y="1"/>
                        <a:pt x="11" y="1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43"/>
                        <a:pt x="1" y="44"/>
                        <a:pt x="2" y="46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ïşliďé">
                  <a:extLst>
                    <a:ext uri="{FF2B5EF4-FFF2-40B4-BE49-F238E27FC236}">
                      <a16:creationId xmlns:a16="http://schemas.microsoft.com/office/drawing/2014/main" xmlns="" id="{A4FF4DE1-A918-4D66-B77B-2348E7D54EA5}"/>
                    </a:ext>
                  </a:extLst>
                </p:cNvPr>
                <p:cNvSpPr/>
                <p:nvPr/>
              </p:nvSpPr>
              <p:spPr bwMode="auto">
                <a:xfrm>
                  <a:off x="7392988" y="3414713"/>
                  <a:ext cx="263525" cy="98425"/>
                </a:xfrm>
                <a:custGeom>
                  <a:avLst/>
                  <a:gdLst>
                    <a:gd name="T0" fmla="*/ 188 w 189"/>
                    <a:gd name="T1" fmla="*/ 0 h 71"/>
                    <a:gd name="T2" fmla="*/ 22 w 189"/>
                    <a:gd name="T3" fmla="*/ 63 h 71"/>
                    <a:gd name="T4" fmla="*/ 0 w 189"/>
                    <a:gd name="T5" fmla="*/ 62 h 71"/>
                    <a:gd name="T6" fmla="*/ 10 w 189"/>
                    <a:gd name="T7" fmla="*/ 71 h 71"/>
                    <a:gd name="T8" fmla="*/ 16 w 189"/>
                    <a:gd name="T9" fmla="*/ 71 h 71"/>
                    <a:gd name="T10" fmla="*/ 189 w 189"/>
                    <a:gd name="T11" fmla="*/ 1 h 71"/>
                    <a:gd name="T12" fmla="*/ 188 w 189"/>
                    <a:gd name="T13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71">
                      <a:moveTo>
                        <a:pt x="188" y="0"/>
                      </a:moveTo>
                      <a:cubicBezTo>
                        <a:pt x="169" y="18"/>
                        <a:pt x="112" y="63"/>
                        <a:pt x="22" y="63"/>
                      </a:cubicBezTo>
                      <a:cubicBezTo>
                        <a:pt x="15" y="63"/>
                        <a:pt x="8" y="63"/>
                        <a:pt x="0" y="62"/>
                      </a:cubicBezTo>
                      <a:cubicBezTo>
                        <a:pt x="4" y="65"/>
                        <a:pt x="7" y="68"/>
                        <a:pt x="10" y="71"/>
                      </a:cubicBezTo>
                      <a:cubicBezTo>
                        <a:pt x="12" y="71"/>
                        <a:pt x="14" y="71"/>
                        <a:pt x="16" y="71"/>
                      </a:cubicBezTo>
                      <a:cubicBezTo>
                        <a:pt x="128" y="71"/>
                        <a:pt x="189" y="1"/>
                        <a:pt x="189" y="1"/>
                      </a:cubicBezTo>
                      <a:cubicBezTo>
                        <a:pt x="188" y="0"/>
                        <a:pt x="188" y="0"/>
                        <a:pt x="18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ísļíḓê">
                  <a:extLst>
                    <a:ext uri="{FF2B5EF4-FFF2-40B4-BE49-F238E27FC236}">
                      <a16:creationId xmlns:a16="http://schemas.microsoft.com/office/drawing/2014/main" xmlns="" id="{4FE9A50A-3C1F-4161-8C8F-2D39CBF7BB04}"/>
                    </a:ext>
                  </a:extLst>
                </p:cNvPr>
                <p:cNvSpPr/>
                <p:nvPr/>
              </p:nvSpPr>
              <p:spPr bwMode="auto">
                <a:xfrm>
                  <a:off x="7123113" y="3395663"/>
                  <a:ext cx="284163" cy="117475"/>
                </a:xfrm>
                <a:custGeom>
                  <a:avLst/>
                  <a:gdLst>
                    <a:gd name="T0" fmla="*/ 0 w 204"/>
                    <a:gd name="T1" fmla="*/ 0 h 85"/>
                    <a:gd name="T2" fmla="*/ 9 w 204"/>
                    <a:gd name="T3" fmla="*/ 19 h 85"/>
                    <a:gd name="T4" fmla="*/ 204 w 204"/>
                    <a:gd name="T5" fmla="*/ 85 h 85"/>
                    <a:gd name="T6" fmla="*/ 194 w 204"/>
                    <a:gd name="T7" fmla="*/ 76 h 85"/>
                    <a:gd name="T8" fmla="*/ 0 w 204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85">
                      <a:moveTo>
                        <a:pt x="0" y="0"/>
                      </a:moveTo>
                      <a:cubicBezTo>
                        <a:pt x="3" y="6"/>
                        <a:pt x="6" y="12"/>
                        <a:pt x="9" y="19"/>
                      </a:cubicBezTo>
                      <a:cubicBezTo>
                        <a:pt x="85" y="67"/>
                        <a:pt x="150" y="84"/>
                        <a:pt x="204" y="85"/>
                      </a:cubicBezTo>
                      <a:cubicBezTo>
                        <a:pt x="201" y="82"/>
                        <a:pt x="198" y="79"/>
                        <a:pt x="194" y="76"/>
                      </a:cubicBezTo>
                      <a:cubicBezTo>
                        <a:pt x="140" y="72"/>
                        <a:pt x="75" y="51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işḻiḑe">
                  <a:extLst>
                    <a:ext uri="{FF2B5EF4-FFF2-40B4-BE49-F238E27FC236}">
                      <a16:creationId xmlns:a16="http://schemas.microsoft.com/office/drawing/2014/main" xmlns="" id="{99DF1E2C-C50A-4842-8F9A-E6CEE628D56D}"/>
                    </a:ext>
                  </a:extLst>
                </p:cNvPr>
                <p:cNvSpPr/>
                <p:nvPr/>
              </p:nvSpPr>
              <p:spPr bwMode="auto">
                <a:xfrm>
                  <a:off x="7088188" y="3187700"/>
                  <a:ext cx="576263" cy="458788"/>
                </a:xfrm>
                <a:custGeom>
                  <a:avLst/>
                  <a:gdLst>
                    <a:gd name="T0" fmla="*/ 21 w 414"/>
                    <a:gd name="T1" fmla="*/ 59 h 330"/>
                    <a:gd name="T2" fmla="*/ 414 w 414"/>
                    <a:gd name="T3" fmla="*/ 156 h 330"/>
                    <a:gd name="T4" fmla="*/ 0 w 414"/>
                    <a:gd name="T5" fmla="*/ 131 h 330"/>
                    <a:gd name="T6" fmla="*/ 21 w 414"/>
                    <a:gd name="T7" fmla="*/ 59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4" h="330">
                      <a:moveTo>
                        <a:pt x="21" y="59"/>
                      </a:moveTo>
                      <a:cubicBezTo>
                        <a:pt x="21" y="59"/>
                        <a:pt x="306" y="0"/>
                        <a:pt x="414" y="156"/>
                      </a:cubicBezTo>
                      <a:cubicBezTo>
                        <a:pt x="414" y="156"/>
                        <a:pt x="265" y="330"/>
                        <a:pt x="0" y="131"/>
                      </a:cubicBezTo>
                      <a:cubicBezTo>
                        <a:pt x="21" y="59"/>
                        <a:pt x="21" y="59"/>
                        <a:pt x="21" y="5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íśļîḓê">
                  <a:extLst>
                    <a:ext uri="{FF2B5EF4-FFF2-40B4-BE49-F238E27FC236}">
                      <a16:creationId xmlns:a16="http://schemas.microsoft.com/office/drawing/2014/main" xmlns="" id="{E3387DC2-7DA8-4A8C-B8A9-7AF2658D3AA8}"/>
                    </a:ext>
                  </a:extLst>
                </p:cNvPr>
                <p:cNvSpPr/>
                <p:nvPr/>
              </p:nvSpPr>
              <p:spPr bwMode="auto">
                <a:xfrm>
                  <a:off x="6637338" y="2836863"/>
                  <a:ext cx="422275" cy="425450"/>
                </a:xfrm>
                <a:custGeom>
                  <a:avLst/>
                  <a:gdLst>
                    <a:gd name="T0" fmla="*/ 235 w 303"/>
                    <a:gd name="T1" fmla="*/ 306 h 306"/>
                    <a:gd name="T2" fmla="*/ 41 w 303"/>
                    <a:gd name="T3" fmla="*/ 4 h 306"/>
                    <a:gd name="T4" fmla="*/ 303 w 303"/>
                    <a:gd name="T5" fmla="*/ 278 h 306"/>
                    <a:gd name="T6" fmla="*/ 235 w 303"/>
                    <a:gd name="T7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3" h="306">
                      <a:moveTo>
                        <a:pt x="235" y="306"/>
                      </a:moveTo>
                      <a:cubicBezTo>
                        <a:pt x="235" y="306"/>
                        <a:pt x="0" y="159"/>
                        <a:pt x="41" y="4"/>
                      </a:cubicBezTo>
                      <a:cubicBezTo>
                        <a:pt x="41" y="4"/>
                        <a:pt x="271" y="0"/>
                        <a:pt x="303" y="278"/>
                      </a:cubicBezTo>
                      <a:cubicBezTo>
                        <a:pt x="235" y="306"/>
                        <a:pt x="235" y="306"/>
                        <a:pt x="235" y="306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ïṩľidè">
                  <a:extLst>
                    <a:ext uri="{FF2B5EF4-FFF2-40B4-BE49-F238E27FC236}">
                      <a16:creationId xmlns:a16="http://schemas.microsoft.com/office/drawing/2014/main" xmlns="" id="{7CD6455C-F287-4958-8BA9-D7C1BEF0A1D5}"/>
                    </a:ext>
                  </a:extLst>
                </p:cNvPr>
                <p:cNvSpPr/>
                <p:nvPr/>
              </p:nvSpPr>
              <p:spPr bwMode="auto">
                <a:xfrm>
                  <a:off x="6686550" y="2843213"/>
                  <a:ext cx="373063" cy="419100"/>
                </a:xfrm>
                <a:custGeom>
                  <a:avLst/>
                  <a:gdLst>
                    <a:gd name="T0" fmla="*/ 6 w 267"/>
                    <a:gd name="T1" fmla="*/ 0 h 302"/>
                    <a:gd name="T2" fmla="*/ 5 w 267"/>
                    <a:gd name="T3" fmla="*/ 0 h 302"/>
                    <a:gd name="T4" fmla="*/ 0 w 267"/>
                    <a:gd name="T5" fmla="*/ 38 h 302"/>
                    <a:gd name="T6" fmla="*/ 199 w 267"/>
                    <a:gd name="T7" fmla="*/ 302 h 302"/>
                    <a:gd name="T8" fmla="*/ 267 w 267"/>
                    <a:gd name="T9" fmla="*/ 274 h 302"/>
                    <a:gd name="T10" fmla="*/ 266 w 267"/>
                    <a:gd name="T11" fmla="*/ 270 h 302"/>
                    <a:gd name="T12" fmla="*/ 163 w 267"/>
                    <a:gd name="T13" fmla="*/ 60 h 302"/>
                    <a:gd name="T14" fmla="*/ 90 w 267"/>
                    <a:gd name="T15" fmla="*/ 17 h 302"/>
                    <a:gd name="T16" fmla="*/ 13 w 267"/>
                    <a:gd name="T17" fmla="*/ 0 h 302"/>
                    <a:gd name="T18" fmla="*/ 6 w 267"/>
                    <a:gd name="T19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7" h="302">
                      <a:moveTo>
                        <a:pt x="6" y="0"/>
                      </a:move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12"/>
                        <a:pt x="0" y="25"/>
                        <a:pt x="0" y="38"/>
                      </a:cubicBezTo>
                      <a:cubicBezTo>
                        <a:pt x="0" y="178"/>
                        <a:pt x="199" y="302"/>
                        <a:pt x="199" y="302"/>
                      </a:cubicBezTo>
                      <a:cubicBezTo>
                        <a:pt x="267" y="274"/>
                        <a:pt x="267" y="274"/>
                        <a:pt x="267" y="274"/>
                      </a:cubicBezTo>
                      <a:cubicBezTo>
                        <a:pt x="266" y="273"/>
                        <a:pt x="266" y="271"/>
                        <a:pt x="266" y="270"/>
                      </a:cubicBezTo>
                      <a:cubicBezTo>
                        <a:pt x="253" y="163"/>
                        <a:pt x="210" y="99"/>
                        <a:pt x="163" y="60"/>
                      </a:cubicBezTo>
                      <a:cubicBezTo>
                        <a:pt x="139" y="39"/>
                        <a:pt x="113" y="26"/>
                        <a:pt x="90" y="17"/>
                      </a:cubicBezTo>
                      <a:cubicBezTo>
                        <a:pt x="56" y="4"/>
                        <a:pt x="27" y="1"/>
                        <a:pt x="13" y="0"/>
                      </a:cubicBezTo>
                      <a:cubicBezTo>
                        <a:pt x="9" y="0"/>
                        <a:pt x="7" y="0"/>
                        <a:pt x="6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îṣḻiḑè">
                  <a:extLst>
                    <a:ext uri="{FF2B5EF4-FFF2-40B4-BE49-F238E27FC236}">
                      <a16:creationId xmlns:a16="http://schemas.microsoft.com/office/drawing/2014/main" xmlns="" id="{4E9CD5FE-36FD-4220-8312-926206A64EE8}"/>
                    </a:ext>
                  </a:extLst>
                </p:cNvPr>
                <p:cNvSpPr/>
                <p:nvPr/>
              </p:nvSpPr>
              <p:spPr bwMode="auto">
                <a:xfrm>
                  <a:off x="6416675" y="3028950"/>
                  <a:ext cx="527050" cy="420688"/>
                </a:xfrm>
                <a:custGeom>
                  <a:avLst/>
                  <a:gdLst>
                    <a:gd name="T0" fmla="*/ 348 w 378"/>
                    <a:gd name="T1" fmla="*/ 247 h 302"/>
                    <a:gd name="T2" fmla="*/ 0 w 378"/>
                    <a:gd name="T3" fmla="*/ 160 h 302"/>
                    <a:gd name="T4" fmla="*/ 378 w 378"/>
                    <a:gd name="T5" fmla="*/ 181 h 302"/>
                    <a:gd name="T6" fmla="*/ 348 w 378"/>
                    <a:gd name="T7" fmla="*/ 247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302">
                      <a:moveTo>
                        <a:pt x="348" y="247"/>
                      </a:moveTo>
                      <a:cubicBezTo>
                        <a:pt x="348" y="247"/>
                        <a:pt x="76" y="302"/>
                        <a:pt x="0" y="160"/>
                      </a:cubicBezTo>
                      <a:cubicBezTo>
                        <a:pt x="0" y="160"/>
                        <a:pt x="164" y="0"/>
                        <a:pt x="378" y="181"/>
                      </a:cubicBezTo>
                      <a:cubicBezTo>
                        <a:pt x="348" y="247"/>
                        <a:pt x="348" y="247"/>
                        <a:pt x="348" y="247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íṥḷiďè">
                  <a:extLst>
                    <a:ext uri="{FF2B5EF4-FFF2-40B4-BE49-F238E27FC236}">
                      <a16:creationId xmlns:a16="http://schemas.microsoft.com/office/drawing/2014/main" xmlns="" id="{F33B4227-3026-4BAB-ADCB-AA364CBDD9B8}"/>
                    </a:ext>
                  </a:extLst>
                </p:cNvPr>
                <p:cNvSpPr/>
                <p:nvPr/>
              </p:nvSpPr>
              <p:spPr bwMode="auto">
                <a:xfrm>
                  <a:off x="6416675" y="3160713"/>
                  <a:ext cx="527050" cy="225425"/>
                </a:xfrm>
                <a:custGeom>
                  <a:avLst/>
                  <a:gdLst>
                    <a:gd name="T0" fmla="*/ 171 w 378"/>
                    <a:gd name="T1" fmla="*/ 0 h 162"/>
                    <a:gd name="T2" fmla="*/ 146 w 378"/>
                    <a:gd name="T3" fmla="*/ 1 h 162"/>
                    <a:gd name="T4" fmla="*/ 37 w 378"/>
                    <a:gd name="T5" fmla="*/ 38 h 162"/>
                    <a:gd name="T6" fmla="*/ 27 w 378"/>
                    <a:gd name="T7" fmla="*/ 44 h 162"/>
                    <a:gd name="T8" fmla="*/ 4 w 378"/>
                    <a:gd name="T9" fmla="*/ 61 h 162"/>
                    <a:gd name="T10" fmla="*/ 0 w 378"/>
                    <a:gd name="T11" fmla="*/ 65 h 162"/>
                    <a:gd name="T12" fmla="*/ 232 w 378"/>
                    <a:gd name="T13" fmla="*/ 162 h 162"/>
                    <a:gd name="T14" fmla="*/ 265 w 378"/>
                    <a:gd name="T15" fmla="*/ 162 h 162"/>
                    <a:gd name="T16" fmla="*/ 359 w 378"/>
                    <a:gd name="T17" fmla="*/ 118 h 162"/>
                    <a:gd name="T18" fmla="*/ 362 w 378"/>
                    <a:gd name="T19" fmla="*/ 122 h 162"/>
                    <a:gd name="T20" fmla="*/ 378 w 378"/>
                    <a:gd name="T21" fmla="*/ 86 h 162"/>
                    <a:gd name="T22" fmla="*/ 171 w 378"/>
                    <a:gd name="T23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8" h="162">
                      <a:moveTo>
                        <a:pt x="171" y="0"/>
                      </a:moveTo>
                      <a:cubicBezTo>
                        <a:pt x="162" y="0"/>
                        <a:pt x="154" y="0"/>
                        <a:pt x="146" y="1"/>
                      </a:cubicBezTo>
                      <a:cubicBezTo>
                        <a:pt x="100" y="6"/>
                        <a:pt x="62" y="23"/>
                        <a:pt x="37" y="38"/>
                      </a:cubicBezTo>
                      <a:cubicBezTo>
                        <a:pt x="33" y="40"/>
                        <a:pt x="30" y="42"/>
                        <a:pt x="27" y="44"/>
                      </a:cubicBezTo>
                      <a:cubicBezTo>
                        <a:pt x="16" y="51"/>
                        <a:pt x="8" y="58"/>
                        <a:pt x="4" y="61"/>
                      </a:cubicBezTo>
                      <a:cubicBezTo>
                        <a:pt x="1" y="64"/>
                        <a:pt x="0" y="65"/>
                        <a:pt x="0" y="65"/>
                      </a:cubicBezTo>
                      <a:cubicBezTo>
                        <a:pt x="42" y="145"/>
                        <a:pt x="148" y="162"/>
                        <a:pt x="232" y="162"/>
                      </a:cubicBezTo>
                      <a:cubicBezTo>
                        <a:pt x="243" y="162"/>
                        <a:pt x="255" y="162"/>
                        <a:pt x="265" y="162"/>
                      </a:cubicBezTo>
                      <a:cubicBezTo>
                        <a:pt x="291" y="145"/>
                        <a:pt x="322" y="130"/>
                        <a:pt x="359" y="118"/>
                      </a:cubicBezTo>
                      <a:cubicBezTo>
                        <a:pt x="362" y="122"/>
                        <a:pt x="362" y="122"/>
                        <a:pt x="362" y="122"/>
                      </a:cubicBezTo>
                      <a:cubicBezTo>
                        <a:pt x="378" y="86"/>
                        <a:pt x="378" y="86"/>
                        <a:pt x="378" y="86"/>
                      </a:cubicBezTo>
                      <a:cubicBezTo>
                        <a:pt x="301" y="21"/>
                        <a:pt x="230" y="0"/>
                        <a:pt x="17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íšḻidè">
                  <a:extLst>
                    <a:ext uri="{FF2B5EF4-FFF2-40B4-BE49-F238E27FC236}">
                      <a16:creationId xmlns:a16="http://schemas.microsoft.com/office/drawing/2014/main" xmlns="" id="{A239DFDB-F857-4F39-AFE4-F56A73C14D4A}"/>
                    </a:ext>
                  </a:extLst>
                </p:cNvPr>
                <p:cNvSpPr/>
                <p:nvPr/>
              </p:nvSpPr>
              <p:spPr bwMode="auto">
                <a:xfrm>
                  <a:off x="6546850" y="3325813"/>
                  <a:ext cx="427038" cy="446088"/>
                </a:xfrm>
                <a:custGeom>
                  <a:avLst/>
                  <a:gdLst>
                    <a:gd name="T0" fmla="*/ 307 w 307"/>
                    <a:gd name="T1" fmla="*/ 61 h 321"/>
                    <a:gd name="T2" fmla="*/ 49 w 307"/>
                    <a:gd name="T3" fmla="*/ 311 h 321"/>
                    <a:gd name="T4" fmla="*/ 266 w 307"/>
                    <a:gd name="T5" fmla="*/ 0 h 321"/>
                    <a:gd name="T6" fmla="*/ 307 w 307"/>
                    <a:gd name="T7" fmla="*/ 6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7" h="321">
                      <a:moveTo>
                        <a:pt x="307" y="61"/>
                      </a:moveTo>
                      <a:cubicBezTo>
                        <a:pt x="307" y="61"/>
                        <a:pt x="209" y="321"/>
                        <a:pt x="49" y="311"/>
                      </a:cubicBezTo>
                      <a:cubicBezTo>
                        <a:pt x="49" y="311"/>
                        <a:pt x="0" y="87"/>
                        <a:pt x="266" y="0"/>
                      </a:cubicBezTo>
                      <a:cubicBezTo>
                        <a:pt x="307" y="61"/>
                        <a:pt x="307" y="61"/>
                        <a:pt x="307" y="61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iṥḻíḋé">
                  <a:extLst>
                    <a:ext uri="{FF2B5EF4-FFF2-40B4-BE49-F238E27FC236}">
                      <a16:creationId xmlns:a16="http://schemas.microsoft.com/office/drawing/2014/main" xmlns="" id="{9B664527-8EC5-41D0-8D3F-EBD5C0A27965}"/>
                    </a:ext>
                  </a:extLst>
                </p:cNvPr>
                <p:cNvSpPr/>
                <p:nvPr/>
              </p:nvSpPr>
              <p:spPr bwMode="auto">
                <a:xfrm>
                  <a:off x="6608763" y="3325813"/>
                  <a:ext cx="360363" cy="431800"/>
                </a:xfrm>
                <a:custGeom>
                  <a:avLst/>
                  <a:gdLst>
                    <a:gd name="T0" fmla="*/ 221 w 258"/>
                    <a:gd name="T1" fmla="*/ 0 h 311"/>
                    <a:gd name="T2" fmla="*/ 0 w 258"/>
                    <a:gd name="T3" fmla="*/ 269 h 311"/>
                    <a:gd name="T4" fmla="*/ 4 w 258"/>
                    <a:gd name="T5" fmla="*/ 311 h 311"/>
                    <a:gd name="T6" fmla="*/ 13 w 258"/>
                    <a:gd name="T7" fmla="*/ 311 h 311"/>
                    <a:gd name="T8" fmla="*/ 254 w 258"/>
                    <a:gd name="T9" fmla="*/ 80 h 311"/>
                    <a:gd name="T10" fmla="*/ 258 w 258"/>
                    <a:gd name="T11" fmla="*/ 56 h 311"/>
                    <a:gd name="T12" fmla="*/ 253 w 258"/>
                    <a:gd name="T13" fmla="*/ 47 h 311"/>
                    <a:gd name="T14" fmla="*/ 221 w 258"/>
                    <a:gd name="T15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8" h="311">
                      <a:moveTo>
                        <a:pt x="221" y="0"/>
                      </a:moveTo>
                      <a:cubicBezTo>
                        <a:pt x="27" y="64"/>
                        <a:pt x="0" y="200"/>
                        <a:pt x="0" y="269"/>
                      </a:cubicBezTo>
                      <a:cubicBezTo>
                        <a:pt x="0" y="295"/>
                        <a:pt x="4" y="311"/>
                        <a:pt x="4" y="311"/>
                      </a:cubicBezTo>
                      <a:cubicBezTo>
                        <a:pt x="7" y="311"/>
                        <a:pt x="10" y="311"/>
                        <a:pt x="13" y="311"/>
                      </a:cubicBezTo>
                      <a:cubicBezTo>
                        <a:pt x="141" y="311"/>
                        <a:pt x="228" y="139"/>
                        <a:pt x="254" y="80"/>
                      </a:cubicBezTo>
                      <a:cubicBezTo>
                        <a:pt x="255" y="72"/>
                        <a:pt x="256" y="64"/>
                        <a:pt x="258" y="56"/>
                      </a:cubicBezTo>
                      <a:cubicBezTo>
                        <a:pt x="253" y="47"/>
                        <a:pt x="253" y="47"/>
                        <a:pt x="253" y="47"/>
                      </a:cubicBezTo>
                      <a:cubicBezTo>
                        <a:pt x="221" y="0"/>
                        <a:pt x="221" y="0"/>
                        <a:pt x="22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iṡlíḋè">
                  <a:extLst>
                    <a:ext uri="{FF2B5EF4-FFF2-40B4-BE49-F238E27FC236}">
                      <a16:creationId xmlns:a16="http://schemas.microsoft.com/office/drawing/2014/main" xmlns="" id="{FE990402-A251-480B-9169-C4FB73067239}"/>
                    </a:ext>
                  </a:extLst>
                </p:cNvPr>
                <p:cNvSpPr/>
                <p:nvPr/>
              </p:nvSpPr>
              <p:spPr bwMode="auto">
                <a:xfrm>
                  <a:off x="6859588" y="3328988"/>
                  <a:ext cx="436563" cy="504825"/>
                </a:xfrm>
                <a:custGeom>
                  <a:avLst/>
                  <a:gdLst>
                    <a:gd name="T0" fmla="*/ 166 w 313"/>
                    <a:gd name="T1" fmla="*/ 5 h 362"/>
                    <a:gd name="T2" fmla="*/ 207 w 313"/>
                    <a:gd name="T3" fmla="*/ 362 h 362"/>
                    <a:gd name="T4" fmla="*/ 94 w 313"/>
                    <a:gd name="T5" fmla="*/ 0 h 362"/>
                    <a:gd name="T6" fmla="*/ 166 w 313"/>
                    <a:gd name="T7" fmla="*/ 5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3" h="362">
                      <a:moveTo>
                        <a:pt x="166" y="5"/>
                      </a:moveTo>
                      <a:cubicBezTo>
                        <a:pt x="166" y="5"/>
                        <a:pt x="313" y="241"/>
                        <a:pt x="207" y="362"/>
                      </a:cubicBezTo>
                      <a:cubicBezTo>
                        <a:pt x="207" y="362"/>
                        <a:pt x="0" y="264"/>
                        <a:pt x="94" y="0"/>
                      </a:cubicBezTo>
                      <a:cubicBezTo>
                        <a:pt x="166" y="5"/>
                        <a:pt x="166" y="5"/>
                        <a:pt x="166" y="5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iṡ1iḓe">
                  <a:extLst>
                    <a:ext uri="{FF2B5EF4-FFF2-40B4-BE49-F238E27FC236}">
                      <a16:creationId xmlns:a16="http://schemas.microsoft.com/office/drawing/2014/main" xmlns="" id="{1BF7B2A2-DD87-4684-AAFE-77DF5EA31247}"/>
                    </a:ext>
                  </a:extLst>
                </p:cNvPr>
                <p:cNvSpPr/>
                <p:nvPr/>
              </p:nvSpPr>
              <p:spPr bwMode="auto">
                <a:xfrm>
                  <a:off x="6956425" y="3328988"/>
                  <a:ext cx="246063" cy="504825"/>
                </a:xfrm>
                <a:custGeom>
                  <a:avLst/>
                  <a:gdLst>
                    <a:gd name="T0" fmla="*/ 25 w 177"/>
                    <a:gd name="T1" fmla="*/ 0 h 362"/>
                    <a:gd name="T2" fmla="*/ 9 w 177"/>
                    <a:gd name="T3" fmla="*/ 53 h 362"/>
                    <a:gd name="T4" fmla="*/ 5 w 177"/>
                    <a:gd name="T5" fmla="*/ 77 h 362"/>
                    <a:gd name="T6" fmla="*/ 0 w 177"/>
                    <a:gd name="T7" fmla="*/ 130 h 362"/>
                    <a:gd name="T8" fmla="*/ 138 w 177"/>
                    <a:gd name="T9" fmla="*/ 362 h 362"/>
                    <a:gd name="T10" fmla="*/ 177 w 177"/>
                    <a:gd name="T11" fmla="*/ 248 h 362"/>
                    <a:gd name="T12" fmla="*/ 120 w 177"/>
                    <a:gd name="T13" fmla="*/ 47 h 362"/>
                    <a:gd name="T14" fmla="*/ 95 w 177"/>
                    <a:gd name="T15" fmla="*/ 29 h 362"/>
                    <a:gd name="T16" fmla="*/ 95 w 177"/>
                    <a:gd name="T17" fmla="*/ 29 h 362"/>
                    <a:gd name="T18" fmla="*/ 95 w 177"/>
                    <a:gd name="T19" fmla="*/ 29 h 362"/>
                    <a:gd name="T20" fmla="*/ 100 w 177"/>
                    <a:gd name="T21" fmla="*/ 10 h 362"/>
                    <a:gd name="T22" fmla="*/ 98 w 177"/>
                    <a:gd name="T23" fmla="*/ 6 h 362"/>
                    <a:gd name="T24" fmla="*/ 97 w 177"/>
                    <a:gd name="T25" fmla="*/ 5 h 362"/>
                    <a:gd name="T26" fmla="*/ 25 w 177"/>
                    <a:gd name="T27" fmla="*/ 0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7" h="362">
                      <a:moveTo>
                        <a:pt x="25" y="0"/>
                      </a:moveTo>
                      <a:cubicBezTo>
                        <a:pt x="18" y="19"/>
                        <a:pt x="13" y="36"/>
                        <a:pt x="9" y="53"/>
                      </a:cubicBezTo>
                      <a:cubicBezTo>
                        <a:pt x="7" y="61"/>
                        <a:pt x="6" y="69"/>
                        <a:pt x="5" y="77"/>
                      </a:cubicBezTo>
                      <a:cubicBezTo>
                        <a:pt x="2" y="96"/>
                        <a:pt x="0" y="113"/>
                        <a:pt x="0" y="130"/>
                      </a:cubicBezTo>
                      <a:cubicBezTo>
                        <a:pt x="0" y="297"/>
                        <a:pt x="138" y="362"/>
                        <a:pt x="138" y="362"/>
                      </a:cubicBezTo>
                      <a:cubicBezTo>
                        <a:pt x="166" y="330"/>
                        <a:pt x="177" y="290"/>
                        <a:pt x="177" y="248"/>
                      </a:cubicBezTo>
                      <a:cubicBezTo>
                        <a:pt x="177" y="174"/>
                        <a:pt x="144" y="94"/>
                        <a:pt x="120" y="47"/>
                      </a:cubicBezTo>
                      <a:cubicBezTo>
                        <a:pt x="112" y="42"/>
                        <a:pt x="104" y="36"/>
                        <a:pt x="95" y="29"/>
                      </a:cubicBezTo>
                      <a:cubicBezTo>
                        <a:pt x="95" y="29"/>
                        <a:pt x="95" y="29"/>
                        <a:pt x="95" y="29"/>
                      </a:cubicBezTo>
                      <a:cubicBezTo>
                        <a:pt x="95" y="29"/>
                        <a:pt x="95" y="29"/>
                        <a:pt x="95" y="29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8"/>
                        <a:pt x="98" y="7"/>
                        <a:pt x="98" y="6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iSľíḓe">
                  <a:extLst>
                    <a:ext uri="{FF2B5EF4-FFF2-40B4-BE49-F238E27FC236}">
                      <a16:creationId xmlns:a16="http://schemas.microsoft.com/office/drawing/2014/main" xmlns="" id="{820040C0-3769-4708-853C-ECE8A43B4B59}"/>
                    </a:ext>
                  </a:extLst>
                </p:cNvPr>
                <p:cNvSpPr/>
                <p:nvPr/>
              </p:nvSpPr>
              <p:spPr bwMode="auto">
                <a:xfrm>
                  <a:off x="7088188" y="3187700"/>
                  <a:ext cx="576263" cy="458788"/>
                </a:xfrm>
                <a:custGeom>
                  <a:avLst/>
                  <a:gdLst>
                    <a:gd name="T0" fmla="*/ 21 w 414"/>
                    <a:gd name="T1" fmla="*/ 59 h 330"/>
                    <a:gd name="T2" fmla="*/ 414 w 414"/>
                    <a:gd name="T3" fmla="*/ 156 h 330"/>
                    <a:gd name="T4" fmla="*/ 0 w 414"/>
                    <a:gd name="T5" fmla="*/ 131 h 330"/>
                    <a:gd name="T6" fmla="*/ 21 w 414"/>
                    <a:gd name="T7" fmla="*/ 59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4" h="330">
                      <a:moveTo>
                        <a:pt x="21" y="59"/>
                      </a:moveTo>
                      <a:cubicBezTo>
                        <a:pt x="21" y="59"/>
                        <a:pt x="306" y="0"/>
                        <a:pt x="414" y="156"/>
                      </a:cubicBezTo>
                      <a:cubicBezTo>
                        <a:pt x="414" y="156"/>
                        <a:pt x="265" y="330"/>
                        <a:pt x="0" y="131"/>
                      </a:cubicBezTo>
                      <a:cubicBezTo>
                        <a:pt x="21" y="59"/>
                        <a:pt x="21" y="59"/>
                        <a:pt x="21" y="59"/>
                      </a:cubicBezTo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í$líḋê">
                  <a:extLst>
                    <a:ext uri="{FF2B5EF4-FFF2-40B4-BE49-F238E27FC236}">
                      <a16:creationId xmlns:a16="http://schemas.microsoft.com/office/drawing/2014/main" xmlns="" id="{8F003DEC-0221-4212-9518-85FC7EE258B1}"/>
                    </a:ext>
                  </a:extLst>
                </p:cNvPr>
                <p:cNvSpPr/>
                <p:nvPr/>
              </p:nvSpPr>
              <p:spPr bwMode="auto">
                <a:xfrm>
                  <a:off x="7088188" y="3276600"/>
                  <a:ext cx="576263" cy="225425"/>
                </a:xfrm>
                <a:custGeom>
                  <a:avLst/>
                  <a:gdLst>
                    <a:gd name="T0" fmla="*/ 19 w 414"/>
                    <a:gd name="T1" fmla="*/ 0 h 162"/>
                    <a:gd name="T2" fmla="*/ 5 w 414"/>
                    <a:gd name="T3" fmla="*/ 48 h 162"/>
                    <a:gd name="T4" fmla="*/ 0 w 414"/>
                    <a:gd name="T5" fmla="*/ 67 h 162"/>
                    <a:gd name="T6" fmla="*/ 241 w 414"/>
                    <a:gd name="T7" fmla="*/ 162 h 162"/>
                    <a:gd name="T8" fmla="*/ 414 w 414"/>
                    <a:gd name="T9" fmla="*/ 92 h 162"/>
                    <a:gd name="T10" fmla="*/ 357 w 414"/>
                    <a:gd name="T11" fmla="*/ 37 h 162"/>
                    <a:gd name="T12" fmla="*/ 220 w 414"/>
                    <a:gd name="T13" fmla="*/ 73 h 162"/>
                    <a:gd name="T14" fmla="*/ 23 w 414"/>
                    <a:gd name="T15" fmla="*/ 22 h 162"/>
                    <a:gd name="T16" fmla="*/ 24 w 414"/>
                    <a:gd name="T17" fmla="*/ 2 h 162"/>
                    <a:gd name="T18" fmla="*/ 19 w 414"/>
                    <a:gd name="T19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4" h="162">
                      <a:moveTo>
                        <a:pt x="19" y="0"/>
                      </a:move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96" y="139"/>
                        <a:pt x="177" y="162"/>
                        <a:pt x="241" y="162"/>
                      </a:cubicBezTo>
                      <a:cubicBezTo>
                        <a:pt x="354" y="162"/>
                        <a:pt x="414" y="92"/>
                        <a:pt x="414" y="92"/>
                      </a:cubicBezTo>
                      <a:cubicBezTo>
                        <a:pt x="398" y="69"/>
                        <a:pt x="379" y="51"/>
                        <a:pt x="357" y="37"/>
                      </a:cubicBezTo>
                      <a:cubicBezTo>
                        <a:pt x="324" y="57"/>
                        <a:pt x="279" y="73"/>
                        <a:pt x="220" y="73"/>
                      </a:cubicBezTo>
                      <a:cubicBezTo>
                        <a:pt x="166" y="73"/>
                        <a:pt x="101" y="59"/>
                        <a:pt x="23" y="2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2" y="1"/>
                        <a:pt x="21" y="1"/>
                        <a:pt x="19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ïṥľiďé">
                  <a:extLst>
                    <a:ext uri="{FF2B5EF4-FFF2-40B4-BE49-F238E27FC236}">
                      <a16:creationId xmlns:a16="http://schemas.microsoft.com/office/drawing/2014/main" xmlns="" id="{1A325D3C-E91A-447F-A98F-7C92A009AF40}"/>
                    </a:ext>
                  </a:extLst>
                </p:cNvPr>
                <p:cNvSpPr/>
                <p:nvPr/>
              </p:nvSpPr>
              <p:spPr bwMode="auto">
                <a:xfrm>
                  <a:off x="7553325" y="3209925"/>
                  <a:ext cx="138113" cy="119063"/>
                </a:xfrm>
                <a:custGeom>
                  <a:avLst/>
                  <a:gdLst>
                    <a:gd name="T0" fmla="*/ 86 w 99"/>
                    <a:gd name="T1" fmla="*/ 0 h 85"/>
                    <a:gd name="T2" fmla="*/ 0 w 99"/>
                    <a:gd name="T3" fmla="*/ 71 h 85"/>
                    <a:gd name="T4" fmla="*/ 23 w 99"/>
                    <a:gd name="T5" fmla="*/ 85 h 85"/>
                    <a:gd name="T6" fmla="*/ 99 w 99"/>
                    <a:gd name="T7" fmla="*/ 11 h 85"/>
                    <a:gd name="T8" fmla="*/ 86 w 99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85">
                      <a:moveTo>
                        <a:pt x="86" y="0"/>
                      </a:moveTo>
                      <a:cubicBezTo>
                        <a:pt x="73" y="17"/>
                        <a:pt x="46" y="48"/>
                        <a:pt x="0" y="71"/>
                      </a:cubicBezTo>
                      <a:cubicBezTo>
                        <a:pt x="8" y="75"/>
                        <a:pt x="16" y="80"/>
                        <a:pt x="23" y="85"/>
                      </a:cubicBezTo>
                      <a:cubicBezTo>
                        <a:pt x="76" y="53"/>
                        <a:pt x="99" y="11"/>
                        <a:pt x="99" y="11"/>
                      </a:cubicBezTo>
                      <a:cubicBezTo>
                        <a:pt x="95" y="7"/>
                        <a:pt x="90" y="3"/>
                        <a:pt x="86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îṡlíďe">
                  <a:extLst>
                    <a:ext uri="{FF2B5EF4-FFF2-40B4-BE49-F238E27FC236}">
                      <a16:creationId xmlns:a16="http://schemas.microsoft.com/office/drawing/2014/main" xmlns="" id="{80AAB3EB-CEE5-492D-91D9-64DF784584D4}"/>
                    </a:ext>
                  </a:extLst>
                </p:cNvPr>
                <p:cNvSpPr/>
                <p:nvPr/>
              </p:nvSpPr>
              <p:spPr bwMode="auto">
                <a:xfrm>
                  <a:off x="7119938" y="3279775"/>
                  <a:ext cx="465138" cy="98425"/>
                </a:xfrm>
                <a:custGeom>
                  <a:avLst/>
                  <a:gdLst>
                    <a:gd name="T0" fmla="*/ 1 w 334"/>
                    <a:gd name="T1" fmla="*/ 0 h 71"/>
                    <a:gd name="T2" fmla="*/ 0 w 334"/>
                    <a:gd name="T3" fmla="*/ 20 h 71"/>
                    <a:gd name="T4" fmla="*/ 197 w 334"/>
                    <a:gd name="T5" fmla="*/ 71 h 71"/>
                    <a:gd name="T6" fmla="*/ 334 w 334"/>
                    <a:gd name="T7" fmla="*/ 35 h 71"/>
                    <a:gd name="T8" fmla="*/ 311 w 334"/>
                    <a:gd name="T9" fmla="*/ 21 h 71"/>
                    <a:gd name="T10" fmla="*/ 191 w 334"/>
                    <a:gd name="T11" fmla="*/ 47 h 71"/>
                    <a:gd name="T12" fmla="*/ 1 w 334"/>
                    <a:gd name="T13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4" h="71">
                      <a:moveTo>
                        <a:pt x="1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8" y="57"/>
                        <a:pt x="143" y="71"/>
                        <a:pt x="197" y="71"/>
                      </a:cubicBezTo>
                      <a:cubicBezTo>
                        <a:pt x="256" y="71"/>
                        <a:pt x="301" y="55"/>
                        <a:pt x="334" y="35"/>
                      </a:cubicBezTo>
                      <a:cubicBezTo>
                        <a:pt x="327" y="30"/>
                        <a:pt x="319" y="25"/>
                        <a:pt x="311" y="21"/>
                      </a:cubicBezTo>
                      <a:cubicBezTo>
                        <a:pt x="280" y="36"/>
                        <a:pt x="240" y="47"/>
                        <a:pt x="191" y="47"/>
                      </a:cubicBezTo>
                      <a:cubicBezTo>
                        <a:pt x="139" y="47"/>
                        <a:pt x="76" y="35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iSliďé">
                  <a:extLst>
                    <a:ext uri="{FF2B5EF4-FFF2-40B4-BE49-F238E27FC236}">
                      <a16:creationId xmlns:a16="http://schemas.microsoft.com/office/drawing/2014/main" xmlns="" id="{8BB1422D-2C39-41AD-AB57-8E890152968E}"/>
                    </a:ext>
                  </a:extLst>
                </p:cNvPr>
                <p:cNvSpPr/>
                <p:nvPr/>
              </p:nvSpPr>
              <p:spPr bwMode="auto">
                <a:xfrm>
                  <a:off x="7413625" y="3106738"/>
                  <a:ext cx="269875" cy="103188"/>
                </a:xfrm>
                <a:custGeom>
                  <a:avLst/>
                  <a:gdLst>
                    <a:gd name="T0" fmla="*/ 24 w 193"/>
                    <a:gd name="T1" fmla="*/ 0 h 74"/>
                    <a:gd name="T2" fmla="*/ 0 w 193"/>
                    <a:gd name="T3" fmla="*/ 23 h 74"/>
                    <a:gd name="T4" fmla="*/ 17 w 193"/>
                    <a:gd name="T5" fmla="*/ 23 h 74"/>
                    <a:gd name="T6" fmla="*/ 186 w 193"/>
                    <a:gd name="T7" fmla="*/ 74 h 74"/>
                    <a:gd name="T8" fmla="*/ 193 w 193"/>
                    <a:gd name="T9" fmla="*/ 62 h 74"/>
                    <a:gd name="T10" fmla="*/ 24 w 193"/>
                    <a:gd name="T11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3" h="74">
                      <a:moveTo>
                        <a:pt x="24" y="0"/>
                      </a:moveTo>
                      <a:cubicBezTo>
                        <a:pt x="16" y="8"/>
                        <a:pt x="8" y="16"/>
                        <a:pt x="0" y="23"/>
                      </a:cubicBezTo>
                      <a:cubicBezTo>
                        <a:pt x="5" y="23"/>
                        <a:pt x="11" y="23"/>
                        <a:pt x="17" y="23"/>
                      </a:cubicBezTo>
                      <a:cubicBezTo>
                        <a:pt x="77" y="23"/>
                        <a:pt x="138" y="35"/>
                        <a:pt x="186" y="74"/>
                      </a:cubicBezTo>
                      <a:cubicBezTo>
                        <a:pt x="191" y="67"/>
                        <a:pt x="193" y="62"/>
                        <a:pt x="193" y="62"/>
                      </a:cubicBezTo>
                      <a:cubicBezTo>
                        <a:pt x="147" y="18"/>
                        <a:pt x="85" y="2"/>
                        <a:pt x="2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is1ïḋe">
                  <a:extLst>
                    <a:ext uri="{FF2B5EF4-FFF2-40B4-BE49-F238E27FC236}">
                      <a16:creationId xmlns:a16="http://schemas.microsoft.com/office/drawing/2014/main" xmlns="" id="{87940897-7F25-46F1-A9AF-A99DCB5CFA05}"/>
                    </a:ext>
                  </a:extLst>
                </p:cNvPr>
                <p:cNvSpPr/>
                <p:nvPr/>
              </p:nvSpPr>
              <p:spPr bwMode="auto">
                <a:xfrm>
                  <a:off x="7112000" y="3227388"/>
                  <a:ext cx="14288" cy="49213"/>
                </a:xfrm>
                <a:custGeom>
                  <a:avLst/>
                  <a:gdLst>
                    <a:gd name="T0" fmla="*/ 8 w 10"/>
                    <a:gd name="T1" fmla="*/ 0 h 35"/>
                    <a:gd name="T2" fmla="*/ 2 w 10"/>
                    <a:gd name="T3" fmla="*/ 4 h 35"/>
                    <a:gd name="T4" fmla="*/ 2 w 10"/>
                    <a:gd name="T5" fmla="*/ 4 h 35"/>
                    <a:gd name="T6" fmla="*/ 0 w 10"/>
                    <a:gd name="T7" fmla="*/ 34 h 35"/>
                    <a:gd name="T8" fmla="*/ 2 w 10"/>
                    <a:gd name="T9" fmla="*/ 35 h 35"/>
                    <a:gd name="T10" fmla="*/ 4 w 10"/>
                    <a:gd name="T11" fmla="*/ 30 h 35"/>
                    <a:gd name="T12" fmla="*/ 8 w 10"/>
                    <a:gd name="T13" fmla="*/ 29 h 35"/>
                    <a:gd name="T14" fmla="*/ 10 w 10"/>
                    <a:gd name="T15" fmla="*/ 1 h 35"/>
                    <a:gd name="T16" fmla="*/ 8 w 10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35">
                      <a:moveTo>
                        <a:pt x="8" y="0"/>
                      </a:moveTo>
                      <a:cubicBezTo>
                        <a:pt x="6" y="1"/>
                        <a:pt x="4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1" y="34"/>
                        <a:pt x="2" y="35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5" y="30"/>
                        <a:pt x="8" y="29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ïŝḷïďe">
                  <a:extLst>
                    <a:ext uri="{FF2B5EF4-FFF2-40B4-BE49-F238E27FC236}">
                      <a16:creationId xmlns:a16="http://schemas.microsoft.com/office/drawing/2014/main" xmlns="" id="{B9A0FE0E-7E31-44C2-8385-0117E8B5E42E}"/>
                    </a:ext>
                  </a:extLst>
                </p:cNvPr>
                <p:cNvSpPr/>
                <p:nvPr/>
              </p:nvSpPr>
              <p:spPr bwMode="auto">
                <a:xfrm>
                  <a:off x="7208838" y="3105150"/>
                  <a:ext cx="238125" cy="69850"/>
                </a:xfrm>
                <a:custGeom>
                  <a:avLst/>
                  <a:gdLst>
                    <a:gd name="T0" fmla="*/ 158 w 171"/>
                    <a:gd name="T1" fmla="*/ 0 h 50"/>
                    <a:gd name="T2" fmla="*/ 33 w 171"/>
                    <a:gd name="T3" fmla="*/ 16 h 50"/>
                    <a:gd name="T4" fmla="*/ 0 w 171"/>
                    <a:gd name="T5" fmla="*/ 50 h 50"/>
                    <a:gd name="T6" fmla="*/ 147 w 171"/>
                    <a:gd name="T7" fmla="*/ 24 h 50"/>
                    <a:gd name="T8" fmla="*/ 171 w 171"/>
                    <a:gd name="T9" fmla="*/ 1 h 50"/>
                    <a:gd name="T10" fmla="*/ 158 w 171"/>
                    <a:gd name="T1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1" h="50">
                      <a:moveTo>
                        <a:pt x="158" y="0"/>
                      </a:moveTo>
                      <a:cubicBezTo>
                        <a:pt x="114" y="0"/>
                        <a:pt x="70" y="8"/>
                        <a:pt x="33" y="16"/>
                      </a:cubicBezTo>
                      <a:cubicBezTo>
                        <a:pt x="23" y="28"/>
                        <a:pt x="12" y="39"/>
                        <a:pt x="0" y="50"/>
                      </a:cubicBezTo>
                      <a:cubicBezTo>
                        <a:pt x="38" y="39"/>
                        <a:pt x="91" y="26"/>
                        <a:pt x="147" y="24"/>
                      </a:cubicBezTo>
                      <a:cubicBezTo>
                        <a:pt x="155" y="17"/>
                        <a:pt x="163" y="9"/>
                        <a:pt x="171" y="1"/>
                      </a:cubicBezTo>
                      <a:cubicBezTo>
                        <a:pt x="167" y="1"/>
                        <a:pt x="162" y="0"/>
                        <a:pt x="158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iş1îḋé">
                  <a:extLst>
                    <a:ext uri="{FF2B5EF4-FFF2-40B4-BE49-F238E27FC236}">
                      <a16:creationId xmlns:a16="http://schemas.microsoft.com/office/drawing/2014/main" xmlns="" id="{EF85D0D2-3F5D-43B8-9DE4-64F8B1CC0EF4}"/>
                    </a:ext>
                  </a:extLst>
                </p:cNvPr>
                <p:cNvSpPr/>
                <p:nvPr/>
              </p:nvSpPr>
              <p:spPr bwMode="auto">
                <a:xfrm>
                  <a:off x="7123113" y="3227388"/>
                  <a:ext cx="3175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1 h 2"/>
                    <a:gd name="T4" fmla="*/ 2 w 2"/>
                    <a:gd name="T5" fmla="*/ 2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isľîḑè">
                  <a:extLst>
                    <a:ext uri="{FF2B5EF4-FFF2-40B4-BE49-F238E27FC236}">
                      <a16:creationId xmlns:a16="http://schemas.microsoft.com/office/drawing/2014/main" xmlns="" id="{0A0E3C0D-7D41-445B-B226-6BA207454134}"/>
                    </a:ext>
                  </a:extLst>
                </p:cNvPr>
                <p:cNvSpPr/>
                <p:nvPr/>
              </p:nvSpPr>
              <p:spPr bwMode="auto">
                <a:xfrm>
                  <a:off x="7185025" y="3127375"/>
                  <a:ext cx="69850" cy="55563"/>
                </a:xfrm>
                <a:custGeom>
                  <a:avLst/>
                  <a:gdLst>
                    <a:gd name="T0" fmla="*/ 50 w 50"/>
                    <a:gd name="T1" fmla="*/ 0 h 39"/>
                    <a:gd name="T2" fmla="*/ 36 w 50"/>
                    <a:gd name="T3" fmla="*/ 4 h 39"/>
                    <a:gd name="T4" fmla="*/ 0 w 50"/>
                    <a:gd name="T5" fmla="*/ 39 h 39"/>
                    <a:gd name="T6" fmla="*/ 17 w 50"/>
                    <a:gd name="T7" fmla="*/ 34 h 39"/>
                    <a:gd name="T8" fmla="*/ 50 w 50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9">
                      <a:moveTo>
                        <a:pt x="50" y="0"/>
                      </a:moveTo>
                      <a:cubicBezTo>
                        <a:pt x="45" y="1"/>
                        <a:pt x="41" y="2"/>
                        <a:pt x="36" y="4"/>
                      </a:cubicBezTo>
                      <a:cubicBezTo>
                        <a:pt x="26" y="16"/>
                        <a:pt x="13" y="27"/>
                        <a:pt x="0" y="39"/>
                      </a:cubicBezTo>
                      <a:cubicBezTo>
                        <a:pt x="5" y="37"/>
                        <a:pt x="11" y="36"/>
                        <a:pt x="17" y="34"/>
                      </a:cubicBezTo>
                      <a:cubicBezTo>
                        <a:pt x="29" y="23"/>
                        <a:pt x="40" y="12"/>
                        <a:pt x="50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ïṣ1iḋé">
                  <a:extLst>
                    <a:ext uri="{FF2B5EF4-FFF2-40B4-BE49-F238E27FC236}">
                      <a16:creationId xmlns:a16="http://schemas.microsoft.com/office/drawing/2014/main" xmlns="" id="{B57AEF07-30C9-4327-81F2-EA33DE0DD518}"/>
                    </a:ext>
                  </a:extLst>
                </p:cNvPr>
                <p:cNvSpPr/>
                <p:nvPr/>
              </p:nvSpPr>
              <p:spPr bwMode="auto">
                <a:xfrm>
                  <a:off x="7115175" y="3133725"/>
                  <a:ext cx="120650" cy="100013"/>
                </a:xfrm>
                <a:custGeom>
                  <a:avLst/>
                  <a:gdLst>
                    <a:gd name="T0" fmla="*/ 8 w 87"/>
                    <a:gd name="T1" fmla="*/ 61 h 72"/>
                    <a:gd name="T2" fmla="*/ 1 w 87"/>
                    <a:gd name="T3" fmla="*/ 66 h 72"/>
                    <a:gd name="T4" fmla="*/ 0 w 87"/>
                    <a:gd name="T5" fmla="*/ 72 h 72"/>
                    <a:gd name="T6" fmla="*/ 0 w 87"/>
                    <a:gd name="T7" fmla="*/ 72 h 72"/>
                    <a:gd name="T8" fmla="*/ 6 w 87"/>
                    <a:gd name="T9" fmla="*/ 68 h 72"/>
                    <a:gd name="T10" fmla="*/ 8 w 87"/>
                    <a:gd name="T11" fmla="*/ 67 h 72"/>
                    <a:gd name="T12" fmla="*/ 8 w 87"/>
                    <a:gd name="T13" fmla="*/ 61 h 72"/>
                    <a:gd name="T14" fmla="*/ 87 w 87"/>
                    <a:gd name="T15" fmla="*/ 0 h 72"/>
                    <a:gd name="T16" fmla="*/ 80 w 87"/>
                    <a:gd name="T17" fmla="*/ 2 h 72"/>
                    <a:gd name="T18" fmla="*/ 39 w 87"/>
                    <a:gd name="T19" fmla="*/ 39 h 72"/>
                    <a:gd name="T20" fmla="*/ 51 w 87"/>
                    <a:gd name="T21" fmla="*/ 35 h 72"/>
                    <a:gd name="T22" fmla="*/ 87 w 87"/>
                    <a:gd name="T23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2">
                      <a:moveTo>
                        <a:pt x="8" y="61"/>
                      </a:moveTo>
                      <a:cubicBezTo>
                        <a:pt x="6" y="63"/>
                        <a:pt x="3" y="65"/>
                        <a:pt x="1" y="6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2" y="71"/>
                        <a:pt x="4" y="69"/>
                        <a:pt x="6" y="68"/>
                      </a:cubicBezTo>
                      <a:cubicBezTo>
                        <a:pt x="7" y="68"/>
                        <a:pt x="7" y="67"/>
                        <a:pt x="8" y="67"/>
                      </a:cubicBezTo>
                      <a:cubicBezTo>
                        <a:pt x="8" y="61"/>
                        <a:pt x="8" y="61"/>
                        <a:pt x="8" y="61"/>
                      </a:cubicBezTo>
                      <a:moveTo>
                        <a:pt x="87" y="0"/>
                      </a:moveTo>
                      <a:cubicBezTo>
                        <a:pt x="85" y="0"/>
                        <a:pt x="82" y="1"/>
                        <a:pt x="80" y="2"/>
                      </a:cubicBezTo>
                      <a:cubicBezTo>
                        <a:pt x="68" y="14"/>
                        <a:pt x="54" y="27"/>
                        <a:pt x="39" y="39"/>
                      </a:cubicBezTo>
                      <a:cubicBezTo>
                        <a:pt x="42" y="38"/>
                        <a:pt x="46" y="37"/>
                        <a:pt x="51" y="35"/>
                      </a:cubicBezTo>
                      <a:cubicBezTo>
                        <a:pt x="64" y="23"/>
                        <a:pt x="77" y="12"/>
                        <a:pt x="87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î$lîde">
                  <a:extLst>
                    <a:ext uri="{FF2B5EF4-FFF2-40B4-BE49-F238E27FC236}">
                      <a16:creationId xmlns:a16="http://schemas.microsoft.com/office/drawing/2014/main" xmlns="" id="{985F9F21-D51E-4206-8EFC-FCBD35ED5034}"/>
                    </a:ext>
                  </a:extLst>
                </p:cNvPr>
                <p:cNvSpPr/>
                <p:nvPr/>
              </p:nvSpPr>
              <p:spPr bwMode="auto">
                <a:xfrm>
                  <a:off x="7116763" y="3136900"/>
                  <a:ext cx="109538" cy="88900"/>
                </a:xfrm>
                <a:custGeom>
                  <a:avLst/>
                  <a:gdLst>
                    <a:gd name="T0" fmla="*/ 79 w 79"/>
                    <a:gd name="T1" fmla="*/ 0 h 64"/>
                    <a:gd name="T2" fmla="*/ 5 w 79"/>
                    <a:gd name="T3" fmla="*/ 24 h 64"/>
                    <a:gd name="T4" fmla="*/ 2 w 79"/>
                    <a:gd name="T5" fmla="*/ 32 h 64"/>
                    <a:gd name="T6" fmla="*/ 0 w 79"/>
                    <a:gd name="T7" fmla="*/ 64 h 64"/>
                    <a:gd name="T8" fmla="*/ 7 w 79"/>
                    <a:gd name="T9" fmla="*/ 59 h 64"/>
                    <a:gd name="T10" fmla="*/ 8 w 79"/>
                    <a:gd name="T11" fmla="*/ 48 h 64"/>
                    <a:gd name="T12" fmla="*/ 38 w 79"/>
                    <a:gd name="T13" fmla="*/ 37 h 64"/>
                    <a:gd name="T14" fmla="*/ 79 w 79"/>
                    <a:gd name="T1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64">
                      <a:moveTo>
                        <a:pt x="79" y="0"/>
                      </a:moveTo>
                      <a:cubicBezTo>
                        <a:pt x="41" y="10"/>
                        <a:pt x="14" y="20"/>
                        <a:pt x="5" y="24"/>
                      </a:cubicBezTo>
                      <a:cubicBezTo>
                        <a:pt x="4" y="26"/>
                        <a:pt x="3" y="29"/>
                        <a:pt x="2" y="32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2" y="63"/>
                        <a:pt x="5" y="61"/>
                        <a:pt x="7" y="59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8"/>
                        <a:pt x="19" y="43"/>
                        <a:pt x="38" y="37"/>
                      </a:cubicBezTo>
                      <a:cubicBezTo>
                        <a:pt x="53" y="25"/>
                        <a:pt x="67" y="12"/>
                        <a:pt x="79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îslíḋè">
                  <a:extLst>
                    <a:ext uri="{FF2B5EF4-FFF2-40B4-BE49-F238E27FC236}">
                      <a16:creationId xmlns:a16="http://schemas.microsoft.com/office/drawing/2014/main" xmlns="" id="{CCF90A83-A2A9-49EF-9FE1-4D3C42B7282F}"/>
                    </a:ext>
                  </a:extLst>
                </p:cNvPr>
                <p:cNvSpPr/>
                <p:nvPr/>
              </p:nvSpPr>
              <p:spPr bwMode="auto">
                <a:xfrm>
                  <a:off x="7118350" y="3170238"/>
                  <a:ext cx="4763" cy="11113"/>
                </a:xfrm>
                <a:custGeom>
                  <a:avLst/>
                  <a:gdLst>
                    <a:gd name="T0" fmla="*/ 3 w 3"/>
                    <a:gd name="T1" fmla="*/ 0 h 8"/>
                    <a:gd name="T2" fmla="*/ 1 w 3"/>
                    <a:gd name="T3" fmla="*/ 1 h 8"/>
                    <a:gd name="T4" fmla="*/ 0 w 3"/>
                    <a:gd name="T5" fmla="*/ 8 h 8"/>
                    <a:gd name="T6" fmla="*/ 3 w 3"/>
                    <a:gd name="T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8">
                      <a:moveTo>
                        <a:pt x="3" y="0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" y="5"/>
                        <a:pt x="2" y="2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îṧľidê">
                  <a:extLst>
                    <a:ext uri="{FF2B5EF4-FFF2-40B4-BE49-F238E27FC236}">
                      <a16:creationId xmlns:a16="http://schemas.microsoft.com/office/drawing/2014/main" xmlns="" id="{9F4EED5C-CBE1-4F4F-8C6B-8960E386BEE1}"/>
                    </a:ext>
                  </a:extLst>
                </p:cNvPr>
                <p:cNvSpPr/>
                <p:nvPr/>
              </p:nvSpPr>
              <p:spPr bwMode="auto">
                <a:xfrm>
                  <a:off x="7115175" y="3268663"/>
                  <a:ext cx="7938" cy="11113"/>
                </a:xfrm>
                <a:custGeom>
                  <a:avLst/>
                  <a:gdLst>
                    <a:gd name="T0" fmla="*/ 6 w 6"/>
                    <a:gd name="T1" fmla="*/ 0 h 8"/>
                    <a:gd name="T2" fmla="*/ 2 w 6"/>
                    <a:gd name="T3" fmla="*/ 1 h 8"/>
                    <a:gd name="T4" fmla="*/ 0 w 6"/>
                    <a:gd name="T5" fmla="*/ 6 h 8"/>
                    <a:gd name="T6" fmla="*/ 5 w 6"/>
                    <a:gd name="T7" fmla="*/ 8 h 8"/>
                    <a:gd name="T8" fmla="*/ 6 w 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8">
                      <a:moveTo>
                        <a:pt x="6" y="0"/>
                      </a:move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7"/>
                        <a:pt x="3" y="7"/>
                        <a:pt x="5" y="8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iṣḷîdê">
                  <a:extLst>
                    <a:ext uri="{FF2B5EF4-FFF2-40B4-BE49-F238E27FC236}">
                      <a16:creationId xmlns:a16="http://schemas.microsoft.com/office/drawing/2014/main" xmlns="" id="{56BB2699-0D4B-4B1C-9AD7-B3A1CD76431A}"/>
                    </a:ext>
                  </a:extLst>
                </p:cNvPr>
                <p:cNvSpPr/>
                <p:nvPr/>
              </p:nvSpPr>
              <p:spPr bwMode="auto">
                <a:xfrm>
                  <a:off x="7186613" y="3138488"/>
                  <a:ext cx="487363" cy="169863"/>
                </a:xfrm>
                <a:custGeom>
                  <a:avLst/>
                  <a:gdLst>
                    <a:gd name="T0" fmla="*/ 180 w 349"/>
                    <a:gd name="T1" fmla="*/ 0 h 122"/>
                    <a:gd name="T2" fmla="*/ 163 w 349"/>
                    <a:gd name="T3" fmla="*/ 0 h 122"/>
                    <a:gd name="T4" fmla="*/ 1 w 349"/>
                    <a:gd name="T5" fmla="*/ 68 h 122"/>
                    <a:gd name="T6" fmla="*/ 0 w 349"/>
                    <a:gd name="T7" fmla="*/ 87 h 122"/>
                    <a:gd name="T8" fmla="*/ 71 w 349"/>
                    <a:gd name="T9" fmla="*/ 83 h 122"/>
                    <a:gd name="T10" fmla="*/ 263 w 349"/>
                    <a:gd name="T11" fmla="*/ 122 h 122"/>
                    <a:gd name="T12" fmla="*/ 349 w 349"/>
                    <a:gd name="T13" fmla="*/ 51 h 122"/>
                    <a:gd name="T14" fmla="*/ 180 w 349"/>
                    <a:gd name="T15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9" h="122">
                      <a:moveTo>
                        <a:pt x="180" y="0"/>
                      </a:moveTo>
                      <a:cubicBezTo>
                        <a:pt x="174" y="0"/>
                        <a:pt x="168" y="0"/>
                        <a:pt x="163" y="0"/>
                      </a:cubicBezTo>
                      <a:cubicBezTo>
                        <a:pt x="126" y="32"/>
                        <a:pt x="74" y="58"/>
                        <a:pt x="1" y="68"/>
                      </a:cubicBezTo>
                      <a:cubicBezTo>
                        <a:pt x="1" y="74"/>
                        <a:pt x="1" y="80"/>
                        <a:pt x="0" y="87"/>
                      </a:cubicBezTo>
                      <a:cubicBezTo>
                        <a:pt x="20" y="85"/>
                        <a:pt x="44" y="83"/>
                        <a:pt x="71" y="83"/>
                      </a:cubicBezTo>
                      <a:cubicBezTo>
                        <a:pt x="131" y="83"/>
                        <a:pt x="203" y="91"/>
                        <a:pt x="263" y="122"/>
                      </a:cubicBezTo>
                      <a:cubicBezTo>
                        <a:pt x="309" y="99"/>
                        <a:pt x="336" y="68"/>
                        <a:pt x="349" y="51"/>
                      </a:cubicBezTo>
                      <a:cubicBezTo>
                        <a:pt x="301" y="12"/>
                        <a:pt x="240" y="0"/>
                        <a:pt x="180" y="0"/>
                      </a:cubicBezTo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iṥľïdé">
                  <a:extLst>
                    <a:ext uri="{FF2B5EF4-FFF2-40B4-BE49-F238E27FC236}">
                      <a16:creationId xmlns:a16="http://schemas.microsoft.com/office/drawing/2014/main" xmlns="" id="{E6B834A6-5881-404C-8A98-B7C1F7F10716}"/>
                    </a:ext>
                  </a:extLst>
                </p:cNvPr>
                <p:cNvSpPr/>
                <p:nvPr/>
              </p:nvSpPr>
              <p:spPr bwMode="auto">
                <a:xfrm>
                  <a:off x="7123113" y="3228975"/>
                  <a:ext cx="65088" cy="39688"/>
                </a:xfrm>
                <a:custGeom>
                  <a:avLst/>
                  <a:gdLst>
                    <a:gd name="T0" fmla="*/ 2 w 47"/>
                    <a:gd name="T1" fmla="*/ 0 h 28"/>
                    <a:gd name="T2" fmla="*/ 0 w 47"/>
                    <a:gd name="T3" fmla="*/ 28 h 28"/>
                    <a:gd name="T4" fmla="*/ 46 w 47"/>
                    <a:gd name="T5" fmla="*/ 22 h 28"/>
                    <a:gd name="T6" fmla="*/ 47 w 47"/>
                    <a:gd name="T7" fmla="*/ 3 h 28"/>
                    <a:gd name="T8" fmla="*/ 9 w 47"/>
                    <a:gd name="T9" fmla="*/ 7 h 28"/>
                    <a:gd name="T10" fmla="*/ 7 w 47"/>
                    <a:gd name="T11" fmla="*/ 2 h 28"/>
                    <a:gd name="T12" fmla="*/ 5 w 47"/>
                    <a:gd name="T13" fmla="*/ 3 h 28"/>
                    <a:gd name="T14" fmla="*/ 2 w 47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28">
                      <a:moveTo>
                        <a:pt x="2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7" y="27"/>
                        <a:pt x="23" y="24"/>
                        <a:pt x="46" y="22"/>
                      </a:cubicBezTo>
                      <a:cubicBezTo>
                        <a:pt x="47" y="15"/>
                        <a:pt x="47" y="9"/>
                        <a:pt x="47" y="3"/>
                      </a:cubicBezTo>
                      <a:cubicBezTo>
                        <a:pt x="35" y="5"/>
                        <a:pt x="22" y="6"/>
                        <a:pt x="9" y="7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3"/>
                        <a:pt x="5" y="3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ïṣļidé">
                  <a:extLst>
                    <a:ext uri="{FF2B5EF4-FFF2-40B4-BE49-F238E27FC236}">
                      <a16:creationId xmlns:a16="http://schemas.microsoft.com/office/drawing/2014/main" xmlns="" id="{F2D84A54-FC38-4A90-98AD-4B8F463B50D9}"/>
                    </a:ext>
                  </a:extLst>
                </p:cNvPr>
                <p:cNvSpPr/>
                <p:nvPr/>
              </p:nvSpPr>
              <p:spPr bwMode="auto">
                <a:xfrm>
                  <a:off x="7132638" y="3138488"/>
                  <a:ext cx="280988" cy="100013"/>
                </a:xfrm>
                <a:custGeom>
                  <a:avLst/>
                  <a:gdLst>
                    <a:gd name="T0" fmla="*/ 202 w 202"/>
                    <a:gd name="T1" fmla="*/ 0 h 72"/>
                    <a:gd name="T2" fmla="*/ 55 w 202"/>
                    <a:gd name="T3" fmla="*/ 26 h 72"/>
                    <a:gd name="T4" fmla="*/ 0 w 202"/>
                    <a:gd name="T5" fmla="*/ 67 h 72"/>
                    <a:gd name="T6" fmla="*/ 2 w 202"/>
                    <a:gd name="T7" fmla="*/ 72 h 72"/>
                    <a:gd name="T8" fmla="*/ 40 w 202"/>
                    <a:gd name="T9" fmla="*/ 68 h 72"/>
                    <a:gd name="T10" fmla="*/ 202 w 202"/>
                    <a:gd name="T11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2" h="72">
                      <a:moveTo>
                        <a:pt x="202" y="0"/>
                      </a:moveTo>
                      <a:cubicBezTo>
                        <a:pt x="146" y="2"/>
                        <a:pt x="93" y="15"/>
                        <a:pt x="55" y="26"/>
                      </a:cubicBezTo>
                      <a:cubicBezTo>
                        <a:pt x="39" y="40"/>
                        <a:pt x="21" y="53"/>
                        <a:pt x="0" y="67"/>
                      </a:cubicBezTo>
                      <a:cubicBezTo>
                        <a:pt x="2" y="72"/>
                        <a:pt x="2" y="72"/>
                        <a:pt x="2" y="72"/>
                      </a:cubicBezTo>
                      <a:cubicBezTo>
                        <a:pt x="15" y="71"/>
                        <a:pt x="28" y="70"/>
                        <a:pt x="40" y="68"/>
                      </a:cubicBezTo>
                      <a:cubicBezTo>
                        <a:pt x="113" y="58"/>
                        <a:pt x="165" y="32"/>
                        <a:pt x="202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ïṩḻïďe">
                  <a:extLst>
                    <a:ext uri="{FF2B5EF4-FFF2-40B4-BE49-F238E27FC236}">
                      <a16:creationId xmlns:a16="http://schemas.microsoft.com/office/drawing/2014/main" xmlns="" id="{CB9598E8-4E20-4E55-B518-4DFD1BEDDF50}"/>
                    </a:ext>
                  </a:extLst>
                </p:cNvPr>
                <p:cNvSpPr/>
                <p:nvPr/>
              </p:nvSpPr>
              <p:spPr bwMode="auto">
                <a:xfrm>
                  <a:off x="7126288" y="3224213"/>
                  <a:ext cx="6350" cy="9525"/>
                </a:xfrm>
                <a:custGeom>
                  <a:avLst/>
                  <a:gdLst>
                    <a:gd name="T0" fmla="*/ 3 w 5"/>
                    <a:gd name="T1" fmla="*/ 0 h 7"/>
                    <a:gd name="T2" fmla="*/ 0 w 5"/>
                    <a:gd name="T3" fmla="*/ 2 h 7"/>
                    <a:gd name="T4" fmla="*/ 0 w 5"/>
                    <a:gd name="T5" fmla="*/ 4 h 7"/>
                    <a:gd name="T6" fmla="*/ 3 w 5"/>
                    <a:gd name="T7" fmla="*/ 7 h 7"/>
                    <a:gd name="T8" fmla="*/ 5 w 5"/>
                    <a:gd name="T9" fmla="*/ 6 h 7"/>
                    <a:gd name="T10" fmla="*/ 3 w 5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7">
                      <a:moveTo>
                        <a:pt x="3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4" y="6"/>
                        <a:pt x="5" y="6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íṧḻiďê">
                  <a:extLst>
                    <a:ext uri="{FF2B5EF4-FFF2-40B4-BE49-F238E27FC236}">
                      <a16:creationId xmlns:a16="http://schemas.microsoft.com/office/drawing/2014/main" xmlns="" id="{F2942730-6DDD-4B55-B9AA-71BAC83BBCFE}"/>
                    </a:ext>
                  </a:extLst>
                </p:cNvPr>
                <p:cNvSpPr/>
                <p:nvPr/>
              </p:nvSpPr>
              <p:spPr bwMode="auto">
                <a:xfrm>
                  <a:off x="7129463" y="3175000"/>
                  <a:ext cx="79375" cy="57150"/>
                </a:xfrm>
                <a:custGeom>
                  <a:avLst/>
                  <a:gdLst>
                    <a:gd name="T0" fmla="*/ 57 w 57"/>
                    <a:gd name="T1" fmla="*/ 0 h 41"/>
                    <a:gd name="T2" fmla="*/ 40 w 57"/>
                    <a:gd name="T3" fmla="*/ 5 h 41"/>
                    <a:gd name="T4" fmla="*/ 0 w 57"/>
                    <a:gd name="T5" fmla="*/ 35 h 41"/>
                    <a:gd name="T6" fmla="*/ 2 w 57"/>
                    <a:gd name="T7" fmla="*/ 41 h 41"/>
                    <a:gd name="T8" fmla="*/ 57 w 57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1">
                      <a:moveTo>
                        <a:pt x="57" y="0"/>
                      </a:moveTo>
                      <a:cubicBezTo>
                        <a:pt x="51" y="2"/>
                        <a:pt x="45" y="3"/>
                        <a:pt x="40" y="5"/>
                      </a:cubicBezTo>
                      <a:cubicBezTo>
                        <a:pt x="28" y="15"/>
                        <a:pt x="15" y="25"/>
                        <a:pt x="0" y="35"/>
                      </a:cubicBezTo>
                      <a:cubicBezTo>
                        <a:pt x="2" y="41"/>
                        <a:pt x="2" y="41"/>
                        <a:pt x="2" y="41"/>
                      </a:cubicBezTo>
                      <a:cubicBezTo>
                        <a:pt x="23" y="27"/>
                        <a:pt x="41" y="14"/>
                        <a:pt x="57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ïṥľiḋé">
                  <a:extLst>
                    <a:ext uri="{FF2B5EF4-FFF2-40B4-BE49-F238E27FC236}">
                      <a16:creationId xmlns:a16="http://schemas.microsoft.com/office/drawing/2014/main" xmlns="" id="{0379D690-E64B-4FAB-AD6F-85EFF0259D2B}"/>
                    </a:ext>
                  </a:extLst>
                </p:cNvPr>
                <p:cNvSpPr/>
                <p:nvPr/>
              </p:nvSpPr>
              <p:spPr bwMode="auto">
                <a:xfrm>
                  <a:off x="7126288" y="3182938"/>
                  <a:ext cx="58738" cy="44450"/>
                </a:xfrm>
                <a:custGeom>
                  <a:avLst/>
                  <a:gdLst>
                    <a:gd name="T0" fmla="*/ 43 w 43"/>
                    <a:gd name="T1" fmla="*/ 0 h 32"/>
                    <a:gd name="T2" fmla="*/ 31 w 43"/>
                    <a:gd name="T3" fmla="*/ 4 h 32"/>
                    <a:gd name="T4" fmla="*/ 0 w 43"/>
                    <a:gd name="T5" fmla="*/ 26 h 32"/>
                    <a:gd name="T6" fmla="*/ 0 w 43"/>
                    <a:gd name="T7" fmla="*/ 32 h 32"/>
                    <a:gd name="T8" fmla="*/ 3 w 43"/>
                    <a:gd name="T9" fmla="*/ 30 h 32"/>
                    <a:gd name="T10" fmla="*/ 43 w 43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2">
                      <a:moveTo>
                        <a:pt x="43" y="0"/>
                      </a:moveTo>
                      <a:cubicBezTo>
                        <a:pt x="38" y="2"/>
                        <a:pt x="34" y="3"/>
                        <a:pt x="31" y="4"/>
                      </a:cubicBezTo>
                      <a:cubicBezTo>
                        <a:pt x="21" y="12"/>
                        <a:pt x="11" y="19"/>
                        <a:pt x="0" y="26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" y="31"/>
                        <a:pt x="2" y="31"/>
                        <a:pt x="3" y="30"/>
                      </a:cubicBezTo>
                      <a:cubicBezTo>
                        <a:pt x="18" y="20"/>
                        <a:pt x="31" y="10"/>
                        <a:pt x="43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ïs1íḑé">
                  <a:extLst>
                    <a:ext uri="{FF2B5EF4-FFF2-40B4-BE49-F238E27FC236}">
                      <a16:creationId xmlns:a16="http://schemas.microsoft.com/office/drawing/2014/main" xmlns="" id="{8C2ED626-3ED1-41DC-9A94-871A9CEACF36}"/>
                    </a:ext>
                  </a:extLst>
                </p:cNvPr>
                <p:cNvSpPr/>
                <p:nvPr/>
              </p:nvSpPr>
              <p:spPr bwMode="auto">
                <a:xfrm>
                  <a:off x="7126288" y="3187700"/>
                  <a:ext cx="42863" cy="30163"/>
                </a:xfrm>
                <a:custGeom>
                  <a:avLst/>
                  <a:gdLst>
                    <a:gd name="T0" fmla="*/ 31 w 31"/>
                    <a:gd name="T1" fmla="*/ 0 h 22"/>
                    <a:gd name="T2" fmla="*/ 1 w 31"/>
                    <a:gd name="T3" fmla="*/ 11 h 22"/>
                    <a:gd name="T4" fmla="*/ 0 w 31"/>
                    <a:gd name="T5" fmla="*/ 22 h 22"/>
                    <a:gd name="T6" fmla="*/ 31 w 31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2">
                      <a:moveTo>
                        <a:pt x="31" y="0"/>
                      </a:moveTo>
                      <a:cubicBezTo>
                        <a:pt x="12" y="6"/>
                        <a:pt x="1" y="11"/>
                        <a:pt x="1" y="1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1" y="15"/>
                        <a:pt x="21" y="8"/>
                        <a:pt x="31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îš1îḋé">
                  <a:extLst>
                    <a:ext uri="{FF2B5EF4-FFF2-40B4-BE49-F238E27FC236}">
                      <a16:creationId xmlns:a16="http://schemas.microsoft.com/office/drawing/2014/main" xmlns="" id="{2D665C2D-3641-4760-9C41-11C0D720DA2C}"/>
                    </a:ext>
                  </a:extLst>
                </p:cNvPr>
                <p:cNvSpPr/>
                <p:nvPr/>
              </p:nvSpPr>
              <p:spPr bwMode="auto">
                <a:xfrm>
                  <a:off x="7121525" y="3254375"/>
                  <a:ext cx="431800" cy="90488"/>
                </a:xfrm>
                <a:custGeom>
                  <a:avLst/>
                  <a:gdLst>
                    <a:gd name="T0" fmla="*/ 118 w 310"/>
                    <a:gd name="T1" fmla="*/ 0 h 65"/>
                    <a:gd name="T2" fmla="*/ 47 w 310"/>
                    <a:gd name="T3" fmla="*/ 4 h 65"/>
                    <a:gd name="T4" fmla="*/ 1 w 310"/>
                    <a:gd name="T5" fmla="*/ 10 h 65"/>
                    <a:gd name="T6" fmla="*/ 0 w 310"/>
                    <a:gd name="T7" fmla="*/ 18 h 65"/>
                    <a:gd name="T8" fmla="*/ 190 w 310"/>
                    <a:gd name="T9" fmla="*/ 65 h 65"/>
                    <a:gd name="T10" fmla="*/ 310 w 310"/>
                    <a:gd name="T11" fmla="*/ 39 h 65"/>
                    <a:gd name="T12" fmla="*/ 118 w 310"/>
                    <a:gd name="T1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0" h="65">
                      <a:moveTo>
                        <a:pt x="118" y="0"/>
                      </a:moveTo>
                      <a:cubicBezTo>
                        <a:pt x="91" y="0"/>
                        <a:pt x="67" y="2"/>
                        <a:pt x="47" y="4"/>
                      </a:cubicBezTo>
                      <a:cubicBezTo>
                        <a:pt x="24" y="6"/>
                        <a:pt x="8" y="9"/>
                        <a:pt x="1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75" y="53"/>
                        <a:pt x="138" y="65"/>
                        <a:pt x="190" y="65"/>
                      </a:cubicBezTo>
                      <a:cubicBezTo>
                        <a:pt x="239" y="65"/>
                        <a:pt x="279" y="54"/>
                        <a:pt x="310" y="39"/>
                      </a:cubicBezTo>
                      <a:cubicBezTo>
                        <a:pt x="250" y="8"/>
                        <a:pt x="178" y="0"/>
                        <a:pt x="118" y="0"/>
                      </a:cubicBezTo>
                    </a:path>
                  </a:pathLst>
                </a:custGeom>
                <a:solidFill>
                  <a:srgbClr val="0080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îṥļîḋé">
                  <a:extLst>
                    <a:ext uri="{FF2B5EF4-FFF2-40B4-BE49-F238E27FC236}">
                      <a16:creationId xmlns:a16="http://schemas.microsoft.com/office/drawing/2014/main" xmlns="" id="{BCECD067-5DFC-47F6-A6BA-B87012AE9546}"/>
                    </a:ext>
                  </a:extLst>
                </p:cNvPr>
                <p:cNvSpPr/>
                <p:nvPr/>
              </p:nvSpPr>
              <p:spPr bwMode="auto">
                <a:xfrm>
                  <a:off x="7119938" y="3028950"/>
                  <a:ext cx="571500" cy="460375"/>
                </a:xfrm>
                <a:custGeom>
                  <a:avLst/>
                  <a:gdLst>
                    <a:gd name="T0" fmla="*/ 6 w 410"/>
                    <a:gd name="T1" fmla="*/ 115 h 331"/>
                    <a:gd name="T2" fmla="*/ 410 w 410"/>
                    <a:gd name="T3" fmla="*/ 131 h 331"/>
                    <a:gd name="T4" fmla="*/ 0 w 410"/>
                    <a:gd name="T5" fmla="*/ 190 h 331"/>
                    <a:gd name="T6" fmla="*/ 6 w 410"/>
                    <a:gd name="T7" fmla="*/ 115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0" h="331">
                      <a:moveTo>
                        <a:pt x="6" y="115"/>
                      </a:moveTo>
                      <a:cubicBezTo>
                        <a:pt x="6" y="115"/>
                        <a:pt x="274" y="0"/>
                        <a:pt x="410" y="131"/>
                      </a:cubicBezTo>
                      <a:cubicBezTo>
                        <a:pt x="410" y="131"/>
                        <a:pt x="299" y="331"/>
                        <a:pt x="0" y="190"/>
                      </a:cubicBezTo>
                      <a:lnTo>
                        <a:pt x="6" y="115"/>
                      </a:ln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isḷîḋè">
                  <a:extLst>
                    <a:ext uri="{FF2B5EF4-FFF2-40B4-BE49-F238E27FC236}">
                      <a16:creationId xmlns:a16="http://schemas.microsoft.com/office/drawing/2014/main" xmlns="" id="{48B98217-AEA4-41EF-87CC-0926DF63AA35}"/>
                    </a:ext>
                  </a:extLst>
                </p:cNvPr>
                <p:cNvSpPr/>
                <p:nvPr/>
              </p:nvSpPr>
              <p:spPr bwMode="auto">
                <a:xfrm>
                  <a:off x="6769100" y="3027363"/>
                  <a:ext cx="519113" cy="519113"/>
                </a:xfrm>
                <a:custGeom>
                  <a:avLst/>
                  <a:gdLst>
                    <a:gd name="T0" fmla="*/ 355 w 373"/>
                    <a:gd name="T1" fmla="*/ 153 h 373"/>
                    <a:gd name="T2" fmla="*/ 220 w 373"/>
                    <a:gd name="T3" fmla="*/ 354 h 373"/>
                    <a:gd name="T4" fmla="*/ 18 w 373"/>
                    <a:gd name="T5" fmla="*/ 219 h 373"/>
                    <a:gd name="T6" fmla="*/ 153 w 373"/>
                    <a:gd name="T7" fmla="*/ 18 h 373"/>
                    <a:gd name="T8" fmla="*/ 355 w 373"/>
                    <a:gd name="T9" fmla="*/ 153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3" h="373">
                      <a:moveTo>
                        <a:pt x="355" y="153"/>
                      </a:moveTo>
                      <a:cubicBezTo>
                        <a:pt x="373" y="246"/>
                        <a:pt x="313" y="336"/>
                        <a:pt x="220" y="354"/>
                      </a:cubicBezTo>
                      <a:cubicBezTo>
                        <a:pt x="127" y="373"/>
                        <a:pt x="37" y="312"/>
                        <a:pt x="18" y="219"/>
                      </a:cubicBezTo>
                      <a:cubicBezTo>
                        <a:pt x="0" y="126"/>
                        <a:pt x="61" y="36"/>
                        <a:pt x="153" y="18"/>
                      </a:cubicBezTo>
                      <a:cubicBezTo>
                        <a:pt x="246" y="0"/>
                        <a:pt x="337" y="60"/>
                        <a:pt x="355" y="153"/>
                      </a:cubicBezTo>
                      <a:close/>
                    </a:path>
                  </a:pathLst>
                </a:custGeom>
                <a:solidFill>
                  <a:srgbClr val="F793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ïSļîḓè">
                  <a:extLst>
                    <a:ext uri="{FF2B5EF4-FFF2-40B4-BE49-F238E27FC236}">
                      <a16:creationId xmlns:a16="http://schemas.microsoft.com/office/drawing/2014/main" xmlns="" id="{631170D4-48FE-4F10-BC21-7982F74DA7E5}"/>
                    </a:ext>
                  </a:extLst>
                </p:cNvPr>
                <p:cNvSpPr/>
                <p:nvPr/>
              </p:nvSpPr>
              <p:spPr bwMode="auto">
                <a:xfrm>
                  <a:off x="6910388" y="3135313"/>
                  <a:ext cx="239713" cy="303213"/>
                </a:xfrm>
                <a:custGeom>
                  <a:avLst/>
                  <a:gdLst>
                    <a:gd name="T0" fmla="*/ 144 w 172"/>
                    <a:gd name="T1" fmla="*/ 55 h 218"/>
                    <a:gd name="T2" fmla="*/ 91 w 172"/>
                    <a:gd name="T3" fmla="*/ 32 h 218"/>
                    <a:gd name="T4" fmla="*/ 85 w 172"/>
                    <a:gd name="T5" fmla="*/ 0 h 218"/>
                    <a:gd name="T6" fmla="*/ 66 w 172"/>
                    <a:gd name="T7" fmla="*/ 4 h 218"/>
                    <a:gd name="T8" fmla="*/ 72 w 172"/>
                    <a:gd name="T9" fmla="*/ 35 h 218"/>
                    <a:gd name="T10" fmla="*/ 57 w 172"/>
                    <a:gd name="T11" fmla="*/ 38 h 218"/>
                    <a:gd name="T12" fmla="*/ 51 w 172"/>
                    <a:gd name="T13" fmla="*/ 7 h 218"/>
                    <a:gd name="T14" fmla="*/ 32 w 172"/>
                    <a:gd name="T15" fmla="*/ 11 h 218"/>
                    <a:gd name="T16" fmla="*/ 38 w 172"/>
                    <a:gd name="T17" fmla="*/ 42 h 218"/>
                    <a:gd name="T18" fmla="*/ 26 w 172"/>
                    <a:gd name="T19" fmla="*/ 45 h 218"/>
                    <a:gd name="T20" fmla="*/ 0 w 172"/>
                    <a:gd name="T21" fmla="*/ 50 h 218"/>
                    <a:gd name="T22" fmla="*/ 4 w 172"/>
                    <a:gd name="T23" fmla="*/ 70 h 218"/>
                    <a:gd name="T24" fmla="*/ 17 w 172"/>
                    <a:gd name="T25" fmla="*/ 68 h 218"/>
                    <a:gd name="T26" fmla="*/ 30 w 172"/>
                    <a:gd name="T27" fmla="*/ 74 h 218"/>
                    <a:gd name="T28" fmla="*/ 37 w 172"/>
                    <a:gd name="T29" fmla="*/ 109 h 218"/>
                    <a:gd name="T30" fmla="*/ 39 w 172"/>
                    <a:gd name="T31" fmla="*/ 109 h 218"/>
                    <a:gd name="T32" fmla="*/ 37 w 172"/>
                    <a:gd name="T33" fmla="*/ 110 h 218"/>
                    <a:gd name="T34" fmla="*/ 47 w 172"/>
                    <a:gd name="T35" fmla="*/ 159 h 218"/>
                    <a:gd name="T36" fmla="*/ 41 w 172"/>
                    <a:gd name="T37" fmla="*/ 167 h 218"/>
                    <a:gd name="T38" fmla="*/ 41 w 172"/>
                    <a:gd name="T39" fmla="*/ 167 h 218"/>
                    <a:gd name="T40" fmla="*/ 27 w 172"/>
                    <a:gd name="T41" fmla="*/ 170 h 218"/>
                    <a:gd name="T42" fmla="*/ 28 w 172"/>
                    <a:gd name="T43" fmla="*/ 193 h 218"/>
                    <a:gd name="T44" fmla="*/ 52 w 172"/>
                    <a:gd name="T45" fmla="*/ 189 h 218"/>
                    <a:gd name="T46" fmla="*/ 66 w 172"/>
                    <a:gd name="T47" fmla="*/ 186 h 218"/>
                    <a:gd name="T48" fmla="*/ 72 w 172"/>
                    <a:gd name="T49" fmla="*/ 218 h 218"/>
                    <a:gd name="T50" fmla="*/ 91 w 172"/>
                    <a:gd name="T51" fmla="*/ 214 h 218"/>
                    <a:gd name="T52" fmla="*/ 85 w 172"/>
                    <a:gd name="T53" fmla="*/ 183 h 218"/>
                    <a:gd name="T54" fmla="*/ 100 w 172"/>
                    <a:gd name="T55" fmla="*/ 180 h 218"/>
                    <a:gd name="T56" fmla="*/ 107 w 172"/>
                    <a:gd name="T57" fmla="*/ 211 h 218"/>
                    <a:gd name="T58" fmla="*/ 126 w 172"/>
                    <a:gd name="T59" fmla="*/ 207 h 218"/>
                    <a:gd name="T60" fmla="*/ 119 w 172"/>
                    <a:gd name="T61" fmla="*/ 175 h 218"/>
                    <a:gd name="T62" fmla="*/ 169 w 172"/>
                    <a:gd name="T63" fmla="*/ 124 h 218"/>
                    <a:gd name="T64" fmla="*/ 134 w 172"/>
                    <a:gd name="T65" fmla="*/ 90 h 218"/>
                    <a:gd name="T66" fmla="*/ 144 w 172"/>
                    <a:gd name="T67" fmla="*/ 55 h 218"/>
                    <a:gd name="T68" fmla="*/ 130 w 172"/>
                    <a:gd name="T69" fmla="*/ 128 h 218"/>
                    <a:gd name="T70" fmla="*/ 81 w 172"/>
                    <a:gd name="T71" fmla="*/ 159 h 218"/>
                    <a:gd name="T72" fmla="*/ 73 w 172"/>
                    <a:gd name="T73" fmla="*/ 117 h 218"/>
                    <a:gd name="T74" fmla="*/ 130 w 172"/>
                    <a:gd name="T75" fmla="*/ 128 h 218"/>
                    <a:gd name="T76" fmla="*/ 110 w 172"/>
                    <a:gd name="T77" fmla="*/ 70 h 218"/>
                    <a:gd name="T78" fmla="*/ 69 w 172"/>
                    <a:gd name="T79" fmla="*/ 98 h 218"/>
                    <a:gd name="T80" fmla="*/ 62 w 172"/>
                    <a:gd name="T81" fmla="*/ 60 h 218"/>
                    <a:gd name="T82" fmla="*/ 110 w 172"/>
                    <a:gd name="T83" fmla="*/ 7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72" h="218">
                      <a:moveTo>
                        <a:pt x="144" y="55"/>
                      </a:moveTo>
                      <a:cubicBezTo>
                        <a:pt x="137" y="33"/>
                        <a:pt x="116" y="29"/>
                        <a:pt x="91" y="32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66" y="4"/>
                        <a:pt x="66" y="4"/>
                        <a:pt x="66" y="4"/>
                      </a:cubicBezTo>
                      <a:cubicBezTo>
                        <a:pt x="72" y="35"/>
                        <a:pt x="72" y="35"/>
                        <a:pt x="72" y="35"/>
                      </a:cubicBezTo>
                      <a:cubicBezTo>
                        <a:pt x="67" y="36"/>
                        <a:pt x="62" y="37"/>
                        <a:pt x="57" y="38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4" y="43"/>
                        <a:pt x="30" y="44"/>
                        <a:pt x="26" y="45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23" y="66"/>
                        <a:pt x="28" y="69"/>
                        <a:pt x="30" y="74"/>
                      </a:cubicBezTo>
                      <a:cubicBezTo>
                        <a:pt x="37" y="109"/>
                        <a:pt x="37" y="109"/>
                        <a:pt x="37" y="109"/>
                      </a:cubicBezTo>
                      <a:cubicBezTo>
                        <a:pt x="38" y="109"/>
                        <a:pt x="38" y="109"/>
                        <a:pt x="39" y="109"/>
                      </a:cubicBezTo>
                      <a:cubicBezTo>
                        <a:pt x="37" y="110"/>
                        <a:pt x="37" y="110"/>
                        <a:pt x="37" y="110"/>
                      </a:cubicBezTo>
                      <a:cubicBezTo>
                        <a:pt x="47" y="159"/>
                        <a:pt x="47" y="159"/>
                        <a:pt x="47" y="159"/>
                      </a:cubicBezTo>
                      <a:cubicBezTo>
                        <a:pt x="47" y="163"/>
                        <a:pt x="45" y="167"/>
                        <a:pt x="41" y="167"/>
                      </a:cubicBezTo>
                      <a:cubicBezTo>
                        <a:pt x="41" y="167"/>
                        <a:pt x="41" y="167"/>
                        <a:pt x="41" y="167"/>
                      </a:cubicBezTo>
                      <a:cubicBezTo>
                        <a:pt x="27" y="170"/>
                        <a:pt x="27" y="170"/>
                        <a:pt x="27" y="170"/>
                      </a:cubicBezTo>
                      <a:cubicBezTo>
                        <a:pt x="28" y="193"/>
                        <a:pt x="28" y="193"/>
                        <a:pt x="28" y="193"/>
                      </a:cubicBezTo>
                      <a:cubicBezTo>
                        <a:pt x="52" y="189"/>
                        <a:pt x="52" y="189"/>
                        <a:pt x="52" y="189"/>
                      </a:cubicBezTo>
                      <a:cubicBezTo>
                        <a:pt x="66" y="186"/>
                        <a:pt x="66" y="186"/>
                        <a:pt x="66" y="186"/>
                      </a:cubicBezTo>
                      <a:cubicBezTo>
                        <a:pt x="72" y="218"/>
                        <a:pt x="72" y="218"/>
                        <a:pt x="72" y="218"/>
                      </a:cubicBezTo>
                      <a:cubicBezTo>
                        <a:pt x="91" y="214"/>
                        <a:pt x="91" y="214"/>
                        <a:pt x="91" y="214"/>
                      </a:cubicBezTo>
                      <a:cubicBezTo>
                        <a:pt x="85" y="183"/>
                        <a:pt x="85" y="183"/>
                        <a:pt x="85" y="183"/>
                      </a:cubicBezTo>
                      <a:cubicBezTo>
                        <a:pt x="90" y="182"/>
                        <a:pt x="95" y="181"/>
                        <a:pt x="100" y="180"/>
                      </a:cubicBezTo>
                      <a:cubicBezTo>
                        <a:pt x="107" y="211"/>
                        <a:pt x="107" y="211"/>
                        <a:pt x="107" y="211"/>
                      </a:cubicBezTo>
                      <a:cubicBezTo>
                        <a:pt x="126" y="207"/>
                        <a:pt x="126" y="207"/>
                        <a:pt x="126" y="207"/>
                      </a:cubicBezTo>
                      <a:cubicBezTo>
                        <a:pt x="119" y="175"/>
                        <a:pt x="119" y="175"/>
                        <a:pt x="119" y="175"/>
                      </a:cubicBezTo>
                      <a:cubicBezTo>
                        <a:pt x="151" y="167"/>
                        <a:pt x="172" y="155"/>
                        <a:pt x="169" y="124"/>
                      </a:cubicBezTo>
                      <a:cubicBezTo>
                        <a:pt x="166" y="100"/>
                        <a:pt x="153" y="91"/>
                        <a:pt x="134" y="90"/>
                      </a:cubicBezTo>
                      <a:cubicBezTo>
                        <a:pt x="144" y="82"/>
                        <a:pt x="149" y="71"/>
                        <a:pt x="144" y="55"/>
                      </a:cubicBezTo>
                      <a:close/>
                      <a:moveTo>
                        <a:pt x="130" y="128"/>
                      </a:moveTo>
                      <a:cubicBezTo>
                        <a:pt x="135" y="151"/>
                        <a:pt x="94" y="157"/>
                        <a:pt x="81" y="159"/>
                      </a:cubicBezTo>
                      <a:cubicBezTo>
                        <a:pt x="73" y="117"/>
                        <a:pt x="73" y="117"/>
                        <a:pt x="73" y="117"/>
                      </a:cubicBezTo>
                      <a:cubicBezTo>
                        <a:pt x="86" y="115"/>
                        <a:pt x="126" y="103"/>
                        <a:pt x="130" y="128"/>
                      </a:cubicBezTo>
                      <a:close/>
                      <a:moveTo>
                        <a:pt x="110" y="70"/>
                      </a:moveTo>
                      <a:cubicBezTo>
                        <a:pt x="114" y="92"/>
                        <a:pt x="80" y="96"/>
                        <a:pt x="69" y="98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72" y="58"/>
                        <a:pt x="105" y="48"/>
                        <a:pt x="110" y="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iṧľiḋe">
                  <a:extLst>
                    <a:ext uri="{FF2B5EF4-FFF2-40B4-BE49-F238E27FC236}">
                      <a16:creationId xmlns:a16="http://schemas.microsoft.com/office/drawing/2014/main" xmlns="" id="{25238FC9-1891-4331-A695-E20DD3F1E0EE}"/>
                    </a:ext>
                  </a:extLst>
                </p:cNvPr>
                <p:cNvSpPr/>
                <p:nvPr/>
              </p:nvSpPr>
              <p:spPr bwMode="auto">
                <a:xfrm>
                  <a:off x="8102600" y="1436688"/>
                  <a:ext cx="554038" cy="552450"/>
                </a:xfrm>
                <a:prstGeom prst="ellipse">
                  <a:avLst/>
                </a:prstGeom>
                <a:solidFill>
                  <a:srgbClr val="FFDF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îṩḻíḋe">
                  <a:extLst>
                    <a:ext uri="{FF2B5EF4-FFF2-40B4-BE49-F238E27FC236}">
                      <a16:creationId xmlns:a16="http://schemas.microsoft.com/office/drawing/2014/main" xmlns="" id="{ED5D1B4D-1D70-4924-A5FE-D840AAED20E2}"/>
                    </a:ext>
                  </a:extLst>
                </p:cNvPr>
                <p:cNvSpPr/>
                <p:nvPr/>
              </p:nvSpPr>
              <p:spPr bwMode="auto">
                <a:xfrm>
                  <a:off x="3773488" y="4005263"/>
                  <a:ext cx="171450" cy="638175"/>
                </a:xfrm>
                <a:custGeom>
                  <a:avLst/>
                  <a:gdLst>
                    <a:gd name="T0" fmla="*/ 87 w 123"/>
                    <a:gd name="T1" fmla="*/ 0 h 458"/>
                    <a:gd name="T2" fmla="*/ 70 w 123"/>
                    <a:gd name="T3" fmla="*/ 105 h 458"/>
                    <a:gd name="T4" fmla="*/ 51 w 123"/>
                    <a:gd name="T5" fmla="*/ 209 h 458"/>
                    <a:gd name="T6" fmla="*/ 51 w 123"/>
                    <a:gd name="T7" fmla="*/ 289 h 458"/>
                    <a:gd name="T8" fmla="*/ 42 w 123"/>
                    <a:gd name="T9" fmla="*/ 420 h 458"/>
                    <a:gd name="T10" fmla="*/ 97 w 123"/>
                    <a:gd name="T11" fmla="*/ 299 h 458"/>
                    <a:gd name="T12" fmla="*/ 106 w 123"/>
                    <a:gd name="T13" fmla="*/ 196 h 458"/>
                    <a:gd name="T14" fmla="*/ 123 w 123"/>
                    <a:gd name="T15" fmla="*/ 82 h 458"/>
                    <a:gd name="T16" fmla="*/ 87 w 123"/>
                    <a:gd name="T17" fmla="*/ 0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458">
                      <a:moveTo>
                        <a:pt x="87" y="0"/>
                      </a:move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0" y="105"/>
                        <a:pt x="49" y="175"/>
                        <a:pt x="51" y="209"/>
                      </a:cubicBezTo>
                      <a:cubicBezTo>
                        <a:pt x="53" y="243"/>
                        <a:pt x="51" y="289"/>
                        <a:pt x="51" y="289"/>
                      </a:cubicBezTo>
                      <a:cubicBezTo>
                        <a:pt x="51" y="289"/>
                        <a:pt x="0" y="382"/>
                        <a:pt x="42" y="420"/>
                      </a:cubicBezTo>
                      <a:cubicBezTo>
                        <a:pt x="85" y="458"/>
                        <a:pt x="97" y="299"/>
                        <a:pt x="97" y="299"/>
                      </a:cubicBezTo>
                      <a:cubicBezTo>
                        <a:pt x="97" y="299"/>
                        <a:pt x="91" y="232"/>
                        <a:pt x="106" y="196"/>
                      </a:cubicBezTo>
                      <a:cubicBezTo>
                        <a:pt x="121" y="160"/>
                        <a:pt x="123" y="82"/>
                        <a:pt x="123" y="82"/>
                      </a:cubicBezTo>
                      <a:cubicBezTo>
                        <a:pt x="87" y="0"/>
                        <a:pt x="87" y="0"/>
                        <a:pt x="87" y="0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iŝļiḍè">
                  <a:extLst>
                    <a:ext uri="{FF2B5EF4-FFF2-40B4-BE49-F238E27FC236}">
                      <a16:creationId xmlns:a16="http://schemas.microsoft.com/office/drawing/2014/main" xmlns="" id="{41C1FA86-872F-4B3C-AB82-CECFE0F91AC9}"/>
                    </a:ext>
                  </a:extLst>
                </p:cNvPr>
                <p:cNvSpPr/>
                <p:nvPr/>
              </p:nvSpPr>
              <p:spPr bwMode="auto">
                <a:xfrm>
                  <a:off x="3808413" y="4030663"/>
                  <a:ext cx="134938" cy="566738"/>
                </a:xfrm>
                <a:custGeom>
                  <a:avLst/>
                  <a:gdLst>
                    <a:gd name="T0" fmla="*/ 59 w 97"/>
                    <a:gd name="T1" fmla="*/ 0 h 407"/>
                    <a:gd name="T2" fmla="*/ 45 w 97"/>
                    <a:gd name="T3" fmla="*/ 87 h 407"/>
                    <a:gd name="T4" fmla="*/ 26 w 97"/>
                    <a:gd name="T5" fmla="*/ 186 h 407"/>
                    <a:gd name="T6" fmla="*/ 26 w 97"/>
                    <a:gd name="T7" fmla="*/ 191 h 407"/>
                    <a:gd name="T8" fmla="*/ 27 w 97"/>
                    <a:gd name="T9" fmla="*/ 226 h 407"/>
                    <a:gd name="T10" fmla="*/ 26 w 97"/>
                    <a:gd name="T11" fmla="*/ 271 h 407"/>
                    <a:gd name="T12" fmla="*/ 0 w 97"/>
                    <a:gd name="T13" fmla="*/ 358 h 407"/>
                    <a:gd name="T14" fmla="*/ 17 w 97"/>
                    <a:gd name="T15" fmla="*/ 402 h 407"/>
                    <a:gd name="T16" fmla="*/ 30 w 97"/>
                    <a:gd name="T17" fmla="*/ 407 h 407"/>
                    <a:gd name="T18" fmla="*/ 42 w 97"/>
                    <a:gd name="T19" fmla="*/ 401 h 407"/>
                    <a:gd name="T20" fmla="*/ 36 w 97"/>
                    <a:gd name="T21" fmla="*/ 398 h 407"/>
                    <a:gd name="T22" fmla="*/ 71 w 97"/>
                    <a:gd name="T23" fmla="*/ 238 h 407"/>
                    <a:gd name="T24" fmla="*/ 81 w 97"/>
                    <a:gd name="T25" fmla="*/ 178 h 407"/>
                    <a:gd name="T26" fmla="*/ 97 w 97"/>
                    <a:gd name="T27" fmla="*/ 81 h 407"/>
                    <a:gd name="T28" fmla="*/ 61 w 97"/>
                    <a:gd name="T29" fmla="*/ 6 h 407"/>
                    <a:gd name="T30" fmla="*/ 59 w 97"/>
                    <a:gd name="T31" fmla="*/ 0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407">
                      <a:moveTo>
                        <a:pt x="59" y="0"/>
                      </a:moveTo>
                      <a:cubicBezTo>
                        <a:pt x="45" y="87"/>
                        <a:pt x="45" y="87"/>
                        <a:pt x="45" y="87"/>
                      </a:cubicBezTo>
                      <a:cubicBezTo>
                        <a:pt x="45" y="87"/>
                        <a:pt x="26" y="151"/>
                        <a:pt x="26" y="186"/>
                      </a:cubicBezTo>
                      <a:cubicBezTo>
                        <a:pt x="26" y="187"/>
                        <a:pt x="26" y="189"/>
                        <a:pt x="26" y="191"/>
                      </a:cubicBezTo>
                      <a:cubicBezTo>
                        <a:pt x="26" y="202"/>
                        <a:pt x="27" y="215"/>
                        <a:pt x="27" y="226"/>
                      </a:cubicBezTo>
                      <a:cubicBezTo>
                        <a:pt x="27" y="250"/>
                        <a:pt x="26" y="271"/>
                        <a:pt x="26" y="271"/>
                      </a:cubicBezTo>
                      <a:cubicBezTo>
                        <a:pt x="26" y="271"/>
                        <a:pt x="0" y="317"/>
                        <a:pt x="0" y="358"/>
                      </a:cubicBezTo>
                      <a:cubicBezTo>
                        <a:pt x="0" y="375"/>
                        <a:pt x="5" y="390"/>
                        <a:pt x="17" y="402"/>
                      </a:cubicBezTo>
                      <a:cubicBezTo>
                        <a:pt x="22" y="406"/>
                        <a:pt x="26" y="407"/>
                        <a:pt x="30" y="407"/>
                      </a:cubicBezTo>
                      <a:cubicBezTo>
                        <a:pt x="34" y="407"/>
                        <a:pt x="38" y="405"/>
                        <a:pt x="42" y="401"/>
                      </a:cubicBezTo>
                      <a:cubicBezTo>
                        <a:pt x="40" y="400"/>
                        <a:pt x="38" y="399"/>
                        <a:pt x="36" y="398"/>
                      </a:cubicBezTo>
                      <a:cubicBezTo>
                        <a:pt x="36" y="398"/>
                        <a:pt x="32" y="299"/>
                        <a:pt x="71" y="238"/>
                      </a:cubicBezTo>
                      <a:cubicBezTo>
                        <a:pt x="72" y="217"/>
                        <a:pt x="74" y="194"/>
                        <a:pt x="81" y="178"/>
                      </a:cubicBezTo>
                      <a:cubicBezTo>
                        <a:pt x="91" y="153"/>
                        <a:pt x="95" y="106"/>
                        <a:pt x="97" y="81"/>
                      </a:cubicBezTo>
                      <a:cubicBezTo>
                        <a:pt x="82" y="57"/>
                        <a:pt x="70" y="32"/>
                        <a:pt x="61" y="6"/>
                      </a:cubicBezTo>
                      <a:cubicBezTo>
                        <a:pt x="59" y="0"/>
                        <a:pt x="59" y="0"/>
                        <a:pt x="59" y="0"/>
                      </a:cubicBezTo>
                    </a:path>
                  </a:pathLst>
                </a:custGeom>
                <a:solidFill>
                  <a:srgbClr val="F2C3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í$lïde">
                  <a:extLst>
                    <a:ext uri="{FF2B5EF4-FFF2-40B4-BE49-F238E27FC236}">
                      <a16:creationId xmlns:a16="http://schemas.microsoft.com/office/drawing/2014/main" xmlns="" id="{D20D119C-3DCA-4256-92EF-01DF7A1661AC}"/>
                    </a:ext>
                  </a:extLst>
                </p:cNvPr>
                <p:cNvSpPr/>
                <p:nvPr/>
              </p:nvSpPr>
              <p:spPr bwMode="auto">
                <a:xfrm>
                  <a:off x="3971925" y="4510088"/>
                  <a:ext cx="501650" cy="923925"/>
                </a:xfrm>
                <a:custGeom>
                  <a:avLst/>
                  <a:gdLst>
                    <a:gd name="T0" fmla="*/ 193 w 360"/>
                    <a:gd name="T1" fmla="*/ 0 h 664"/>
                    <a:gd name="T2" fmla="*/ 222 w 360"/>
                    <a:gd name="T3" fmla="*/ 109 h 664"/>
                    <a:gd name="T4" fmla="*/ 250 w 360"/>
                    <a:gd name="T5" fmla="*/ 238 h 664"/>
                    <a:gd name="T6" fmla="*/ 250 w 360"/>
                    <a:gd name="T7" fmla="*/ 322 h 664"/>
                    <a:gd name="T8" fmla="*/ 299 w 360"/>
                    <a:gd name="T9" fmla="*/ 481 h 664"/>
                    <a:gd name="T10" fmla="*/ 343 w 360"/>
                    <a:gd name="T11" fmla="*/ 584 h 664"/>
                    <a:gd name="T12" fmla="*/ 326 w 360"/>
                    <a:gd name="T13" fmla="*/ 664 h 664"/>
                    <a:gd name="T14" fmla="*/ 280 w 360"/>
                    <a:gd name="T15" fmla="*/ 637 h 664"/>
                    <a:gd name="T16" fmla="*/ 250 w 360"/>
                    <a:gd name="T17" fmla="*/ 558 h 664"/>
                    <a:gd name="T18" fmla="*/ 178 w 360"/>
                    <a:gd name="T19" fmla="*/ 396 h 664"/>
                    <a:gd name="T20" fmla="*/ 161 w 360"/>
                    <a:gd name="T21" fmla="*/ 293 h 664"/>
                    <a:gd name="T22" fmla="*/ 61 w 360"/>
                    <a:gd name="T23" fmla="*/ 118 h 664"/>
                    <a:gd name="T24" fmla="*/ 0 w 360"/>
                    <a:gd name="T25" fmla="*/ 29 h 664"/>
                    <a:gd name="T26" fmla="*/ 193 w 360"/>
                    <a:gd name="T27" fmla="*/ 0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0" h="664">
                      <a:moveTo>
                        <a:pt x="193" y="0"/>
                      </a:moveTo>
                      <a:cubicBezTo>
                        <a:pt x="222" y="109"/>
                        <a:pt x="222" y="109"/>
                        <a:pt x="222" y="109"/>
                      </a:cubicBezTo>
                      <a:cubicBezTo>
                        <a:pt x="250" y="238"/>
                        <a:pt x="250" y="238"/>
                        <a:pt x="250" y="238"/>
                      </a:cubicBezTo>
                      <a:cubicBezTo>
                        <a:pt x="250" y="238"/>
                        <a:pt x="265" y="265"/>
                        <a:pt x="250" y="322"/>
                      </a:cubicBezTo>
                      <a:cubicBezTo>
                        <a:pt x="299" y="481"/>
                        <a:pt x="299" y="481"/>
                        <a:pt x="299" y="481"/>
                      </a:cubicBezTo>
                      <a:cubicBezTo>
                        <a:pt x="299" y="481"/>
                        <a:pt x="326" y="582"/>
                        <a:pt x="343" y="584"/>
                      </a:cubicBezTo>
                      <a:cubicBezTo>
                        <a:pt x="360" y="586"/>
                        <a:pt x="326" y="664"/>
                        <a:pt x="326" y="664"/>
                      </a:cubicBezTo>
                      <a:cubicBezTo>
                        <a:pt x="280" y="637"/>
                        <a:pt x="280" y="637"/>
                        <a:pt x="280" y="637"/>
                      </a:cubicBezTo>
                      <a:cubicBezTo>
                        <a:pt x="280" y="637"/>
                        <a:pt x="267" y="573"/>
                        <a:pt x="250" y="558"/>
                      </a:cubicBezTo>
                      <a:cubicBezTo>
                        <a:pt x="233" y="544"/>
                        <a:pt x="178" y="396"/>
                        <a:pt x="178" y="396"/>
                      </a:cubicBezTo>
                      <a:cubicBezTo>
                        <a:pt x="161" y="293"/>
                        <a:pt x="161" y="293"/>
                        <a:pt x="161" y="293"/>
                      </a:cubicBezTo>
                      <a:cubicBezTo>
                        <a:pt x="161" y="293"/>
                        <a:pt x="108" y="151"/>
                        <a:pt x="61" y="118"/>
                      </a:cubicBezTo>
                      <a:cubicBezTo>
                        <a:pt x="15" y="84"/>
                        <a:pt x="0" y="29"/>
                        <a:pt x="0" y="29"/>
                      </a:cubicBezTo>
                      <a:cubicBezTo>
                        <a:pt x="193" y="0"/>
                        <a:pt x="193" y="0"/>
                        <a:pt x="193" y="0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ïśḻîḍé">
                  <a:extLst>
                    <a:ext uri="{FF2B5EF4-FFF2-40B4-BE49-F238E27FC236}">
                      <a16:creationId xmlns:a16="http://schemas.microsoft.com/office/drawing/2014/main" xmlns="" id="{59A0E7E4-A8B9-4D25-ABA8-CDFD235E0AE6}"/>
                    </a:ext>
                  </a:extLst>
                </p:cNvPr>
                <p:cNvSpPr/>
                <p:nvPr/>
              </p:nvSpPr>
              <p:spPr bwMode="auto">
                <a:xfrm>
                  <a:off x="4076700" y="4694238"/>
                  <a:ext cx="349250" cy="739775"/>
                </a:xfrm>
                <a:custGeom>
                  <a:avLst/>
                  <a:gdLst>
                    <a:gd name="T0" fmla="*/ 186 w 250"/>
                    <a:gd name="T1" fmla="*/ 446 h 532"/>
                    <a:gd name="T2" fmla="*/ 186 w 250"/>
                    <a:gd name="T3" fmla="*/ 446 h 532"/>
                    <a:gd name="T4" fmla="*/ 201 w 250"/>
                    <a:gd name="T5" fmla="*/ 493 h 532"/>
                    <a:gd name="T6" fmla="*/ 203 w 250"/>
                    <a:gd name="T7" fmla="*/ 505 h 532"/>
                    <a:gd name="T8" fmla="*/ 250 w 250"/>
                    <a:gd name="T9" fmla="*/ 532 h 532"/>
                    <a:gd name="T10" fmla="*/ 250 w 250"/>
                    <a:gd name="T11" fmla="*/ 532 h 532"/>
                    <a:gd name="T12" fmla="*/ 204 w 250"/>
                    <a:gd name="T13" fmla="*/ 505 h 532"/>
                    <a:gd name="T14" fmla="*/ 201 w 250"/>
                    <a:gd name="T15" fmla="*/ 493 h 532"/>
                    <a:gd name="T16" fmla="*/ 201 w 250"/>
                    <a:gd name="T17" fmla="*/ 493 h 532"/>
                    <a:gd name="T18" fmla="*/ 186 w 250"/>
                    <a:gd name="T19" fmla="*/ 446 h 532"/>
                    <a:gd name="T20" fmla="*/ 0 w 250"/>
                    <a:gd name="T21" fmla="*/ 0 h 532"/>
                    <a:gd name="T22" fmla="*/ 0 w 250"/>
                    <a:gd name="T23" fmla="*/ 0 h 532"/>
                    <a:gd name="T24" fmla="*/ 68 w 250"/>
                    <a:gd name="T25" fmla="*/ 121 h 532"/>
                    <a:gd name="T26" fmla="*/ 69 w 250"/>
                    <a:gd name="T27" fmla="*/ 121 h 532"/>
                    <a:gd name="T28" fmla="*/ 0 w 250"/>
                    <a:gd name="T29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0" h="532">
                      <a:moveTo>
                        <a:pt x="186" y="446"/>
                      </a:moveTo>
                      <a:cubicBezTo>
                        <a:pt x="186" y="446"/>
                        <a:pt x="186" y="446"/>
                        <a:pt x="186" y="446"/>
                      </a:cubicBezTo>
                      <a:cubicBezTo>
                        <a:pt x="193" y="461"/>
                        <a:pt x="198" y="481"/>
                        <a:pt x="201" y="493"/>
                      </a:cubicBezTo>
                      <a:cubicBezTo>
                        <a:pt x="203" y="500"/>
                        <a:pt x="203" y="505"/>
                        <a:pt x="203" y="505"/>
                      </a:cubicBezTo>
                      <a:cubicBezTo>
                        <a:pt x="250" y="532"/>
                        <a:pt x="250" y="532"/>
                        <a:pt x="250" y="532"/>
                      </a:cubicBezTo>
                      <a:cubicBezTo>
                        <a:pt x="250" y="532"/>
                        <a:pt x="250" y="532"/>
                        <a:pt x="250" y="532"/>
                      </a:cubicBezTo>
                      <a:cubicBezTo>
                        <a:pt x="204" y="505"/>
                        <a:pt x="204" y="505"/>
                        <a:pt x="204" y="505"/>
                      </a:cubicBezTo>
                      <a:cubicBezTo>
                        <a:pt x="204" y="505"/>
                        <a:pt x="203" y="500"/>
                        <a:pt x="201" y="493"/>
                      </a:cubicBezTo>
                      <a:cubicBezTo>
                        <a:pt x="201" y="493"/>
                        <a:pt x="201" y="493"/>
                        <a:pt x="201" y="493"/>
                      </a:cubicBezTo>
                      <a:cubicBezTo>
                        <a:pt x="198" y="481"/>
                        <a:pt x="193" y="461"/>
                        <a:pt x="186" y="446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6" y="29"/>
                        <a:pt x="52" y="84"/>
                        <a:pt x="68" y="121"/>
                      </a:cubicBezTo>
                      <a:cubicBezTo>
                        <a:pt x="68" y="121"/>
                        <a:pt x="69" y="121"/>
                        <a:pt x="69" y="121"/>
                      </a:cubicBezTo>
                      <a:cubicBezTo>
                        <a:pt x="52" y="84"/>
                        <a:pt x="26" y="29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ï$1îḑé">
                  <a:extLst>
                    <a:ext uri="{FF2B5EF4-FFF2-40B4-BE49-F238E27FC236}">
                      <a16:creationId xmlns:a16="http://schemas.microsoft.com/office/drawing/2014/main" xmlns="" id="{90445FE9-15EA-409D-AAA7-80F439A7A3BC}"/>
                    </a:ext>
                  </a:extLst>
                </p:cNvPr>
                <p:cNvSpPr/>
                <p:nvPr/>
              </p:nvSpPr>
              <p:spPr bwMode="auto">
                <a:xfrm>
                  <a:off x="4171950" y="4862513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iŝlîdê">
                  <a:extLst>
                    <a:ext uri="{FF2B5EF4-FFF2-40B4-BE49-F238E27FC236}">
                      <a16:creationId xmlns:a16="http://schemas.microsoft.com/office/drawing/2014/main" xmlns="" id="{EC0891FF-1A4C-49A1-BFCC-355876965DFE}"/>
                    </a:ext>
                  </a:extLst>
                </p:cNvPr>
                <p:cNvSpPr/>
                <p:nvPr/>
              </p:nvSpPr>
              <p:spPr bwMode="auto">
                <a:xfrm>
                  <a:off x="4337050" y="5314950"/>
                  <a:ext cx="1588" cy="1588"/>
                </a:xfrm>
                <a:prstGeom prst="ellipse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îṧḻîḑé">
                  <a:extLst>
                    <a:ext uri="{FF2B5EF4-FFF2-40B4-BE49-F238E27FC236}">
                      <a16:creationId xmlns:a16="http://schemas.microsoft.com/office/drawing/2014/main" xmlns="" id="{AF643CE6-8FCC-4F03-8CA8-C4753CD2DA44}"/>
                    </a:ext>
                  </a:extLst>
                </p:cNvPr>
                <p:cNvSpPr/>
                <p:nvPr/>
              </p:nvSpPr>
              <p:spPr bwMode="auto">
                <a:xfrm>
                  <a:off x="4171950" y="4862513"/>
                  <a:ext cx="165100" cy="452438"/>
                </a:xfrm>
                <a:custGeom>
                  <a:avLst/>
                  <a:gdLst>
                    <a:gd name="T0" fmla="*/ 1 w 118"/>
                    <a:gd name="T1" fmla="*/ 0 h 325"/>
                    <a:gd name="T2" fmla="*/ 0 w 118"/>
                    <a:gd name="T3" fmla="*/ 0 h 325"/>
                    <a:gd name="T4" fmla="*/ 17 w 118"/>
                    <a:gd name="T5" fmla="*/ 40 h 325"/>
                    <a:gd name="T6" fmla="*/ 34 w 118"/>
                    <a:gd name="T7" fmla="*/ 143 h 325"/>
                    <a:gd name="T8" fmla="*/ 106 w 118"/>
                    <a:gd name="T9" fmla="*/ 306 h 325"/>
                    <a:gd name="T10" fmla="*/ 118 w 118"/>
                    <a:gd name="T11" fmla="*/ 325 h 325"/>
                    <a:gd name="T12" fmla="*/ 118 w 118"/>
                    <a:gd name="T13" fmla="*/ 325 h 325"/>
                    <a:gd name="T14" fmla="*/ 106 w 118"/>
                    <a:gd name="T15" fmla="*/ 305 h 325"/>
                    <a:gd name="T16" fmla="*/ 34 w 118"/>
                    <a:gd name="T17" fmla="*/ 143 h 325"/>
                    <a:gd name="T18" fmla="*/ 17 w 118"/>
                    <a:gd name="T19" fmla="*/ 40 h 325"/>
                    <a:gd name="T20" fmla="*/ 1 w 118"/>
                    <a:gd name="T21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" h="325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1" y="23"/>
                        <a:pt x="17" y="40"/>
                        <a:pt x="17" y="40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34" y="143"/>
                        <a:pt x="89" y="291"/>
                        <a:pt x="106" y="306"/>
                      </a:cubicBezTo>
                      <a:cubicBezTo>
                        <a:pt x="110" y="309"/>
                        <a:pt x="114" y="316"/>
                        <a:pt x="118" y="325"/>
                      </a:cubicBezTo>
                      <a:cubicBezTo>
                        <a:pt x="118" y="325"/>
                        <a:pt x="118" y="325"/>
                        <a:pt x="118" y="325"/>
                      </a:cubicBezTo>
                      <a:cubicBezTo>
                        <a:pt x="114" y="316"/>
                        <a:pt x="110" y="309"/>
                        <a:pt x="106" y="305"/>
                      </a:cubicBezTo>
                      <a:cubicBezTo>
                        <a:pt x="89" y="291"/>
                        <a:pt x="34" y="143"/>
                        <a:pt x="34" y="143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1" y="23"/>
                        <a:pt x="1" y="0"/>
                      </a:cubicBezTo>
                    </a:path>
                  </a:pathLst>
                </a:custGeom>
                <a:solidFill>
                  <a:srgbClr val="008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ïṧļiḋé">
                  <a:extLst>
                    <a:ext uri="{FF2B5EF4-FFF2-40B4-BE49-F238E27FC236}">
                      <a16:creationId xmlns:a16="http://schemas.microsoft.com/office/drawing/2014/main" xmlns="" id="{085F0C86-FEA2-4C3D-8988-D51D06F3C677}"/>
                    </a:ext>
                  </a:extLst>
                </p:cNvPr>
                <p:cNvSpPr/>
                <p:nvPr/>
              </p:nvSpPr>
              <p:spPr bwMode="auto">
                <a:xfrm>
                  <a:off x="4076700" y="4581525"/>
                  <a:ext cx="366713" cy="809625"/>
                </a:xfrm>
                <a:custGeom>
                  <a:avLst/>
                  <a:gdLst>
                    <a:gd name="T0" fmla="*/ 131 w 263"/>
                    <a:gd name="T1" fmla="*/ 0 h 582"/>
                    <a:gd name="T2" fmla="*/ 60 w 263"/>
                    <a:gd name="T3" fmla="*/ 18 h 582"/>
                    <a:gd name="T4" fmla="*/ 60 w 263"/>
                    <a:gd name="T5" fmla="*/ 18 h 582"/>
                    <a:gd name="T6" fmla="*/ 60 w 263"/>
                    <a:gd name="T7" fmla="*/ 18 h 582"/>
                    <a:gd name="T8" fmla="*/ 32 w 263"/>
                    <a:gd name="T9" fmla="*/ 17 h 582"/>
                    <a:gd name="T10" fmla="*/ 28 w 263"/>
                    <a:gd name="T11" fmla="*/ 16 h 582"/>
                    <a:gd name="T12" fmla="*/ 29 w 263"/>
                    <a:gd name="T13" fmla="*/ 27 h 582"/>
                    <a:gd name="T14" fmla="*/ 30 w 263"/>
                    <a:gd name="T15" fmla="*/ 31 h 582"/>
                    <a:gd name="T16" fmla="*/ 0 w 263"/>
                    <a:gd name="T17" fmla="*/ 81 h 582"/>
                    <a:gd name="T18" fmla="*/ 69 w 263"/>
                    <a:gd name="T19" fmla="*/ 202 h 582"/>
                    <a:gd name="T20" fmla="*/ 69 w 263"/>
                    <a:gd name="T21" fmla="*/ 202 h 582"/>
                    <a:gd name="T22" fmla="*/ 85 w 263"/>
                    <a:gd name="T23" fmla="*/ 242 h 582"/>
                    <a:gd name="T24" fmla="*/ 102 w 263"/>
                    <a:gd name="T25" fmla="*/ 345 h 582"/>
                    <a:gd name="T26" fmla="*/ 174 w 263"/>
                    <a:gd name="T27" fmla="*/ 507 h 582"/>
                    <a:gd name="T28" fmla="*/ 186 w 263"/>
                    <a:gd name="T29" fmla="*/ 527 h 582"/>
                    <a:gd name="T30" fmla="*/ 186 w 263"/>
                    <a:gd name="T31" fmla="*/ 527 h 582"/>
                    <a:gd name="T32" fmla="*/ 201 w 263"/>
                    <a:gd name="T33" fmla="*/ 574 h 582"/>
                    <a:gd name="T34" fmla="*/ 222 w 263"/>
                    <a:gd name="T35" fmla="*/ 582 h 582"/>
                    <a:gd name="T36" fmla="*/ 235 w 263"/>
                    <a:gd name="T37" fmla="*/ 575 h 582"/>
                    <a:gd name="T38" fmla="*/ 256 w 263"/>
                    <a:gd name="T39" fmla="*/ 548 h 582"/>
                    <a:gd name="T40" fmla="*/ 253 w 263"/>
                    <a:gd name="T41" fmla="*/ 539 h 582"/>
                    <a:gd name="T42" fmla="*/ 259 w 263"/>
                    <a:gd name="T43" fmla="*/ 526 h 582"/>
                    <a:gd name="T44" fmla="*/ 223 w 263"/>
                    <a:gd name="T45" fmla="*/ 430 h 582"/>
                    <a:gd name="T46" fmla="*/ 174 w 263"/>
                    <a:gd name="T47" fmla="*/ 271 h 582"/>
                    <a:gd name="T48" fmla="*/ 174 w 263"/>
                    <a:gd name="T49" fmla="*/ 187 h 582"/>
                    <a:gd name="T50" fmla="*/ 146 w 263"/>
                    <a:gd name="T51" fmla="*/ 58 h 582"/>
                    <a:gd name="T52" fmla="*/ 131 w 263"/>
                    <a:gd name="T53" fmla="*/ 0 h 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63" h="582">
                      <a:moveTo>
                        <a:pt x="131" y="0"/>
                      </a:moveTo>
                      <a:cubicBezTo>
                        <a:pt x="127" y="4"/>
                        <a:pt x="110" y="18"/>
                        <a:pt x="60" y="18"/>
                      </a:cubicBez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52" y="18"/>
                        <a:pt x="42" y="18"/>
                        <a:pt x="32" y="17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26" y="110"/>
                        <a:pt x="52" y="165"/>
                        <a:pt x="69" y="202"/>
                      </a:cubicBezTo>
                      <a:cubicBezTo>
                        <a:pt x="69" y="202"/>
                        <a:pt x="69" y="202"/>
                        <a:pt x="69" y="202"/>
                      </a:cubicBezTo>
                      <a:cubicBezTo>
                        <a:pt x="79" y="225"/>
                        <a:pt x="85" y="242"/>
                        <a:pt x="85" y="242"/>
                      </a:cubicBezTo>
                      <a:cubicBezTo>
                        <a:pt x="102" y="345"/>
                        <a:pt x="102" y="345"/>
                        <a:pt x="102" y="345"/>
                      </a:cubicBezTo>
                      <a:cubicBezTo>
                        <a:pt x="102" y="345"/>
                        <a:pt x="157" y="493"/>
                        <a:pt x="174" y="507"/>
                      </a:cubicBezTo>
                      <a:cubicBezTo>
                        <a:pt x="178" y="511"/>
                        <a:pt x="182" y="518"/>
                        <a:pt x="186" y="527"/>
                      </a:cubicBezTo>
                      <a:cubicBezTo>
                        <a:pt x="186" y="527"/>
                        <a:pt x="186" y="527"/>
                        <a:pt x="186" y="527"/>
                      </a:cubicBezTo>
                      <a:cubicBezTo>
                        <a:pt x="193" y="542"/>
                        <a:pt x="198" y="562"/>
                        <a:pt x="201" y="574"/>
                      </a:cubicBezTo>
                      <a:cubicBezTo>
                        <a:pt x="207" y="578"/>
                        <a:pt x="215" y="582"/>
                        <a:pt x="222" y="582"/>
                      </a:cubicBezTo>
                      <a:cubicBezTo>
                        <a:pt x="227" y="582"/>
                        <a:pt x="231" y="580"/>
                        <a:pt x="235" y="575"/>
                      </a:cubicBezTo>
                      <a:cubicBezTo>
                        <a:pt x="235" y="575"/>
                        <a:pt x="263" y="558"/>
                        <a:pt x="256" y="548"/>
                      </a:cubicBezTo>
                      <a:cubicBezTo>
                        <a:pt x="255" y="545"/>
                        <a:pt x="254" y="542"/>
                        <a:pt x="253" y="539"/>
                      </a:cubicBezTo>
                      <a:cubicBezTo>
                        <a:pt x="252" y="534"/>
                        <a:pt x="254" y="528"/>
                        <a:pt x="259" y="526"/>
                      </a:cubicBezTo>
                      <a:cubicBezTo>
                        <a:pt x="242" y="502"/>
                        <a:pt x="223" y="430"/>
                        <a:pt x="223" y="430"/>
                      </a:cubicBezTo>
                      <a:cubicBezTo>
                        <a:pt x="174" y="271"/>
                        <a:pt x="174" y="271"/>
                        <a:pt x="174" y="271"/>
                      </a:cubicBezTo>
                      <a:cubicBezTo>
                        <a:pt x="189" y="215"/>
                        <a:pt x="174" y="187"/>
                        <a:pt x="174" y="187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31" y="0"/>
                        <a:pt x="131" y="0"/>
                        <a:pt x="131" y="0"/>
                      </a:cubicBezTo>
                    </a:path>
                  </a:pathLst>
                </a:custGeom>
                <a:solidFill>
                  <a:srgbClr val="F2C3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iṡḷíḋe">
                  <a:extLst>
                    <a:ext uri="{FF2B5EF4-FFF2-40B4-BE49-F238E27FC236}">
                      <a16:creationId xmlns:a16="http://schemas.microsoft.com/office/drawing/2014/main" xmlns="" id="{B89AA1C1-2D07-45C9-B6D4-0B6762A24F75}"/>
                    </a:ext>
                  </a:extLst>
                </p:cNvPr>
                <p:cNvSpPr/>
                <p:nvPr/>
              </p:nvSpPr>
              <p:spPr bwMode="auto">
                <a:xfrm>
                  <a:off x="3594100" y="4567238"/>
                  <a:ext cx="560388" cy="803275"/>
                </a:xfrm>
                <a:custGeom>
                  <a:avLst/>
                  <a:gdLst>
                    <a:gd name="T0" fmla="*/ 0 w 402"/>
                    <a:gd name="T1" fmla="*/ 538 h 578"/>
                    <a:gd name="T2" fmla="*/ 17 w 402"/>
                    <a:gd name="T3" fmla="*/ 578 h 578"/>
                    <a:gd name="T4" fmla="*/ 93 w 402"/>
                    <a:gd name="T5" fmla="*/ 569 h 578"/>
                    <a:gd name="T6" fmla="*/ 89 w 402"/>
                    <a:gd name="T7" fmla="*/ 536 h 578"/>
                    <a:gd name="T8" fmla="*/ 112 w 402"/>
                    <a:gd name="T9" fmla="*/ 455 h 578"/>
                    <a:gd name="T10" fmla="*/ 203 w 402"/>
                    <a:gd name="T11" fmla="*/ 301 h 578"/>
                    <a:gd name="T12" fmla="*/ 271 w 402"/>
                    <a:gd name="T13" fmla="*/ 219 h 578"/>
                    <a:gd name="T14" fmla="*/ 377 w 402"/>
                    <a:gd name="T15" fmla="*/ 42 h 578"/>
                    <a:gd name="T16" fmla="*/ 374 w 402"/>
                    <a:gd name="T17" fmla="*/ 26 h 578"/>
                    <a:gd name="T18" fmla="*/ 402 w 402"/>
                    <a:gd name="T19" fmla="*/ 0 h 578"/>
                    <a:gd name="T20" fmla="*/ 224 w 402"/>
                    <a:gd name="T21" fmla="*/ 0 h 578"/>
                    <a:gd name="T22" fmla="*/ 182 w 402"/>
                    <a:gd name="T23" fmla="*/ 164 h 578"/>
                    <a:gd name="T24" fmla="*/ 148 w 402"/>
                    <a:gd name="T25" fmla="*/ 232 h 578"/>
                    <a:gd name="T26" fmla="*/ 48 w 402"/>
                    <a:gd name="T27" fmla="*/ 421 h 578"/>
                    <a:gd name="T28" fmla="*/ 3 w 402"/>
                    <a:gd name="T29" fmla="*/ 533 h 578"/>
                    <a:gd name="T30" fmla="*/ 0 w 402"/>
                    <a:gd name="T31" fmla="*/ 53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02" h="578">
                      <a:moveTo>
                        <a:pt x="0" y="538"/>
                      </a:moveTo>
                      <a:cubicBezTo>
                        <a:pt x="17" y="578"/>
                        <a:pt x="17" y="578"/>
                        <a:pt x="17" y="578"/>
                      </a:cubicBezTo>
                      <a:cubicBezTo>
                        <a:pt x="93" y="569"/>
                        <a:pt x="93" y="569"/>
                        <a:pt x="93" y="569"/>
                      </a:cubicBezTo>
                      <a:cubicBezTo>
                        <a:pt x="90" y="558"/>
                        <a:pt x="89" y="547"/>
                        <a:pt x="89" y="536"/>
                      </a:cubicBezTo>
                      <a:cubicBezTo>
                        <a:pt x="88" y="512"/>
                        <a:pt x="92" y="480"/>
                        <a:pt x="112" y="455"/>
                      </a:cubicBezTo>
                      <a:cubicBezTo>
                        <a:pt x="148" y="411"/>
                        <a:pt x="203" y="301"/>
                        <a:pt x="203" y="301"/>
                      </a:cubicBezTo>
                      <a:cubicBezTo>
                        <a:pt x="203" y="301"/>
                        <a:pt x="258" y="242"/>
                        <a:pt x="271" y="219"/>
                      </a:cubicBezTo>
                      <a:cubicBezTo>
                        <a:pt x="377" y="42"/>
                        <a:pt x="377" y="42"/>
                        <a:pt x="377" y="42"/>
                      </a:cubicBezTo>
                      <a:cubicBezTo>
                        <a:pt x="374" y="26"/>
                        <a:pt x="374" y="26"/>
                        <a:pt x="374" y="26"/>
                      </a:cubicBezTo>
                      <a:cubicBezTo>
                        <a:pt x="402" y="0"/>
                        <a:pt x="402" y="0"/>
                        <a:pt x="402" y="0"/>
                      </a:cubicBezTo>
                      <a:cubicBezTo>
                        <a:pt x="224" y="0"/>
                        <a:pt x="224" y="0"/>
                        <a:pt x="224" y="0"/>
                      </a:cubicBezTo>
                      <a:cubicBezTo>
                        <a:pt x="182" y="164"/>
                        <a:pt x="182" y="164"/>
                        <a:pt x="182" y="164"/>
                      </a:cubicBezTo>
                      <a:cubicBezTo>
                        <a:pt x="148" y="232"/>
                        <a:pt x="148" y="232"/>
                        <a:pt x="148" y="232"/>
                      </a:cubicBezTo>
                      <a:cubicBezTo>
                        <a:pt x="148" y="232"/>
                        <a:pt x="76" y="293"/>
                        <a:pt x="48" y="421"/>
                      </a:cubicBezTo>
                      <a:cubicBezTo>
                        <a:pt x="48" y="421"/>
                        <a:pt x="21" y="507"/>
                        <a:pt x="3" y="533"/>
                      </a:cubicBezTo>
                      <a:cubicBezTo>
                        <a:pt x="2" y="534"/>
                        <a:pt x="1" y="536"/>
                        <a:pt x="0" y="538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iş1íḍe">
                  <a:extLst>
                    <a:ext uri="{FF2B5EF4-FFF2-40B4-BE49-F238E27FC236}">
                      <a16:creationId xmlns:a16="http://schemas.microsoft.com/office/drawing/2014/main" xmlns="" id="{17D462D4-0334-48AC-90D4-5EACA5CEC047}"/>
                    </a:ext>
                  </a:extLst>
                </p:cNvPr>
                <p:cNvSpPr/>
                <p:nvPr/>
              </p:nvSpPr>
              <p:spPr bwMode="auto">
                <a:xfrm>
                  <a:off x="4425950" y="5332413"/>
                  <a:ext cx="34925" cy="101600"/>
                </a:xfrm>
                <a:custGeom>
                  <a:avLst/>
                  <a:gdLst>
                    <a:gd name="T0" fmla="*/ 22 w 25"/>
                    <a:gd name="T1" fmla="*/ 0 h 74"/>
                    <a:gd name="T2" fmla="*/ 20 w 25"/>
                    <a:gd name="T3" fmla="*/ 15 h 74"/>
                    <a:gd name="T4" fmla="*/ 0 w 25"/>
                    <a:gd name="T5" fmla="*/ 74 h 74"/>
                    <a:gd name="T6" fmla="*/ 0 w 25"/>
                    <a:gd name="T7" fmla="*/ 74 h 74"/>
                    <a:gd name="T8" fmla="*/ 22 w 25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4">
                      <a:moveTo>
                        <a:pt x="22" y="0"/>
                      </a:moveTo>
                      <a:cubicBezTo>
                        <a:pt x="22" y="3"/>
                        <a:pt x="22" y="9"/>
                        <a:pt x="20" y="15"/>
                      </a:cubicBezTo>
                      <a:cubicBezTo>
                        <a:pt x="15" y="39"/>
                        <a:pt x="1" y="73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25" y="18"/>
                        <a:pt x="22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iṡlidé">
                  <a:extLst>
                    <a:ext uri="{FF2B5EF4-FFF2-40B4-BE49-F238E27FC236}">
                      <a16:creationId xmlns:a16="http://schemas.microsoft.com/office/drawing/2014/main" xmlns="" id="{8C5FC8A6-1F63-4BB5-AC82-42A52CA6F34D}"/>
                    </a:ext>
                  </a:extLst>
                </p:cNvPr>
                <p:cNvSpPr/>
                <p:nvPr/>
              </p:nvSpPr>
              <p:spPr bwMode="auto">
                <a:xfrm>
                  <a:off x="4438650" y="5313363"/>
                  <a:ext cx="19050" cy="39688"/>
                </a:xfrm>
                <a:custGeom>
                  <a:avLst/>
                  <a:gdLst>
                    <a:gd name="T0" fmla="*/ 0 w 14"/>
                    <a:gd name="T1" fmla="*/ 0 h 28"/>
                    <a:gd name="T2" fmla="*/ 0 w 14"/>
                    <a:gd name="T3" fmla="*/ 0 h 28"/>
                    <a:gd name="T4" fmla="*/ 0 w 14"/>
                    <a:gd name="T5" fmla="*/ 0 h 28"/>
                    <a:gd name="T6" fmla="*/ 8 w 14"/>
                    <a:gd name="T7" fmla="*/ 7 h 28"/>
                    <a:gd name="T8" fmla="*/ 11 w 14"/>
                    <a:gd name="T9" fmla="*/ 28 h 28"/>
                    <a:gd name="T10" fmla="*/ 13 w 14"/>
                    <a:gd name="T11" fmla="*/ 13 h 28"/>
                    <a:gd name="T12" fmla="*/ 8 w 14"/>
                    <a:gd name="T13" fmla="*/ 7 h 28"/>
                    <a:gd name="T14" fmla="*/ 0 w 14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4"/>
                        <a:pt x="5" y="7"/>
                        <a:pt x="8" y="7"/>
                      </a:cubicBezTo>
                      <a:cubicBezTo>
                        <a:pt x="14" y="8"/>
                        <a:pt x="14" y="17"/>
                        <a:pt x="11" y="28"/>
                      </a:cubicBezTo>
                      <a:cubicBezTo>
                        <a:pt x="13" y="22"/>
                        <a:pt x="13" y="16"/>
                        <a:pt x="13" y="13"/>
                      </a:cubicBezTo>
                      <a:cubicBezTo>
                        <a:pt x="12" y="9"/>
                        <a:pt x="11" y="7"/>
                        <a:pt x="8" y="7"/>
                      </a:cubicBezTo>
                      <a:cubicBezTo>
                        <a:pt x="5" y="7"/>
                        <a:pt x="3" y="4"/>
                        <a:pt x="0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iṣ1ídè">
                  <a:extLst>
                    <a:ext uri="{FF2B5EF4-FFF2-40B4-BE49-F238E27FC236}">
                      <a16:creationId xmlns:a16="http://schemas.microsoft.com/office/drawing/2014/main" xmlns="" id="{E713F095-84DD-4B91-8CB0-410DAA707086}"/>
                    </a:ext>
                  </a:extLst>
                </p:cNvPr>
                <p:cNvSpPr/>
                <p:nvPr/>
              </p:nvSpPr>
              <p:spPr bwMode="auto">
                <a:xfrm>
                  <a:off x="4357688" y="5353050"/>
                  <a:ext cx="95250" cy="80963"/>
                </a:xfrm>
                <a:custGeom>
                  <a:avLst/>
                  <a:gdLst>
                    <a:gd name="T0" fmla="*/ 69 w 69"/>
                    <a:gd name="T1" fmla="*/ 0 h 59"/>
                    <a:gd name="T2" fmla="*/ 49 w 69"/>
                    <a:gd name="T3" fmla="*/ 59 h 59"/>
                    <a:gd name="T4" fmla="*/ 3 w 69"/>
                    <a:gd name="T5" fmla="*/ 32 h 59"/>
                    <a:gd name="T6" fmla="*/ 0 w 69"/>
                    <a:gd name="T7" fmla="*/ 20 h 59"/>
                    <a:gd name="T8" fmla="*/ 0 w 69"/>
                    <a:gd name="T9" fmla="*/ 20 h 59"/>
                    <a:gd name="T10" fmla="*/ 3 w 69"/>
                    <a:gd name="T11" fmla="*/ 32 h 59"/>
                    <a:gd name="T12" fmla="*/ 49 w 69"/>
                    <a:gd name="T13" fmla="*/ 59 h 59"/>
                    <a:gd name="T14" fmla="*/ 69 w 69"/>
                    <a:gd name="T1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59">
                      <a:moveTo>
                        <a:pt x="69" y="0"/>
                      </a:moveTo>
                      <a:cubicBezTo>
                        <a:pt x="64" y="24"/>
                        <a:pt x="49" y="59"/>
                        <a:pt x="49" y="59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2" y="27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27"/>
                        <a:pt x="3" y="32"/>
                        <a:pt x="3" y="32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50" y="58"/>
                        <a:pt x="64" y="24"/>
                        <a:pt x="69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isḷíďé">
                  <a:extLst>
                    <a:ext uri="{FF2B5EF4-FFF2-40B4-BE49-F238E27FC236}">
                      <a16:creationId xmlns:a16="http://schemas.microsoft.com/office/drawing/2014/main" xmlns="" id="{B4FC0F22-E793-4EB1-9842-952DEC58B27C}"/>
                    </a:ext>
                  </a:extLst>
                </p:cNvPr>
                <p:cNvSpPr/>
                <p:nvPr/>
              </p:nvSpPr>
              <p:spPr bwMode="auto">
                <a:xfrm>
                  <a:off x="4357688" y="5313363"/>
                  <a:ext cx="100013" cy="120650"/>
                </a:xfrm>
                <a:custGeom>
                  <a:avLst/>
                  <a:gdLst>
                    <a:gd name="T0" fmla="*/ 58 w 72"/>
                    <a:gd name="T1" fmla="*/ 0 h 87"/>
                    <a:gd name="T2" fmla="*/ 52 w 72"/>
                    <a:gd name="T3" fmla="*/ 13 h 87"/>
                    <a:gd name="T4" fmla="*/ 55 w 72"/>
                    <a:gd name="T5" fmla="*/ 22 h 87"/>
                    <a:gd name="T6" fmla="*/ 34 w 72"/>
                    <a:gd name="T7" fmla="*/ 49 h 87"/>
                    <a:gd name="T8" fmla="*/ 21 w 72"/>
                    <a:gd name="T9" fmla="*/ 56 h 87"/>
                    <a:gd name="T10" fmla="*/ 0 w 72"/>
                    <a:gd name="T11" fmla="*/ 48 h 87"/>
                    <a:gd name="T12" fmla="*/ 3 w 72"/>
                    <a:gd name="T13" fmla="*/ 60 h 87"/>
                    <a:gd name="T14" fmla="*/ 49 w 72"/>
                    <a:gd name="T15" fmla="*/ 87 h 87"/>
                    <a:gd name="T16" fmla="*/ 69 w 72"/>
                    <a:gd name="T17" fmla="*/ 28 h 87"/>
                    <a:gd name="T18" fmla="*/ 66 w 72"/>
                    <a:gd name="T19" fmla="*/ 7 h 87"/>
                    <a:gd name="T20" fmla="*/ 58 w 72"/>
                    <a:gd name="T21" fmla="*/ 0 h 87"/>
                    <a:gd name="T22" fmla="*/ 58 w 72"/>
                    <a:gd name="T23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87">
                      <a:moveTo>
                        <a:pt x="58" y="0"/>
                      </a:moveTo>
                      <a:cubicBezTo>
                        <a:pt x="53" y="2"/>
                        <a:pt x="51" y="8"/>
                        <a:pt x="52" y="13"/>
                      </a:cubicBezTo>
                      <a:cubicBezTo>
                        <a:pt x="53" y="16"/>
                        <a:pt x="54" y="19"/>
                        <a:pt x="55" y="22"/>
                      </a:cubicBezTo>
                      <a:cubicBezTo>
                        <a:pt x="62" y="32"/>
                        <a:pt x="34" y="49"/>
                        <a:pt x="34" y="49"/>
                      </a:cubicBezTo>
                      <a:cubicBezTo>
                        <a:pt x="30" y="54"/>
                        <a:pt x="26" y="56"/>
                        <a:pt x="21" y="56"/>
                      </a:cubicBezTo>
                      <a:cubicBezTo>
                        <a:pt x="14" y="56"/>
                        <a:pt x="6" y="52"/>
                        <a:pt x="0" y="48"/>
                      </a:cubicBezTo>
                      <a:cubicBezTo>
                        <a:pt x="2" y="55"/>
                        <a:pt x="3" y="60"/>
                        <a:pt x="3" y="60"/>
                      </a:cubicBezTo>
                      <a:cubicBezTo>
                        <a:pt x="49" y="87"/>
                        <a:pt x="49" y="87"/>
                        <a:pt x="49" y="87"/>
                      </a:cubicBezTo>
                      <a:cubicBezTo>
                        <a:pt x="49" y="87"/>
                        <a:pt x="64" y="52"/>
                        <a:pt x="69" y="28"/>
                      </a:cubicBezTo>
                      <a:cubicBezTo>
                        <a:pt x="72" y="17"/>
                        <a:pt x="72" y="8"/>
                        <a:pt x="66" y="7"/>
                      </a:cubicBezTo>
                      <a:cubicBezTo>
                        <a:pt x="63" y="7"/>
                        <a:pt x="61" y="4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</a:path>
                  </a:pathLst>
                </a:custGeom>
                <a:solidFill>
                  <a:srgbClr val="D9AF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ïṧḻíḍe">
                  <a:extLst>
                    <a:ext uri="{FF2B5EF4-FFF2-40B4-BE49-F238E27FC236}">
                      <a16:creationId xmlns:a16="http://schemas.microsoft.com/office/drawing/2014/main" xmlns="" id="{EC236A4E-70E0-4CA1-A3F4-AE9D23FF6CC3}"/>
                    </a:ext>
                  </a:extLst>
                </p:cNvPr>
                <p:cNvSpPr/>
                <p:nvPr/>
              </p:nvSpPr>
              <p:spPr bwMode="auto">
                <a:xfrm>
                  <a:off x="4343400" y="5314950"/>
                  <a:ext cx="323850" cy="190500"/>
                </a:xfrm>
                <a:custGeom>
                  <a:avLst/>
                  <a:gdLst>
                    <a:gd name="T0" fmla="*/ 64 w 233"/>
                    <a:gd name="T1" fmla="*/ 16 h 137"/>
                    <a:gd name="T2" fmla="*/ 74 w 233"/>
                    <a:gd name="T3" fmla="*/ 1 h 137"/>
                    <a:gd name="T4" fmla="*/ 85 w 233"/>
                    <a:gd name="T5" fmla="*/ 5 h 137"/>
                    <a:gd name="T6" fmla="*/ 91 w 233"/>
                    <a:gd name="T7" fmla="*/ 12 h 137"/>
                    <a:gd name="T8" fmla="*/ 176 w 233"/>
                    <a:gd name="T9" fmla="*/ 35 h 137"/>
                    <a:gd name="T10" fmla="*/ 222 w 233"/>
                    <a:gd name="T11" fmla="*/ 59 h 137"/>
                    <a:gd name="T12" fmla="*/ 21 w 233"/>
                    <a:gd name="T13" fmla="*/ 137 h 137"/>
                    <a:gd name="T14" fmla="*/ 2 w 233"/>
                    <a:gd name="T15" fmla="*/ 86 h 137"/>
                    <a:gd name="T16" fmla="*/ 2 w 233"/>
                    <a:gd name="T17" fmla="*/ 44 h 137"/>
                    <a:gd name="T18" fmla="*/ 46 w 233"/>
                    <a:gd name="T19" fmla="*/ 52 h 137"/>
                    <a:gd name="T20" fmla="*/ 68 w 233"/>
                    <a:gd name="T21" fmla="*/ 25 h 137"/>
                    <a:gd name="T22" fmla="*/ 64 w 233"/>
                    <a:gd name="T23" fmla="*/ 16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137">
                      <a:moveTo>
                        <a:pt x="64" y="16"/>
                      </a:moveTo>
                      <a:cubicBezTo>
                        <a:pt x="63" y="9"/>
                        <a:pt x="67" y="3"/>
                        <a:pt x="74" y="1"/>
                      </a:cubicBezTo>
                      <a:cubicBezTo>
                        <a:pt x="78" y="0"/>
                        <a:pt x="82" y="2"/>
                        <a:pt x="85" y="5"/>
                      </a:cubicBezTo>
                      <a:cubicBezTo>
                        <a:pt x="87" y="7"/>
                        <a:pt x="89" y="10"/>
                        <a:pt x="91" y="12"/>
                      </a:cubicBezTo>
                      <a:cubicBezTo>
                        <a:pt x="99" y="27"/>
                        <a:pt x="163" y="40"/>
                        <a:pt x="176" y="35"/>
                      </a:cubicBezTo>
                      <a:cubicBezTo>
                        <a:pt x="188" y="31"/>
                        <a:pt x="233" y="27"/>
                        <a:pt x="222" y="59"/>
                      </a:cubicBezTo>
                      <a:cubicBezTo>
                        <a:pt x="212" y="90"/>
                        <a:pt x="21" y="137"/>
                        <a:pt x="21" y="137"/>
                      </a:cubicBezTo>
                      <a:cubicBezTo>
                        <a:pt x="21" y="137"/>
                        <a:pt x="0" y="107"/>
                        <a:pt x="2" y="86"/>
                      </a:cubicBezTo>
                      <a:cubicBezTo>
                        <a:pt x="3" y="72"/>
                        <a:pt x="3" y="58"/>
                        <a:pt x="2" y="44"/>
                      </a:cubicBezTo>
                      <a:cubicBezTo>
                        <a:pt x="2" y="44"/>
                        <a:pt x="32" y="71"/>
                        <a:pt x="46" y="52"/>
                      </a:cubicBezTo>
                      <a:cubicBezTo>
                        <a:pt x="46" y="52"/>
                        <a:pt x="74" y="36"/>
                        <a:pt x="68" y="25"/>
                      </a:cubicBezTo>
                      <a:cubicBezTo>
                        <a:pt x="66" y="22"/>
                        <a:pt x="65" y="19"/>
                        <a:pt x="64" y="16"/>
                      </a:cubicBezTo>
                      <a:close/>
                    </a:path>
                  </a:pathLst>
                </a:custGeom>
                <a:solidFill>
                  <a:srgbClr val="DCE6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ïšľiḍe">
                  <a:extLst>
                    <a:ext uri="{FF2B5EF4-FFF2-40B4-BE49-F238E27FC236}">
                      <a16:creationId xmlns:a16="http://schemas.microsoft.com/office/drawing/2014/main" xmlns="" id="{5D7F9F01-2661-481E-9689-B4E9AAA3BFB7}"/>
                    </a:ext>
                  </a:extLst>
                </p:cNvPr>
                <p:cNvSpPr/>
                <p:nvPr/>
              </p:nvSpPr>
              <p:spPr bwMode="auto">
                <a:xfrm>
                  <a:off x="3594100" y="5308600"/>
                  <a:ext cx="4763" cy="6350"/>
                </a:xfrm>
                <a:custGeom>
                  <a:avLst/>
                  <a:gdLst>
                    <a:gd name="T0" fmla="*/ 3 w 3"/>
                    <a:gd name="T1" fmla="*/ 0 h 5"/>
                    <a:gd name="T2" fmla="*/ 0 w 3"/>
                    <a:gd name="T3" fmla="*/ 5 h 5"/>
                    <a:gd name="T4" fmla="*/ 0 w 3"/>
                    <a:gd name="T5" fmla="*/ 5 h 5"/>
                    <a:gd name="T6" fmla="*/ 3 w 3"/>
                    <a:gd name="T7" fmla="*/ 0 h 5"/>
                    <a:gd name="T8" fmla="*/ 3 w 3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cubicBezTo>
                        <a:pt x="2" y="1"/>
                        <a:pt x="1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îṡľïḑe">
                  <a:extLst>
                    <a:ext uri="{FF2B5EF4-FFF2-40B4-BE49-F238E27FC236}">
                      <a16:creationId xmlns:a16="http://schemas.microsoft.com/office/drawing/2014/main" xmlns="" id="{EC4C865C-7207-4F30-B1AD-44070D1BA948}"/>
                    </a:ext>
                  </a:extLst>
                </p:cNvPr>
                <p:cNvSpPr/>
                <p:nvPr/>
              </p:nvSpPr>
              <p:spPr bwMode="auto">
                <a:xfrm>
                  <a:off x="3594100" y="5303838"/>
                  <a:ext cx="130175" cy="66675"/>
                </a:xfrm>
                <a:custGeom>
                  <a:avLst/>
                  <a:gdLst>
                    <a:gd name="T0" fmla="*/ 79 w 93"/>
                    <a:gd name="T1" fmla="*/ 0 h 48"/>
                    <a:gd name="T2" fmla="*/ 75 w 93"/>
                    <a:gd name="T3" fmla="*/ 1 h 48"/>
                    <a:gd name="T4" fmla="*/ 72 w 93"/>
                    <a:gd name="T5" fmla="*/ 4 h 48"/>
                    <a:gd name="T6" fmla="*/ 61 w 93"/>
                    <a:gd name="T7" fmla="*/ 16 h 48"/>
                    <a:gd name="T8" fmla="*/ 42 w 93"/>
                    <a:gd name="T9" fmla="*/ 22 h 48"/>
                    <a:gd name="T10" fmla="*/ 25 w 93"/>
                    <a:gd name="T11" fmla="*/ 20 h 48"/>
                    <a:gd name="T12" fmla="*/ 23 w 93"/>
                    <a:gd name="T13" fmla="*/ 20 h 48"/>
                    <a:gd name="T14" fmla="*/ 3 w 93"/>
                    <a:gd name="T15" fmla="*/ 3 h 48"/>
                    <a:gd name="T16" fmla="*/ 0 w 93"/>
                    <a:gd name="T17" fmla="*/ 8 h 48"/>
                    <a:gd name="T18" fmla="*/ 17 w 93"/>
                    <a:gd name="T19" fmla="*/ 48 h 48"/>
                    <a:gd name="T20" fmla="*/ 93 w 93"/>
                    <a:gd name="T21" fmla="*/ 39 h 48"/>
                    <a:gd name="T22" fmla="*/ 89 w 93"/>
                    <a:gd name="T23" fmla="*/ 6 h 48"/>
                    <a:gd name="T24" fmla="*/ 89 w 93"/>
                    <a:gd name="T25" fmla="*/ 6 h 48"/>
                    <a:gd name="T26" fmla="*/ 79 w 93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3" h="48">
                      <a:moveTo>
                        <a:pt x="79" y="0"/>
                      </a:moveTo>
                      <a:cubicBezTo>
                        <a:pt x="78" y="0"/>
                        <a:pt x="76" y="1"/>
                        <a:pt x="75" y="1"/>
                      </a:cubicBezTo>
                      <a:cubicBezTo>
                        <a:pt x="74" y="2"/>
                        <a:pt x="73" y="3"/>
                        <a:pt x="72" y="4"/>
                      </a:cubicBezTo>
                      <a:cubicBezTo>
                        <a:pt x="68" y="8"/>
                        <a:pt x="64" y="12"/>
                        <a:pt x="61" y="16"/>
                      </a:cubicBezTo>
                      <a:cubicBezTo>
                        <a:pt x="57" y="21"/>
                        <a:pt x="49" y="22"/>
                        <a:pt x="42" y="22"/>
                      </a:cubicBezTo>
                      <a:cubicBezTo>
                        <a:pt x="33" y="22"/>
                        <a:pt x="25" y="20"/>
                        <a:pt x="25" y="20"/>
                      </a:cubicBezTo>
                      <a:cubicBezTo>
                        <a:pt x="24" y="20"/>
                        <a:pt x="24" y="20"/>
                        <a:pt x="23" y="20"/>
                      </a:cubicBezTo>
                      <a:cubicBezTo>
                        <a:pt x="16" y="20"/>
                        <a:pt x="9" y="11"/>
                        <a:pt x="3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93" y="39"/>
                        <a:pt x="93" y="39"/>
                        <a:pt x="93" y="39"/>
                      </a:cubicBezTo>
                      <a:cubicBezTo>
                        <a:pt x="90" y="28"/>
                        <a:pt x="89" y="17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7" y="2"/>
                        <a:pt x="83" y="0"/>
                        <a:pt x="79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6" name="íŝḷïďé">
                  <a:extLst>
                    <a:ext uri="{FF2B5EF4-FFF2-40B4-BE49-F238E27FC236}">
                      <a16:creationId xmlns:a16="http://schemas.microsoft.com/office/drawing/2014/main" xmlns="" id="{FE44D7C3-641D-44FF-A483-28086F93D9F3}"/>
                    </a:ext>
                  </a:extLst>
                </p:cNvPr>
                <p:cNvSpPr/>
                <p:nvPr/>
              </p:nvSpPr>
              <p:spPr bwMode="auto">
                <a:xfrm>
                  <a:off x="3540125" y="5294313"/>
                  <a:ext cx="323850" cy="207963"/>
                </a:xfrm>
                <a:custGeom>
                  <a:avLst/>
                  <a:gdLst>
                    <a:gd name="T0" fmla="*/ 109 w 233"/>
                    <a:gd name="T1" fmla="*/ 15 h 150"/>
                    <a:gd name="T2" fmla="*/ 123 w 233"/>
                    <a:gd name="T3" fmla="*/ 14 h 150"/>
                    <a:gd name="T4" fmla="*/ 126 w 233"/>
                    <a:gd name="T5" fmla="*/ 19 h 150"/>
                    <a:gd name="T6" fmla="*/ 157 w 233"/>
                    <a:gd name="T7" fmla="*/ 61 h 150"/>
                    <a:gd name="T8" fmla="*/ 218 w 233"/>
                    <a:gd name="T9" fmla="*/ 114 h 150"/>
                    <a:gd name="T10" fmla="*/ 108 w 233"/>
                    <a:gd name="T11" fmla="*/ 135 h 150"/>
                    <a:gd name="T12" fmla="*/ 0 w 233"/>
                    <a:gd name="T13" fmla="*/ 84 h 150"/>
                    <a:gd name="T14" fmla="*/ 32 w 233"/>
                    <a:gd name="T15" fmla="*/ 0 h 150"/>
                    <a:gd name="T16" fmla="*/ 62 w 233"/>
                    <a:gd name="T17" fmla="*/ 31 h 150"/>
                    <a:gd name="T18" fmla="*/ 98 w 233"/>
                    <a:gd name="T19" fmla="*/ 27 h 150"/>
                    <a:gd name="T20" fmla="*/ 109 w 233"/>
                    <a:gd name="T21" fmla="*/ 15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3" h="150">
                      <a:moveTo>
                        <a:pt x="109" y="15"/>
                      </a:moveTo>
                      <a:cubicBezTo>
                        <a:pt x="113" y="11"/>
                        <a:pt x="119" y="10"/>
                        <a:pt x="123" y="14"/>
                      </a:cubicBezTo>
                      <a:cubicBezTo>
                        <a:pt x="125" y="16"/>
                        <a:pt x="126" y="17"/>
                        <a:pt x="126" y="19"/>
                      </a:cubicBezTo>
                      <a:cubicBezTo>
                        <a:pt x="130" y="34"/>
                        <a:pt x="139" y="54"/>
                        <a:pt x="157" y="61"/>
                      </a:cubicBezTo>
                      <a:cubicBezTo>
                        <a:pt x="189" y="74"/>
                        <a:pt x="233" y="95"/>
                        <a:pt x="218" y="114"/>
                      </a:cubicBezTo>
                      <a:cubicBezTo>
                        <a:pt x="204" y="133"/>
                        <a:pt x="153" y="150"/>
                        <a:pt x="108" y="135"/>
                      </a:cubicBezTo>
                      <a:cubicBezTo>
                        <a:pt x="64" y="120"/>
                        <a:pt x="0" y="84"/>
                        <a:pt x="0" y="8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49" y="36"/>
                        <a:pt x="62" y="31"/>
                      </a:cubicBezTo>
                      <a:cubicBezTo>
                        <a:pt x="62" y="31"/>
                        <a:pt x="89" y="38"/>
                        <a:pt x="98" y="27"/>
                      </a:cubicBezTo>
                      <a:cubicBezTo>
                        <a:pt x="101" y="23"/>
                        <a:pt x="105" y="19"/>
                        <a:pt x="109" y="15"/>
                      </a:cubicBezTo>
                      <a:close/>
                    </a:path>
                  </a:pathLst>
                </a:custGeom>
                <a:solidFill>
                  <a:srgbClr val="DCE6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íŝlíde">
                  <a:extLst>
                    <a:ext uri="{FF2B5EF4-FFF2-40B4-BE49-F238E27FC236}">
                      <a16:creationId xmlns:a16="http://schemas.microsoft.com/office/drawing/2014/main" xmlns="" id="{AAAF7D40-E624-4686-8B39-1617B6C11960}"/>
                    </a:ext>
                  </a:extLst>
                </p:cNvPr>
                <p:cNvSpPr/>
                <p:nvPr/>
              </p:nvSpPr>
              <p:spPr bwMode="auto">
                <a:xfrm>
                  <a:off x="3897313" y="3592513"/>
                  <a:ext cx="195263" cy="304800"/>
                </a:xfrm>
                <a:custGeom>
                  <a:avLst/>
                  <a:gdLst>
                    <a:gd name="T0" fmla="*/ 140 w 140"/>
                    <a:gd name="T1" fmla="*/ 52 h 219"/>
                    <a:gd name="T2" fmla="*/ 101 w 140"/>
                    <a:gd name="T3" fmla="*/ 171 h 219"/>
                    <a:gd name="T4" fmla="*/ 0 w 140"/>
                    <a:gd name="T5" fmla="*/ 139 h 219"/>
                    <a:gd name="T6" fmla="*/ 48 w 140"/>
                    <a:gd name="T7" fmla="*/ 0 h 219"/>
                    <a:gd name="T8" fmla="*/ 140 w 140"/>
                    <a:gd name="T9" fmla="*/ 52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0" h="219">
                      <a:moveTo>
                        <a:pt x="140" y="52"/>
                      </a:moveTo>
                      <a:cubicBezTo>
                        <a:pt x="140" y="52"/>
                        <a:pt x="89" y="122"/>
                        <a:pt x="101" y="171"/>
                      </a:cubicBezTo>
                      <a:cubicBezTo>
                        <a:pt x="114" y="219"/>
                        <a:pt x="0" y="139"/>
                        <a:pt x="0" y="139"/>
                      </a:cubicBezTo>
                      <a:cubicBezTo>
                        <a:pt x="37" y="102"/>
                        <a:pt x="55" y="51"/>
                        <a:pt x="48" y="0"/>
                      </a:cubicBezTo>
                      <a:cubicBezTo>
                        <a:pt x="140" y="52"/>
                        <a:pt x="140" y="52"/>
                        <a:pt x="140" y="52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íšḻíḍé">
                  <a:extLst>
                    <a:ext uri="{FF2B5EF4-FFF2-40B4-BE49-F238E27FC236}">
                      <a16:creationId xmlns:a16="http://schemas.microsoft.com/office/drawing/2014/main" xmlns="" id="{BEE1267E-2B1A-43A0-B1B9-09915A2F5B45}"/>
                    </a:ext>
                  </a:extLst>
                </p:cNvPr>
                <p:cNvSpPr/>
                <p:nvPr/>
              </p:nvSpPr>
              <p:spPr bwMode="auto">
                <a:xfrm>
                  <a:off x="3829050" y="3756025"/>
                  <a:ext cx="430213" cy="898525"/>
                </a:xfrm>
                <a:custGeom>
                  <a:avLst/>
                  <a:gdLst>
                    <a:gd name="T0" fmla="*/ 21 w 309"/>
                    <a:gd name="T1" fmla="*/ 595 h 645"/>
                    <a:gd name="T2" fmla="*/ 208 w 309"/>
                    <a:gd name="T3" fmla="*/ 624 h 645"/>
                    <a:gd name="T4" fmla="*/ 206 w 309"/>
                    <a:gd name="T5" fmla="*/ 609 h 645"/>
                    <a:gd name="T6" fmla="*/ 210 w 309"/>
                    <a:gd name="T7" fmla="*/ 610 h 645"/>
                    <a:gd name="T8" fmla="*/ 309 w 309"/>
                    <a:gd name="T9" fmla="*/ 592 h 645"/>
                    <a:gd name="T10" fmla="*/ 281 w 309"/>
                    <a:gd name="T11" fmla="*/ 424 h 645"/>
                    <a:gd name="T12" fmla="*/ 278 w 309"/>
                    <a:gd name="T13" fmla="*/ 400 h 645"/>
                    <a:gd name="T14" fmla="*/ 274 w 309"/>
                    <a:gd name="T15" fmla="*/ 359 h 645"/>
                    <a:gd name="T16" fmla="*/ 273 w 309"/>
                    <a:gd name="T17" fmla="*/ 346 h 645"/>
                    <a:gd name="T18" fmla="*/ 265 w 309"/>
                    <a:gd name="T19" fmla="*/ 282 h 645"/>
                    <a:gd name="T20" fmla="*/ 252 w 309"/>
                    <a:gd name="T21" fmla="*/ 156 h 645"/>
                    <a:gd name="T22" fmla="*/ 223 w 309"/>
                    <a:gd name="T23" fmla="*/ 93 h 645"/>
                    <a:gd name="T24" fmla="*/ 219 w 309"/>
                    <a:gd name="T25" fmla="*/ 92 h 645"/>
                    <a:gd name="T26" fmla="*/ 183 w 309"/>
                    <a:gd name="T27" fmla="*/ 65 h 645"/>
                    <a:gd name="T28" fmla="*/ 124 w 309"/>
                    <a:gd name="T29" fmla="*/ 24 h 645"/>
                    <a:gd name="T30" fmla="*/ 104 w 309"/>
                    <a:gd name="T31" fmla="*/ 16 h 645"/>
                    <a:gd name="T32" fmla="*/ 49 w 309"/>
                    <a:gd name="T33" fmla="*/ 10 h 645"/>
                    <a:gd name="T34" fmla="*/ 26 w 309"/>
                    <a:gd name="T35" fmla="*/ 145 h 645"/>
                    <a:gd name="T36" fmla="*/ 46 w 309"/>
                    <a:gd name="T37" fmla="*/ 203 h 645"/>
                    <a:gd name="T38" fmla="*/ 92 w 309"/>
                    <a:gd name="T39" fmla="*/ 293 h 645"/>
                    <a:gd name="T40" fmla="*/ 81 w 309"/>
                    <a:gd name="T41" fmla="*/ 407 h 645"/>
                    <a:gd name="T42" fmla="*/ 21 w 309"/>
                    <a:gd name="T43" fmla="*/ 595 h 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9" h="645">
                      <a:moveTo>
                        <a:pt x="21" y="595"/>
                      </a:moveTo>
                      <a:cubicBezTo>
                        <a:pt x="106" y="645"/>
                        <a:pt x="208" y="624"/>
                        <a:pt x="208" y="624"/>
                      </a:cubicBezTo>
                      <a:cubicBezTo>
                        <a:pt x="206" y="609"/>
                        <a:pt x="206" y="609"/>
                        <a:pt x="206" y="609"/>
                      </a:cubicBezTo>
                      <a:cubicBezTo>
                        <a:pt x="210" y="610"/>
                        <a:pt x="210" y="610"/>
                        <a:pt x="210" y="610"/>
                      </a:cubicBezTo>
                      <a:cubicBezTo>
                        <a:pt x="291" y="617"/>
                        <a:pt x="309" y="592"/>
                        <a:pt x="309" y="592"/>
                      </a:cubicBezTo>
                      <a:cubicBezTo>
                        <a:pt x="297" y="557"/>
                        <a:pt x="287" y="482"/>
                        <a:pt x="281" y="424"/>
                      </a:cubicBezTo>
                      <a:cubicBezTo>
                        <a:pt x="280" y="415"/>
                        <a:pt x="279" y="407"/>
                        <a:pt x="278" y="400"/>
                      </a:cubicBezTo>
                      <a:cubicBezTo>
                        <a:pt x="277" y="383"/>
                        <a:pt x="275" y="369"/>
                        <a:pt x="274" y="359"/>
                      </a:cubicBezTo>
                      <a:cubicBezTo>
                        <a:pt x="274" y="350"/>
                        <a:pt x="273" y="346"/>
                        <a:pt x="273" y="346"/>
                      </a:cubicBezTo>
                      <a:cubicBezTo>
                        <a:pt x="265" y="282"/>
                        <a:pt x="265" y="282"/>
                        <a:pt x="265" y="282"/>
                      </a:cubicBezTo>
                      <a:cubicBezTo>
                        <a:pt x="265" y="282"/>
                        <a:pt x="242" y="206"/>
                        <a:pt x="252" y="156"/>
                      </a:cubicBezTo>
                      <a:cubicBezTo>
                        <a:pt x="261" y="113"/>
                        <a:pt x="232" y="97"/>
                        <a:pt x="223" y="93"/>
                      </a:cubicBezTo>
                      <a:cubicBezTo>
                        <a:pt x="222" y="93"/>
                        <a:pt x="220" y="92"/>
                        <a:pt x="219" y="92"/>
                      </a:cubicBezTo>
                      <a:cubicBezTo>
                        <a:pt x="207" y="89"/>
                        <a:pt x="194" y="78"/>
                        <a:pt x="183" y="65"/>
                      </a:cubicBezTo>
                      <a:cubicBezTo>
                        <a:pt x="167" y="47"/>
                        <a:pt x="147" y="33"/>
                        <a:pt x="124" y="24"/>
                      </a:cubicBezTo>
                      <a:cubicBezTo>
                        <a:pt x="113" y="20"/>
                        <a:pt x="104" y="16"/>
                        <a:pt x="104" y="16"/>
                      </a:cubicBezTo>
                      <a:cubicBezTo>
                        <a:pt x="89" y="0"/>
                        <a:pt x="49" y="10"/>
                        <a:pt x="49" y="10"/>
                      </a:cubicBezTo>
                      <a:cubicBezTo>
                        <a:pt x="0" y="42"/>
                        <a:pt x="26" y="145"/>
                        <a:pt x="26" y="145"/>
                      </a:cubicBezTo>
                      <a:cubicBezTo>
                        <a:pt x="46" y="203"/>
                        <a:pt x="46" y="203"/>
                        <a:pt x="46" y="203"/>
                      </a:cubicBezTo>
                      <a:cubicBezTo>
                        <a:pt x="57" y="235"/>
                        <a:pt x="73" y="265"/>
                        <a:pt x="92" y="293"/>
                      </a:cubicBezTo>
                      <a:cubicBezTo>
                        <a:pt x="123" y="341"/>
                        <a:pt x="81" y="407"/>
                        <a:pt x="81" y="407"/>
                      </a:cubicBezTo>
                      <a:cubicBezTo>
                        <a:pt x="15" y="460"/>
                        <a:pt x="21" y="595"/>
                        <a:pt x="21" y="595"/>
                      </a:cubicBezTo>
                    </a:path>
                  </a:pathLst>
                </a:custGeom>
                <a:solidFill>
                  <a:srgbClr val="FF8A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9" name="iŝḻïḋe">
                  <a:extLst>
                    <a:ext uri="{FF2B5EF4-FFF2-40B4-BE49-F238E27FC236}">
                      <a16:creationId xmlns:a16="http://schemas.microsoft.com/office/drawing/2014/main" xmlns="" id="{6670463B-5D26-473D-AE88-908295811F9D}"/>
                    </a:ext>
                  </a:extLst>
                </p:cNvPr>
                <p:cNvSpPr/>
                <p:nvPr/>
              </p:nvSpPr>
              <p:spPr bwMode="auto">
                <a:xfrm>
                  <a:off x="4219575" y="4330700"/>
                  <a:ext cx="39688" cy="250825"/>
                </a:xfrm>
                <a:custGeom>
                  <a:avLst/>
                  <a:gdLst>
                    <a:gd name="T0" fmla="*/ 0 w 29"/>
                    <a:gd name="T1" fmla="*/ 0 h 180"/>
                    <a:gd name="T2" fmla="*/ 1 w 29"/>
                    <a:gd name="T3" fmla="*/ 11 h 180"/>
                    <a:gd name="T4" fmla="*/ 29 w 29"/>
                    <a:gd name="T5" fmla="*/ 179 h 180"/>
                    <a:gd name="T6" fmla="*/ 29 w 29"/>
                    <a:gd name="T7" fmla="*/ 180 h 180"/>
                    <a:gd name="T8" fmla="*/ 29 w 29"/>
                    <a:gd name="T9" fmla="*/ 180 h 180"/>
                    <a:gd name="T10" fmla="*/ 29 w 29"/>
                    <a:gd name="T11" fmla="*/ 179 h 180"/>
                    <a:gd name="T12" fmla="*/ 1 w 29"/>
                    <a:gd name="T13" fmla="*/ 11 h 180"/>
                    <a:gd name="T14" fmla="*/ 0 w 29"/>
                    <a:gd name="T15" fmla="*/ 0 h 180"/>
                    <a:gd name="T16" fmla="*/ 0 w 29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180">
                      <a:moveTo>
                        <a:pt x="0" y="0"/>
                      </a:moveTo>
                      <a:cubicBezTo>
                        <a:pt x="0" y="3"/>
                        <a:pt x="0" y="7"/>
                        <a:pt x="1" y="11"/>
                      </a:cubicBezTo>
                      <a:cubicBezTo>
                        <a:pt x="7" y="69"/>
                        <a:pt x="17" y="144"/>
                        <a:pt x="29" y="179"/>
                      </a:cubicBezTo>
                      <a:cubicBezTo>
                        <a:pt x="29" y="179"/>
                        <a:pt x="29" y="180"/>
                        <a:pt x="29" y="180"/>
                      </a:cubicBezTo>
                      <a:cubicBezTo>
                        <a:pt x="29" y="180"/>
                        <a:pt x="29" y="180"/>
                        <a:pt x="29" y="180"/>
                      </a:cubicBezTo>
                      <a:cubicBezTo>
                        <a:pt x="29" y="180"/>
                        <a:pt x="29" y="179"/>
                        <a:pt x="29" y="179"/>
                      </a:cubicBezTo>
                      <a:cubicBezTo>
                        <a:pt x="17" y="144"/>
                        <a:pt x="7" y="69"/>
                        <a:pt x="1" y="11"/>
                      </a:cubicBezTo>
                      <a:cubicBezTo>
                        <a:pt x="0" y="7"/>
                        <a:pt x="0" y="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08E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0" name="iş1iḓé">
                  <a:extLst>
                    <a:ext uri="{FF2B5EF4-FFF2-40B4-BE49-F238E27FC236}">
                      <a16:creationId xmlns:a16="http://schemas.microsoft.com/office/drawing/2014/main" xmlns="" id="{F04C22A7-CE35-4D54-8AFB-9B2B9E4BDFD6}"/>
                    </a:ext>
                  </a:extLst>
                </p:cNvPr>
                <p:cNvSpPr/>
                <p:nvPr/>
              </p:nvSpPr>
              <p:spPr bwMode="auto">
                <a:xfrm>
                  <a:off x="4259263" y="4581525"/>
                  <a:ext cx="1588" cy="1588"/>
                </a:xfrm>
                <a:prstGeom prst="ellipse">
                  <a:avLst/>
                </a:prstGeom>
                <a:solidFill>
                  <a:srgbClr val="F2C3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1" name="ïṡļîďe">
                  <a:extLst>
                    <a:ext uri="{FF2B5EF4-FFF2-40B4-BE49-F238E27FC236}">
                      <a16:creationId xmlns:a16="http://schemas.microsoft.com/office/drawing/2014/main" xmlns="" id="{02A08565-DC6A-479D-981F-01D2079BA82E}"/>
                    </a:ext>
                  </a:extLst>
                </p:cNvPr>
                <p:cNvSpPr/>
                <p:nvPr/>
              </p:nvSpPr>
              <p:spPr bwMode="auto">
                <a:xfrm>
                  <a:off x="4160838" y="4581525"/>
                  <a:ext cx="98425" cy="25400"/>
                </a:xfrm>
                <a:custGeom>
                  <a:avLst/>
                  <a:gdLst>
                    <a:gd name="T0" fmla="*/ 71 w 71"/>
                    <a:gd name="T1" fmla="*/ 0 h 18"/>
                    <a:gd name="T2" fmla="*/ 0 w 71"/>
                    <a:gd name="T3" fmla="*/ 18 h 18"/>
                    <a:gd name="T4" fmla="*/ 0 w 71"/>
                    <a:gd name="T5" fmla="*/ 18 h 18"/>
                    <a:gd name="T6" fmla="*/ 71 w 71"/>
                    <a:gd name="T7" fmla="*/ 0 h 18"/>
                    <a:gd name="T8" fmla="*/ 71 w 71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8">
                      <a:moveTo>
                        <a:pt x="71" y="0"/>
                      </a:moveTo>
                      <a:cubicBezTo>
                        <a:pt x="67" y="4"/>
                        <a:pt x="5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0" y="18"/>
                        <a:pt x="67" y="4"/>
                        <a:pt x="71" y="0"/>
                      </a:cubicBezTo>
                      <a:cubicBezTo>
                        <a:pt x="71" y="0"/>
                        <a:pt x="71" y="0"/>
                        <a:pt x="71" y="0"/>
                      </a:cubicBezTo>
                    </a:path>
                  </a:pathLst>
                </a:custGeom>
                <a:solidFill>
                  <a:srgbClr val="E6B9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2" name="ïSḻiďé">
                  <a:extLst>
                    <a:ext uri="{FF2B5EF4-FFF2-40B4-BE49-F238E27FC236}">
                      <a16:creationId xmlns:a16="http://schemas.microsoft.com/office/drawing/2014/main" xmlns="" id="{F0B8414D-14DD-49D8-A0A6-305B2C7DC62F}"/>
                    </a:ext>
                  </a:extLst>
                </p:cNvPr>
                <p:cNvSpPr/>
                <p:nvPr/>
              </p:nvSpPr>
              <p:spPr bwMode="auto">
                <a:xfrm>
                  <a:off x="4110038" y="4330700"/>
                  <a:ext cx="149225" cy="276225"/>
                </a:xfrm>
                <a:custGeom>
                  <a:avLst/>
                  <a:gdLst>
                    <a:gd name="T0" fmla="*/ 77 w 107"/>
                    <a:gd name="T1" fmla="*/ 0 h 198"/>
                    <a:gd name="T2" fmla="*/ 79 w 107"/>
                    <a:gd name="T3" fmla="*/ 11 h 198"/>
                    <a:gd name="T4" fmla="*/ 63 w 107"/>
                    <a:gd name="T5" fmla="*/ 4 h 198"/>
                    <a:gd name="T6" fmla="*/ 0 w 107"/>
                    <a:gd name="T7" fmla="*/ 83 h 198"/>
                    <a:gd name="T8" fmla="*/ 8 w 107"/>
                    <a:gd name="T9" fmla="*/ 197 h 198"/>
                    <a:gd name="T10" fmla="*/ 36 w 107"/>
                    <a:gd name="T11" fmla="*/ 198 h 198"/>
                    <a:gd name="T12" fmla="*/ 107 w 107"/>
                    <a:gd name="T13" fmla="*/ 180 h 198"/>
                    <a:gd name="T14" fmla="*/ 107 w 107"/>
                    <a:gd name="T15" fmla="*/ 180 h 198"/>
                    <a:gd name="T16" fmla="*/ 107 w 107"/>
                    <a:gd name="T17" fmla="*/ 179 h 198"/>
                    <a:gd name="T18" fmla="*/ 79 w 107"/>
                    <a:gd name="T19" fmla="*/ 11 h 198"/>
                    <a:gd name="T20" fmla="*/ 78 w 107"/>
                    <a:gd name="T21" fmla="*/ 0 h 198"/>
                    <a:gd name="T22" fmla="*/ 77 w 107"/>
                    <a:gd name="T23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7" h="198">
                      <a:moveTo>
                        <a:pt x="77" y="0"/>
                      </a:moveTo>
                      <a:cubicBezTo>
                        <a:pt x="78" y="3"/>
                        <a:pt x="78" y="7"/>
                        <a:pt x="79" y="11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8" y="197"/>
                        <a:pt x="8" y="197"/>
                        <a:pt x="8" y="197"/>
                      </a:cubicBezTo>
                      <a:cubicBezTo>
                        <a:pt x="18" y="198"/>
                        <a:pt x="28" y="198"/>
                        <a:pt x="36" y="198"/>
                      </a:cubicBezTo>
                      <a:cubicBezTo>
                        <a:pt x="86" y="198"/>
                        <a:pt x="103" y="184"/>
                        <a:pt x="107" y="180"/>
                      </a:cubicBezTo>
                      <a:cubicBezTo>
                        <a:pt x="107" y="180"/>
                        <a:pt x="107" y="180"/>
                        <a:pt x="107" y="180"/>
                      </a:cubicBezTo>
                      <a:cubicBezTo>
                        <a:pt x="107" y="180"/>
                        <a:pt x="107" y="179"/>
                        <a:pt x="107" y="179"/>
                      </a:cubicBezTo>
                      <a:cubicBezTo>
                        <a:pt x="95" y="144"/>
                        <a:pt x="85" y="69"/>
                        <a:pt x="79" y="11"/>
                      </a:cubicBezTo>
                      <a:cubicBezTo>
                        <a:pt x="78" y="7"/>
                        <a:pt x="78" y="3"/>
                        <a:pt x="78" y="0"/>
                      </a:cubicBezTo>
                      <a:cubicBezTo>
                        <a:pt x="77" y="0"/>
                        <a:pt x="77" y="0"/>
                        <a:pt x="77" y="0"/>
                      </a:cubicBezTo>
                    </a:path>
                  </a:pathLst>
                </a:custGeom>
                <a:solidFill>
                  <a:srgbClr val="F283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3" name="ïṩḷíďé">
                  <a:extLst>
                    <a:ext uri="{FF2B5EF4-FFF2-40B4-BE49-F238E27FC236}">
                      <a16:creationId xmlns:a16="http://schemas.microsoft.com/office/drawing/2014/main" xmlns="" id="{F29A1502-8A04-4FDE-BDA9-53772B889BA1}"/>
                    </a:ext>
                  </a:extLst>
                </p:cNvPr>
                <p:cNvSpPr/>
                <p:nvPr/>
              </p:nvSpPr>
              <p:spPr bwMode="auto">
                <a:xfrm>
                  <a:off x="3890963" y="3948113"/>
                  <a:ext cx="315913" cy="388938"/>
                </a:xfrm>
                <a:custGeom>
                  <a:avLst/>
                  <a:gdLst>
                    <a:gd name="T0" fmla="*/ 4 w 227"/>
                    <a:gd name="T1" fmla="*/ 0 h 279"/>
                    <a:gd name="T2" fmla="*/ 24 w 227"/>
                    <a:gd name="T3" fmla="*/ 62 h 279"/>
                    <a:gd name="T4" fmla="*/ 75 w 227"/>
                    <a:gd name="T5" fmla="*/ 165 h 279"/>
                    <a:gd name="T6" fmla="*/ 94 w 227"/>
                    <a:gd name="T7" fmla="*/ 197 h 279"/>
                    <a:gd name="T8" fmla="*/ 168 w 227"/>
                    <a:gd name="T9" fmla="*/ 254 h 279"/>
                    <a:gd name="T10" fmla="*/ 221 w 227"/>
                    <a:gd name="T11" fmla="*/ 279 h 279"/>
                    <a:gd name="T12" fmla="*/ 227 w 227"/>
                    <a:gd name="T13" fmla="*/ 271 h 279"/>
                    <a:gd name="T14" fmla="*/ 168 w 227"/>
                    <a:gd name="T15" fmla="*/ 244 h 279"/>
                    <a:gd name="T16" fmla="*/ 94 w 227"/>
                    <a:gd name="T17" fmla="*/ 187 h 279"/>
                    <a:gd name="T18" fmla="*/ 75 w 227"/>
                    <a:gd name="T19" fmla="*/ 155 h 279"/>
                    <a:gd name="T20" fmla="*/ 24 w 227"/>
                    <a:gd name="T21" fmla="*/ 52 h 279"/>
                    <a:gd name="T22" fmla="*/ 4 w 227"/>
                    <a:gd name="T23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7" h="279">
                      <a:moveTo>
                        <a:pt x="4" y="0"/>
                      </a:moveTo>
                      <a:cubicBezTo>
                        <a:pt x="0" y="28"/>
                        <a:pt x="24" y="62"/>
                        <a:pt x="24" y="62"/>
                      </a:cubicBezTo>
                      <a:cubicBezTo>
                        <a:pt x="24" y="62"/>
                        <a:pt x="62" y="134"/>
                        <a:pt x="75" y="165"/>
                      </a:cubicBezTo>
                      <a:cubicBezTo>
                        <a:pt x="87" y="197"/>
                        <a:pt x="87" y="187"/>
                        <a:pt x="94" y="197"/>
                      </a:cubicBezTo>
                      <a:cubicBezTo>
                        <a:pt x="100" y="208"/>
                        <a:pt x="168" y="254"/>
                        <a:pt x="168" y="254"/>
                      </a:cubicBezTo>
                      <a:cubicBezTo>
                        <a:pt x="221" y="279"/>
                        <a:pt x="221" y="279"/>
                        <a:pt x="221" y="279"/>
                      </a:cubicBezTo>
                      <a:cubicBezTo>
                        <a:pt x="227" y="271"/>
                        <a:pt x="227" y="271"/>
                        <a:pt x="227" y="271"/>
                      </a:cubicBezTo>
                      <a:cubicBezTo>
                        <a:pt x="168" y="244"/>
                        <a:pt x="168" y="244"/>
                        <a:pt x="168" y="244"/>
                      </a:cubicBezTo>
                      <a:cubicBezTo>
                        <a:pt x="168" y="244"/>
                        <a:pt x="100" y="197"/>
                        <a:pt x="94" y="187"/>
                      </a:cubicBezTo>
                      <a:cubicBezTo>
                        <a:pt x="88" y="176"/>
                        <a:pt x="87" y="187"/>
                        <a:pt x="75" y="155"/>
                      </a:cubicBezTo>
                      <a:cubicBezTo>
                        <a:pt x="62" y="123"/>
                        <a:pt x="24" y="52"/>
                        <a:pt x="24" y="52"/>
                      </a:cubicBezTo>
                      <a:cubicBezTo>
                        <a:pt x="24" y="52"/>
                        <a:pt x="6" y="25"/>
                        <a:pt x="4" y="0"/>
                      </a:cubicBezTo>
                    </a:path>
                  </a:pathLst>
                </a:custGeom>
                <a:solidFill>
                  <a:srgbClr val="E57C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4" name="iṡ1ïḑê">
                  <a:extLst>
                    <a:ext uri="{FF2B5EF4-FFF2-40B4-BE49-F238E27FC236}">
                      <a16:creationId xmlns:a16="http://schemas.microsoft.com/office/drawing/2014/main" xmlns="" id="{17E3CBAA-4B4C-4C9C-B6F5-BDD49B8A5113}"/>
                    </a:ext>
                  </a:extLst>
                </p:cNvPr>
                <p:cNvSpPr/>
                <p:nvPr/>
              </p:nvSpPr>
              <p:spPr bwMode="auto">
                <a:xfrm>
                  <a:off x="4198938" y="4325938"/>
                  <a:ext cx="22225" cy="20638"/>
                </a:xfrm>
                <a:custGeom>
                  <a:avLst/>
                  <a:gdLst>
                    <a:gd name="T0" fmla="*/ 6 w 16"/>
                    <a:gd name="T1" fmla="*/ 0 h 15"/>
                    <a:gd name="T2" fmla="*/ 0 w 16"/>
                    <a:gd name="T3" fmla="*/ 8 h 15"/>
                    <a:gd name="T4" fmla="*/ 16 w 16"/>
                    <a:gd name="T5" fmla="*/ 15 h 15"/>
                    <a:gd name="T6" fmla="*/ 14 w 16"/>
                    <a:gd name="T7" fmla="*/ 4 h 15"/>
                    <a:gd name="T8" fmla="*/ 6 w 16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5">
                      <a:moveTo>
                        <a:pt x="6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5" y="11"/>
                        <a:pt x="15" y="7"/>
                        <a:pt x="14" y="4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solidFill>
                  <a:srgbClr val="D976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5" name="iṡļîḓê">
                  <a:extLst>
                    <a:ext uri="{FF2B5EF4-FFF2-40B4-BE49-F238E27FC236}">
                      <a16:creationId xmlns:a16="http://schemas.microsoft.com/office/drawing/2014/main" xmlns="" id="{AAB886F2-6F0B-401D-8BF0-0E61F3411158}"/>
                    </a:ext>
                  </a:extLst>
                </p:cNvPr>
                <p:cNvSpPr/>
                <p:nvPr/>
              </p:nvSpPr>
              <p:spPr bwMode="auto">
                <a:xfrm>
                  <a:off x="3873500" y="3870325"/>
                  <a:ext cx="611188" cy="625475"/>
                </a:xfrm>
                <a:custGeom>
                  <a:avLst/>
                  <a:gdLst>
                    <a:gd name="T0" fmla="*/ 102 w 439"/>
                    <a:gd name="T1" fmla="*/ 59 h 449"/>
                    <a:gd name="T2" fmla="*/ 131 w 439"/>
                    <a:gd name="T3" fmla="*/ 160 h 449"/>
                    <a:gd name="T4" fmla="*/ 178 w 439"/>
                    <a:gd name="T5" fmla="*/ 224 h 449"/>
                    <a:gd name="T6" fmla="*/ 318 w 439"/>
                    <a:gd name="T7" fmla="*/ 316 h 449"/>
                    <a:gd name="T8" fmla="*/ 398 w 439"/>
                    <a:gd name="T9" fmla="*/ 403 h 449"/>
                    <a:gd name="T10" fmla="*/ 294 w 439"/>
                    <a:gd name="T11" fmla="*/ 352 h 449"/>
                    <a:gd name="T12" fmla="*/ 180 w 439"/>
                    <a:gd name="T13" fmla="*/ 300 h 449"/>
                    <a:gd name="T14" fmla="*/ 106 w 439"/>
                    <a:gd name="T15" fmla="*/ 243 h 449"/>
                    <a:gd name="T16" fmla="*/ 87 w 439"/>
                    <a:gd name="T17" fmla="*/ 211 h 449"/>
                    <a:gd name="T18" fmla="*/ 36 w 439"/>
                    <a:gd name="T19" fmla="*/ 108 h 449"/>
                    <a:gd name="T20" fmla="*/ 23 w 439"/>
                    <a:gd name="T21" fmla="*/ 28 h 449"/>
                    <a:gd name="T22" fmla="*/ 102 w 439"/>
                    <a:gd name="T23" fmla="*/ 5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9" h="449">
                      <a:moveTo>
                        <a:pt x="102" y="59"/>
                      </a:moveTo>
                      <a:cubicBezTo>
                        <a:pt x="102" y="59"/>
                        <a:pt x="129" y="124"/>
                        <a:pt x="131" y="160"/>
                      </a:cubicBezTo>
                      <a:cubicBezTo>
                        <a:pt x="133" y="196"/>
                        <a:pt x="178" y="224"/>
                        <a:pt x="178" y="224"/>
                      </a:cubicBezTo>
                      <a:cubicBezTo>
                        <a:pt x="318" y="316"/>
                        <a:pt x="318" y="316"/>
                        <a:pt x="318" y="316"/>
                      </a:cubicBezTo>
                      <a:cubicBezTo>
                        <a:pt x="318" y="316"/>
                        <a:pt x="439" y="356"/>
                        <a:pt x="398" y="403"/>
                      </a:cubicBezTo>
                      <a:cubicBezTo>
                        <a:pt x="358" y="449"/>
                        <a:pt x="294" y="352"/>
                        <a:pt x="294" y="352"/>
                      </a:cubicBezTo>
                      <a:cubicBezTo>
                        <a:pt x="180" y="300"/>
                        <a:pt x="180" y="300"/>
                        <a:pt x="180" y="300"/>
                      </a:cubicBezTo>
                      <a:cubicBezTo>
                        <a:pt x="180" y="300"/>
                        <a:pt x="112" y="253"/>
                        <a:pt x="106" y="243"/>
                      </a:cubicBezTo>
                      <a:cubicBezTo>
                        <a:pt x="100" y="232"/>
                        <a:pt x="99" y="243"/>
                        <a:pt x="87" y="211"/>
                      </a:cubicBezTo>
                      <a:cubicBezTo>
                        <a:pt x="74" y="179"/>
                        <a:pt x="36" y="108"/>
                        <a:pt x="36" y="108"/>
                      </a:cubicBezTo>
                      <a:cubicBezTo>
                        <a:pt x="36" y="108"/>
                        <a:pt x="0" y="55"/>
                        <a:pt x="23" y="28"/>
                      </a:cubicBezTo>
                      <a:cubicBezTo>
                        <a:pt x="46" y="0"/>
                        <a:pt x="102" y="59"/>
                        <a:pt x="102" y="59"/>
                      </a:cubicBezTo>
                    </a:path>
                  </a:pathLst>
                </a:cu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6" name="îṩ1îḑé">
                  <a:extLst>
                    <a:ext uri="{FF2B5EF4-FFF2-40B4-BE49-F238E27FC236}">
                      <a16:creationId xmlns:a16="http://schemas.microsoft.com/office/drawing/2014/main" xmlns="" id="{AAEB8548-EC12-4ADE-95C5-AA3C2706CA3A}"/>
                    </a:ext>
                  </a:extLst>
                </p:cNvPr>
                <p:cNvSpPr/>
                <p:nvPr/>
              </p:nvSpPr>
              <p:spPr bwMode="auto">
                <a:xfrm>
                  <a:off x="3871913" y="3849688"/>
                  <a:ext cx="168275" cy="141288"/>
                </a:xfrm>
                <a:custGeom>
                  <a:avLst/>
                  <a:gdLst>
                    <a:gd name="T0" fmla="*/ 6 w 121"/>
                    <a:gd name="T1" fmla="*/ 66 h 101"/>
                    <a:gd name="T2" fmla="*/ 6 w 121"/>
                    <a:gd name="T3" fmla="*/ 68 h 101"/>
                    <a:gd name="T4" fmla="*/ 6 w 121"/>
                    <a:gd name="T5" fmla="*/ 69 h 101"/>
                    <a:gd name="T6" fmla="*/ 6 w 121"/>
                    <a:gd name="T7" fmla="*/ 66 h 101"/>
                    <a:gd name="T8" fmla="*/ 36 w 121"/>
                    <a:gd name="T9" fmla="*/ 0 h 101"/>
                    <a:gd name="T10" fmla="*/ 0 w 121"/>
                    <a:gd name="T11" fmla="*/ 13 h 101"/>
                    <a:gd name="T12" fmla="*/ 6 w 121"/>
                    <a:gd name="T13" fmla="*/ 66 h 101"/>
                    <a:gd name="T14" fmla="*/ 17 w 121"/>
                    <a:gd name="T15" fmla="*/ 62 h 101"/>
                    <a:gd name="T16" fmla="*/ 17 w 121"/>
                    <a:gd name="T17" fmla="*/ 62 h 101"/>
                    <a:gd name="T18" fmla="*/ 25 w 121"/>
                    <a:gd name="T19" fmla="*/ 43 h 101"/>
                    <a:gd name="T20" fmla="*/ 41 w 121"/>
                    <a:gd name="T21" fmla="*/ 35 h 101"/>
                    <a:gd name="T22" fmla="*/ 104 w 121"/>
                    <a:gd name="T23" fmla="*/ 74 h 101"/>
                    <a:gd name="T24" fmla="*/ 112 w 121"/>
                    <a:gd name="T25" fmla="*/ 95 h 101"/>
                    <a:gd name="T26" fmla="*/ 121 w 121"/>
                    <a:gd name="T27" fmla="*/ 101 h 101"/>
                    <a:gd name="T28" fmla="*/ 83 w 121"/>
                    <a:gd name="T29" fmla="*/ 25 h 101"/>
                    <a:gd name="T30" fmla="*/ 36 w 121"/>
                    <a:gd name="T3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1" h="101">
                      <a:moveTo>
                        <a:pt x="6" y="66"/>
                      </a:moveTo>
                      <a:cubicBezTo>
                        <a:pt x="6" y="66"/>
                        <a:pt x="6" y="67"/>
                        <a:pt x="6" y="68"/>
                      </a:cubicBezTo>
                      <a:cubicBezTo>
                        <a:pt x="6" y="69"/>
                        <a:pt x="6" y="69"/>
                        <a:pt x="6" y="69"/>
                      </a:cubicBezTo>
                      <a:cubicBezTo>
                        <a:pt x="7" y="69"/>
                        <a:pt x="6" y="68"/>
                        <a:pt x="6" y="66"/>
                      </a:cubicBezTo>
                      <a:moveTo>
                        <a:pt x="36" y="0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5" y="54"/>
                        <a:pt x="6" y="66"/>
                      </a:cubicBezTo>
                      <a:cubicBezTo>
                        <a:pt x="7" y="63"/>
                        <a:pt x="12" y="62"/>
                        <a:pt x="17" y="62"/>
                      </a:cubicBezTo>
                      <a:cubicBezTo>
                        <a:pt x="17" y="62"/>
                        <a:pt x="17" y="62"/>
                        <a:pt x="17" y="62"/>
                      </a:cubicBezTo>
                      <a:cubicBezTo>
                        <a:pt x="18" y="55"/>
                        <a:pt x="20" y="48"/>
                        <a:pt x="25" y="43"/>
                      </a:cubicBezTo>
                      <a:cubicBezTo>
                        <a:pt x="30" y="38"/>
                        <a:pt x="35" y="35"/>
                        <a:pt x="41" y="35"/>
                      </a:cubicBezTo>
                      <a:cubicBezTo>
                        <a:pt x="67" y="35"/>
                        <a:pt x="104" y="74"/>
                        <a:pt x="104" y="74"/>
                      </a:cubicBezTo>
                      <a:cubicBezTo>
                        <a:pt x="104" y="74"/>
                        <a:pt x="107" y="82"/>
                        <a:pt x="112" y="95"/>
                      </a:cubicBezTo>
                      <a:cubicBezTo>
                        <a:pt x="117" y="99"/>
                        <a:pt x="121" y="101"/>
                        <a:pt x="121" y="101"/>
                      </a:cubicBezTo>
                      <a:cubicBezTo>
                        <a:pt x="83" y="25"/>
                        <a:pt x="83" y="25"/>
                        <a:pt x="83" y="25"/>
                      </a:cubicBez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rgbClr val="E57C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7" name="íṣḻïḍè">
                  <a:extLst>
                    <a:ext uri="{FF2B5EF4-FFF2-40B4-BE49-F238E27FC236}">
                      <a16:creationId xmlns:a16="http://schemas.microsoft.com/office/drawing/2014/main" xmlns="" id="{B1F106AC-E63A-4D40-A6A5-C0C6CC1659ED}"/>
                    </a:ext>
                  </a:extLst>
                </p:cNvPr>
                <p:cNvSpPr/>
                <p:nvPr/>
              </p:nvSpPr>
              <p:spPr bwMode="auto">
                <a:xfrm>
                  <a:off x="3894138" y="3898900"/>
                  <a:ext cx="133350" cy="82550"/>
                </a:xfrm>
                <a:custGeom>
                  <a:avLst/>
                  <a:gdLst>
                    <a:gd name="T0" fmla="*/ 24 w 95"/>
                    <a:gd name="T1" fmla="*/ 0 h 60"/>
                    <a:gd name="T2" fmla="*/ 8 w 95"/>
                    <a:gd name="T3" fmla="*/ 8 h 60"/>
                    <a:gd name="T4" fmla="*/ 0 w 95"/>
                    <a:gd name="T5" fmla="*/ 27 h 60"/>
                    <a:gd name="T6" fmla="*/ 6 w 95"/>
                    <a:gd name="T7" fmla="*/ 28 h 60"/>
                    <a:gd name="T8" fmla="*/ 12 w 95"/>
                    <a:gd name="T9" fmla="*/ 28 h 60"/>
                    <a:gd name="T10" fmla="*/ 38 w 95"/>
                    <a:gd name="T11" fmla="*/ 23 h 60"/>
                    <a:gd name="T12" fmla="*/ 45 w 95"/>
                    <a:gd name="T13" fmla="*/ 21 h 60"/>
                    <a:gd name="T14" fmla="*/ 53 w 95"/>
                    <a:gd name="T15" fmla="*/ 24 h 60"/>
                    <a:gd name="T16" fmla="*/ 95 w 95"/>
                    <a:gd name="T17" fmla="*/ 60 h 60"/>
                    <a:gd name="T18" fmla="*/ 87 w 95"/>
                    <a:gd name="T19" fmla="*/ 39 h 60"/>
                    <a:gd name="T20" fmla="*/ 24 w 95"/>
                    <a:gd name="T2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5" h="60">
                      <a:moveTo>
                        <a:pt x="24" y="0"/>
                      </a:moveTo>
                      <a:cubicBezTo>
                        <a:pt x="18" y="0"/>
                        <a:pt x="13" y="3"/>
                        <a:pt x="8" y="8"/>
                      </a:cubicBezTo>
                      <a:cubicBezTo>
                        <a:pt x="3" y="13"/>
                        <a:pt x="1" y="20"/>
                        <a:pt x="0" y="27"/>
                      </a:cubicBezTo>
                      <a:cubicBezTo>
                        <a:pt x="2" y="27"/>
                        <a:pt x="4" y="28"/>
                        <a:pt x="6" y="28"/>
                      </a:cubicBezTo>
                      <a:cubicBezTo>
                        <a:pt x="8" y="28"/>
                        <a:pt x="10" y="28"/>
                        <a:pt x="12" y="28"/>
                      </a:cubicBezTo>
                      <a:cubicBezTo>
                        <a:pt x="21" y="28"/>
                        <a:pt x="30" y="26"/>
                        <a:pt x="38" y="23"/>
                      </a:cubicBezTo>
                      <a:cubicBezTo>
                        <a:pt x="40" y="22"/>
                        <a:pt x="43" y="21"/>
                        <a:pt x="45" y="21"/>
                      </a:cubicBezTo>
                      <a:cubicBezTo>
                        <a:pt x="48" y="21"/>
                        <a:pt x="51" y="22"/>
                        <a:pt x="53" y="24"/>
                      </a:cubicBezTo>
                      <a:cubicBezTo>
                        <a:pt x="59" y="32"/>
                        <a:pt x="82" y="50"/>
                        <a:pt x="95" y="60"/>
                      </a:cubicBezTo>
                      <a:cubicBezTo>
                        <a:pt x="90" y="47"/>
                        <a:pt x="87" y="39"/>
                        <a:pt x="87" y="39"/>
                      </a:cubicBezTo>
                      <a:cubicBezTo>
                        <a:pt x="87" y="39"/>
                        <a:pt x="50" y="0"/>
                        <a:pt x="24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8" name="îşḷidê">
                  <a:extLst>
                    <a:ext uri="{FF2B5EF4-FFF2-40B4-BE49-F238E27FC236}">
                      <a16:creationId xmlns:a16="http://schemas.microsoft.com/office/drawing/2014/main" xmlns="" id="{04F768C0-3CFA-4686-93BE-E24EED22C3B3}"/>
                    </a:ext>
                  </a:extLst>
                </p:cNvPr>
                <p:cNvSpPr/>
                <p:nvPr/>
              </p:nvSpPr>
              <p:spPr bwMode="auto">
                <a:xfrm>
                  <a:off x="3871913" y="3844925"/>
                  <a:ext cx="168275" cy="139700"/>
                </a:xfrm>
                <a:custGeom>
                  <a:avLst/>
                  <a:gdLst>
                    <a:gd name="T0" fmla="*/ 121 w 121"/>
                    <a:gd name="T1" fmla="*/ 101 h 101"/>
                    <a:gd name="T2" fmla="*/ 70 w 121"/>
                    <a:gd name="T3" fmla="*/ 59 h 101"/>
                    <a:gd name="T4" fmla="*/ 55 w 121"/>
                    <a:gd name="T5" fmla="*/ 58 h 101"/>
                    <a:gd name="T6" fmla="*/ 23 w 121"/>
                    <a:gd name="T7" fmla="*/ 63 h 101"/>
                    <a:gd name="T8" fmla="*/ 6 w 121"/>
                    <a:gd name="T9" fmla="*/ 68 h 101"/>
                    <a:gd name="T10" fmla="*/ 0 w 121"/>
                    <a:gd name="T11" fmla="*/ 13 h 101"/>
                    <a:gd name="T12" fmla="*/ 36 w 121"/>
                    <a:gd name="T13" fmla="*/ 0 h 101"/>
                    <a:gd name="T14" fmla="*/ 83 w 121"/>
                    <a:gd name="T15" fmla="*/ 25 h 101"/>
                    <a:gd name="T16" fmla="*/ 121 w 121"/>
                    <a:gd name="T17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01">
                      <a:moveTo>
                        <a:pt x="121" y="101"/>
                      </a:moveTo>
                      <a:cubicBezTo>
                        <a:pt x="121" y="101"/>
                        <a:pt x="78" y="70"/>
                        <a:pt x="70" y="59"/>
                      </a:cubicBezTo>
                      <a:cubicBezTo>
                        <a:pt x="66" y="55"/>
                        <a:pt x="60" y="55"/>
                        <a:pt x="55" y="58"/>
                      </a:cubicBezTo>
                      <a:cubicBezTo>
                        <a:pt x="45" y="62"/>
                        <a:pt x="34" y="64"/>
                        <a:pt x="23" y="63"/>
                      </a:cubicBezTo>
                      <a:cubicBezTo>
                        <a:pt x="14" y="62"/>
                        <a:pt x="5" y="62"/>
                        <a:pt x="6" y="68"/>
                      </a:cubicBezTo>
                      <a:cubicBezTo>
                        <a:pt x="8" y="78"/>
                        <a:pt x="0" y="13"/>
                        <a:pt x="0" y="13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83" y="25"/>
                        <a:pt x="83" y="25"/>
                        <a:pt x="83" y="25"/>
                      </a:cubicBezTo>
                      <a:lnTo>
                        <a:pt x="121" y="101"/>
                      </a:lnTo>
                      <a:close/>
                    </a:path>
                  </a:pathLst>
                </a:custGeom>
                <a:solidFill>
                  <a:srgbClr val="FF8A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9" name="íš1îďè">
                  <a:extLst>
                    <a:ext uri="{FF2B5EF4-FFF2-40B4-BE49-F238E27FC236}">
                      <a16:creationId xmlns:a16="http://schemas.microsoft.com/office/drawing/2014/main" xmlns="" id="{A75031A1-41F6-4A5B-93B3-A1D6AAFB0746}"/>
                    </a:ext>
                  </a:extLst>
                </p:cNvPr>
                <p:cNvSpPr/>
                <p:nvPr/>
              </p:nvSpPr>
              <p:spPr bwMode="auto">
                <a:xfrm>
                  <a:off x="4178300" y="3990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0" name="îšḷîḍé">
                  <a:extLst>
                    <a:ext uri="{FF2B5EF4-FFF2-40B4-BE49-F238E27FC236}">
                      <a16:creationId xmlns:a16="http://schemas.microsoft.com/office/drawing/2014/main" xmlns="" id="{329F216D-3DD4-4FA8-91E6-45E6D93CC95C}"/>
                    </a:ext>
                  </a:extLst>
                </p:cNvPr>
                <p:cNvSpPr/>
                <p:nvPr/>
              </p:nvSpPr>
              <p:spPr bwMode="auto">
                <a:xfrm>
                  <a:off x="4110038" y="3986213"/>
                  <a:ext cx="68263" cy="11113"/>
                </a:xfrm>
                <a:custGeom>
                  <a:avLst/>
                  <a:gdLst>
                    <a:gd name="T0" fmla="*/ 0 w 48"/>
                    <a:gd name="T1" fmla="*/ 0 h 8"/>
                    <a:gd name="T2" fmla="*/ 27 w 48"/>
                    <a:gd name="T3" fmla="*/ 8 h 8"/>
                    <a:gd name="T4" fmla="*/ 48 w 48"/>
                    <a:gd name="T5" fmla="*/ 3 h 8"/>
                    <a:gd name="T6" fmla="*/ 48 w 48"/>
                    <a:gd name="T7" fmla="*/ 3 h 8"/>
                    <a:gd name="T8" fmla="*/ 0 w 4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8">
                      <a:moveTo>
                        <a:pt x="0" y="0"/>
                      </a:moveTo>
                      <a:cubicBezTo>
                        <a:pt x="9" y="5"/>
                        <a:pt x="18" y="8"/>
                        <a:pt x="27" y="8"/>
                      </a:cubicBezTo>
                      <a:cubicBezTo>
                        <a:pt x="34" y="8"/>
                        <a:pt x="42" y="6"/>
                        <a:pt x="48" y="3"/>
                      </a:cubicBezTo>
                      <a:cubicBezTo>
                        <a:pt x="48" y="3"/>
                        <a:pt x="48" y="3"/>
                        <a:pt x="48" y="3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7C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1" name="îślïḓè">
                  <a:extLst>
                    <a:ext uri="{FF2B5EF4-FFF2-40B4-BE49-F238E27FC236}">
                      <a16:creationId xmlns:a16="http://schemas.microsoft.com/office/drawing/2014/main" xmlns="" id="{32F79563-05E1-421E-B1A2-B466EE031F84}"/>
                    </a:ext>
                  </a:extLst>
                </p:cNvPr>
                <p:cNvSpPr/>
                <p:nvPr/>
              </p:nvSpPr>
              <p:spPr bwMode="auto">
                <a:xfrm>
                  <a:off x="3976688" y="3594100"/>
                  <a:ext cx="12700" cy="12700"/>
                </a:xfrm>
                <a:custGeom>
                  <a:avLst/>
                  <a:gdLst>
                    <a:gd name="T0" fmla="*/ 4 w 9"/>
                    <a:gd name="T1" fmla="*/ 0 h 9"/>
                    <a:gd name="T2" fmla="*/ 0 w 9"/>
                    <a:gd name="T3" fmla="*/ 3 h 9"/>
                    <a:gd name="T4" fmla="*/ 9 w 9"/>
                    <a:gd name="T5" fmla="*/ 9 h 9"/>
                    <a:gd name="T6" fmla="*/ 5 w 9"/>
                    <a:gd name="T7" fmla="*/ 4 h 9"/>
                    <a:gd name="T8" fmla="*/ 4 w 9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cubicBezTo>
                        <a:pt x="3" y="0"/>
                        <a:pt x="2" y="2"/>
                        <a:pt x="0" y="3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7"/>
                        <a:pt x="7" y="5"/>
                        <a:pt x="5" y="4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2" name="îśḻïďè">
                  <a:extLst>
                    <a:ext uri="{FF2B5EF4-FFF2-40B4-BE49-F238E27FC236}">
                      <a16:creationId xmlns:a16="http://schemas.microsoft.com/office/drawing/2014/main" xmlns="" id="{CC92D5CC-E20A-4513-827A-C0E4B9B8172F}"/>
                    </a:ext>
                  </a:extLst>
                </p:cNvPr>
                <p:cNvSpPr/>
                <p:nvPr/>
              </p:nvSpPr>
              <p:spPr bwMode="auto">
                <a:xfrm>
                  <a:off x="3970338" y="3598863"/>
                  <a:ext cx="25400" cy="19050"/>
                </a:xfrm>
                <a:custGeom>
                  <a:avLst/>
                  <a:gdLst>
                    <a:gd name="T0" fmla="*/ 5 w 19"/>
                    <a:gd name="T1" fmla="*/ 0 h 14"/>
                    <a:gd name="T2" fmla="*/ 4 w 19"/>
                    <a:gd name="T3" fmla="*/ 1 h 14"/>
                    <a:gd name="T4" fmla="*/ 0 w 19"/>
                    <a:gd name="T5" fmla="*/ 4 h 14"/>
                    <a:gd name="T6" fmla="*/ 19 w 19"/>
                    <a:gd name="T7" fmla="*/ 14 h 14"/>
                    <a:gd name="T8" fmla="*/ 14 w 19"/>
                    <a:gd name="T9" fmla="*/ 6 h 14"/>
                    <a:gd name="T10" fmla="*/ 5 w 19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4">
                      <a:moveTo>
                        <a:pt x="5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7" y="11"/>
                        <a:pt x="16" y="8"/>
                        <a:pt x="14" y="6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3" name="îṡḻîḋé">
                  <a:extLst>
                    <a:ext uri="{FF2B5EF4-FFF2-40B4-BE49-F238E27FC236}">
                      <a16:creationId xmlns:a16="http://schemas.microsoft.com/office/drawing/2014/main" xmlns="" id="{4D13E9FE-8DEA-40F7-955D-3DF1022EB9CE}"/>
                    </a:ext>
                  </a:extLst>
                </p:cNvPr>
                <p:cNvSpPr/>
                <p:nvPr/>
              </p:nvSpPr>
              <p:spPr bwMode="auto">
                <a:xfrm>
                  <a:off x="3962400" y="3598863"/>
                  <a:ext cx="3175" cy="6350"/>
                </a:xfrm>
                <a:custGeom>
                  <a:avLst/>
                  <a:gdLst>
                    <a:gd name="T0" fmla="*/ 0 w 3"/>
                    <a:gd name="T1" fmla="*/ 0 h 5"/>
                    <a:gd name="T2" fmla="*/ 3 w 3"/>
                    <a:gd name="T3" fmla="*/ 5 h 5"/>
                    <a:gd name="T4" fmla="*/ 3 w 3"/>
                    <a:gd name="T5" fmla="*/ 2 h 5"/>
                    <a:gd name="T6" fmla="*/ 0 w 3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1" y="3"/>
                        <a:pt x="2" y="4"/>
                        <a:pt x="3" y="5"/>
                      </a:cubicBez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4" name="işlïḋê">
                  <a:extLst>
                    <a:ext uri="{FF2B5EF4-FFF2-40B4-BE49-F238E27FC236}">
                      <a16:creationId xmlns:a16="http://schemas.microsoft.com/office/drawing/2014/main" xmlns="" id="{AE555CE4-816A-4570-9BF3-F8D3CB9BD004}"/>
                    </a:ext>
                  </a:extLst>
                </p:cNvPr>
                <p:cNvSpPr/>
                <p:nvPr/>
              </p:nvSpPr>
              <p:spPr bwMode="auto">
                <a:xfrm>
                  <a:off x="3965575" y="3600450"/>
                  <a:ext cx="4763" cy="476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1 w 3"/>
                    <a:gd name="T5" fmla="*/ 3 h 3"/>
                    <a:gd name="T6" fmla="*/ 3 w 3"/>
                    <a:gd name="T7" fmla="*/ 2 h 3"/>
                    <a:gd name="T8" fmla="*/ 0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2" y="2"/>
                        <a:pt x="3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5" name="ïSľîďé">
                  <a:extLst>
                    <a:ext uri="{FF2B5EF4-FFF2-40B4-BE49-F238E27FC236}">
                      <a16:creationId xmlns:a16="http://schemas.microsoft.com/office/drawing/2014/main" xmlns="" id="{52D25F4F-326C-4AEC-BE17-C4182BF526FC}"/>
                    </a:ext>
                  </a:extLst>
                </p:cNvPr>
                <p:cNvSpPr/>
                <p:nvPr/>
              </p:nvSpPr>
              <p:spPr bwMode="auto">
                <a:xfrm>
                  <a:off x="4071938" y="3670300"/>
                  <a:ext cx="15875" cy="26988"/>
                </a:xfrm>
                <a:custGeom>
                  <a:avLst/>
                  <a:gdLst>
                    <a:gd name="T0" fmla="*/ 12 w 12"/>
                    <a:gd name="T1" fmla="*/ 0 h 19"/>
                    <a:gd name="T2" fmla="*/ 0 w 12"/>
                    <a:gd name="T3" fmla="*/ 19 h 19"/>
                    <a:gd name="T4" fmla="*/ 0 w 12"/>
                    <a:gd name="T5" fmla="*/ 19 h 19"/>
                    <a:gd name="T6" fmla="*/ 12 w 12"/>
                    <a:gd name="T7" fmla="*/ 1 h 19"/>
                    <a:gd name="T8" fmla="*/ 12 w 12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12" y="0"/>
                      </a:moveTo>
                      <a:cubicBezTo>
                        <a:pt x="9" y="4"/>
                        <a:pt x="5" y="11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8"/>
                        <a:pt x="12" y="1"/>
                        <a:pt x="12" y="1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6" name="ïŝlíde">
                  <a:extLst>
                    <a:ext uri="{FF2B5EF4-FFF2-40B4-BE49-F238E27FC236}">
                      <a16:creationId xmlns:a16="http://schemas.microsoft.com/office/drawing/2014/main" xmlns="" id="{94C2EB8D-1A95-45E3-B4F2-144D051965CC}"/>
                    </a:ext>
                  </a:extLst>
                </p:cNvPr>
                <p:cNvSpPr/>
                <p:nvPr/>
              </p:nvSpPr>
              <p:spPr bwMode="auto">
                <a:xfrm>
                  <a:off x="3995738" y="3617913"/>
                  <a:ext cx="92075" cy="80963"/>
                </a:xfrm>
                <a:custGeom>
                  <a:avLst/>
                  <a:gdLst>
                    <a:gd name="T0" fmla="*/ 0 w 66"/>
                    <a:gd name="T1" fmla="*/ 0 h 58"/>
                    <a:gd name="T2" fmla="*/ 44 w 66"/>
                    <a:gd name="T3" fmla="*/ 58 h 58"/>
                    <a:gd name="T4" fmla="*/ 54 w 66"/>
                    <a:gd name="T5" fmla="*/ 57 h 58"/>
                    <a:gd name="T6" fmla="*/ 66 w 66"/>
                    <a:gd name="T7" fmla="*/ 38 h 58"/>
                    <a:gd name="T8" fmla="*/ 0 w 66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58">
                      <a:moveTo>
                        <a:pt x="0" y="0"/>
                      </a:moveTo>
                      <a:cubicBezTo>
                        <a:pt x="12" y="23"/>
                        <a:pt x="22" y="58"/>
                        <a:pt x="44" y="58"/>
                      </a:cubicBezTo>
                      <a:cubicBezTo>
                        <a:pt x="47" y="58"/>
                        <a:pt x="51" y="57"/>
                        <a:pt x="54" y="57"/>
                      </a:cubicBezTo>
                      <a:cubicBezTo>
                        <a:pt x="59" y="49"/>
                        <a:pt x="63" y="42"/>
                        <a:pt x="66" y="38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5B8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7" name="iṧlíḍé">
                  <a:extLst>
                    <a:ext uri="{FF2B5EF4-FFF2-40B4-BE49-F238E27FC236}">
                      <a16:creationId xmlns:a16="http://schemas.microsoft.com/office/drawing/2014/main" xmlns="" id="{E803B0FB-9E5A-490B-B4B9-56EBAF5AD821}"/>
                    </a:ext>
                  </a:extLst>
                </p:cNvPr>
                <p:cNvSpPr/>
                <p:nvPr/>
              </p:nvSpPr>
              <p:spPr bwMode="auto">
                <a:xfrm>
                  <a:off x="3932238" y="3436938"/>
                  <a:ext cx="257175" cy="254000"/>
                </a:xfrm>
                <a:prstGeom prst="ellipse">
                  <a:avLst/>
                </a:prstGeom>
                <a:solidFill>
                  <a:srgbClr val="FFCD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8" name="ïṩḻîḓé">
                  <a:extLst>
                    <a:ext uri="{FF2B5EF4-FFF2-40B4-BE49-F238E27FC236}">
                      <a16:creationId xmlns:a16="http://schemas.microsoft.com/office/drawing/2014/main" xmlns="" id="{77957F7B-5B0E-42F1-9662-841FA1BEF7D0}"/>
                    </a:ext>
                  </a:extLst>
                </p:cNvPr>
                <p:cNvSpPr/>
                <p:nvPr/>
              </p:nvSpPr>
              <p:spPr bwMode="auto">
                <a:xfrm>
                  <a:off x="3530600" y="3367088"/>
                  <a:ext cx="666750" cy="596900"/>
                </a:xfrm>
                <a:custGeom>
                  <a:avLst/>
                  <a:gdLst>
                    <a:gd name="T0" fmla="*/ 419 w 479"/>
                    <a:gd name="T1" fmla="*/ 141 h 429"/>
                    <a:gd name="T2" fmla="*/ 415 w 479"/>
                    <a:gd name="T3" fmla="*/ 158 h 429"/>
                    <a:gd name="T4" fmla="*/ 396 w 479"/>
                    <a:gd name="T5" fmla="*/ 173 h 429"/>
                    <a:gd name="T6" fmla="*/ 369 w 479"/>
                    <a:gd name="T7" fmla="*/ 261 h 429"/>
                    <a:gd name="T8" fmla="*/ 375 w 479"/>
                    <a:gd name="T9" fmla="*/ 295 h 429"/>
                    <a:gd name="T10" fmla="*/ 329 w 479"/>
                    <a:gd name="T11" fmla="*/ 326 h 429"/>
                    <a:gd name="T12" fmla="*/ 269 w 479"/>
                    <a:gd name="T13" fmla="*/ 332 h 429"/>
                    <a:gd name="T14" fmla="*/ 197 w 479"/>
                    <a:gd name="T15" fmla="*/ 402 h 429"/>
                    <a:gd name="T16" fmla="*/ 84 w 479"/>
                    <a:gd name="T17" fmla="*/ 427 h 429"/>
                    <a:gd name="T18" fmla="*/ 40 w 479"/>
                    <a:gd name="T19" fmla="*/ 427 h 429"/>
                    <a:gd name="T20" fmla="*/ 7 w 479"/>
                    <a:gd name="T21" fmla="*/ 402 h 429"/>
                    <a:gd name="T22" fmla="*/ 28 w 479"/>
                    <a:gd name="T23" fmla="*/ 348 h 429"/>
                    <a:gd name="T24" fmla="*/ 70 w 479"/>
                    <a:gd name="T25" fmla="*/ 304 h 429"/>
                    <a:gd name="T26" fmla="*/ 86 w 479"/>
                    <a:gd name="T27" fmla="*/ 224 h 429"/>
                    <a:gd name="T28" fmla="*/ 98 w 479"/>
                    <a:gd name="T29" fmla="*/ 213 h 429"/>
                    <a:gd name="T30" fmla="*/ 118 w 479"/>
                    <a:gd name="T31" fmla="*/ 213 h 429"/>
                    <a:gd name="T32" fmla="*/ 178 w 479"/>
                    <a:gd name="T33" fmla="*/ 170 h 429"/>
                    <a:gd name="T34" fmla="*/ 207 w 479"/>
                    <a:gd name="T35" fmla="*/ 97 h 429"/>
                    <a:gd name="T36" fmla="*/ 268 w 479"/>
                    <a:gd name="T37" fmla="*/ 35 h 429"/>
                    <a:gd name="T38" fmla="*/ 318 w 479"/>
                    <a:gd name="T39" fmla="*/ 21 h 429"/>
                    <a:gd name="T40" fmla="*/ 374 w 479"/>
                    <a:gd name="T41" fmla="*/ 3 h 429"/>
                    <a:gd name="T42" fmla="*/ 430 w 479"/>
                    <a:gd name="T43" fmla="*/ 16 h 429"/>
                    <a:gd name="T44" fmla="*/ 460 w 479"/>
                    <a:gd name="T45" fmla="*/ 62 h 429"/>
                    <a:gd name="T46" fmla="*/ 473 w 479"/>
                    <a:gd name="T47" fmla="*/ 78 h 429"/>
                    <a:gd name="T48" fmla="*/ 443 w 479"/>
                    <a:gd name="T49" fmla="*/ 102 h 429"/>
                    <a:gd name="T50" fmla="*/ 419 w 479"/>
                    <a:gd name="T51" fmla="*/ 141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9" h="429">
                      <a:moveTo>
                        <a:pt x="419" y="141"/>
                      </a:moveTo>
                      <a:cubicBezTo>
                        <a:pt x="419" y="147"/>
                        <a:pt x="417" y="153"/>
                        <a:pt x="415" y="158"/>
                      </a:cubicBezTo>
                      <a:cubicBezTo>
                        <a:pt x="411" y="165"/>
                        <a:pt x="403" y="169"/>
                        <a:pt x="396" y="173"/>
                      </a:cubicBezTo>
                      <a:cubicBezTo>
                        <a:pt x="368" y="190"/>
                        <a:pt x="360" y="229"/>
                        <a:pt x="369" y="261"/>
                      </a:cubicBezTo>
                      <a:cubicBezTo>
                        <a:pt x="372" y="272"/>
                        <a:pt x="377" y="283"/>
                        <a:pt x="375" y="295"/>
                      </a:cubicBezTo>
                      <a:cubicBezTo>
                        <a:pt x="371" y="314"/>
                        <a:pt x="349" y="325"/>
                        <a:pt x="329" y="326"/>
                      </a:cubicBezTo>
                      <a:cubicBezTo>
                        <a:pt x="309" y="328"/>
                        <a:pt x="288" y="325"/>
                        <a:pt x="269" y="332"/>
                      </a:cubicBezTo>
                      <a:cubicBezTo>
                        <a:pt x="237" y="344"/>
                        <a:pt x="223" y="381"/>
                        <a:pt x="197" y="402"/>
                      </a:cubicBezTo>
                      <a:cubicBezTo>
                        <a:pt x="166" y="426"/>
                        <a:pt x="123" y="424"/>
                        <a:pt x="84" y="427"/>
                      </a:cubicBezTo>
                      <a:cubicBezTo>
                        <a:pt x="69" y="428"/>
                        <a:pt x="54" y="429"/>
                        <a:pt x="40" y="427"/>
                      </a:cubicBezTo>
                      <a:cubicBezTo>
                        <a:pt x="26" y="424"/>
                        <a:pt x="12" y="415"/>
                        <a:pt x="7" y="402"/>
                      </a:cubicBezTo>
                      <a:cubicBezTo>
                        <a:pt x="0" y="383"/>
                        <a:pt x="13" y="362"/>
                        <a:pt x="28" y="348"/>
                      </a:cubicBezTo>
                      <a:cubicBezTo>
                        <a:pt x="43" y="334"/>
                        <a:pt x="61" y="322"/>
                        <a:pt x="70" y="304"/>
                      </a:cubicBezTo>
                      <a:cubicBezTo>
                        <a:pt x="81" y="279"/>
                        <a:pt x="72" y="247"/>
                        <a:pt x="86" y="224"/>
                      </a:cubicBezTo>
                      <a:cubicBezTo>
                        <a:pt x="89" y="219"/>
                        <a:pt x="93" y="215"/>
                        <a:pt x="98" y="213"/>
                      </a:cubicBezTo>
                      <a:cubicBezTo>
                        <a:pt x="104" y="211"/>
                        <a:pt x="111" y="213"/>
                        <a:pt x="118" y="213"/>
                      </a:cubicBezTo>
                      <a:cubicBezTo>
                        <a:pt x="144" y="214"/>
                        <a:pt x="166" y="193"/>
                        <a:pt x="178" y="170"/>
                      </a:cubicBezTo>
                      <a:cubicBezTo>
                        <a:pt x="191" y="147"/>
                        <a:pt x="196" y="121"/>
                        <a:pt x="207" y="97"/>
                      </a:cubicBezTo>
                      <a:cubicBezTo>
                        <a:pt x="219" y="70"/>
                        <a:pt x="240" y="47"/>
                        <a:pt x="268" y="35"/>
                      </a:cubicBezTo>
                      <a:cubicBezTo>
                        <a:pt x="284" y="28"/>
                        <a:pt x="301" y="26"/>
                        <a:pt x="318" y="21"/>
                      </a:cubicBezTo>
                      <a:cubicBezTo>
                        <a:pt x="337" y="16"/>
                        <a:pt x="355" y="7"/>
                        <a:pt x="374" y="3"/>
                      </a:cubicBezTo>
                      <a:cubicBezTo>
                        <a:pt x="394" y="0"/>
                        <a:pt x="416" y="2"/>
                        <a:pt x="430" y="16"/>
                      </a:cubicBezTo>
                      <a:cubicBezTo>
                        <a:pt x="443" y="29"/>
                        <a:pt x="447" y="49"/>
                        <a:pt x="460" y="62"/>
                      </a:cubicBezTo>
                      <a:cubicBezTo>
                        <a:pt x="465" y="67"/>
                        <a:pt x="471" y="72"/>
                        <a:pt x="473" y="78"/>
                      </a:cubicBezTo>
                      <a:cubicBezTo>
                        <a:pt x="479" y="94"/>
                        <a:pt x="452" y="95"/>
                        <a:pt x="443" y="102"/>
                      </a:cubicBezTo>
                      <a:cubicBezTo>
                        <a:pt x="430" y="111"/>
                        <a:pt x="421" y="125"/>
                        <a:pt x="419" y="141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9" name="íSļiḑè">
                  <a:extLst>
                    <a:ext uri="{FF2B5EF4-FFF2-40B4-BE49-F238E27FC236}">
                      <a16:creationId xmlns:a16="http://schemas.microsoft.com/office/drawing/2014/main" xmlns="" id="{E6721F71-5B0D-4118-93D8-D313DD7A1C46}"/>
                    </a:ext>
                  </a:extLst>
                </p:cNvPr>
                <p:cNvSpPr/>
                <p:nvPr/>
              </p:nvSpPr>
              <p:spPr bwMode="auto">
                <a:xfrm>
                  <a:off x="4476750" y="2978150"/>
                  <a:ext cx="139700" cy="250825"/>
                </a:xfrm>
                <a:custGeom>
                  <a:avLst/>
                  <a:gdLst>
                    <a:gd name="T0" fmla="*/ 13 w 100"/>
                    <a:gd name="T1" fmla="*/ 100 h 181"/>
                    <a:gd name="T2" fmla="*/ 75 w 100"/>
                    <a:gd name="T3" fmla="*/ 181 h 181"/>
                    <a:gd name="T4" fmla="*/ 87 w 100"/>
                    <a:gd name="T5" fmla="*/ 80 h 181"/>
                    <a:gd name="T6" fmla="*/ 25 w 100"/>
                    <a:gd name="T7" fmla="*/ 0 h 181"/>
                    <a:gd name="T8" fmla="*/ 13 w 100"/>
                    <a:gd name="T9" fmla="*/ 100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181">
                      <a:moveTo>
                        <a:pt x="13" y="100"/>
                      </a:moveTo>
                      <a:cubicBezTo>
                        <a:pt x="27" y="150"/>
                        <a:pt x="75" y="181"/>
                        <a:pt x="75" y="181"/>
                      </a:cubicBezTo>
                      <a:cubicBezTo>
                        <a:pt x="75" y="181"/>
                        <a:pt x="100" y="130"/>
                        <a:pt x="87" y="80"/>
                      </a:cubicBezTo>
                      <a:cubicBezTo>
                        <a:pt x="73" y="30"/>
                        <a:pt x="25" y="0"/>
                        <a:pt x="25" y="0"/>
                      </a:cubicBezTo>
                      <a:cubicBezTo>
                        <a:pt x="25" y="0"/>
                        <a:pt x="0" y="51"/>
                        <a:pt x="13" y="100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0" name="iş1íďé">
                  <a:extLst>
                    <a:ext uri="{FF2B5EF4-FFF2-40B4-BE49-F238E27FC236}">
                      <a16:creationId xmlns:a16="http://schemas.microsoft.com/office/drawing/2014/main" xmlns="" id="{B236A2C6-F661-4C01-9B9F-A6252E1E7E2D}"/>
                    </a:ext>
                  </a:extLst>
                </p:cNvPr>
                <p:cNvSpPr/>
                <p:nvPr/>
              </p:nvSpPr>
              <p:spPr bwMode="auto">
                <a:xfrm>
                  <a:off x="4833938" y="3394075"/>
                  <a:ext cx="141288" cy="249238"/>
                </a:xfrm>
                <a:custGeom>
                  <a:avLst/>
                  <a:gdLst>
                    <a:gd name="T0" fmla="*/ 15 w 102"/>
                    <a:gd name="T1" fmla="*/ 79 h 180"/>
                    <a:gd name="T2" fmla="*/ 24 w 102"/>
                    <a:gd name="T3" fmla="*/ 180 h 180"/>
                    <a:gd name="T4" fmla="*/ 87 w 102"/>
                    <a:gd name="T5" fmla="*/ 101 h 180"/>
                    <a:gd name="T6" fmla="*/ 78 w 102"/>
                    <a:gd name="T7" fmla="*/ 0 h 180"/>
                    <a:gd name="T8" fmla="*/ 15 w 102"/>
                    <a:gd name="T9" fmla="*/ 79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80">
                      <a:moveTo>
                        <a:pt x="15" y="79"/>
                      </a:moveTo>
                      <a:cubicBezTo>
                        <a:pt x="0" y="129"/>
                        <a:pt x="24" y="180"/>
                        <a:pt x="24" y="180"/>
                      </a:cubicBezTo>
                      <a:cubicBezTo>
                        <a:pt x="24" y="180"/>
                        <a:pt x="73" y="151"/>
                        <a:pt x="87" y="101"/>
                      </a:cubicBezTo>
                      <a:cubicBezTo>
                        <a:pt x="102" y="52"/>
                        <a:pt x="78" y="0"/>
                        <a:pt x="78" y="0"/>
                      </a:cubicBezTo>
                      <a:cubicBezTo>
                        <a:pt x="78" y="0"/>
                        <a:pt x="29" y="30"/>
                        <a:pt x="15" y="79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1" name="ïSľide">
                  <a:extLst>
                    <a:ext uri="{FF2B5EF4-FFF2-40B4-BE49-F238E27FC236}">
                      <a16:creationId xmlns:a16="http://schemas.microsoft.com/office/drawing/2014/main" xmlns="" id="{A1BD1970-CEBD-40BB-8C62-B58D6FE82ACB}"/>
                    </a:ext>
                  </a:extLst>
                </p:cNvPr>
                <p:cNvSpPr/>
                <p:nvPr/>
              </p:nvSpPr>
              <p:spPr bwMode="auto">
                <a:xfrm>
                  <a:off x="7383463" y="3890963"/>
                  <a:ext cx="184150" cy="187325"/>
                </a:xfrm>
                <a:custGeom>
                  <a:avLst/>
                  <a:gdLst>
                    <a:gd name="T0" fmla="*/ 39 w 132"/>
                    <a:gd name="T1" fmla="*/ 40 h 134"/>
                    <a:gd name="T2" fmla="*/ 0 w 132"/>
                    <a:gd name="T3" fmla="*/ 134 h 134"/>
                    <a:gd name="T4" fmla="*/ 93 w 132"/>
                    <a:gd name="T5" fmla="*/ 94 h 134"/>
                    <a:gd name="T6" fmla="*/ 132 w 132"/>
                    <a:gd name="T7" fmla="*/ 0 h 134"/>
                    <a:gd name="T8" fmla="*/ 39 w 132"/>
                    <a:gd name="T9" fmla="*/ 4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" h="134">
                      <a:moveTo>
                        <a:pt x="39" y="40"/>
                      </a:moveTo>
                      <a:cubicBezTo>
                        <a:pt x="3" y="77"/>
                        <a:pt x="0" y="134"/>
                        <a:pt x="0" y="134"/>
                      </a:cubicBezTo>
                      <a:cubicBezTo>
                        <a:pt x="0" y="134"/>
                        <a:pt x="57" y="130"/>
                        <a:pt x="93" y="94"/>
                      </a:cubicBezTo>
                      <a:cubicBezTo>
                        <a:pt x="129" y="57"/>
                        <a:pt x="132" y="0"/>
                        <a:pt x="132" y="0"/>
                      </a:cubicBezTo>
                      <a:cubicBezTo>
                        <a:pt x="132" y="0"/>
                        <a:pt x="75" y="3"/>
                        <a:pt x="39" y="40"/>
                      </a:cubicBezTo>
                      <a:close/>
                    </a:path>
                  </a:pathLst>
                </a:custGeom>
                <a:solidFill>
                  <a:srgbClr val="0096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1468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22" name="组合 121"/>
          <p:cNvGrpSpPr/>
          <p:nvPr/>
        </p:nvGrpSpPr>
        <p:grpSpPr>
          <a:xfrm>
            <a:off x="4505072" y="938145"/>
            <a:ext cx="3181856" cy="3184593"/>
            <a:chOff x="3833812" y="0"/>
            <a:chExt cx="3690938" cy="369411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4F69230-F3A6-4586-9371-A858F4763E9F}"/>
                </a:ext>
              </a:extLst>
            </p:cNvPr>
            <p:cNvSpPr txBox="1"/>
            <p:nvPr/>
          </p:nvSpPr>
          <p:spPr>
            <a:xfrm>
              <a:off x="5109579" y="1324200"/>
              <a:ext cx="102351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2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04</a:t>
              </a:r>
              <a:endParaRPr lang="zh-CN" altLang="en-US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429125" y="2757488"/>
              <a:ext cx="165100" cy="169863"/>
            </a:xfrm>
            <a:custGeom>
              <a:avLst/>
              <a:gdLst>
                <a:gd name="T0" fmla="*/ 104 w 104"/>
                <a:gd name="T1" fmla="*/ 59 h 107"/>
                <a:gd name="T2" fmla="*/ 54 w 104"/>
                <a:gd name="T3" fmla="*/ 107 h 107"/>
                <a:gd name="T4" fmla="*/ 0 w 104"/>
                <a:gd name="T5" fmla="*/ 48 h 107"/>
                <a:gd name="T6" fmla="*/ 50 w 104"/>
                <a:gd name="T7" fmla="*/ 0 h 107"/>
                <a:gd name="T8" fmla="*/ 104 w 104"/>
                <a:gd name="T9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7">
                  <a:moveTo>
                    <a:pt x="104" y="59"/>
                  </a:moveTo>
                  <a:lnTo>
                    <a:pt x="54" y="107"/>
                  </a:lnTo>
                  <a:lnTo>
                    <a:pt x="0" y="48"/>
                  </a:lnTo>
                  <a:lnTo>
                    <a:pt x="50" y="0"/>
                  </a:lnTo>
                  <a:lnTo>
                    <a:pt x="104" y="59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014787" y="2279650"/>
              <a:ext cx="658813" cy="719138"/>
            </a:xfrm>
            <a:custGeom>
              <a:avLst/>
              <a:gdLst>
                <a:gd name="T0" fmla="*/ 171 w 415"/>
                <a:gd name="T1" fmla="*/ 453 h 453"/>
                <a:gd name="T2" fmla="*/ 415 w 415"/>
                <a:gd name="T3" fmla="*/ 232 h 453"/>
                <a:gd name="T4" fmla="*/ 225 w 415"/>
                <a:gd name="T5" fmla="*/ 168 h 453"/>
                <a:gd name="T6" fmla="*/ 292 w 415"/>
                <a:gd name="T7" fmla="*/ 119 h 453"/>
                <a:gd name="T8" fmla="*/ 152 w 415"/>
                <a:gd name="T9" fmla="*/ 81 h 453"/>
                <a:gd name="T10" fmla="*/ 192 w 415"/>
                <a:gd name="T11" fmla="*/ 41 h 453"/>
                <a:gd name="T12" fmla="*/ 0 w 415"/>
                <a:gd name="T13" fmla="*/ 0 h 453"/>
                <a:gd name="T14" fmla="*/ 17 w 415"/>
                <a:gd name="T15" fmla="*/ 204 h 453"/>
                <a:gd name="T16" fmla="*/ 74 w 415"/>
                <a:gd name="T17" fmla="*/ 145 h 453"/>
                <a:gd name="T18" fmla="*/ 71 w 415"/>
                <a:gd name="T19" fmla="*/ 308 h 453"/>
                <a:gd name="T20" fmla="*/ 126 w 415"/>
                <a:gd name="T21" fmla="*/ 242 h 453"/>
                <a:gd name="T22" fmla="*/ 171 w 415"/>
                <a:gd name="T2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53">
                  <a:moveTo>
                    <a:pt x="171" y="453"/>
                  </a:moveTo>
                  <a:lnTo>
                    <a:pt x="415" y="232"/>
                  </a:lnTo>
                  <a:lnTo>
                    <a:pt x="225" y="168"/>
                  </a:lnTo>
                  <a:lnTo>
                    <a:pt x="292" y="119"/>
                  </a:lnTo>
                  <a:lnTo>
                    <a:pt x="152" y="81"/>
                  </a:lnTo>
                  <a:lnTo>
                    <a:pt x="192" y="41"/>
                  </a:lnTo>
                  <a:lnTo>
                    <a:pt x="0" y="0"/>
                  </a:lnTo>
                  <a:lnTo>
                    <a:pt x="17" y="204"/>
                  </a:lnTo>
                  <a:lnTo>
                    <a:pt x="74" y="145"/>
                  </a:lnTo>
                  <a:lnTo>
                    <a:pt x="71" y="308"/>
                  </a:lnTo>
                  <a:lnTo>
                    <a:pt x="126" y="242"/>
                  </a:lnTo>
                  <a:lnTo>
                    <a:pt x="171" y="4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832475" y="2851150"/>
              <a:ext cx="127000" cy="136525"/>
            </a:xfrm>
            <a:custGeom>
              <a:avLst/>
              <a:gdLst>
                <a:gd name="T0" fmla="*/ 47 w 80"/>
                <a:gd name="T1" fmla="*/ 86 h 86"/>
                <a:gd name="T2" fmla="*/ 0 w 80"/>
                <a:gd name="T3" fmla="*/ 57 h 86"/>
                <a:gd name="T4" fmla="*/ 35 w 80"/>
                <a:gd name="T5" fmla="*/ 0 h 86"/>
                <a:gd name="T6" fmla="*/ 80 w 80"/>
                <a:gd name="T7" fmla="*/ 29 h 86"/>
                <a:gd name="T8" fmla="*/ 47 w 8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6">
                  <a:moveTo>
                    <a:pt x="47" y="86"/>
                  </a:moveTo>
                  <a:lnTo>
                    <a:pt x="0" y="57"/>
                  </a:lnTo>
                  <a:lnTo>
                    <a:pt x="35" y="0"/>
                  </a:lnTo>
                  <a:lnTo>
                    <a:pt x="80" y="29"/>
                  </a:lnTo>
                  <a:lnTo>
                    <a:pt x="47" y="86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722937" y="2408238"/>
              <a:ext cx="523875" cy="598488"/>
            </a:xfrm>
            <a:custGeom>
              <a:avLst/>
              <a:gdLst>
                <a:gd name="T0" fmla="*/ 0 w 330"/>
                <a:gd name="T1" fmla="*/ 232 h 377"/>
                <a:gd name="T2" fmla="*/ 228 w 330"/>
                <a:gd name="T3" fmla="*/ 377 h 377"/>
                <a:gd name="T4" fmla="*/ 237 w 330"/>
                <a:gd name="T5" fmla="*/ 213 h 377"/>
                <a:gd name="T6" fmla="*/ 289 w 330"/>
                <a:gd name="T7" fmla="*/ 256 h 377"/>
                <a:gd name="T8" fmla="*/ 289 w 330"/>
                <a:gd name="T9" fmla="*/ 137 h 377"/>
                <a:gd name="T10" fmla="*/ 330 w 330"/>
                <a:gd name="T11" fmla="*/ 161 h 377"/>
                <a:gd name="T12" fmla="*/ 320 w 330"/>
                <a:gd name="T13" fmla="*/ 0 h 377"/>
                <a:gd name="T14" fmla="*/ 164 w 330"/>
                <a:gd name="T15" fmla="*/ 59 h 377"/>
                <a:gd name="T16" fmla="*/ 223 w 330"/>
                <a:gd name="T17" fmla="*/ 90 h 377"/>
                <a:gd name="T18" fmla="*/ 93 w 330"/>
                <a:gd name="T19" fmla="*/ 123 h 377"/>
                <a:gd name="T20" fmla="*/ 157 w 330"/>
                <a:gd name="T21" fmla="*/ 151 h 377"/>
                <a:gd name="T22" fmla="*/ 0 w 330"/>
                <a:gd name="T23" fmla="*/ 2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77">
                  <a:moveTo>
                    <a:pt x="0" y="232"/>
                  </a:moveTo>
                  <a:lnTo>
                    <a:pt x="228" y="377"/>
                  </a:lnTo>
                  <a:lnTo>
                    <a:pt x="237" y="213"/>
                  </a:lnTo>
                  <a:lnTo>
                    <a:pt x="289" y="256"/>
                  </a:lnTo>
                  <a:lnTo>
                    <a:pt x="289" y="137"/>
                  </a:lnTo>
                  <a:lnTo>
                    <a:pt x="330" y="161"/>
                  </a:lnTo>
                  <a:lnTo>
                    <a:pt x="320" y="0"/>
                  </a:lnTo>
                  <a:lnTo>
                    <a:pt x="164" y="59"/>
                  </a:lnTo>
                  <a:lnTo>
                    <a:pt x="223" y="90"/>
                  </a:lnTo>
                  <a:lnTo>
                    <a:pt x="93" y="123"/>
                  </a:lnTo>
                  <a:lnTo>
                    <a:pt x="157" y="151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362575" y="57150"/>
              <a:ext cx="206375" cy="203200"/>
            </a:xfrm>
            <a:custGeom>
              <a:avLst/>
              <a:gdLst>
                <a:gd name="T0" fmla="*/ 47 w 55"/>
                <a:gd name="T1" fmla="*/ 16 h 54"/>
                <a:gd name="T2" fmla="*/ 42 w 55"/>
                <a:gd name="T3" fmla="*/ 51 h 54"/>
                <a:gd name="T4" fmla="*/ 28 w 55"/>
                <a:gd name="T5" fmla="*/ 54 h 54"/>
                <a:gd name="T6" fmla="*/ 7 w 55"/>
                <a:gd name="T7" fmla="*/ 42 h 54"/>
                <a:gd name="T8" fmla="*/ 9 w 55"/>
                <a:gd name="T9" fmla="*/ 10 h 54"/>
                <a:gd name="T10" fmla="*/ 13 w 55"/>
                <a:gd name="T11" fmla="*/ 7 h 54"/>
                <a:gd name="T12" fmla="*/ 47 w 55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4">
                  <a:moveTo>
                    <a:pt x="47" y="16"/>
                  </a:moveTo>
                  <a:cubicBezTo>
                    <a:pt x="55" y="28"/>
                    <a:pt x="53" y="43"/>
                    <a:pt x="42" y="51"/>
                  </a:cubicBezTo>
                  <a:cubicBezTo>
                    <a:pt x="38" y="53"/>
                    <a:pt x="33" y="54"/>
                    <a:pt x="28" y="54"/>
                  </a:cubicBezTo>
                  <a:cubicBezTo>
                    <a:pt x="20" y="54"/>
                    <a:pt x="12" y="50"/>
                    <a:pt x="7" y="42"/>
                  </a:cubicBezTo>
                  <a:cubicBezTo>
                    <a:pt x="0" y="32"/>
                    <a:pt x="1" y="18"/>
                    <a:pt x="9" y="10"/>
                  </a:cubicBezTo>
                  <a:cubicBezTo>
                    <a:pt x="10" y="9"/>
                    <a:pt x="12" y="8"/>
                    <a:pt x="13" y="7"/>
                  </a:cubicBezTo>
                  <a:cubicBezTo>
                    <a:pt x="24" y="0"/>
                    <a:pt x="39" y="4"/>
                    <a:pt x="47" y="16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511675" y="166688"/>
              <a:ext cx="933450" cy="676275"/>
            </a:xfrm>
            <a:custGeom>
              <a:avLst/>
              <a:gdLst>
                <a:gd name="T0" fmla="*/ 40 w 248"/>
                <a:gd name="T1" fmla="*/ 180 h 180"/>
                <a:gd name="T2" fmla="*/ 48 w 248"/>
                <a:gd name="T3" fmla="*/ 62 h 180"/>
                <a:gd name="T4" fmla="*/ 148 w 248"/>
                <a:gd name="T5" fmla="*/ 34 h 180"/>
                <a:gd name="T6" fmla="*/ 209 w 248"/>
                <a:gd name="T7" fmla="*/ 37 h 180"/>
                <a:gd name="T8" fmla="*/ 213 w 248"/>
                <a:gd name="T9" fmla="*/ 5 h 180"/>
                <a:gd name="T10" fmla="*/ 242 w 248"/>
                <a:gd name="T11" fmla="*/ 0 h 180"/>
                <a:gd name="T12" fmla="*/ 244 w 248"/>
                <a:gd name="T13" fmla="*/ 8 h 180"/>
                <a:gd name="T14" fmla="*/ 226 w 248"/>
                <a:gd name="T15" fmla="*/ 15 h 180"/>
                <a:gd name="T16" fmla="*/ 230 w 248"/>
                <a:gd name="T17" fmla="*/ 66 h 180"/>
                <a:gd name="T18" fmla="*/ 181 w 248"/>
                <a:gd name="T19" fmla="*/ 88 h 180"/>
                <a:gd name="T20" fmla="*/ 40 w 248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80">
                  <a:moveTo>
                    <a:pt x="40" y="180"/>
                  </a:moveTo>
                  <a:cubicBezTo>
                    <a:pt x="40" y="180"/>
                    <a:pt x="0" y="108"/>
                    <a:pt x="48" y="62"/>
                  </a:cubicBezTo>
                  <a:cubicBezTo>
                    <a:pt x="95" y="17"/>
                    <a:pt x="125" y="28"/>
                    <a:pt x="148" y="34"/>
                  </a:cubicBezTo>
                  <a:cubicBezTo>
                    <a:pt x="172" y="40"/>
                    <a:pt x="203" y="49"/>
                    <a:pt x="209" y="37"/>
                  </a:cubicBezTo>
                  <a:cubicBezTo>
                    <a:pt x="215" y="25"/>
                    <a:pt x="205" y="9"/>
                    <a:pt x="213" y="5"/>
                  </a:cubicBezTo>
                  <a:cubicBezTo>
                    <a:pt x="222" y="0"/>
                    <a:pt x="242" y="0"/>
                    <a:pt x="242" y="0"/>
                  </a:cubicBezTo>
                  <a:cubicBezTo>
                    <a:pt x="242" y="0"/>
                    <a:pt x="248" y="4"/>
                    <a:pt x="244" y="8"/>
                  </a:cubicBezTo>
                  <a:cubicBezTo>
                    <a:pt x="244" y="8"/>
                    <a:pt x="230" y="6"/>
                    <a:pt x="226" y="15"/>
                  </a:cubicBezTo>
                  <a:cubicBezTo>
                    <a:pt x="222" y="23"/>
                    <a:pt x="237" y="50"/>
                    <a:pt x="230" y="66"/>
                  </a:cubicBezTo>
                  <a:cubicBezTo>
                    <a:pt x="223" y="82"/>
                    <a:pt x="181" y="88"/>
                    <a:pt x="181" y="88"/>
                  </a:cubicBezTo>
                  <a:cubicBezTo>
                    <a:pt x="181" y="88"/>
                    <a:pt x="69" y="144"/>
                    <a:pt x="40" y="180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640262" y="358775"/>
              <a:ext cx="596900" cy="638175"/>
            </a:xfrm>
            <a:custGeom>
              <a:avLst/>
              <a:gdLst>
                <a:gd name="T0" fmla="*/ 19 w 159"/>
                <a:gd name="T1" fmla="*/ 163 h 170"/>
                <a:gd name="T2" fmla="*/ 46 w 159"/>
                <a:gd name="T3" fmla="*/ 156 h 170"/>
                <a:gd name="T4" fmla="*/ 79 w 159"/>
                <a:gd name="T5" fmla="*/ 86 h 170"/>
                <a:gd name="T6" fmla="*/ 132 w 159"/>
                <a:gd name="T7" fmla="*/ 56 h 170"/>
                <a:gd name="T8" fmla="*/ 141 w 159"/>
                <a:gd name="T9" fmla="*/ 26 h 170"/>
                <a:gd name="T10" fmla="*/ 82 w 159"/>
                <a:gd name="T11" fmla="*/ 34 h 170"/>
                <a:gd name="T12" fmla="*/ 15 w 159"/>
                <a:gd name="T13" fmla="*/ 111 h 170"/>
                <a:gd name="T14" fmla="*/ 19 w 159"/>
                <a:gd name="T15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70">
                  <a:moveTo>
                    <a:pt x="19" y="163"/>
                  </a:moveTo>
                  <a:cubicBezTo>
                    <a:pt x="33" y="167"/>
                    <a:pt x="44" y="170"/>
                    <a:pt x="46" y="156"/>
                  </a:cubicBezTo>
                  <a:cubicBezTo>
                    <a:pt x="47" y="142"/>
                    <a:pt x="49" y="114"/>
                    <a:pt x="79" y="86"/>
                  </a:cubicBezTo>
                  <a:cubicBezTo>
                    <a:pt x="108" y="59"/>
                    <a:pt x="124" y="57"/>
                    <a:pt x="132" y="56"/>
                  </a:cubicBezTo>
                  <a:cubicBezTo>
                    <a:pt x="139" y="55"/>
                    <a:pt x="159" y="51"/>
                    <a:pt x="141" y="26"/>
                  </a:cubicBezTo>
                  <a:cubicBezTo>
                    <a:pt x="123" y="0"/>
                    <a:pt x="104" y="15"/>
                    <a:pt x="82" y="34"/>
                  </a:cubicBezTo>
                  <a:cubicBezTo>
                    <a:pt x="59" y="53"/>
                    <a:pt x="31" y="82"/>
                    <a:pt x="15" y="111"/>
                  </a:cubicBezTo>
                  <a:cubicBezTo>
                    <a:pt x="0" y="140"/>
                    <a:pt x="0" y="157"/>
                    <a:pt x="19" y="16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205537" y="3024188"/>
              <a:ext cx="198438" cy="207963"/>
            </a:xfrm>
            <a:custGeom>
              <a:avLst/>
              <a:gdLst>
                <a:gd name="T0" fmla="*/ 49 w 53"/>
                <a:gd name="T1" fmla="*/ 23 h 55"/>
                <a:gd name="T2" fmla="*/ 32 w 53"/>
                <a:gd name="T3" fmla="*/ 54 h 55"/>
                <a:gd name="T4" fmla="*/ 18 w 53"/>
                <a:gd name="T5" fmla="*/ 53 h 55"/>
                <a:gd name="T6" fmla="*/ 3 w 53"/>
                <a:gd name="T7" fmla="*/ 35 h 55"/>
                <a:gd name="T8" fmla="*/ 15 w 53"/>
                <a:gd name="T9" fmla="*/ 5 h 55"/>
                <a:gd name="T10" fmla="*/ 19 w 53"/>
                <a:gd name="T11" fmla="*/ 4 h 55"/>
                <a:gd name="T12" fmla="*/ 49 w 53"/>
                <a:gd name="T1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5">
                  <a:moveTo>
                    <a:pt x="49" y="23"/>
                  </a:moveTo>
                  <a:cubicBezTo>
                    <a:pt x="53" y="37"/>
                    <a:pt x="45" y="51"/>
                    <a:pt x="32" y="54"/>
                  </a:cubicBezTo>
                  <a:cubicBezTo>
                    <a:pt x="27" y="55"/>
                    <a:pt x="23" y="55"/>
                    <a:pt x="18" y="53"/>
                  </a:cubicBezTo>
                  <a:cubicBezTo>
                    <a:pt x="11" y="50"/>
                    <a:pt x="5" y="43"/>
                    <a:pt x="3" y="35"/>
                  </a:cubicBezTo>
                  <a:cubicBezTo>
                    <a:pt x="0" y="22"/>
                    <a:pt x="5" y="10"/>
                    <a:pt x="15" y="5"/>
                  </a:cubicBezTo>
                  <a:cubicBezTo>
                    <a:pt x="16" y="5"/>
                    <a:pt x="18" y="4"/>
                    <a:pt x="19" y="4"/>
                  </a:cubicBezTo>
                  <a:cubicBezTo>
                    <a:pt x="32" y="0"/>
                    <a:pt x="45" y="9"/>
                    <a:pt x="49" y="2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67325" y="2994025"/>
              <a:ext cx="1012825" cy="504825"/>
            </a:xfrm>
            <a:custGeom>
              <a:avLst/>
              <a:gdLst>
                <a:gd name="T0" fmla="*/ 13 w 269"/>
                <a:gd name="T1" fmla="*/ 134 h 134"/>
                <a:gd name="T2" fmla="*/ 60 w 269"/>
                <a:gd name="T3" fmla="*/ 27 h 134"/>
                <a:gd name="T4" fmla="*/ 164 w 269"/>
                <a:gd name="T5" fmla="*/ 34 h 134"/>
                <a:gd name="T6" fmla="*/ 221 w 269"/>
                <a:gd name="T7" fmla="*/ 57 h 134"/>
                <a:gd name="T8" fmla="*/ 236 w 269"/>
                <a:gd name="T9" fmla="*/ 28 h 134"/>
                <a:gd name="T10" fmla="*/ 264 w 269"/>
                <a:gd name="T11" fmla="*/ 33 h 134"/>
                <a:gd name="T12" fmla="*/ 263 w 269"/>
                <a:gd name="T13" fmla="*/ 41 h 134"/>
                <a:gd name="T14" fmla="*/ 244 w 269"/>
                <a:gd name="T15" fmla="*/ 42 h 134"/>
                <a:gd name="T16" fmla="*/ 231 w 269"/>
                <a:gd name="T17" fmla="*/ 91 h 134"/>
                <a:gd name="T18" fmla="*/ 177 w 269"/>
                <a:gd name="T19" fmla="*/ 95 h 134"/>
                <a:gd name="T20" fmla="*/ 13 w 269"/>
                <a:gd name="T2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134">
                  <a:moveTo>
                    <a:pt x="13" y="134"/>
                  </a:moveTo>
                  <a:cubicBezTo>
                    <a:pt x="13" y="134"/>
                    <a:pt x="0" y="54"/>
                    <a:pt x="60" y="27"/>
                  </a:cubicBezTo>
                  <a:cubicBezTo>
                    <a:pt x="120" y="0"/>
                    <a:pt x="144" y="20"/>
                    <a:pt x="164" y="34"/>
                  </a:cubicBezTo>
                  <a:cubicBezTo>
                    <a:pt x="184" y="47"/>
                    <a:pt x="211" y="66"/>
                    <a:pt x="221" y="57"/>
                  </a:cubicBezTo>
                  <a:cubicBezTo>
                    <a:pt x="230" y="48"/>
                    <a:pt x="226" y="29"/>
                    <a:pt x="236" y="28"/>
                  </a:cubicBezTo>
                  <a:cubicBezTo>
                    <a:pt x="245" y="26"/>
                    <a:pt x="264" y="33"/>
                    <a:pt x="264" y="33"/>
                  </a:cubicBezTo>
                  <a:cubicBezTo>
                    <a:pt x="264" y="33"/>
                    <a:pt x="269" y="39"/>
                    <a:pt x="263" y="41"/>
                  </a:cubicBezTo>
                  <a:cubicBezTo>
                    <a:pt x="263" y="41"/>
                    <a:pt x="251" y="35"/>
                    <a:pt x="244" y="42"/>
                  </a:cubicBezTo>
                  <a:cubicBezTo>
                    <a:pt x="238" y="48"/>
                    <a:pt x="243" y="78"/>
                    <a:pt x="231" y="91"/>
                  </a:cubicBezTo>
                  <a:cubicBezTo>
                    <a:pt x="219" y="104"/>
                    <a:pt x="177" y="95"/>
                    <a:pt x="177" y="95"/>
                  </a:cubicBezTo>
                  <a:cubicBezTo>
                    <a:pt x="177" y="95"/>
                    <a:pt x="53" y="110"/>
                    <a:pt x="13" y="13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264150" y="3194050"/>
              <a:ext cx="695325" cy="500063"/>
            </a:xfrm>
            <a:custGeom>
              <a:avLst/>
              <a:gdLst>
                <a:gd name="T0" fmla="*/ 15 w 185"/>
                <a:gd name="T1" fmla="*/ 118 h 133"/>
                <a:gd name="T2" fmla="*/ 43 w 185"/>
                <a:gd name="T3" fmla="*/ 120 h 133"/>
                <a:gd name="T4" fmla="*/ 97 w 185"/>
                <a:gd name="T5" fmla="*/ 66 h 133"/>
                <a:gd name="T6" fmla="*/ 157 w 185"/>
                <a:gd name="T7" fmla="*/ 55 h 133"/>
                <a:gd name="T8" fmla="*/ 177 w 185"/>
                <a:gd name="T9" fmla="*/ 30 h 133"/>
                <a:gd name="T10" fmla="*/ 118 w 185"/>
                <a:gd name="T11" fmla="*/ 18 h 133"/>
                <a:gd name="T12" fmla="*/ 29 w 185"/>
                <a:gd name="T13" fmla="*/ 68 h 133"/>
                <a:gd name="T14" fmla="*/ 15 w 185"/>
                <a:gd name="T15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33">
                  <a:moveTo>
                    <a:pt x="15" y="118"/>
                  </a:moveTo>
                  <a:cubicBezTo>
                    <a:pt x="27" y="126"/>
                    <a:pt x="36" y="133"/>
                    <a:pt x="43" y="120"/>
                  </a:cubicBezTo>
                  <a:cubicBezTo>
                    <a:pt x="49" y="108"/>
                    <a:pt x="60" y="82"/>
                    <a:pt x="97" y="66"/>
                  </a:cubicBezTo>
                  <a:cubicBezTo>
                    <a:pt x="134" y="50"/>
                    <a:pt x="150" y="54"/>
                    <a:pt x="157" y="55"/>
                  </a:cubicBezTo>
                  <a:cubicBezTo>
                    <a:pt x="165" y="57"/>
                    <a:pt x="185" y="60"/>
                    <a:pt x="177" y="30"/>
                  </a:cubicBezTo>
                  <a:cubicBezTo>
                    <a:pt x="168" y="0"/>
                    <a:pt x="145" y="8"/>
                    <a:pt x="118" y="18"/>
                  </a:cubicBezTo>
                  <a:cubicBezTo>
                    <a:pt x="90" y="28"/>
                    <a:pt x="53" y="46"/>
                    <a:pt x="29" y="68"/>
                  </a:cubicBezTo>
                  <a:cubicBezTo>
                    <a:pt x="5" y="91"/>
                    <a:pt x="0" y="107"/>
                    <a:pt x="15" y="11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261100" y="271463"/>
              <a:ext cx="639763" cy="700088"/>
            </a:xfrm>
            <a:custGeom>
              <a:avLst/>
              <a:gdLst>
                <a:gd name="T0" fmla="*/ 103 w 170"/>
                <a:gd name="T1" fmla="*/ 129 h 186"/>
                <a:gd name="T2" fmla="*/ 87 w 170"/>
                <a:gd name="T3" fmla="*/ 142 h 186"/>
                <a:gd name="T4" fmla="*/ 60 w 170"/>
                <a:gd name="T5" fmla="*/ 161 h 186"/>
                <a:gd name="T6" fmla="*/ 42 w 170"/>
                <a:gd name="T7" fmla="*/ 173 h 186"/>
                <a:gd name="T8" fmla="*/ 19 w 170"/>
                <a:gd name="T9" fmla="*/ 186 h 186"/>
                <a:gd name="T10" fmla="*/ 0 w 170"/>
                <a:gd name="T11" fmla="*/ 163 h 186"/>
                <a:gd name="T12" fmla="*/ 10 w 170"/>
                <a:gd name="T13" fmla="*/ 155 h 186"/>
                <a:gd name="T14" fmla="*/ 38 w 170"/>
                <a:gd name="T15" fmla="*/ 136 h 186"/>
                <a:gd name="T16" fmla="*/ 55 w 170"/>
                <a:gd name="T17" fmla="*/ 124 h 186"/>
                <a:gd name="T18" fmla="*/ 83 w 170"/>
                <a:gd name="T19" fmla="*/ 103 h 186"/>
                <a:gd name="T20" fmla="*/ 99 w 170"/>
                <a:gd name="T21" fmla="*/ 91 h 186"/>
                <a:gd name="T22" fmla="*/ 123 w 170"/>
                <a:gd name="T23" fmla="*/ 69 h 186"/>
                <a:gd name="T24" fmla="*/ 135 w 170"/>
                <a:gd name="T25" fmla="*/ 57 h 186"/>
                <a:gd name="T26" fmla="*/ 141 w 170"/>
                <a:gd name="T27" fmla="*/ 42 h 186"/>
                <a:gd name="T28" fmla="*/ 140 w 170"/>
                <a:gd name="T29" fmla="*/ 40 h 186"/>
                <a:gd name="T30" fmla="*/ 123 w 170"/>
                <a:gd name="T31" fmla="*/ 40 h 186"/>
                <a:gd name="T32" fmla="*/ 100 w 170"/>
                <a:gd name="T33" fmla="*/ 53 h 186"/>
                <a:gd name="T34" fmla="*/ 84 w 170"/>
                <a:gd name="T35" fmla="*/ 65 h 186"/>
                <a:gd name="T36" fmla="*/ 60 w 170"/>
                <a:gd name="T37" fmla="*/ 85 h 186"/>
                <a:gd name="T38" fmla="*/ 44 w 170"/>
                <a:gd name="T39" fmla="*/ 64 h 186"/>
                <a:gd name="T40" fmla="*/ 47 w 170"/>
                <a:gd name="T41" fmla="*/ 61 h 186"/>
                <a:gd name="T42" fmla="*/ 60 w 170"/>
                <a:gd name="T43" fmla="*/ 48 h 186"/>
                <a:gd name="T44" fmla="*/ 77 w 170"/>
                <a:gd name="T45" fmla="*/ 35 h 186"/>
                <a:gd name="T46" fmla="*/ 94 w 170"/>
                <a:gd name="T47" fmla="*/ 23 h 186"/>
                <a:gd name="T48" fmla="*/ 163 w 170"/>
                <a:gd name="T49" fmla="*/ 21 h 186"/>
                <a:gd name="T50" fmla="*/ 168 w 170"/>
                <a:gd name="T51" fmla="*/ 31 h 186"/>
                <a:gd name="T52" fmla="*/ 170 w 170"/>
                <a:gd name="T53" fmla="*/ 45 h 186"/>
                <a:gd name="T54" fmla="*/ 165 w 170"/>
                <a:gd name="T55" fmla="*/ 60 h 186"/>
                <a:gd name="T56" fmla="*/ 158 w 170"/>
                <a:gd name="T57" fmla="*/ 73 h 186"/>
                <a:gd name="T58" fmla="*/ 141 w 170"/>
                <a:gd name="T59" fmla="*/ 95 h 186"/>
                <a:gd name="T60" fmla="*/ 128 w 170"/>
                <a:gd name="T61" fmla="*/ 108 h 186"/>
                <a:gd name="T62" fmla="*/ 103 w 170"/>
                <a:gd name="T63" fmla="*/ 1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86">
                  <a:moveTo>
                    <a:pt x="103" y="129"/>
                  </a:moveTo>
                  <a:cubicBezTo>
                    <a:pt x="97" y="134"/>
                    <a:pt x="92" y="138"/>
                    <a:pt x="87" y="142"/>
                  </a:cubicBezTo>
                  <a:cubicBezTo>
                    <a:pt x="77" y="149"/>
                    <a:pt x="68" y="155"/>
                    <a:pt x="60" y="161"/>
                  </a:cubicBezTo>
                  <a:cubicBezTo>
                    <a:pt x="53" y="165"/>
                    <a:pt x="47" y="169"/>
                    <a:pt x="42" y="173"/>
                  </a:cubicBezTo>
                  <a:cubicBezTo>
                    <a:pt x="28" y="181"/>
                    <a:pt x="19" y="186"/>
                    <a:pt x="19" y="18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4" y="160"/>
                    <a:pt x="10" y="155"/>
                  </a:cubicBezTo>
                  <a:cubicBezTo>
                    <a:pt x="17" y="151"/>
                    <a:pt x="27" y="144"/>
                    <a:pt x="38" y="136"/>
                  </a:cubicBezTo>
                  <a:cubicBezTo>
                    <a:pt x="43" y="133"/>
                    <a:pt x="49" y="128"/>
                    <a:pt x="55" y="124"/>
                  </a:cubicBezTo>
                  <a:cubicBezTo>
                    <a:pt x="64" y="117"/>
                    <a:pt x="74" y="110"/>
                    <a:pt x="83" y="103"/>
                  </a:cubicBezTo>
                  <a:cubicBezTo>
                    <a:pt x="89" y="99"/>
                    <a:pt x="94" y="95"/>
                    <a:pt x="99" y="91"/>
                  </a:cubicBezTo>
                  <a:cubicBezTo>
                    <a:pt x="108" y="83"/>
                    <a:pt x="116" y="76"/>
                    <a:pt x="123" y="69"/>
                  </a:cubicBezTo>
                  <a:cubicBezTo>
                    <a:pt x="128" y="65"/>
                    <a:pt x="132" y="60"/>
                    <a:pt x="135" y="57"/>
                  </a:cubicBezTo>
                  <a:cubicBezTo>
                    <a:pt x="140" y="50"/>
                    <a:pt x="142" y="45"/>
                    <a:pt x="141" y="42"/>
                  </a:cubicBezTo>
                  <a:cubicBezTo>
                    <a:pt x="141" y="41"/>
                    <a:pt x="141" y="41"/>
                    <a:pt x="140" y="40"/>
                  </a:cubicBezTo>
                  <a:cubicBezTo>
                    <a:pt x="137" y="36"/>
                    <a:pt x="131" y="36"/>
                    <a:pt x="123" y="40"/>
                  </a:cubicBezTo>
                  <a:cubicBezTo>
                    <a:pt x="116" y="42"/>
                    <a:pt x="108" y="47"/>
                    <a:pt x="100" y="53"/>
                  </a:cubicBezTo>
                  <a:cubicBezTo>
                    <a:pt x="94" y="57"/>
                    <a:pt x="89" y="61"/>
                    <a:pt x="84" y="65"/>
                  </a:cubicBezTo>
                  <a:cubicBezTo>
                    <a:pt x="70" y="75"/>
                    <a:pt x="60" y="85"/>
                    <a:pt x="60" y="8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5" y="63"/>
                    <a:pt x="47" y="61"/>
                  </a:cubicBezTo>
                  <a:cubicBezTo>
                    <a:pt x="50" y="58"/>
                    <a:pt x="54" y="54"/>
                    <a:pt x="60" y="48"/>
                  </a:cubicBezTo>
                  <a:cubicBezTo>
                    <a:pt x="65" y="44"/>
                    <a:pt x="70" y="39"/>
                    <a:pt x="77" y="35"/>
                  </a:cubicBezTo>
                  <a:cubicBezTo>
                    <a:pt x="82" y="30"/>
                    <a:pt x="88" y="26"/>
                    <a:pt x="94" y="23"/>
                  </a:cubicBezTo>
                  <a:cubicBezTo>
                    <a:pt x="118" y="8"/>
                    <a:pt x="145" y="0"/>
                    <a:pt x="163" y="21"/>
                  </a:cubicBezTo>
                  <a:cubicBezTo>
                    <a:pt x="165" y="24"/>
                    <a:pt x="167" y="27"/>
                    <a:pt x="168" y="31"/>
                  </a:cubicBezTo>
                  <a:cubicBezTo>
                    <a:pt x="170" y="35"/>
                    <a:pt x="170" y="40"/>
                    <a:pt x="170" y="45"/>
                  </a:cubicBezTo>
                  <a:cubicBezTo>
                    <a:pt x="169" y="50"/>
                    <a:pt x="168" y="55"/>
                    <a:pt x="165" y="60"/>
                  </a:cubicBezTo>
                  <a:cubicBezTo>
                    <a:pt x="164" y="64"/>
                    <a:pt x="161" y="69"/>
                    <a:pt x="158" y="73"/>
                  </a:cubicBezTo>
                  <a:cubicBezTo>
                    <a:pt x="153" y="80"/>
                    <a:pt x="147" y="88"/>
                    <a:pt x="141" y="95"/>
                  </a:cubicBezTo>
                  <a:cubicBezTo>
                    <a:pt x="137" y="99"/>
                    <a:pt x="132" y="104"/>
                    <a:pt x="128" y="108"/>
                  </a:cubicBezTo>
                  <a:cubicBezTo>
                    <a:pt x="120" y="115"/>
                    <a:pt x="111" y="123"/>
                    <a:pt x="103" y="129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6551612" y="358775"/>
              <a:ext cx="349250" cy="82550"/>
            </a:xfrm>
            <a:custGeom>
              <a:avLst/>
              <a:gdLst>
                <a:gd name="T0" fmla="*/ 93 w 93"/>
                <a:gd name="T1" fmla="*/ 22 h 22"/>
                <a:gd name="T2" fmla="*/ 64 w 93"/>
                <a:gd name="T3" fmla="*/ 19 h 22"/>
                <a:gd name="T4" fmla="*/ 63 w 93"/>
                <a:gd name="T5" fmla="*/ 17 h 22"/>
                <a:gd name="T6" fmla="*/ 46 w 93"/>
                <a:gd name="T7" fmla="*/ 17 h 22"/>
                <a:gd name="T8" fmla="*/ 0 w 93"/>
                <a:gd name="T9" fmla="*/ 12 h 22"/>
                <a:gd name="T10" fmla="*/ 17 w 93"/>
                <a:gd name="T11" fmla="*/ 0 h 22"/>
                <a:gd name="T12" fmla="*/ 91 w 93"/>
                <a:gd name="T13" fmla="*/ 8 h 22"/>
                <a:gd name="T14" fmla="*/ 93 w 93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2">
                  <a:moveTo>
                    <a:pt x="93" y="22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3" y="17"/>
                  </a:cubicBezTo>
                  <a:cubicBezTo>
                    <a:pt x="60" y="13"/>
                    <a:pt x="54" y="13"/>
                    <a:pt x="46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7"/>
                    <a:pt x="11" y="3"/>
                    <a:pt x="17" y="0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3" y="12"/>
                    <a:pt x="93" y="17"/>
                    <a:pt x="93" y="22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6437312" y="452438"/>
              <a:ext cx="200025" cy="63500"/>
            </a:xfrm>
            <a:custGeom>
              <a:avLst/>
              <a:gdLst>
                <a:gd name="T0" fmla="*/ 13 w 53"/>
                <a:gd name="T1" fmla="*/ 0 h 17"/>
                <a:gd name="T2" fmla="*/ 53 w 53"/>
                <a:gd name="T3" fmla="*/ 5 h 17"/>
                <a:gd name="T4" fmla="*/ 37 w 53"/>
                <a:gd name="T5" fmla="*/ 17 h 17"/>
                <a:gd name="T6" fmla="*/ 0 w 53"/>
                <a:gd name="T7" fmla="*/ 13 h 17"/>
                <a:gd name="T8" fmla="*/ 13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13" y="0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47" y="9"/>
                    <a:pt x="42" y="13"/>
                    <a:pt x="37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0"/>
                    <a:pt x="7" y="6"/>
                    <a:pt x="13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724650" y="485775"/>
              <a:ext cx="157163" cy="60325"/>
            </a:xfrm>
            <a:custGeom>
              <a:avLst/>
              <a:gdLst>
                <a:gd name="T0" fmla="*/ 35 w 42"/>
                <a:gd name="T1" fmla="*/ 16 h 16"/>
                <a:gd name="T2" fmla="*/ 0 w 42"/>
                <a:gd name="T3" fmla="*/ 12 h 16"/>
                <a:gd name="T4" fmla="*/ 12 w 42"/>
                <a:gd name="T5" fmla="*/ 0 h 16"/>
                <a:gd name="T6" fmla="*/ 42 w 42"/>
                <a:gd name="T7" fmla="*/ 3 h 16"/>
                <a:gd name="T8" fmla="*/ 35 w 4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35" y="1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8"/>
                    <a:pt x="9" y="3"/>
                    <a:pt x="12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7"/>
                    <a:pt x="38" y="12"/>
                    <a:pt x="35" y="16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573837" y="614363"/>
              <a:ext cx="217488" cy="63500"/>
            </a:xfrm>
            <a:custGeom>
              <a:avLst/>
              <a:gdLst>
                <a:gd name="T0" fmla="*/ 0 w 58"/>
                <a:gd name="T1" fmla="*/ 12 h 17"/>
                <a:gd name="T2" fmla="*/ 16 w 58"/>
                <a:gd name="T3" fmla="*/ 0 h 17"/>
                <a:gd name="T4" fmla="*/ 58 w 58"/>
                <a:gd name="T5" fmla="*/ 4 h 17"/>
                <a:gd name="T6" fmla="*/ 45 w 58"/>
                <a:gd name="T7" fmla="*/ 17 h 17"/>
                <a:gd name="T8" fmla="*/ 0 w 58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7">
                  <a:moveTo>
                    <a:pt x="0" y="12"/>
                  </a:moveTo>
                  <a:cubicBezTo>
                    <a:pt x="6" y="8"/>
                    <a:pt x="11" y="4"/>
                    <a:pt x="16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8"/>
                    <a:pt x="49" y="13"/>
                    <a:pt x="45" y="17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403975" y="738188"/>
              <a:ext cx="244475" cy="66675"/>
            </a:xfrm>
            <a:custGeom>
              <a:avLst/>
              <a:gdLst>
                <a:gd name="T0" fmla="*/ 65 w 65"/>
                <a:gd name="T1" fmla="*/ 5 h 18"/>
                <a:gd name="T2" fmla="*/ 49 w 65"/>
                <a:gd name="T3" fmla="*/ 18 h 18"/>
                <a:gd name="T4" fmla="*/ 0 w 65"/>
                <a:gd name="T5" fmla="*/ 12 h 18"/>
                <a:gd name="T6" fmla="*/ 17 w 65"/>
                <a:gd name="T7" fmla="*/ 0 h 18"/>
                <a:gd name="T8" fmla="*/ 65 w 6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">
                  <a:moveTo>
                    <a:pt x="65" y="5"/>
                  </a:moveTo>
                  <a:cubicBezTo>
                    <a:pt x="59" y="10"/>
                    <a:pt x="54" y="14"/>
                    <a:pt x="49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11" y="4"/>
                    <a:pt x="17" y="0"/>
                  </a:cubicBezTo>
                  <a:lnTo>
                    <a:pt x="65" y="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261100" y="854075"/>
              <a:ext cx="225425" cy="68263"/>
            </a:xfrm>
            <a:custGeom>
              <a:avLst/>
              <a:gdLst>
                <a:gd name="T0" fmla="*/ 60 w 60"/>
                <a:gd name="T1" fmla="*/ 6 h 18"/>
                <a:gd name="T2" fmla="*/ 42 w 60"/>
                <a:gd name="T3" fmla="*/ 18 h 18"/>
                <a:gd name="T4" fmla="*/ 4 w 60"/>
                <a:gd name="T5" fmla="*/ 14 h 18"/>
                <a:gd name="T6" fmla="*/ 0 w 60"/>
                <a:gd name="T7" fmla="*/ 8 h 18"/>
                <a:gd name="T8" fmla="*/ 10 w 60"/>
                <a:gd name="T9" fmla="*/ 0 h 18"/>
                <a:gd name="T10" fmla="*/ 60 w 60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8">
                  <a:moveTo>
                    <a:pt x="60" y="6"/>
                  </a:moveTo>
                  <a:cubicBezTo>
                    <a:pt x="53" y="10"/>
                    <a:pt x="47" y="14"/>
                    <a:pt x="42" y="1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4" y="5"/>
                    <a:pt x="10" y="0"/>
                  </a:cubicBezTo>
                  <a:lnTo>
                    <a:pt x="60" y="6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833812" y="1414463"/>
              <a:ext cx="565150" cy="617538"/>
            </a:xfrm>
            <a:custGeom>
              <a:avLst/>
              <a:gdLst>
                <a:gd name="T0" fmla="*/ 59 w 150"/>
                <a:gd name="T1" fmla="*/ 50 h 164"/>
                <a:gd name="T2" fmla="*/ 73 w 150"/>
                <a:gd name="T3" fmla="*/ 40 h 164"/>
                <a:gd name="T4" fmla="*/ 97 w 150"/>
                <a:gd name="T5" fmla="*/ 23 h 164"/>
                <a:gd name="T6" fmla="*/ 113 w 150"/>
                <a:gd name="T7" fmla="*/ 13 h 164"/>
                <a:gd name="T8" fmla="*/ 133 w 150"/>
                <a:gd name="T9" fmla="*/ 0 h 164"/>
                <a:gd name="T10" fmla="*/ 150 w 150"/>
                <a:gd name="T11" fmla="*/ 21 h 164"/>
                <a:gd name="T12" fmla="*/ 140 w 150"/>
                <a:gd name="T13" fmla="*/ 28 h 164"/>
                <a:gd name="T14" fmla="*/ 116 w 150"/>
                <a:gd name="T15" fmla="*/ 44 h 164"/>
                <a:gd name="T16" fmla="*/ 101 w 150"/>
                <a:gd name="T17" fmla="*/ 55 h 164"/>
                <a:gd name="T18" fmla="*/ 76 w 150"/>
                <a:gd name="T19" fmla="*/ 74 h 164"/>
                <a:gd name="T20" fmla="*/ 63 w 150"/>
                <a:gd name="T21" fmla="*/ 85 h 164"/>
                <a:gd name="T22" fmla="*/ 41 w 150"/>
                <a:gd name="T23" fmla="*/ 103 h 164"/>
                <a:gd name="T24" fmla="*/ 31 w 150"/>
                <a:gd name="T25" fmla="*/ 115 h 164"/>
                <a:gd name="T26" fmla="*/ 26 w 150"/>
                <a:gd name="T27" fmla="*/ 128 h 164"/>
                <a:gd name="T28" fmla="*/ 26 w 150"/>
                <a:gd name="T29" fmla="*/ 129 h 164"/>
                <a:gd name="T30" fmla="*/ 42 w 150"/>
                <a:gd name="T31" fmla="*/ 129 h 164"/>
                <a:gd name="T32" fmla="*/ 62 w 150"/>
                <a:gd name="T33" fmla="*/ 118 h 164"/>
                <a:gd name="T34" fmla="*/ 76 w 150"/>
                <a:gd name="T35" fmla="*/ 107 h 164"/>
                <a:gd name="T36" fmla="*/ 97 w 150"/>
                <a:gd name="T37" fmla="*/ 90 h 164"/>
                <a:gd name="T38" fmla="*/ 111 w 150"/>
                <a:gd name="T39" fmla="*/ 108 h 164"/>
                <a:gd name="T40" fmla="*/ 108 w 150"/>
                <a:gd name="T41" fmla="*/ 111 h 164"/>
                <a:gd name="T42" fmla="*/ 97 w 150"/>
                <a:gd name="T43" fmla="*/ 122 h 164"/>
                <a:gd name="T44" fmla="*/ 82 w 150"/>
                <a:gd name="T45" fmla="*/ 134 h 164"/>
                <a:gd name="T46" fmla="*/ 67 w 150"/>
                <a:gd name="T47" fmla="*/ 144 h 164"/>
                <a:gd name="T48" fmla="*/ 7 w 150"/>
                <a:gd name="T49" fmla="*/ 145 h 164"/>
                <a:gd name="T50" fmla="*/ 2 w 150"/>
                <a:gd name="T51" fmla="*/ 137 h 164"/>
                <a:gd name="T52" fmla="*/ 0 w 150"/>
                <a:gd name="T53" fmla="*/ 125 h 164"/>
                <a:gd name="T54" fmla="*/ 4 w 150"/>
                <a:gd name="T55" fmla="*/ 112 h 164"/>
                <a:gd name="T56" fmla="*/ 10 w 150"/>
                <a:gd name="T57" fmla="*/ 100 h 164"/>
                <a:gd name="T58" fmla="*/ 26 w 150"/>
                <a:gd name="T59" fmla="*/ 81 h 164"/>
                <a:gd name="T60" fmla="*/ 37 w 150"/>
                <a:gd name="T61" fmla="*/ 70 h 164"/>
                <a:gd name="T62" fmla="*/ 59 w 150"/>
                <a:gd name="T63" fmla="*/ 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64">
                  <a:moveTo>
                    <a:pt x="59" y="50"/>
                  </a:moveTo>
                  <a:cubicBezTo>
                    <a:pt x="64" y="47"/>
                    <a:pt x="69" y="43"/>
                    <a:pt x="73" y="40"/>
                  </a:cubicBezTo>
                  <a:cubicBezTo>
                    <a:pt x="81" y="34"/>
                    <a:pt x="90" y="28"/>
                    <a:pt x="97" y="23"/>
                  </a:cubicBezTo>
                  <a:cubicBezTo>
                    <a:pt x="103" y="19"/>
                    <a:pt x="108" y="16"/>
                    <a:pt x="113" y="13"/>
                  </a:cubicBezTo>
                  <a:cubicBezTo>
                    <a:pt x="125" y="5"/>
                    <a:pt x="133" y="0"/>
                    <a:pt x="133" y="0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1"/>
                    <a:pt x="146" y="24"/>
                    <a:pt x="140" y="28"/>
                  </a:cubicBezTo>
                  <a:cubicBezTo>
                    <a:pt x="134" y="32"/>
                    <a:pt x="126" y="38"/>
                    <a:pt x="116" y="44"/>
                  </a:cubicBezTo>
                  <a:cubicBezTo>
                    <a:pt x="112" y="48"/>
                    <a:pt x="107" y="51"/>
                    <a:pt x="101" y="55"/>
                  </a:cubicBezTo>
                  <a:cubicBezTo>
                    <a:pt x="93" y="61"/>
                    <a:pt x="85" y="67"/>
                    <a:pt x="76" y="74"/>
                  </a:cubicBezTo>
                  <a:cubicBezTo>
                    <a:pt x="72" y="77"/>
                    <a:pt x="67" y="81"/>
                    <a:pt x="63" y="85"/>
                  </a:cubicBezTo>
                  <a:cubicBezTo>
                    <a:pt x="55" y="91"/>
                    <a:pt x="47" y="98"/>
                    <a:pt x="41" y="103"/>
                  </a:cubicBezTo>
                  <a:cubicBezTo>
                    <a:pt x="37" y="107"/>
                    <a:pt x="34" y="111"/>
                    <a:pt x="31" y="115"/>
                  </a:cubicBezTo>
                  <a:cubicBezTo>
                    <a:pt x="27" y="120"/>
                    <a:pt x="25" y="125"/>
                    <a:pt x="26" y="128"/>
                  </a:cubicBezTo>
                  <a:cubicBezTo>
                    <a:pt x="26" y="128"/>
                    <a:pt x="26" y="129"/>
                    <a:pt x="26" y="129"/>
                  </a:cubicBezTo>
                  <a:cubicBezTo>
                    <a:pt x="29" y="133"/>
                    <a:pt x="35" y="132"/>
                    <a:pt x="42" y="129"/>
                  </a:cubicBezTo>
                  <a:cubicBezTo>
                    <a:pt x="48" y="127"/>
                    <a:pt x="55" y="123"/>
                    <a:pt x="62" y="118"/>
                  </a:cubicBezTo>
                  <a:cubicBezTo>
                    <a:pt x="67" y="114"/>
                    <a:pt x="72" y="111"/>
                    <a:pt x="76" y="107"/>
                  </a:cubicBezTo>
                  <a:cubicBezTo>
                    <a:pt x="88" y="98"/>
                    <a:pt x="97" y="90"/>
                    <a:pt x="97" y="90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0" y="109"/>
                    <a:pt x="108" y="111"/>
                  </a:cubicBezTo>
                  <a:cubicBezTo>
                    <a:pt x="106" y="113"/>
                    <a:pt x="102" y="117"/>
                    <a:pt x="97" y="122"/>
                  </a:cubicBezTo>
                  <a:cubicBezTo>
                    <a:pt x="93" y="126"/>
                    <a:pt x="88" y="130"/>
                    <a:pt x="82" y="134"/>
                  </a:cubicBezTo>
                  <a:cubicBezTo>
                    <a:pt x="77" y="138"/>
                    <a:pt x="72" y="141"/>
                    <a:pt x="67" y="144"/>
                  </a:cubicBezTo>
                  <a:cubicBezTo>
                    <a:pt x="46" y="157"/>
                    <a:pt x="22" y="164"/>
                    <a:pt x="7" y="145"/>
                  </a:cubicBezTo>
                  <a:cubicBezTo>
                    <a:pt x="5" y="143"/>
                    <a:pt x="3" y="140"/>
                    <a:pt x="2" y="137"/>
                  </a:cubicBezTo>
                  <a:cubicBezTo>
                    <a:pt x="1" y="133"/>
                    <a:pt x="0" y="129"/>
                    <a:pt x="0" y="125"/>
                  </a:cubicBezTo>
                  <a:cubicBezTo>
                    <a:pt x="1" y="121"/>
                    <a:pt x="2" y="116"/>
                    <a:pt x="4" y="112"/>
                  </a:cubicBezTo>
                  <a:cubicBezTo>
                    <a:pt x="6" y="108"/>
                    <a:pt x="8" y="104"/>
                    <a:pt x="10" y="100"/>
                  </a:cubicBezTo>
                  <a:cubicBezTo>
                    <a:pt x="15" y="94"/>
                    <a:pt x="20" y="87"/>
                    <a:pt x="26" y="81"/>
                  </a:cubicBezTo>
                  <a:cubicBezTo>
                    <a:pt x="29" y="77"/>
                    <a:pt x="33" y="73"/>
                    <a:pt x="37" y="70"/>
                  </a:cubicBezTo>
                  <a:cubicBezTo>
                    <a:pt x="44" y="63"/>
                    <a:pt x="52" y="57"/>
                    <a:pt x="59" y="50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833812" y="1884363"/>
              <a:ext cx="309563" cy="71438"/>
            </a:xfrm>
            <a:custGeom>
              <a:avLst/>
              <a:gdLst>
                <a:gd name="T0" fmla="*/ 0 w 82"/>
                <a:gd name="T1" fmla="*/ 0 h 19"/>
                <a:gd name="T2" fmla="*/ 26 w 82"/>
                <a:gd name="T3" fmla="*/ 3 h 19"/>
                <a:gd name="T4" fmla="*/ 26 w 82"/>
                <a:gd name="T5" fmla="*/ 4 h 19"/>
                <a:gd name="T6" fmla="*/ 42 w 82"/>
                <a:gd name="T7" fmla="*/ 4 h 19"/>
                <a:gd name="T8" fmla="*/ 82 w 82"/>
                <a:gd name="T9" fmla="*/ 9 h 19"/>
                <a:gd name="T10" fmla="*/ 67 w 82"/>
                <a:gd name="T11" fmla="*/ 19 h 19"/>
                <a:gd name="T12" fmla="*/ 2 w 82"/>
                <a:gd name="T13" fmla="*/ 12 h 19"/>
                <a:gd name="T14" fmla="*/ 0 w 82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9" y="8"/>
                    <a:pt x="35" y="7"/>
                    <a:pt x="42" y="4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7" y="13"/>
                    <a:pt x="72" y="16"/>
                    <a:pt x="67" y="1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067175" y="1817688"/>
              <a:ext cx="173038" cy="55563"/>
            </a:xfrm>
            <a:custGeom>
              <a:avLst/>
              <a:gdLst>
                <a:gd name="T0" fmla="*/ 35 w 46"/>
                <a:gd name="T1" fmla="*/ 15 h 15"/>
                <a:gd name="T2" fmla="*/ 0 w 46"/>
                <a:gd name="T3" fmla="*/ 11 h 15"/>
                <a:gd name="T4" fmla="*/ 14 w 46"/>
                <a:gd name="T5" fmla="*/ 0 h 15"/>
                <a:gd name="T6" fmla="*/ 46 w 46"/>
                <a:gd name="T7" fmla="*/ 4 h 15"/>
                <a:gd name="T8" fmla="*/ 35 w 4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5">
                  <a:moveTo>
                    <a:pt x="35" y="1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7"/>
                    <a:pt x="10" y="4"/>
                    <a:pt x="14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6"/>
                    <a:pt x="40" y="10"/>
                    <a:pt x="35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849687" y="1790700"/>
              <a:ext cx="138113" cy="57150"/>
            </a:xfrm>
            <a:custGeom>
              <a:avLst/>
              <a:gdLst>
                <a:gd name="T0" fmla="*/ 6 w 37"/>
                <a:gd name="T1" fmla="*/ 0 h 15"/>
                <a:gd name="T2" fmla="*/ 37 w 37"/>
                <a:gd name="T3" fmla="*/ 3 h 15"/>
                <a:gd name="T4" fmla="*/ 27 w 37"/>
                <a:gd name="T5" fmla="*/ 15 h 15"/>
                <a:gd name="T6" fmla="*/ 0 w 37"/>
                <a:gd name="T7" fmla="*/ 12 h 15"/>
                <a:gd name="T8" fmla="*/ 6 w 3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5">
                  <a:moveTo>
                    <a:pt x="6" y="0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3" y="7"/>
                    <a:pt x="30" y="11"/>
                    <a:pt x="27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3932237" y="1677988"/>
              <a:ext cx="187325" cy="57150"/>
            </a:xfrm>
            <a:custGeom>
              <a:avLst/>
              <a:gdLst>
                <a:gd name="T0" fmla="*/ 50 w 50"/>
                <a:gd name="T1" fmla="*/ 4 h 15"/>
                <a:gd name="T2" fmla="*/ 37 w 50"/>
                <a:gd name="T3" fmla="*/ 15 h 15"/>
                <a:gd name="T4" fmla="*/ 0 w 50"/>
                <a:gd name="T5" fmla="*/ 11 h 15"/>
                <a:gd name="T6" fmla="*/ 11 w 50"/>
                <a:gd name="T7" fmla="*/ 0 h 15"/>
                <a:gd name="T8" fmla="*/ 50 w 50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">
                  <a:moveTo>
                    <a:pt x="50" y="4"/>
                  </a:moveTo>
                  <a:cubicBezTo>
                    <a:pt x="46" y="7"/>
                    <a:pt x="41" y="11"/>
                    <a:pt x="37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7" y="3"/>
                    <a:pt x="11" y="0"/>
                  </a:cubicBezTo>
                  <a:lnTo>
                    <a:pt x="50" y="4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056062" y="1565275"/>
              <a:ext cx="214313" cy="57150"/>
            </a:xfrm>
            <a:custGeom>
              <a:avLst/>
              <a:gdLst>
                <a:gd name="T0" fmla="*/ 0 w 57"/>
                <a:gd name="T1" fmla="*/ 10 h 15"/>
                <a:gd name="T2" fmla="*/ 14 w 57"/>
                <a:gd name="T3" fmla="*/ 0 h 15"/>
                <a:gd name="T4" fmla="*/ 57 w 57"/>
                <a:gd name="T5" fmla="*/ 4 h 15"/>
                <a:gd name="T6" fmla="*/ 42 w 57"/>
                <a:gd name="T7" fmla="*/ 15 h 15"/>
                <a:gd name="T8" fmla="*/ 0 w 5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">
                  <a:moveTo>
                    <a:pt x="0" y="10"/>
                  </a:moveTo>
                  <a:cubicBezTo>
                    <a:pt x="5" y="7"/>
                    <a:pt x="10" y="3"/>
                    <a:pt x="14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8"/>
                    <a:pt x="48" y="11"/>
                    <a:pt x="42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198937" y="1463675"/>
              <a:ext cx="200025" cy="57150"/>
            </a:xfrm>
            <a:custGeom>
              <a:avLst/>
              <a:gdLst>
                <a:gd name="T0" fmla="*/ 0 w 53"/>
                <a:gd name="T1" fmla="*/ 10 h 15"/>
                <a:gd name="T2" fmla="*/ 16 w 53"/>
                <a:gd name="T3" fmla="*/ 0 h 15"/>
                <a:gd name="T4" fmla="*/ 49 w 53"/>
                <a:gd name="T5" fmla="*/ 3 h 15"/>
                <a:gd name="T6" fmla="*/ 53 w 53"/>
                <a:gd name="T7" fmla="*/ 8 h 15"/>
                <a:gd name="T8" fmla="*/ 43 w 53"/>
                <a:gd name="T9" fmla="*/ 15 h 15"/>
                <a:gd name="T10" fmla="*/ 0 w 53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">
                  <a:moveTo>
                    <a:pt x="0" y="10"/>
                  </a:moveTo>
                  <a:cubicBezTo>
                    <a:pt x="6" y="6"/>
                    <a:pt x="11" y="3"/>
                    <a:pt x="1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49" y="11"/>
                    <a:pt x="43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921250" y="2487613"/>
              <a:ext cx="395288" cy="890588"/>
            </a:xfrm>
            <a:custGeom>
              <a:avLst/>
              <a:gdLst>
                <a:gd name="T0" fmla="*/ 90 w 105"/>
                <a:gd name="T1" fmla="*/ 138 h 237"/>
                <a:gd name="T2" fmla="*/ 84 w 105"/>
                <a:gd name="T3" fmla="*/ 158 h 237"/>
                <a:gd name="T4" fmla="*/ 72 w 105"/>
                <a:gd name="T5" fmla="*/ 191 h 237"/>
                <a:gd name="T6" fmla="*/ 63 w 105"/>
                <a:gd name="T7" fmla="*/ 212 h 237"/>
                <a:gd name="T8" fmla="*/ 51 w 105"/>
                <a:gd name="T9" fmla="*/ 237 h 237"/>
                <a:gd name="T10" fmla="*/ 21 w 105"/>
                <a:gd name="T11" fmla="*/ 228 h 237"/>
                <a:gd name="T12" fmla="*/ 26 w 105"/>
                <a:gd name="T13" fmla="*/ 215 h 237"/>
                <a:gd name="T14" fmla="*/ 38 w 105"/>
                <a:gd name="T15" fmla="*/ 183 h 237"/>
                <a:gd name="T16" fmla="*/ 46 w 105"/>
                <a:gd name="T17" fmla="*/ 162 h 237"/>
                <a:gd name="T18" fmla="*/ 58 w 105"/>
                <a:gd name="T19" fmla="*/ 126 h 237"/>
                <a:gd name="T20" fmla="*/ 64 w 105"/>
                <a:gd name="T21" fmla="*/ 107 h 237"/>
                <a:gd name="T22" fmla="*/ 72 w 105"/>
                <a:gd name="T23" fmla="*/ 74 h 237"/>
                <a:gd name="T24" fmla="*/ 75 w 105"/>
                <a:gd name="T25" fmla="*/ 56 h 237"/>
                <a:gd name="T26" fmla="*/ 71 w 105"/>
                <a:gd name="T27" fmla="*/ 39 h 237"/>
                <a:gd name="T28" fmla="*/ 70 w 105"/>
                <a:gd name="T29" fmla="*/ 38 h 237"/>
                <a:gd name="T30" fmla="*/ 54 w 105"/>
                <a:gd name="T31" fmla="*/ 48 h 237"/>
                <a:gd name="T32" fmla="*/ 42 w 105"/>
                <a:gd name="T33" fmla="*/ 73 h 237"/>
                <a:gd name="T34" fmla="*/ 35 w 105"/>
                <a:gd name="T35" fmla="*/ 94 h 237"/>
                <a:gd name="T36" fmla="*/ 27 w 105"/>
                <a:gd name="T37" fmla="*/ 125 h 237"/>
                <a:gd name="T38" fmla="*/ 0 w 105"/>
                <a:gd name="T39" fmla="*/ 117 h 237"/>
                <a:gd name="T40" fmla="*/ 1 w 105"/>
                <a:gd name="T41" fmla="*/ 112 h 237"/>
                <a:gd name="T42" fmla="*/ 5 w 105"/>
                <a:gd name="T43" fmla="*/ 93 h 237"/>
                <a:gd name="T44" fmla="*/ 11 w 105"/>
                <a:gd name="T45" fmla="*/ 71 h 237"/>
                <a:gd name="T46" fmla="*/ 19 w 105"/>
                <a:gd name="T47" fmla="*/ 50 h 237"/>
                <a:gd name="T48" fmla="*/ 78 w 105"/>
                <a:gd name="T49" fmla="*/ 9 h 237"/>
                <a:gd name="T50" fmla="*/ 88 w 105"/>
                <a:gd name="T51" fmla="*/ 14 h 237"/>
                <a:gd name="T52" fmla="*/ 98 w 105"/>
                <a:gd name="T53" fmla="*/ 25 h 237"/>
                <a:gd name="T54" fmla="*/ 103 w 105"/>
                <a:gd name="T55" fmla="*/ 41 h 237"/>
                <a:gd name="T56" fmla="*/ 105 w 105"/>
                <a:gd name="T57" fmla="*/ 56 h 237"/>
                <a:gd name="T58" fmla="*/ 103 w 105"/>
                <a:gd name="T59" fmla="*/ 86 h 237"/>
                <a:gd name="T60" fmla="*/ 99 w 105"/>
                <a:gd name="T61" fmla="*/ 104 h 237"/>
                <a:gd name="T62" fmla="*/ 90 w 105"/>
                <a:gd name="T63" fmla="*/ 13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237">
                  <a:moveTo>
                    <a:pt x="90" y="138"/>
                  </a:moveTo>
                  <a:cubicBezTo>
                    <a:pt x="88" y="145"/>
                    <a:pt x="86" y="152"/>
                    <a:pt x="84" y="158"/>
                  </a:cubicBezTo>
                  <a:cubicBezTo>
                    <a:pt x="80" y="170"/>
                    <a:pt x="76" y="181"/>
                    <a:pt x="72" y="191"/>
                  </a:cubicBezTo>
                  <a:cubicBezTo>
                    <a:pt x="69" y="198"/>
                    <a:pt x="66" y="205"/>
                    <a:pt x="63" y="212"/>
                  </a:cubicBezTo>
                  <a:cubicBezTo>
                    <a:pt x="56" y="227"/>
                    <a:pt x="51" y="237"/>
                    <a:pt x="51" y="237"/>
                  </a:cubicBezTo>
                  <a:cubicBezTo>
                    <a:pt x="21" y="228"/>
                    <a:pt x="21" y="228"/>
                    <a:pt x="21" y="228"/>
                  </a:cubicBezTo>
                  <a:cubicBezTo>
                    <a:pt x="21" y="228"/>
                    <a:pt x="23" y="223"/>
                    <a:pt x="26" y="215"/>
                  </a:cubicBezTo>
                  <a:cubicBezTo>
                    <a:pt x="29" y="207"/>
                    <a:pt x="33" y="196"/>
                    <a:pt x="38" y="183"/>
                  </a:cubicBezTo>
                  <a:cubicBezTo>
                    <a:pt x="41" y="176"/>
                    <a:pt x="43" y="169"/>
                    <a:pt x="46" y="162"/>
                  </a:cubicBezTo>
                  <a:cubicBezTo>
                    <a:pt x="50" y="151"/>
                    <a:pt x="54" y="138"/>
                    <a:pt x="58" y="126"/>
                  </a:cubicBezTo>
                  <a:cubicBezTo>
                    <a:pt x="60" y="120"/>
                    <a:pt x="62" y="113"/>
                    <a:pt x="64" y="107"/>
                  </a:cubicBezTo>
                  <a:cubicBezTo>
                    <a:pt x="67" y="95"/>
                    <a:pt x="70" y="84"/>
                    <a:pt x="72" y="74"/>
                  </a:cubicBezTo>
                  <a:cubicBezTo>
                    <a:pt x="73" y="67"/>
                    <a:pt x="74" y="61"/>
                    <a:pt x="75" y="56"/>
                  </a:cubicBezTo>
                  <a:cubicBezTo>
                    <a:pt x="75" y="47"/>
                    <a:pt x="74" y="41"/>
                    <a:pt x="71" y="39"/>
                  </a:cubicBezTo>
                  <a:cubicBezTo>
                    <a:pt x="71" y="39"/>
                    <a:pt x="70" y="39"/>
                    <a:pt x="70" y="38"/>
                  </a:cubicBezTo>
                  <a:cubicBezTo>
                    <a:pt x="64" y="37"/>
                    <a:pt x="59" y="41"/>
                    <a:pt x="54" y="48"/>
                  </a:cubicBezTo>
                  <a:cubicBezTo>
                    <a:pt x="50" y="55"/>
                    <a:pt x="46" y="64"/>
                    <a:pt x="42" y="73"/>
                  </a:cubicBezTo>
                  <a:cubicBezTo>
                    <a:pt x="40" y="80"/>
                    <a:pt x="37" y="87"/>
                    <a:pt x="35" y="94"/>
                  </a:cubicBezTo>
                  <a:cubicBezTo>
                    <a:pt x="30" y="111"/>
                    <a:pt x="27" y="125"/>
                    <a:pt x="27" y="12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1" y="115"/>
                    <a:pt x="1" y="112"/>
                  </a:cubicBezTo>
                  <a:cubicBezTo>
                    <a:pt x="2" y="108"/>
                    <a:pt x="3" y="101"/>
                    <a:pt x="5" y="93"/>
                  </a:cubicBezTo>
                  <a:cubicBezTo>
                    <a:pt x="7" y="87"/>
                    <a:pt x="9" y="79"/>
                    <a:pt x="11" y="71"/>
                  </a:cubicBezTo>
                  <a:cubicBezTo>
                    <a:pt x="14" y="64"/>
                    <a:pt x="16" y="57"/>
                    <a:pt x="19" y="50"/>
                  </a:cubicBezTo>
                  <a:cubicBezTo>
                    <a:pt x="31" y="23"/>
                    <a:pt x="50" y="0"/>
                    <a:pt x="78" y="9"/>
                  </a:cubicBezTo>
                  <a:cubicBezTo>
                    <a:pt x="82" y="10"/>
                    <a:pt x="85" y="12"/>
                    <a:pt x="88" y="14"/>
                  </a:cubicBezTo>
                  <a:cubicBezTo>
                    <a:pt x="92" y="17"/>
                    <a:pt x="95" y="20"/>
                    <a:pt x="98" y="25"/>
                  </a:cubicBezTo>
                  <a:cubicBezTo>
                    <a:pt x="100" y="29"/>
                    <a:pt x="102" y="35"/>
                    <a:pt x="103" y="41"/>
                  </a:cubicBezTo>
                  <a:cubicBezTo>
                    <a:pt x="104" y="45"/>
                    <a:pt x="105" y="51"/>
                    <a:pt x="105" y="56"/>
                  </a:cubicBezTo>
                  <a:cubicBezTo>
                    <a:pt x="105" y="65"/>
                    <a:pt x="104" y="75"/>
                    <a:pt x="103" y="86"/>
                  </a:cubicBezTo>
                  <a:cubicBezTo>
                    <a:pt x="102" y="92"/>
                    <a:pt x="101" y="98"/>
                    <a:pt x="99" y="104"/>
                  </a:cubicBezTo>
                  <a:cubicBezTo>
                    <a:pt x="97" y="115"/>
                    <a:pt x="94" y="127"/>
                    <a:pt x="90" y="138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962525" y="2540000"/>
              <a:ext cx="328613" cy="214313"/>
            </a:xfrm>
            <a:custGeom>
              <a:avLst/>
              <a:gdLst>
                <a:gd name="T0" fmla="*/ 87 w 87"/>
                <a:gd name="T1" fmla="*/ 11 h 57"/>
                <a:gd name="T2" fmla="*/ 60 w 87"/>
                <a:gd name="T3" fmla="*/ 25 h 57"/>
                <a:gd name="T4" fmla="*/ 59 w 87"/>
                <a:gd name="T5" fmla="*/ 24 h 57"/>
                <a:gd name="T6" fmla="*/ 43 w 87"/>
                <a:gd name="T7" fmla="*/ 34 h 57"/>
                <a:gd name="T8" fmla="*/ 0 w 87"/>
                <a:gd name="T9" fmla="*/ 57 h 57"/>
                <a:gd name="T10" fmla="*/ 8 w 87"/>
                <a:gd name="T11" fmla="*/ 36 h 57"/>
                <a:gd name="T12" fmla="*/ 77 w 87"/>
                <a:gd name="T13" fmla="*/ 0 h 57"/>
                <a:gd name="T14" fmla="*/ 87 w 87"/>
                <a:gd name="T15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57">
                  <a:moveTo>
                    <a:pt x="87" y="11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9" y="24"/>
                  </a:cubicBezTo>
                  <a:cubicBezTo>
                    <a:pt x="53" y="23"/>
                    <a:pt x="48" y="27"/>
                    <a:pt x="43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0"/>
                    <a:pt x="5" y="43"/>
                    <a:pt x="8" y="3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3"/>
                    <a:pt x="84" y="6"/>
                    <a:pt x="87" y="1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926012" y="2762250"/>
              <a:ext cx="153988" cy="146050"/>
            </a:xfrm>
            <a:custGeom>
              <a:avLst/>
              <a:gdLst>
                <a:gd name="T0" fmla="*/ 4 w 41"/>
                <a:gd name="T1" fmla="*/ 20 h 39"/>
                <a:gd name="T2" fmla="*/ 41 w 41"/>
                <a:gd name="T3" fmla="*/ 0 h 39"/>
                <a:gd name="T4" fmla="*/ 34 w 41"/>
                <a:gd name="T5" fmla="*/ 21 h 39"/>
                <a:gd name="T6" fmla="*/ 0 w 41"/>
                <a:gd name="T7" fmla="*/ 39 h 39"/>
                <a:gd name="T8" fmla="*/ 4 w 41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4" y="2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7"/>
                    <a:pt x="36" y="14"/>
                    <a:pt x="34" y="2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5"/>
                    <a:pt x="2" y="28"/>
                    <a:pt x="4" y="2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5192712" y="2641600"/>
              <a:ext cx="123825" cy="123825"/>
            </a:xfrm>
            <a:custGeom>
              <a:avLst/>
              <a:gdLst>
                <a:gd name="T0" fmla="*/ 33 w 33"/>
                <a:gd name="T1" fmla="*/ 15 h 33"/>
                <a:gd name="T2" fmla="*/ 0 w 33"/>
                <a:gd name="T3" fmla="*/ 33 h 33"/>
                <a:gd name="T4" fmla="*/ 3 w 33"/>
                <a:gd name="T5" fmla="*/ 15 h 33"/>
                <a:gd name="T6" fmla="*/ 31 w 33"/>
                <a:gd name="T7" fmla="*/ 0 h 33"/>
                <a:gd name="T8" fmla="*/ 33 w 33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26"/>
                    <a:pt x="2" y="20"/>
                    <a:pt x="3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4"/>
                    <a:pt x="33" y="10"/>
                    <a:pt x="33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140325" y="2809875"/>
              <a:ext cx="168275" cy="150813"/>
            </a:xfrm>
            <a:custGeom>
              <a:avLst/>
              <a:gdLst>
                <a:gd name="T0" fmla="*/ 0 w 45"/>
                <a:gd name="T1" fmla="*/ 40 h 40"/>
                <a:gd name="T2" fmla="*/ 6 w 45"/>
                <a:gd name="T3" fmla="*/ 21 h 40"/>
                <a:gd name="T4" fmla="*/ 45 w 45"/>
                <a:gd name="T5" fmla="*/ 0 h 40"/>
                <a:gd name="T6" fmla="*/ 41 w 45"/>
                <a:gd name="T7" fmla="*/ 18 h 40"/>
                <a:gd name="T8" fmla="*/ 0 w 4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cubicBezTo>
                    <a:pt x="2" y="34"/>
                    <a:pt x="4" y="27"/>
                    <a:pt x="6" y="2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6"/>
                    <a:pt x="43" y="12"/>
                    <a:pt x="41" y="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064125" y="3006725"/>
              <a:ext cx="196850" cy="168275"/>
            </a:xfrm>
            <a:custGeom>
              <a:avLst/>
              <a:gdLst>
                <a:gd name="T0" fmla="*/ 52 w 52"/>
                <a:gd name="T1" fmla="*/ 0 h 45"/>
                <a:gd name="T2" fmla="*/ 46 w 52"/>
                <a:gd name="T3" fmla="*/ 20 h 45"/>
                <a:gd name="T4" fmla="*/ 0 w 52"/>
                <a:gd name="T5" fmla="*/ 45 h 45"/>
                <a:gd name="T6" fmla="*/ 8 w 52"/>
                <a:gd name="T7" fmla="*/ 24 h 45"/>
                <a:gd name="T8" fmla="*/ 52 w 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5">
                  <a:moveTo>
                    <a:pt x="52" y="0"/>
                  </a:moveTo>
                  <a:cubicBezTo>
                    <a:pt x="50" y="7"/>
                    <a:pt x="48" y="14"/>
                    <a:pt x="46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38"/>
                    <a:pt x="5" y="31"/>
                    <a:pt x="8" y="2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000625" y="3205163"/>
              <a:ext cx="192088" cy="147638"/>
            </a:xfrm>
            <a:custGeom>
              <a:avLst/>
              <a:gdLst>
                <a:gd name="T0" fmla="*/ 51 w 51"/>
                <a:gd name="T1" fmla="*/ 0 h 39"/>
                <a:gd name="T2" fmla="*/ 42 w 51"/>
                <a:gd name="T3" fmla="*/ 21 h 39"/>
                <a:gd name="T4" fmla="*/ 7 w 51"/>
                <a:gd name="T5" fmla="*/ 39 h 39"/>
                <a:gd name="T6" fmla="*/ 0 w 51"/>
                <a:gd name="T7" fmla="*/ 37 h 39"/>
                <a:gd name="T8" fmla="*/ 5 w 51"/>
                <a:gd name="T9" fmla="*/ 24 h 39"/>
                <a:gd name="T10" fmla="*/ 51 w 5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9">
                  <a:moveTo>
                    <a:pt x="51" y="0"/>
                  </a:moveTo>
                  <a:cubicBezTo>
                    <a:pt x="48" y="7"/>
                    <a:pt x="45" y="14"/>
                    <a:pt x="42" y="2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2" y="32"/>
                    <a:pt x="5" y="2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6999287" y="1546225"/>
              <a:ext cx="428625" cy="974725"/>
            </a:xfrm>
            <a:custGeom>
              <a:avLst/>
              <a:gdLst>
                <a:gd name="T0" fmla="*/ 98 w 114"/>
                <a:gd name="T1" fmla="*/ 151 h 259"/>
                <a:gd name="T2" fmla="*/ 91 w 114"/>
                <a:gd name="T3" fmla="*/ 172 h 259"/>
                <a:gd name="T4" fmla="*/ 78 w 114"/>
                <a:gd name="T5" fmla="*/ 208 h 259"/>
                <a:gd name="T6" fmla="*/ 68 w 114"/>
                <a:gd name="T7" fmla="*/ 231 h 259"/>
                <a:gd name="T8" fmla="*/ 56 w 114"/>
                <a:gd name="T9" fmla="*/ 259 h 259"/>
                <a:gd name="T10" fmla="*/ 22 w 114"/>
                <a:gd name="T11" fmla="*/ 249 h 259"/>
                <a:gd name="T12" fmla="*/ 27 w 114"/>
                <a:gd name="T13" fmla="*/ 235 h 259"/>
                <a:gd name="T14" fmla="*/ 41 w 114"/>
                <a:gd name="T15" fmla="*/ 199 h 259"/>
                <a:gd name="T16" fmla="*/ 49 w 114"/>
                <a:gd name="T17" fmla="*/ 177 h 259"/>
                <a:gd name="T18" fmla="*/ 62 w 114"/>
                <a:gd name="T19" fmla="*/ 138 h 259"/>
                <a:gd name="T20" fmla="*/ 69 w 114"/>
                <a:gd name="T21" fmla="*/ 116 h 259"/>
                <a:gd name="T22" fmla="*/ 78 w 114"/>
                <a:gd name="T23" fmla="*/ 80 h 259"/>
                <a:gd name="T24" fmla="*/ 81 w 114"/>
                <a:gd name="T25" fmla="*/ 60 h 259"/>
                <a:gd name="T26" fmla="*/ 77 w 114"/>
                <a:gd name="T27" fmla="*/ 42 h 259"/>
                <a:gd name="T28" fmla="*/ 76 w 114"/>
                <a:gd name="T29" fmla="*/ 41 h 259"/>
                <a:gd name="T30" fmla="*/ 59 w 114"/>
                <a:gd name="T31" fmla="*/ 52 h 259"/>
                <a:gd name="T32" fmla="*/ 45 w 114"/>
                <a:gd name="T33" fmla="*/ 80 h 259"/>
                <a:gd name="T34" fmla="*/ 38 w 114"/>
                <a:gd name="T35" fmla="*/ 102 h 259"/>
                <a:gd name="T36" fmla="*/ 29 w 114"/>
                <a:gd name="T37" fmla="*/ 136 h 259"/>
                <a:gd name="T38" fmla="*/ 0 w 114"/>
                <a:gd name="T39" fmla="*/ 127 h 259"/>
                <a:gd name="T40" fmla="*/ 1 w 114"/>
                <a:gd name="T41" fmla="*/ 122 h 259"/>
                <a:gd name="T42" fmla="*/ 5 w 114"/>
                <a:gd name="T43" fmla="*/ 101 h 259"/>
                <a:gd name="T44" fmla="*/ 12 w 114"/>
                <a:gd name="T45" fmla="*/ 77 h 259"/>
                <a:gd name="T46" fmla="*/ 20 w 114"/>
                <a:gd name="T47" fmla="*/ 55 h 259"/>
                <a:gd name="T48" fmla="*/ 85 w 114"/>
                <a:gd name="T49" fmla="*/ 9 h 259"/>
                <a:gd name="T50" fmla="*/ 96 w 114"/>
                <a:gd name="T51" fmla="*/ 14 h 259"/>
                <a:gd name="T52" fmla="*/ 106 w 114"/>
                <a:gd name="T53" fmla="*/ 27 h 259"/>
                <a:gd name="T54" fmla="*/ 112 w 114"/>
                <a:gd name="T55" fmla="*/ 44 h 259"/>
                <a:gd name="T56" fmla="*/ 114 w 114"/>
                <a:gd name="T57" fmla="*/ 61 h 259"/>
                <a:gd name="T58" fmla="*/ 112 w 114"/>
                <a:gd name="T59" fmla="*/ 93 h 259"/>
                <a:gd name="T60" fmla="*/ 108 w 114"/>
                <a:gd name="T61" fmla="*/ 113 h 259"/>
                <a:gd name="T62" fmla="*/ 98 w 114"/>
                <a:gd name="T63" fmla="*/ 1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" h="259">
                  <a:moveTo>
                    <a:pt x="98" y="151"/>
                  </a:moveTo>
                  <a:cubicBezTo>
                    <a:pt x="96" y="158"/>
                    <a:pt x="93" y="165"/>
                    <a:pt x="91" y="172"/>
                  </a:cubicBezTo>
                  <a:cubicBezTo>
                    <a:pt x="87" y="185"/>
                    <a:pt x="82" y="197"/>
                    <a:pt x="78" y="208"/>
                  </a:cubicBezTo>
                  <a:cubicBezTo>
                    <a:pt x="74" y="217"/>
                    <a:pt x="71" y="224"/>
                    <a:pt x="68" y="231"/>
                  </a:cubicBezTo>
                  <a:cubicBezTo>
                    <a:pt x="61" y="248"/>
                    <a:pt x="56" y="259"/>
                    <a:pt x="56" y="25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49"/>
                    <a:pt x="24" y="244"/>
                    <a:pt x="27" y="235"/>
                  </a:cubicBezTo>
                  <a:cubicBezTo>
                    <a:pt x="31" y="226"/>
                    <a:pt x="36" y="214"/>
                    <a:pt x="41" y="199"/>
                  </a:cubicBezTo>
                  <a:cubicBezTo>
                    <a:pt x="44" y="192"/>
                    <a:pt x="46" y="185"/>
                    <a:pt x="49" y="177"/>
                  </a:cubicBezTo>
                  <a:cubicBezTo>
                    <a:pt x="54" y="164"/>
                    <a:pt x="58" y="151"/>
                    <a:pt x="62" y="138"/>
                  </a:cubicBezTo>
                  <a:cubicBezTo>
                    <a:pt x="65" y="131"/>
                    <a:pt x="67" y="123"/>
                    <a:pt x="69" y="116"/>
                  </a:cubicBezTo>
                  <a:cubicBezTo>
                    <a:pt x="73" y="103"/>
                    <a:pt x="76" y="91"/>
                    <a:pt x="78" y="80"/>
                  </a:cubicBezTo>
                  <a:cubicBezTo>
                    <a:pt x="80" y="73"/>
                    <a:pt x="81" y="66"/>
                    <a:pt x="81" y="60"/>
                  </a:cubicBezTo>
                  <a:cubicBezTo>
                    <a:pt x="82" y="51"/>
                    <a:pt x="81" y="45"/>
                    <a:pt x="77" y="42"/>
                  </a:cubicBezTo>
                  <a:cubicBezTo>
                    <a:pt x="77" y="42"/>
                    <a:pt x="76" y="42"/>
                    <a:pt x="76" y="41"/>
                  </a:cubicBezTo>
                  <a:cubicBezTo>
                    <a:pt x="70" y="39"/>
                    <a:pt x="64" y="44"/>
                    <a:pt x="59" y="52"/>
                  </a:cubicBezTo>
                  <a:cubicBezTo>
                    <a:pt x="54" y="59"/>
                    <a:pt x="49" y="69"/>
                    <a:pt x="45" y="80"/>
                  </a:cubicBezTo>
                  <a:cubicBezTo>
                    <a:pt x="43" y="87"/>
                    <a:pt x="40" y="95"/>
                    <a:pt x="38" y="102"/>
                  </a:cubicBezTo>
                  <a:cubicBezTo>
                    <a:pt x="32" y="120"/>
                    <a:pt x="29" y="136"/>
                    <a:pt x="29" y="13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5"/>
                    <a:pt x="1" y="122"/>
                  </a:cubicBezTo>
                  <a:cubicBezTo>
                    <a:pt x="1" y="117"/>
                    <a:pt x="3" y="110"/>
                    <a:pt x="5" y="101"/>
                  </a:cubicBezTo>
                  <a:cubicBezTo>
                    <a:pt x="7" y="94"/>
                    <a:pt x="9" y="86"/>
                    <a:pt x="12" y="77"/>
                  </a:cubicBezTo>
                  <a:cubicBezTo>
                    <a:pt x="14" y="70"/>
                    <a:pt x="17" y="62"/>
                    <a:pt x="20" y="55"/>
                  </a:cubicBezTo>
                  <a:cubicBezTo>
                    <a:pt x="34" y="25"/>
                    <a:pt x="54" y="0"/>
                    <a:pt x="85" y="9"/>
                  </a:cubicBezTo>
                  <a:cubicBezTo>
                    <a:pt x="89" y="10"/>
                    <a:pt x="92" y="12"/>
                    <a:pt x="96" y="14"/>
                  </a:cubicBezTo>
                  <a:cubicBezTo>
                    <a:pt x="100" y="17"/>
                    <a:pt x="104" y="22"/>
                    <a:pt x="106" y="27"/>
                  </a:cubicBezTo>
                  <a:cubicBezTo>
                    <a:pt x="109" y="32"/>
                    <a:pt x="111" y="37"/>
                    <a:pt x="112" y="44"/>
                  </a:cubicBezTo>
                  <a:cubicBezTo>
                    <a:pt x="113" y="49"/>
                    <a:pt x="114" y="55"/>
                    <a:pt x="114" y="61"/>
                  </a:cubicBezTo>
                  <a:cubicBezTo>
                    <a:pt x="114" y="71"/>
                    <a:pt x="113" y="82"/>
                    <a:pt x="112" y="93"/>
                  </a:cubicBezTo>
                  <a:cubicBezTo>
                    <a:pt x="111" y="100"/>
                    <a:pt x="109" y="107"/>
                    <a:pt x="108" y="113"/>
                  </a:cubicBezTo>
                  <a:cubicBezTo>
                    <a:pt x="105" y="126"/>
                    <a:pt x="102" y="138"/>
                    <a:pt x="98" y="1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7043737" y="1598613"/>
              <a:ext cx="354013" cy="238125"/>
            </a:xfrm>
            <a:custGeom>
              <a:avLst/>
              <a:gdLst>
                <a:gd name="T0" fmla="*/ 94 w 94"/>
                <a:gd name="T1" fmla="*/ 13 h 63"/>
                <a:gd name="T2" fmla="*/ 65 w 94"/>
                <a:gd name="T3" fmla="*/ 28 h 63"/>
                <a:gd name="T4" fmla="*/ 64 w 94"/>
                <a:gd name="T5" fmla="*/ 27 h 63"/>
                <a:gd name="T6" fmla="*/ 47 w 94"/>
                <a:gd name="T7" fmla="*/ 38 h 63"/>
                <a:gd name="T8" fmla="*/ 0 w 94"/>
                <a:gd name="T9" fmla="*/ 63 h 63"/>
                <a:gd name="T10" fmla="*/ 8 w 94"/>
                <a:gd name="T11" fmla="*/ 41 h 63"/>
                <a:gd name="T12" fmla="*/ 84 w 94"/>
                <a:gd name="T13" fmla="*/ 0 h 63"/>
                <a:gd name="T14" fmla="*/ 94 w 94"/>
                <a:gd name="T15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3">
                  <a:moveTo>
                    <a:pt x="94" y="13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4" y="28"/>
                    <a:pt x="64" y="27"/>
                  </a:cubicBezTo>
                  <a:cubicBezTo>
                    <a:pt x="58" y="25"/>
                    <a:pt x="52" y="30"/>
                    <a:pt x="47" y="3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56"/>
                    <a:pt x="5" y="48"/>
                    <a:pt x="8" y="4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3"/>
                    <a:pt x="92" y="8"/>
                    <a:pt x="94" y="1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7002462" y="1847850"/>
              <a:ext cx="165100" cy="157163"/>
            </a:xfrm>
            <a:custGeom>
              <a:avLst/>
              <a:gdLst>
                <a:gd name="T0" fmla="*/ 4 w 44"/>
                <a:gd name="T1" fmla="*/ 21 h 42"/>
                <a:gd name="T2" fmla="*/ 44 w 44"/>
                <a:gd name="T3" fmla="*/ 0 h 42"/>
                <a:gd name="T4" fmla="*/ 37 w 44"/>
                <a:gd name="T5" fmla="*/ 22 h 42"/>
                <a:gd name="T6" fmla="*/ 0 w 44"/>
                <a:gd name="T7" fmla="*/ 42 h 42"/>
                <a:gd name="T8" fmla="*/ 4 w 44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4" y="21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2" y="7"/>
                    <a:pt x="39" y="15"/>
                    <a:pt x="37" y="2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"/>
                    <a:pt x="2" y="30"/>
                    <a:pt x="4" y="2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7291387" y="1711325"/>
              <a:ext cx="136525" cy="136525"/>
            </a:xfrm>
            <a:custGeom>
              <a:avLst/>
              <a:gdLst>
                <a:gd name="T0" fmla="*/ 36 w 36"/>
                <a:gd name="T1" fmla="*/ 17 h 36"/>
                <a:gd name="T2" fmla="*/ 0 w 36"/>
                <a:gd name="T3" fmla="*/ 36 h 36"/>
                <a:gd name="T4" fmla="*/ 3 w 36"/>
                <a:gd name="T5" fmla="*/ 16 h 36"/>
                <a:gd name="T6" fmla="*/ 34 w 36"/>
                <a:gd name="T7" fmla="*/ 0 h 36"/>
                <a:gd name="T8" fmla="*/ 36 w 36"/>
                <a:gd name="T9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1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29"/>
                    <a:pt x="3" y="22"/>
                    <a:pt x="3" y="1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5"/>
                    <a:pt x="36" y="11"/>
                    <a:pt x="36" y="1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7232650" y="1897063"/>
              <a:ext cx="187325" cy="168275"/>
            </a:xfrm>
            <a:custGeom>
              <a:avLst/>
              <a:gdLst>
                <a:gd name="T0" fmla="*/ 0 w 50"/>
                <a:gd name="T1" fmla="*/ 45 h 45"/>
                <a:gd name="T2" fmla="*/ 7 w 50"/>
                <a:gd name="T3" fmla="*/ 23 h 45"/>
                <a:gd name="T4" fmla="*/ 50 w 50"/>
                <a:gd name="T5" fmla="*/ 0 h 45"/>
                <a:gd name="T6" fmla="*/ 46 w 50"/>
                <a:gd name="T7" fmla="*/ 20 h 45"/>
                <a:gd name="T8" fmla="*/ 0 w 50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0" y="45"/>
                  </a:moveTo>
                  <a:cubicBezTo>
                    <a:pt x="3" y="38"/>
                    <a:pt x="5" y="30"/>
                    <a:pt x="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7"/>
                    <a:pt x="47" y="14"/>
                    <a:pt x="46" y="2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7153275" y="2114550"/>
              <a:ext cx="214313" cy="180975"/>
            </a:xfrm>
            <a:custGeom>
              <a:avLst/>
              <a:gdLst>
                <a:gd name="T0" fmla="*/ 57 w 57"/>
                <a:gd name="T1" fmla="*/ 0 h 48"/>
                <a:gd name="T2" fmla="*/ 50 w 57"/>
                <a:gd name="T3" fmla="*/ 21 h 48"/>
                <a:gd name="T4" fmla="*/ 0 w 57"/>
                <a:gd name="T5" fmla="*/ 48 h 48"/>
                <a:gd name="T6" fmla="*/ 8 w 57"/>
                <a:gd name="T7" fmla="*/ 26 h 48"/>
                <a:gd name="T8" fmla="*/ 57 w 5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55" y="7"/>
                    <a:pt x="52" y="14"/>
                    <a:pt x="50" y="2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" y="41"/>
                    <a:pt x="5" y="34"/>
                    <a:pt x="8" y="26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7081837" y="2328863"/>
              <a:ext cx="209550" cy="165100"/>
            </a:xfrm>
            <a:custGeom>
              <a:avLst/>
              <a:gdLst>
                <a:gd name="T0" fmla="*/ 56 w 56"/>
                <a:gd name="T1" fmla="*/ 0 h 44"/>
                <a:gd name="T2" fmla="*/ 46 w 56"/>
                <a:gd name="T3" fmla="*/ 23 h 44"/>
                <a:gd name="T4" fmla="*/ 8 w 56"/>
                <a:gd name="T5" fmla="*/ 44 h 44"/>
                <a:gd name="T6" fmla="*/ 0 w 56"/>
                <a:gd name="T7" fmla="*/ 41 h 44"/>
                <a:gd name="T8" fmla="*/ 5 w 56"/>
                <a:gd name="T9" fmla="*/ 27 h 44"/>
                <a:gd name="T10" fmla="*/ 56 w 56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4">
                  <a:moveTo>
                    <a:pt x="56" y="0"/>
                  </a:moveTo>
                  <a:cubicBezTo>
                    <a:pt x="52" y="9"/>
                    <a:pt x="49" y="16"/>
                    <a:pt x="46" y="2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" y="36"/>
                    <a:pt x="5" y="27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5451475" y="422275"/>
              <a:ext cx="573088" cy="571500"/>
            </a:xfrm>
            <a:custGeom>
              <a:avLst/>
              <a:gdLst>
                <a:gd name="T0" fmla="*/ 108 w 152"/>
                <a:gd name="T1" fmla="*/ 62 h 152"/>
                <a:gd name="T2" fmla="*/ 118 w 152"/>
                <a:gd name="T3" fmla="*/ 77 h 152"/>
                <a:gd name="T4" fmla="*/ 133 w 152"/>
                <a:gd name="T5" fmla="*/ 100 h 152"/>
                <a:gd name="T6" fmla="*/ 142 w 152"/>
                <a:gd name="T7" fmla="*/ 117 h 152"/>
                <a:gd name="T8" fmla="*/ 152 w 152"/>
                <a:gd name="T9" fmla="*/ 137 h 152"/>
                <a:gd name="T10" fmla="*/ 131 w 152"/>
                <a:gd name="T11" fmla="*/ 152 h 152"/>
                <a:gd name="T12" fmla="*/ 125 w 152"/>
                <a:gd name="T13" fmla="*/ 142 h 152"/>
                <a:gd name="T14" fmla="*/ 111 w 152"/>
                <a:gd name="T15" fmla="*/ 118 h 152"/>
                <a:gd name="T16" fmla="*/ 101 w 152"/>
                <a:gd name="T17" fmla="*/ 103 h 152"/>
                <a:gd name="T18" fmla="*/ 85 w 152"/>
                <a:gd name="T19" fmla="*/ 77 h 152"/>
                <a:gd name="T20" fmla="*/ 75 w 152"/>
                <a:gd name="T21" fmla="*/ 63 h 152"/>
                <a:gd name="T22" fmla="*/ 58 w 152"/>
                <a:gd name="T23" fmla="*/ 42 h 152"/>
                <a:gd name="T24" fmla="*/ 48 w 152"/>
                <a:gd name="T25" fmla="*/ 31 h 152"/>
                <a:gd name="T26" fmla="*/ 36 w 152"/>
                <a:gd name="T27" fmla="*/ 25 h 152"/>
                <a:gd name="T28" fmla="*/ 35 w 152"/>
                <a:gd name="T29" fmla="*/ 25 h 152"/>
                <a:gd name="T30" fmla="*/ 33 w 152"/>
                <a:gd name="T31" fmla="*/ 40 h 152"/>
                <a:gd name="T32" fmla="*/ 43 w 152"/>
                <a:gd name="T33" fmla="*/ 61 h 152"/>
                <a:gd name="T34" fmla="*/ 53 w 152"/>
                <a:gd name="T35" fmla="*/ 75 h 152"/>
                <a:gd name="T36" fmla="*/ 68 w 152"/>
                <a:gd name="T37" fmla="*/ 96 h 152"/>
                <a:gd name="T38" fmla="*/ 50 w 152"/>
                <a:gd name="T39" fmla="*/ 109 h 152"/>
                <a:gd name="T40" fmla="*/ 47 w 152"/>
                <a:gd name="T41" fmla="*/ 106 h 152"/>
                <a:gd name="T42" fmla="*/ 37 w 152"/>
                <a:gd name="T43" fmla="*/ 94 h 152"/>
                <a:gd name="T44" fmla="*/ 26 w 152"/>
                <a:gd name="T45" fmla="*/ 79 h 152"/>
                <a:gd name="T46" fmla="*/ 17 w 152"/>
                <a:gd name="T47" fmla="*/ 64 h 152"/>
                <a:gd name="T48" fmla="*/ 20 w 152"/>
                <a:gd name="T49" fmla="*/ 5 h 152"/>
                <a:gd name="T50" fmla="*/ 28 w 152"/>
                <a:gd name="T51" fmla="*/ 1 h 152"/>
                <a:gd name="T52" fmla="*/ 40 w 152"/>
                <a:gd name="T53" fmla="*/ 1 h 152"/>
                <a:gd name="T54" fmla="*/ 53 w 152"/>
                <a:gd name="T55" fmla="*/ 5 h 152"/>
                <a:gd name="T56" fmla="*/ 64 w 152"/>
                <a:gd name="T57" fmla="*/ 12 h 152"/>
                <a:gd name="T58" fmla="*/ 81 w 152"/>
                <a:gd name="T59" fmla="*/ 28 h 152"/>
                <a:gd name="T60" fmla="*/ 91 w 152"/>
                <a:gd name="T61" fmla="*/ 40 h 152"/>
                <a:gd name="T62" fmla="*/ 108 w 152"/>
                <a:gd name="T63" fmla="*/ 6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152">
                  <a:moveTo>
                    <a:pt x="108" y="62"/>
                  </a:moveTo>
                  <a:cubicBezTo>
                    <a:pt x="112" y="67"/>
                    <a:pt x="115" y="72"/>
                    <a:pt x="118" y="77"/>
                  </a:cubicBezTo>
                  <a:cubicBezTo>
                    <a:pt x="123" y="85"/>
                    <a:pt x="128" y="93"/>
                    <a:pt x="133" y="100"/>
                  </a:cubicBezTo>
                  <a:cubicBezTo>
                    <a:pt x="136" y="106"/>
                    <a:pt x="139" y="112"/>
                    <a:pt x="142" y="117"/>
                  </a:cubicBezTo>
                  <a:cubicBezTo>
                    <a:pt x="148" y="129"/>
                    <a:pt x="152" y="137"/>
                    <a:pt x="152" y="137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1" y="152"/>
                    <a:pt x="129" y="148"/>
                    <a:pt x="125" y="142"/>
                  </a:cubicBezTo>
                  <a:cubicBezTo>
                    <a:pt x="122" y="136"/>
                    <a:pt x="117" y="128"/>
                    <a:pt x="111" y="118"/>
                  </a:cubicBezTo>
                  <a:cubicBezTo>
                    <a:pt x="108" y="113"/>
                    <a:pt x="105" y="108"/>
                    <a:pt x="101" y="103"/>
                  </a:cubicBezTo>
                  <a:cubicBezTo>
                    <a:pt x="96" y="94"/>
                    <a:pt x="90" y="86"/>
                    <a:pt x="85" y="77"/>
                  </a:cubicBezTo>
                  <a:cubicBezTo>
                    <a:pt x="82" y="73"/>
                    <a:pt x="78" y="68"/>
                    <a:pt x="75" y="63"/>
                  </a:cubicBezTo>
                  <a:cubicBezTo>
                    <a:pt x="69" y="55"/>
                    <a:pt x="64" y="48"/>
                    <a:pt x="58" y="42"/>
                  </a:cubicBezTo>
                  <a:cubicBezTo>
                    <a:pt x="55" y="37"/>
                    <a:pt x="51" y="34"/>
                    <a:pt x="48" y="31"/>
                  </a:cubicBezTo>
                  <a:cubicBezTo>
                    <a:pt x="43" y="26"/>
                    <a:pt x="39" y="24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28"/>
                    <a:pt x="31" y="33"/>
                    <a:pt x="33" y="40"/>
                  </a:cubicBezTo>
                  <a:cubicBezTo>
                    <a:pt x="35" y="46"/>
                    <a:pt x="39" y="53"/>
                    <a:pt x="43" y="61"/>
                  </a:cubicBezTo>
                  <a:cubicBezTo>
                    <a:pt x="46" y="66"/>
                    <a:pt x="49" y="70"/>
                    <a:pt x="53" y="75"/>
                  </a:cubicBezTo>
                  <a:cubicBezTo>
                    <a:pt x="61" y="87"/>
                    <a:pt x="68" y="96"/>
                    <a:pt x="68" y="96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09"/>
                    <a:pt x="49" y="108"/>
                    <a:pt x="47" y="106"/>
                  </a:cubicBezTo>
                  <a:cubicBezTo>
                    <a:pt x="45" y="103"/>
                    <a:pt x="41" y="99"/>
                    <a:pt x="37" y="94"/>
                  </a:cubicBezTo>
                  <a:cubicBezTo>
                    <a:pt x="34" y="90"/>
                    <a:pt x="30" y="85"/>
                    <a:pt x="26" y="79"/>
                  </a:cubicBezTo>
                  <a:cubicBezTo>
                    <a:pt x="23" y="74"/>
                    <a:pt x="20" y="69"/>
                    <a:pt x="17" y="64"/>
                  </a:cubicBezTo>
                  <a:cubicBezTo>
                    <a:pt x="6" y="42"/>
                    <a:pt x="0" y="19"/>
                    <a:pt x="20" y="5"/>
                  </a:cubicBezTo>
                  <a:cubicBezTo>
                    <a:pt x="22" y="4"/>
                    <a:pt x="25" y="2"/>
                    <a:pt x="28" y="1"/>
                  </a:cubicBezTo>
                  <a:cubicBezTo>
                    <a:pt x="32" y="0"/>
                    <a:pt x="36" y="0"/>
                    <a:pt x="40" y="1"/>
                  </a:cubicBezTo>
                  <a:cubicBezTo>
                    <a:pt x="44" y="1"/>
                    <a:pt x="48" y="3"/>
                    <a:pt x="53" y="5"/>
                  </a:cubicBezTo>
                  <a:cubicBezTo>
                    <a:pt x="56" y="7"/>
                    <a:pt x="60" y="9"/>
                    <a:pt x="64" y="12"/>
                  </a:cubicBezTo>
                  <a:cubicBezTo>
                    <a:pt x="69" y="16"/>
                    <a:pt x="75" y="22"/>
                    <a:pt x="81" y="28"/>
                  </a:cubicBezTo>
                  <a:cubicBezTo>
                    <a:pt x="85" y="32"/>
                    <a:pt x="88" y="36"/>
                    <a:pt x="91" y="40"/>
                  </a:cubicBezTo>
                  <a:cubicBezTo>
                    <a:pt x="97" y="47"/>
                    <a:pt x="103" y="55"/>
                    <a:pt x="108" y="6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516562" y="422275"/>
              <a:ext cx="85725" cy="296863"/>
            </a:xfrm>
            <a:custGeom>
              <a:avLst/>
              <a:gdLst>
                <a:gd name="T0" fmla="*/ 23 w 23"/>
                <a:gd name="T1" fmla="*/ 1 h 79"/>
                <a:gd name="T2" fmla="*/ 19 w 23"/>
                <a:gd name="T3" fmla="*/ 25 h 79"/>
                <a:gd name="T4" fmla="*/ 18 w 23"/>
                <a:gd name="T5" fmla="*/ 25 h 79"/>
                <a:gd name="T6" fmla="*/ 16 w 23"/>
                <a:gd name="T7" fmla="*/ 40 h 79"/>
                <a:gd name="T8" fmla="*/ 9 w 23"/>
                <a:gd name="T9" fmla="*/ 79 h 79"/>
                <a:gd name="T10" fmla="*/ 0 w 23"/>
                <a:gd name="T11" fmla="*/ 64 h 79"/>
                <a:gd name="T12" fmla="*/ 11 w 23"/>
                <a:gd name="T13" fmla="*/ 1 h 79"/>
                <a:gd name="T14" fmla="*/ 23 w 23"/>
                <a:gd name="T1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9">
                  <a:moveTo>
                    <a:pt x="23" y="1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28"/>
                    <a:pt x="14" y="33"/>
                    <a:pt x="16" y="4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6" y="74"/>
                    <a:pt x="3" y="69"/>
                    <a:pt x="0" y="6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19" y="0"/>
                    <a:pt x="23" y="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5591175" y="650875"/>
              <a:ext cx="60325" cy="169863"/>
            </a:xfrm>
            <a:custGeom>
              <a:avLst/>
              <a:gdLst>
                <a:gd name="T0" fmla="*/ 0 w 16"/>
                <a:gd name="T1" fmla="*/ 33 h 45"/>
                <a:gd name="T2" fmla="*/ 6 w 16"/>
                <a:gd name="T3" fmla="*/ 0 h 45"/>
                <a:gd name="T4" fmla="*/ 16 w 16"/>
                <a:gd name="T5" fmla="*/ 14 h 45"/>
                <a:gd name="T6" fmla="*/ 10 w 16"/>
                <a:gd name="T7" fmla="*/ 45 h 45"/>
                <a:gd name="T8" fmla="*/ 0 w 16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5">
                  <a:moveTo>
                    <a:pt x="0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5"/>
                    <a:pt x="12" y="9"/>
                    <a:pt x="16" y="1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4" y="38"/>
                    <a:pt x="0" y="3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632450" y="441325"/>
              <a:ext cx="60325" cy="138113"/>
            </a:xfrm>
            <a:custGeom>
              <a:avLst/>
              <a:gdLst>
                <a:gd name="T0" fmla="*/ 16 w 16"/>
                <a:gd name="T1" fmla="*/ 7 h 37"/>
                <a:gd name="T2" fmla="*/ 10 w 16"/>
                <a:gd name="T3" fmla="*/ 37 h 37"/>
                <a:gd name="T4" fmla="*/ 0 w 16"/>
                <a:gd name="T5" fmla="*/ 26 h 37"/>
                <a:gd name="T6" fmla="*/ 5 w 16"/>
                <a:gd name="T7" fmla="*/ 0 h 37"/>
                <a:gd name="T8" fmla="*/ 16 w 16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16" y="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7" y="32"/>
                    <a:pt x="3" y="29"/>
                    <a:pt x="0" y="2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12" y="4"/>
                    <a:pt x="16" y="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5734050" y="527050"/>
              <a:ext cx="60325" cy="184150"/>
            </a:xfrm>
            <a:custGeom>
              <a:avLst/>
              <a:gdLst>
                <a:gd name="T0" fmla="*/ 10 w 16"/>
                <a:gd name="T1" fmla="*/ 49 h 49"/>
                <a:gd name="T2" fmla="*/ 0 w 16"/>
                <a:gd name="T3" fmla="*/ 35 h 49"/>
                <a:gd name="T4" fmla="*/ 6 w 16"/>
                <a:gd name="T5" fmla="*/ 0 h 49"/>
                <a:gd name="T6" fmla="*/ 16 w 16"/>
                <a:gd name="T7" fmla="*/ 12 h 49"/>
                <a:gd name="T8" fmla="*/ 10 w 16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9">
                  <a:moveTo>
                    <a:pt x="10" y="49"/>
                  </a:moveTo>
                  <a:cubicBezTo>
                    <a:pt x="7" y="45"/>
                    <a:pt x="3" y="40"/>
                    <a:pt x="0" y="3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3" y="8"/>
                    <a:pt x="16" y="12"/>
                  </a:cubicBezTo>
                  <a:lnTo>
                    <a:pt x="10" y="49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5832475" y="655638"/>
              <a:ext cx="63500" cy="209550"/>
            </a:xfrm>
            <a:custGeom>
              <a:avLst/>
              <a:gdLst>
                <a:gd name="T0" fmla="*/ 7 w 17"/>
                <a:gd name="T1" fmla="*/ 0 h 56"/>
                <a:gd name="T2" fmla="*/ 17 w 17"/>
                <a:gd name="T3" fmla="*/ 15 h 56"/>
                <a:gd name="T4" fmla="*/ 10 w 17"/>
                <a:gd name="T5" fmla="*/ 56 h 56"/>
                <a:gd name="T6" fmla="*/ 0 w 17"/>
                <a:gd name="T7" fmla="*/ 41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cubicBezTo>
                    <a:pt x="11" y="5"/>
                    <a:pt x="14" y="10"/>
                    <a:pt x="17" y="1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7" y="51"/>
                    <a:pt x="4" y="46"/>
                    <a:pt x="0" y="4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922962" y="798513"/>
              <a:ext cx="63500" cy="195263"/>
            </a:xfrm>
            <a:custGeom>
              <a:avLst/>
              <a:gdLst>
                <a:gd name="T0" fmla="*/ 8 w 17"/>
                <a:gd name="T1" fmla="*/ 0 h 52"/>
                <a:gd name="T2" fmla="*/ 17 w 17"/>
                <a:gd name="T3" fmla="*/ 17 h 52"/>
                <a:gd name="T4" fmla="*/ 11 w 17"/>
                <a:gd name="T5" fmla="*/ 48 h 52"/>
                <a:gd name="T6" fmla="*/ 6 w 17"/>
                <a:gd name="T7" fmla="*/ 52 h 52"/>
                <a:gd name="T8" fmla="*/ 0 w 17"/>
                <a:gd name="T9" fmla="*/ 42 h 52"/>
                <a:gd name="T10" fmla="*/ 8 w 1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2">
                  <a:moveTo>
                    <a:pt x="8" y="0"/>
                  </a:moveTo>
                  <a:cubicBezTo>
                    <a:pt x="11" y="6"/>
                    <a:pt x="14" y="12"/>
                    <a:pt x="17" y="1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4" y="48"/>
                    <a:pt x="0" y="4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4052887" y="776288"/>
              <a:ext cx="522288" cy="522288"/>
            </a:xfrm>
            <a:custGeom>
              <a:avLst/>
              <a:gdLst>
                <a:gd name="T0" fmla="*/ 18 w 139"/>
                <a:gd name="T1" fmla="*/ 37 h 139"/>
                <a:gd name="T2" fmla="*/ 102 w 139"/>
                <a:gd name="T3" fmla="*/ 19 h 139"/>
                <a:gd name="T4" fmla="*/ 121 w 139"/>
                <a:gd name="T5" fmla="*/ 103 h 139"/>
                <a:gd name="T6" fmla="*/ 37 w 139"/>
                <a:gd name="T7" fmla="*/ 121 h 139"/>
                <a:gd name="T8" fmla="*/ 18 w 139"/>
                <a:gd name="T9" fmla="*/ 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18" y="37"/>
                  </a:moveTo>
                  <a:cubicBezTo>
                    <a:pt x="37" y="9"/>
                    <a:pt x="74" y="0"/>
                    <a:pt x="102" y="19"/>
                  </a:cubicBezTo>
                  <a:cubicBezTo>
                    <a:pt x="131" y="37"/>
                    <a:pt x="139" y="74"/>
                    <a:pt x="121" y="103"/>
                  </a:cubicBezTo>
                  <a:cubicBezTo>
                    <a:pt x="102" y="131"/>
                    <a:pt x="65" y="139"/>
                    <a:pt x="37" y="121"/>
                  </a:cubicBezTo>
                  <a:cubicBezTo>
                    <a:pt x="8" y="103"/>
                    <a:pt x="0" y="65"/>
                    <a:pt x="18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4391025" y="741363"/>
              <a:ext cx="139700" cy="139700"/>
            </a:xfrm>
            <a:custGeom>
              <a:avLst/>
              <a:gdLst>
                <a:gd name="T0" fmla="*/ 27 w 37"/>
                <a:gd name="T1" fmla="*/ 5 h 37"/>
                <a:gd name="T2" fmla="*/ 5 w 37"/>
                <a:gd name="T3" fmla="*/ 10 h 37"/>
                <a:gd name="T4" fmla="*/ 9 w 37"/>
                <a:gd name="T5" fmla="*/ 32 h 37"/>
                <a:gd name="T6" fmla="*/ 32 w 37"/>
                <a:gd name="T7" fmla="*/ 27 h 37"/>
                <a:gd name="T8" fmla="*/ 27 w 37"/>
                <a:gd name="T9" fmla="*/ 5 h 37"/>
                <a:gd name="T10" fmla="*/ 12 w 37"/>
                <a:gd name="T11" fmla="*/ 28 h 37"/>
                <a:gd name="T12" fmla="*/ 9 w 37"/>
                <a:gd name="T13" fmla="*/ 13 h 37"/>
                <a:gd name="T14" fmla="*/ 24 w 37"/>
                <a:gd name="T15" fmla="*/ 9 h 37"/>
                <a:gd name="T16" fmla="*/ 28 w 37"/>
                <a:gd name="T17" fmla="*/ 25 h 37"/>
                <a:gd name="T18" fmla="*/ 12 w 37"/>
                <a:gd name="T1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27" y="5"/>
                  </a:moveTo>
                  <a:cubicBezTo>
                    <a:pt x="19" y="0"/>
                    <a:pt x="9" y="2"/>
                    <a:pt x="5" y="10"/>
                  </a:cubicBezTo>
                  <a:cubicBezTo>
                    <a:pt x="0" y="17"/>
                    <a:pt x="2" y="27"/>
                    <a:pt x="9" y="32"/>
                  </a:cubicBezTo>
                  <a:cubicBezTo>
                    <a:pt x="17" y="37"/>
                    <a:pt x="27" y="35"/>
                    <a:pt x="32" y="27"/>
                  </a:cubicBezTo>
                  <a:cubicBezTo>
                    <a:pt x="37" y="20"/>
                    <a:pt x="34" y="10"/>
                    <a:pt x="27" y="5"/>
                  </a:cubicBezTo>
                  <a:close/>
                  <a:moveTo>
                    <a:pt x="12" y="28"/>
                  </a:moveTo>
                  <a:cubicBezTo>
                    <a:pt x="7" y="25"/>
                    <a:pt x="5" y="18"/>
                    <a:pt x="9" y="13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3"/>
                    <a:pt x="31" y="19"/>
                    <a:pt x="28" y="25"/>
                  </a:cubicBezTo>
                  <a:cubicBezTo>
                    <a:pt x="24" y="30"/>
                    <a:pt x="17" y="31"/>
                    <a:pt x="1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6596062" y="847725"/>
              <a:ext cx="636588" cy="635000"/>
            </a:xfrm>
            <a:custGeom>
              <a:avLst/>
              <a:gdLst>
                <a:gd name="T0" fmla="*/ 30 w 169"/>
                <a:gd name="T1" fmla="*/ 139 h 169"/>
                <a:gd name="T2" fmla="*/ 30 w 169"/>
                <a:gd name="T3" fmla="*/ 30 h 169"/>
                <a:gd name="T4" fmla="*/ 139 w 169"/>
                <a:gd name="T5" fmla="*/ 30 h 169"/>
                <a:gd name="T6" fmla="*/ 139 w 169"/>
                <a:gd name="T7" fmla="*/ 139 h 169"/>
                <a:gd name="T8" fmla="*/ 30 w 169"/>
                <a:gd name="T9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30" y="139"/>
                  </a:moveTo>
                  <a:cubicBezTo>
                    <a:pt x="0" y="109"/>
                    <a:pt x="0" y="60"/>
                    <a:pt x="30" y="30"/>
                  </a:cubicBezTo>
                  <a:cubicBezTo>
                    <a:pt x="60" y="0"/>
                    <a:pt x="109" y="0"/>
                    <a:pt x="139" y="30"/>
                  </a:cubicBezTo>
                  <a:cubicBezTo>
                    <a:pt x="169" y="60"/>
                    <a:pt x="169" y="109"/>
                    <a:pt x="139" y="139"/>
                  </a:cubicBezTo>
                  <a:cubicBezTo>
                    <a:pt x="109" y="169"/>
                    <a:pt x="60" y="169"/>
                    <a:pt x="30" y="139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6588125" y="839788"/>
              <a:ext cx="169863" cy="168275"/>
            </a:xfrm>
            <a:custGeom>
              <a:avLst/>
              <a:gdLst>
                <a:gd name="T0" fmla="*/ 8 w 45"/>
                <a:gd name="T1" fmla="*/ 8 h 45"/>
                <a:gd name="T2" fmla="*/ 8 w 45"/>
                <a:gd name="T3" fmla="*/ 37 h 45"/>
                <a:gd name="T4" fmla="*/ 37 w 45"/>
                <a:gd name="T5" fmla="*/ 37 h 45"/>
                <a:gd name="T6" fmla="*/ 37 w 45"/>
                <a:gd name="T7" fmla="*/ 8 h 45"/>
                <a:gd name="T8" fmla="*/ 8 w 45"/>
                <a:gd name="T9" fmla="*/ 8 h 45"/>
                <a:gd name="T10" fmla="*/ 32 w 45"/>
                <a:gd name="T11" fmla="*/ 32 h 45"/>
                <a:gd name="T12" fmla="*/ 12 w 45"/>
                <a:gd name="T13" fmla="*/ 32 h 45"/>
                <a:gd name="T14" fmla="*/ 12 w 45"/>
                <a:gd name="T15" fmla="*/ 12 h 45"/>
                <a:gd name="T16" fmla="*/ 32 w 45"/>
                <a:gd name="T17" fmla="*/ 12 h 45"/>
                <a:gd name="T18" fmla="*/ 32 w 45"/>
                <a:gd name="T1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5">
                  <a:moveTo>
                    <a:pt x="8" y="8"/>
                  </a:moveTo>
                  <a:cubicBezTo>
                    <a:pt x="0" y="16"/>
                    <a:pt x="0" y="29"/>
                    <a:pt x="8" y="37"/>
                  </a:cubicBezTo>
                  <a:cubicBezTo>
                    <a:pt x="16" y="45"/>
                    <a:pt x="29" y="45"/>
                    <a:pt x="37" y="37"/>
                  </a:cubicBezTo>
                  <a:cubicBezTo>
                    <a:pt x="45" y="29"/>
                    <a:pt x="45" y="16"/>
                    <a:pt x="37" y="8"/>
                  </a:cubicBezTo>
                  <a:cubicBezTo>
                    <a:pt x="29" y="0"/>
                    <a:pt x="16" y="0"/>
                    <a:pt x="8" y="8"/>
                  </a:cubicBezTo>
                  <a:close/>
                  <a:moveTo>
                    <a:pt x="32" y="32"/>
                  </a:moveTo>
                  <a:cubicBezTo>
                    <a:pt x="27" y="38"/>
                    <a:pt x="18" y="38"/>
                    <a:pt x="12" y="32"/>
                  </a:cubicBezTo>
                  <a:cubicBezTo>
                    <a:pt x="7" y="27"/>
                    <a:pt x="7" y="18"/>
                    <a:pt x="12" y="12"/>
                  </a:cubicBezTo>
                  <a:cubicBezTo>
                    <a:pt x="18" y="7"/>
                    <a:pt x="27" y="7"/>
                    <a:pt x="32" y="12"/>
                  </a:cubicBezTo>
                  <a:cubicBezTo>
                    <a:pt x="38" y="18"/>
                    <a:pt x="38" y="27"/>
                    <a:pt x="32" y="3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5805487" y="34925"/>
              <a:ext cx="512763" cy="511175"/>
            </a:xfrm>
            <a:custGeom>
              <a:avLst/>
              <a:gdLst>
                <a:gd name="T0" fmla="*/ 18 w 136"/>
                <a:gd name="T1" fmla="*/ 36 h 136"/>
                <a:gd name="T2" fmla="*/ 100 w 136"/>
                <a:gd name="T3" fmla="*/ 18 h 136"/>
                <a:gd name="T4" fmla="*/ 118 w 136"/>
                <a:gd name="T5" fmla="*/ 100 h 136"/>
                <a:gd name="T6" fmla="*/ 36 w 136"/>
                <a:gd name="T7" fmla="*/ 118 h 136"/>
                <a:gd name="T8" fmla="*/ 18 w 136"/>
                <a:gd name="T9" fmla="*/ 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18" y="36"/>
                  </a:moveTo>
                  <a:cubicBezTo>
                    <a:pt x="36" y="8"/>
                    <a:pt x="73" y="0"/>
                    <a:pt x="100" y="18"/>
                  </a:cubicBezTo>
                  <a:cubicBezTo>
                    <a:pt x="128" y="36"/>
                    <a:pt x="136" y="73"/>
                    <a:pt x="118" y="100"/>
                  </a:cubicBezTo>
                  <a:cubicBezTo>
                    <a:pt x="100" y="128"/>
                    <a:pt x="64" y="136"/>
                    <a:pt x="36" y="118"/>
                  </a:cubicBezTo>
                  <a:cubicBezTo>
                    <a:pt x="8" y="100"/>
                    <a:pt x="0" y="64"/>
                    <a:pt x="18" y="36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6137275" y="0"/>
              <a:ext cx="134938" cy="136525"/>
            </a:xfrm>
            <a:custGeom>
              <a:avLst/>
              <a:gdLst>
                <a:gd name="T0" fmla="*/ 27 w 36"/>
                <a:gd name="T1" fmla="*/ 5 h 36"/>
                <a:gd name="T2" fmla="*/ 5 w 36"/>
                <a:gd name="T3" fmla="*/ 10 h 36"/>
                <a:gd name="T4" fmla="*/ 10 w 36"/>
                <a:gd name="T5" fmla="*/ 32 h 36"/>
                <a:gd name="T6" fmla="*/ 31 w 36"/>
                <a:gd name="T7" fmla="*/ 27 h 36"/>
                <a:gd name="T8" fmla="*/ 27 w 36"/>
                <a:gd name="T9" fmla="*/ 5 h 36"/>
                <a:gd name="T10" fmla="*/ 12 w 36"/>
                <a:gd name="T11" fmla="*/ 27 h 36"/>
                <a:gd name="T12" fmla="*/ 9 w 36"/>
                <a:gd name="T13" fmla="*/ 12 h 36"/>
                <a:gd name="T14" fmla="*/ 24 w 36"/>
                <a:gd name="T15" fmla="*/ 9 h 36"/>
                <a:gd name="T16" fmla="*/ 27 w 36"/>
                <a:gd name="T17" fmla="*/ 24 h 36"/>
                <a:gd name="T18" fmla="*/ 12 w 36"/>
                <a:gd name="T1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27" y="5"/>
                  </a:moveTo>
                  <a:cubicBezTo>
                    <a:pt x="19" y="0"/>
                    <a:pt x="10" y="2"/>
                    <a:pt x="5" y="10"/>
                  </a:cubicBezTo>
                  <a:cubicBezTo>
                    <a:pt x="0" y="17"/>
                    <a:pt x="2" y="27"/>
                    <a:pt x="10" y="32"/>
                  </a:cubicBezTo>
                  <a:cubicBezTo>
                    <a:pt x="17" y="36"/>
                    <a:pt x="27" y="34"/>
                    <a:pt x="31" y="27"/>
                  </a:cubicBezTo>
                  <a:cubicBezTo>
                    <a:pt x="36" y="19"/>
                    <a:pt x="34" y="10"/>
                    <a:pt x="27" y="5"/>
                  </a:cubicBezTo>
                  <a:close/>
                  <a:moveTo>
                    <a:pt x="12" y="27"/>
                  </a:moveTo>
                  <a:cubicBezTo>
                    <a:pt x="7" y="24"/>
                    <a:pt x="6" y="17"/>
                    <a:pt x="9" y="12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2"/>
                    <a:pt x="31" y="19"/>
                    <a:pt x="27" y="24"/>
                  </a:cubicBezTo>
                  <a:cubicBezTo>
                    <a:pt x="24" y="29"/>
                    <a:pt x="17" y="31"/>
                    <a:pt x="12" y="27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6592887" y="2576513"/>
              <a:ext cx="447675" cy="447675"/>
            </a:xfrm>
            <a:custGeom>
              <a:avLst/>
              <a:gdLst>
                <a:gd name="T0" fmla="*/ 11 w 119"/>
                <a:gd name="T1" fmla="*/ 79 h 119"/>
                <a:gd name="T2" fmla="*/ 40 w 119"/>
                <a:gd name="T3" fmla="*/ 11 h 119"/>
                <a:gd name="T4" fmla="*/ 108 w 119"/>
                <a:gd name="T5" fmla="*/ 40 h 119"/>
                <a:gd name="T6" fmla="*/ 79 w 119"/>
                <a:gd name="T7" fmla="*/ 108 h 119"/>
                <a:gd name="T8" fmla="*/ 11 w 119"/>
                <a:gd name="T9" fmla="*/ 7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" y="79"/>
                  </a:moveTo>
                  <a:cubicBezTo>
                    <a:pt x="0" y="53"/>
                    <a:pt x="13" y="22"/>
                    <a:pt x="40" y="11"/>
                  </a:cubicBezTo>
                  <a:cubicBezTo>
                    <a:pt x="66" y="0"/>
                    <a:pt x="97" y="13"/>
                    <a:pt x="108" y="40"/>
                  </a:cubicBezTo>
                  <a:cubicBezTo>
                    <a:pt x="119" y="66"/>
                    <a:pt x="106" y="97"/>
                    <a:pt x="79" y="108"/>
                  </a:cubicBezTo>
                  <a:cubicBezTo>
                    <a:pt x="53" y="119"/>
                    <a:pt x="22" y="106"/>
                    <a:pt x="11" y="79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 noEditPoints="1"/>
            </p:cNvSpPr>
            <p:nvPr/>
          </p:nvSpPr>
          <p:spPr bwMode="auto">
            <a:xfrm>
              <a:off x="6670675" y="2528888"/>
              <a:ext cx="117475" cy="115888"/>
            </a:xfrm>
            <a:custGeom>
              <a:avLst/>
              <a:gdLst>
                <a:gd name="T0" fmla="*/ 10 w 31"/>
                <a:gd name="T1" fmla="*/ 3 h 31"/>
                <a:gd name="T2" fmla="*/ 2 w 31"/>
                <a:gd name="T3" fmla="*/ 21 h 31"/>
                <a:gd name="T4" fmla="*/ 20 w 31"/>
                <a:gd name="T5" fmla="*/ 28 h 31"/>
                <a:gd name="T6" fmla="*/ 28 w 31"/>
                <a:gd name="T7" fmla="*/ 10 h 31"/>
                <a:gd name="T8" fmla="*/ 10 w 31"/>
                <a:gd name="T9" fmla="*/ 3 h 31"/>
                <a:gd name="T10" fmla="*/ 19 w 31"/>
                <a:gd name="T11" fmla="*/ 24 h 31"/>
                <a:gd name="T12" fmla="*/ 6 w 31"/>
                <a:gd name="T13" fmla="*/ 19 h 31"/>
                <a:gd name="T14" fmla="*/ 12 w 31"/>
                <a:gd name="T15" fmla="*/ 7 h 31"/>
                <a:gd name="T16" fmla="*/ 24 w 31"/>
                <a:gd name="T17" fmla="*/ 12 h 31"/>
                <a:gd name="T18" fmla="*/ 19 w 31"/>
                <a:gd name="T1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0" y="3"/>
                  </a:moveTo>
                  <a:cubicBezTo>
                    <a:pt x="3" y="6"/>
                    <a:pt x="0" y="14"/>
                    <a:pt x="2" y="21"/>
                  </a:cubicBezTo>
                  <a:cubicBezTo>
                    <a:pt x="5" y="28"/>
                    <a:pt x="13" y="31"/>
                    <a:pt x="20" y="28"/>
                  </a:cubicBezTo>
                  <a:cubicBezTo>
                    <a:pt x="28" y="26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  <a:moveTo>
                    <a:pt x="19" y="24"/>
                  </a:moveTo>
                  <a:cubicBezTo>
                    <a:pt x="14" y="27"/>
                    <a:pt x="8" y="24"/>
                    <a:pt x="6" y="19"/>
                  </a:cubicBezTo>
                  <a:cubicBezTo>
                    <a:pt x="4" y="14"/>
                    <a:pt x="7" y="9"/>
                    <a:pt x="12" y="7"/>
                  </a:cubicBezTo>
                  <a:cubicBezTo>
                    <a:pt x="17" y="5"/>
                    <a:pt x="22" y="7"/>
                    <a:pt x="24" y="12"/>
                  </a:cubicBezTo>
                  <a:cubicBezTo>
                    <a:pt x="26" y="17"/>
                    <a:pt x="24" y="22"/>
                    <a:pt x="19" y="2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6"/>
            <p:cNvSpPr>
              <a:spLocks noChangeArrowheads="1"/>
            </p:cNvSpPr>
            <p:nvPr/>
          </p:nvSpPr>
          <p:spPr bwMode="auto">
            <a:xfrm>
              <a:off x="5519737" y="247967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4552950" y="1309688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88"/>
            <p:cNvSpPr>
              <a:spLocks noChangeArrowheads="1"/>
            </p:cNvSpPr>
            <p:nvPr/>
          </p:nvSpPr>
          <p:spPr bwMode="auto">
            <a:xfrm>
              <a:off x="5354637" y="993775"/>
              <a:ext cx="79375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89"/>
            <p:cNvSpPr>
              <a:spLocks noChangeArrowheads="1"/>
            </p:cNvSpPr>
            <p:nvPr/>
          </p:nvSpPr>
          <p:spPr bwMode="auto">
            <a:xfrm>
              <a:off x="4519612" y="315913"/>
              <a:ext cx="77788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0"/>
            <p:cNvSpPr>
              <a:spLocks noChangeArrowheads="1"/>
            </p:cNvSpPr>
            <p:nvPr/>
          </p:nvSpPr>
          <p:spPr bwMode="auto">
            <a:xfrm>
              <a:off x="6389687" y="2784475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1"/>
            <p:cNvSpPr>
              <a:spLocks noChangeArrowheads="1"/>
            </p:cNvSpPr>
            <p:nvPr/>
          </p:nvSpPr>
          <p:spPr bwMode="auto">
            <a:xfrm>
              <a:off x="6348412" y="10620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2"/>
            <p:cNvSpPr>
              <a:spLocks noChangeArrowheads="1"/>
            </p:cNvSpPr>
            <p:nvPr/>
          </p:nvSpPr>
          <p:spPr bwMode="auto">
            <a:xfrm>
              <a:off x="7370762" y="1309688"/>
              <a:ext cx="79375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5911850" y="354012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94"/>
            <p:cNvSpPr>
              <a:spLocks noChangeArrowheads="1"/>
            </p:cNvSpPr>
            <p:nvPr/>
          </p:nvSpPr>
          <p:spPr bwMode="auto">
            <a:xfrm>
              <a:off x="6186487" y="6556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95"/>
            <p:cNvSpPr>
              <a:spLocks noChangeArrowheads="1"/>
            </p:cNvSpPr>
            <p:nvPr/>
          </p:nvSpPr>
          <p:spPr bwMode="auto">
            <a:xfrm>
              <a:off x="4478337" y="1433513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6"/>
            <p:cNvSpPr>
              <a:spLocks noChangeArrowheads="1"/>
            </p:cNvSpPr>
            <p:nvPr/>
          </p:nvSpPr>
          <p:spPr bwMode="auto">
            <a:xfrm>
              <a:off x="7024687" y="2208213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7"/>
            <p:cNvSpPr>
              <a:spLocks noChangeArrowheads="1"/>
            </p:cNvSpPr>
            <p:nvPr/>
          </p:nvSpPr>
          <p:spPr bwMode="auto">
            <a:xfrm>
              <a:off x="6908800" y="69215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98"/>
            <p:cNvSpPr>
              <a:spLocks noChangeArrowheads="1"/>
            </p:cNvSpPr>
            <p:nvPr/>
          </p:nvSpPr>
          <p:spPr bwMode="auto">
            <a:xfrm>
              <a:off x="4478337" y="303530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9"/>
            <p:cNvSpPr>
              <a:spLocks noChangeArrowheads="1"/>
            </p:cNvSpPr>
            <p:nvPr/>
          </p:nvSpPr>
          <p:spPr bwMode="auto">
            <a:xfrm>
              <a:off x="6942137" y="496888"/>
              <a:ext cx="142875" cy="139700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02"/>
            <p:cNvSpPr>
              <a:spLocks noChangeArrowheads="1"/>
            </p:cNvSpPr>
            <p:nvPr/>
          </p:nvSpPr>
          <p:spPr bwMode="auto">
            <a:xfrm>
              <a:off x="7191375" y="892175"/>
              <a:ext cx="138113" cy="14287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108"/>
            <p:cNvSpPr>
              <a:spLocks noChangeArrowheads="1"/>
            </p:cNvSpPr>
            <p:nvPr/>
          </p:nvSpPr>
          <p:spPr bwMode="auto">
            <a:xfrm>
              <a:off x="5019675" y="850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9"/>
            <p:cNvSpPr>
              <a:spLocks noChangeArrowheads="1"/>
            </p:cNvSpPr>
            <p:nvPr/>
          </p:nvSpPr>
          <p:spPr bwMode="auto">
            <a:xfrm>
              <a:off x="6878637" y="15875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10"/>
            <p:cNvSpPr>
              <a:spLocks noChangeArrowheads="1"/>
            </p:cNvSpPr>
            <p:nvPr/>
          </p:nvSpPr>
          <p:spPr bwMode="auto">
            <a:xfrm>
              <a:off x="6543675" y="322103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11"/>
            <p:cNvSpPr>
              <a:spLocks noChangeArrowheads="1"/>
            </p:cNvSpPr>
            <p:nvPr/>
          </p:nvSpPr>
          <p:spPr bwMode="auto">
            <a:xfrm>
              <a:off x="5840412" y="1095375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12"/>
            <p:cNvSpPr>
              <a:spLocks noChangeArrowheads="1"/>
            </p:cNvSpPr>
            <p:nvPr/>
          </p:nvSpPr>
          <p:spPr bwMode="auto">
            <a:xfrm>
              <a:off x="4037012" y="20843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13"/>
            <p:cNvSpPr>
              <a:spLocks noChangeArrowheads="1"/>
            </p:cNvSpPr>
            <p:nvPr/>
          </p:nvSpPr>
          <p:spPr bwMode="auto">
            <a:xfrm>
              <a:off x="4725987" y="30622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4"/>
            <p:cNvSpPr>
              <a:spLocks noChangeArrowheads="1"/>
            </p:cNvSpPr>
            <p:nvPr/>
          </p:nvSpPr>
          <p:spPr bwMode="auto">
            <a:xfrm>
              <a:off x="6378575" y="2501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5"/>
            <p:cNvSpPr>
              <a:spLocks noChangeArrowheads="1"/>
            </p:cNvSpPr>
            <p:nvPr/>
          </p:nvSpPr>
          <p:spPr bwMode="auto">
            <a:xfrm>
              <a:off x="5426075" y="266065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116"/>
            <p:cNvSpPr>
              <a:spLocks noChangeArrowheads="1"/>
            </p:cNvSpPr>
            <p:nvPr/>
          </p:nvSpPr>
          <p:spPr bwMode="auto">
            <a:xfrm>
              <a:off x="7134225" y="2697163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17"/>
            <p:cNvSpPr>
              <a:spLocks noChangeArrowheads="1"/>
            </p:cNvSpPr>
            <p:nvPr/>
          </p:nvSpPr>
          <p:spPr bwMode="auto">
            <a:xfrm>
              <a:off x="4270375" y="620713"/>
              <a:ext cx="112713" cy="1127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18"/>
            <p:cNvSpPr>
              <a:spLocks noChangeArrowheads="1"/>
            </p:cNvSpPr>
            <p:nvPr/>
          </p:nvSpPr>
          <p:spPr bwMode="auto">
            <a:xfrm>
              <a:off x="7412037" y="22494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744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229947-E3F4-47F9-93E0-6DD09B772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74EB115-D69A-4066-9C61-B8B0C292C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202B7B-4F14-49F3-BA0F-FE2F2CA1E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89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899E286-C4C9-4EBC-B1AF-2859A3AB59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753" y="1652725"/>
            <a:ext cx="10036147" cy="4065066"/>
            <a:chOff x="1482753" y="1652725"/>
            <a:chExt cx="10036147" cy="4065066"/>
          </a:xfrm>
        </p:grpSpPr>
        <p:grpSp>
          <p:nvGrpSpPr>
            <p:cNvPr id="6" name="îśḷîḑè">
              <a:extLst>
                <a:ext uri="{FF2B5EF4-FFF2-40B4-BE49-F238E27FC236}">
                  <a16:creationId xmlns:a16="http://schemas.microsoft.com/office/drawing/2014/main" xmlns="" id="{3BD3EF60-A5A7-4658-895D-5D2B8B37DC48}"/>
                </a:ext>
              </a:extLst>
            </p:cNvPr>
            <p:cNvGrpSpPr/>
            <p:nvPr/>
          </p:nvGrpSpPr>
          <p:grpSpPr>
            <a:xfrm>
              <a:off x="1560445" y="1675352"/>
              <a:ext cx="2041974" cy="3810473"/>
              <a:chOff x="5623677" y="1639185"/>
              <a:chExt cx="2041974" cy="3810473"/>
            </a:xfrm>
          </p:grpSpPr>
          <p:sp>
            <p:nvSpPr>
              <p:cNvPr id="40" name="ï$1íḓè">
                <a:extLst>
                  <a:ext uri="{FF2B5EF4-FFF2-40B4-BE49-F238E27FC236}">
                    <a16:creationId xmlns:a16="http://schemas.microsoft.com/office/drawing/2014/main" xmlns="" id="{BB31EFDB-EA47-47BA-8505-53F79583500E}"/>
                  </a:ext>
                </a:extLst>
              </p:cNvPr>
              <p:cNvSpPr/>
              <p:nvPr/>
            </p:nvSpPr>
            <p:spPr>
              <a:xfrm>
                <a:off x="6334887" y="5312198"/>
                <a:ext cx="619555" cy="13746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íṡḷiḍê">
                <a:extLst>
                  <a:ext uri="{FF2B5EF4-FFF2-40B4-BE49-F238E27FC236}">
                    <a16:creationId xmlns:a16="http://schemas.microsoft.com/office/drawing/2014/main" xmlns="" id="{6CC00605-755A-4F5C-A11C-DF8EDB45120D}"/>
                  </a:ext>
                </a:extLst>
              </p:cNvPr>
              <p:cNvSpPr/>
              <p:nvPr/>
            </p:nvSpPr>
            <p:spPr bwMode="auto">
              <a:xfrm rot="5241444">
                <a:off x="5888407" y="1764462"/>
                <a:ext cx="801125" cy="727658"/>
              </a:xfrm>
              <a:custGeom>
                <a:avLst/>
                <a:gdLst/>
                <a:ahLst/>
                <a:cxnLst>
                  <a:cxn ang="0">
                    <a:pos x="236" y="0"/>
                  </a:cxn>
                  <a:cxn ang="0">
                    <a:pos x="271" y="128"/>
                  </a:cxn>
                  <a:cxn ang="0">
                    <a:pos x="236" y="0"/>
                  </a:cxn>
                </a:cxnLst>
                <a:rect l="0" t="0" r="r" b="b"/>
                <a:pathLst>
                  <a:path w="271" h="245">
                    <a:moveTo>
                      <a:pt x="236" y="0"/>
                    </a:moveTo>
                    <a:cubicBezTo>
                      <a:pt x="23" y="81"/>
                      <a:pt x="0" y="245"/>
                      <a:pt x="271" y="128"/>
                    </a:cubicBezTo>
                    <a:lnTo>
                      <a:pt x="2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ïŝlîḍe">
                <a:extLst>
                  <a:ext uri="{FF2B5EF4-FFF2-40B4-BE49-F238E27FC236}">
                    <a16:creationId xmlns:a16="http://schemas.microsoft.com/office/drawing/2014/main" xmlns="" id="{1384C829-76E0-43FC-A882-61E85137AA58}"/>
                  </a:ext>
                </a:extLst>
              </p:cNvPr>
              <p:cNvSpPr/>
              <p:nvPr/>
            </p:nvSpPr>
            <p:spPr bwMode="auto">
              <a:xfrm rot="5241444">
                <a:off x="6548362" y="1724895"/>
                <a:ext cx="892082" cy="720661"/>
              </a:xfrm>
              <a:custGeom>
                <a:avLst/>
                <a:gdLst/>
                <a:ahLst/>
                <a:cxnLst>
                  <a:cxn ang="0">
                    <a:pos x="255" y="244"/>
                  </a:cxn>
                  <a:cxn ang="0">
                    <a:pos x="302" y="121"/>
                  </a:cxn>
                  <a:cxn ang="0">
                    <a:pos x="255" y="244"/>
                  </a:cxn>
                </a:cxnLst>
                <a:rect l="0" t="0" r="r" b="b"/>
                <a:pathLst>
                  <a:path w="302" h="244">
                    <a:moveTo>
                      <a:pt x="255" y="244"/>
                    </a:moveTo>
                    <a:cubicBezTo>
                      <a:pt x="0" y="106"/>
                      <a:pt x="50" y="0"/>
                      <a:pt x="302" y="121"/>
                    </a:cubicBezTo>
                    <a:lnTo>
                      <a:pt x="255" y="2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íŝļíďé">
                <a:extLst>
                  <a:ext uri="{FF2B5EF4-FFF2-40B4-BE49-F238E27FC236}">
                    <a16:creationId xmlns:a16="http://schemas.microsoft.com/office/drawing/2014/main" xmlns="" id="{05B166E2-47D0-4802-9006-3A747DC3C737}"/>
                  </a:ext>
                </a:extLst>
              </p:cNvPr>
              <p:cNvSpPr/>
              <p:nvPr/>
            </p:nvSpPr>
            <p:spPr bwMode="auto">
              <a:xfrm rot="5241444">
                <a:off x="6217358" y="4922205"/>
                <a:ext cx="860596" cy="90957"/>
              </a:xfrm>
              <a:custGeom>
                <a:avLst/>
                <a:gdLst/>
                <a:ahLst/>
                <a:cxnLst>
                  <a:cxn ang="0">
                    <a:pos x="73" y="2"/>
                  </a:cxn>
                  <a:cxn ang="0">
                    <a:pos x="0" y="8"/>
                  </a:cxn>
                  <a:cxn ang="0">
                    <a:pos x="72" y="21"/>
                  </a:cxn>
                  <a:cxn ang="0">
                    <a:pos x="291" y="27"/>
                  </a:cxn>
                  <a:cxn ang="0">
                    <a:pos x="292" y="24"/>
                  </a:cxn>
                  <a:cxn ang="0">
                    <a:pos x="73" y="2"/>
                  </a:cxn>
                </a:cxnLst>
                <a:rect l="0" t="0" r="r" b="b"/>
                <a:pathLst>
                  <a:path w="292" h="30">
                    <a:moveTo>
                      <a:pt x="73" y="2"/>
                    </a:moveTo>
                    <a:cubicBezTo>
                      <a:pt x="33" y="0"/>
                      <a:pt x="1" y="2"/>
                      <a:pt x="0" y="8"/>
                    </a:cubicBezTo>
                    <a:cubicBezTo>
                      <a:pt x="0" y="13"/>
                      <a:pt x="32" y="19"/>
                      <a:pt x="72" y="21"/>
                    </a:cubicBezTo>
                    <a:cubicBezTo>
                      <a:pt x="100" y="22"/>
                      <a:pt x="279" y="30"/>
                      <a:pt x="291" y="27"/>
                    </a:cubicBezTo>
                    <a:cubicBezTo>
                      <a:pt x="292" y="26"/>
                      <a:pt x="292" y="26"/>
                      <a:pt x="292" y="24"/>
                    </a:cubicBezTo>
                    <a:cubicBezTo>
                      <a:pt x="280" y="21"/>
                      <a:pt x="101" y="3"/>
                      <a:pt x="73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i$ḷîḍè">
                <a:extLst>
                  <a:ext uri="{FF2B5EF4-FFF2-40B4-BE49-F238E27FC236}">
                    <a16:creationId xmlns:a16="http://schemas.microsoft.com/office/drawing/2014/main" xmlns="" id="{8A19FEE9-DEC5-4D0E-9A0F-132C224092D3}"/>
                  </a:ext>
                </a:extLst>
              </p:cNvPr>
              <p:cNvSpPr/>
              <p:nvPr/>
            </p:nvSpPr>
            <p:spPr bwMode="auto">
              <a:xfrm rot="5241444">
                <a:off x="5478407" y="3398809"/>
                <a:ext cx="2266935" cy="297361"/>
              </a:xfrm>
              <a:custGeom>
                <a:avLst/>
                <a:gdLst/>
                <a:ahLst/>
                <a:cxnLst>
                  <a:cxn ang="0">
                    <a:pos x="768" y="10"/>
                  </a:cxn>
                  <a:cxn ang="0">
                    <a:pos x="0" y="9"/>
                  </a:cxn>
                  <a:cxn ang="0">
                    <a:pos x="0" y="26"/>
                  </a:cxn>
                  <a:cxn ang="0">
                    <a:pos x="763" y="100"/>
                  </a:cxn>
                  <a:cxn ang="0">
                    <a:pos x="768" y="10"/>
                  </a:cxn>
                </a:cxnLst>
                <a:rect l="0" t="0" r="r" b="b"/>
                <a:pathLst>
                  <a:path w="768" h="100">
                    <a:moveTo>
                      <a:pt x="768" y="10"/>
                    </a:moveTo>
                    <a:cubicBezTo>
                      <a:pt x="512" y="0"/>
                      <a:pt x="257" y="0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54" y="60"/>
                      <a:pt x="508" y="85"/>
                      <a:pt x="763" y="100"/>
                    </a:cubicBezTo>
                    <a:lnTo>
                      <a:pt x="76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îSḻîḓè">
                <a:extLst>
                  <a:ext uri="{FF2B5EF4-FFF2-40B4-BE49-F238E27FC236}">
                    <a16:creationId xmlns:a16="http://schemas.microsoft.com/office/drawing/2014/main" xmlns="" id="{42CA3DD2-57A2-41C4-8424-0AF85CE61D2F}"/>
                  </a:ext>
                </a:extLst>
              </p:cNvPr>
              <p:cNvSpPr/>
              <p:nvPr/>
            </p:nvSpPr>
            <p:spPr bwMode="auto">
              <a:xfrm rot="5241444">
                <a:off x="6307965" y="4325218"/>
                <a:ext cx="678681" cy="283368"/>
              </a:xfrm>
              <a:custGeom>
                <a:avLst/>
                <a:gdLst/>
                <a:ahLst/>
                <a:cxnLst>
                  <a:cxn ang="0">
                    <a:pos x="187" y="5"/>
                  </a:cxn>
                  <a:cxn ang="0">
                    <a:pos x="10" y="0"/>
                  </a:cxn>
                  <a:cxn ang="0">
                    <a:pos x="0" y="82"/>
                  </a:cxn>
                  <a:cxn ang="0">
                    <a:pos x="182" y="95"/>
                  </a:cxn>
                  <a:cxn ang="0">
                    <a:pos x="187" y="5"/>
                  </a:cxn>
                </a:cxnLst>
                <a:rect l="0" t="0" r="r" b="b"/>
                <a:pathLst>
                  <a:path w="230" h="95">
                    <a:moveTo>
                      <a:pt x="187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4" y="14"/>
                      <a:pt x="40" y="66"/>
                      <a:pt x="0" y="8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230" y="85"/>
                      <a:pt x="228" y="17"/>
                      <a:pt x="187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íṥḷiďè">
                <a:extLst>
                  <a:ext uri="{FF2B5EF4-FFF2-40B4-BE49-F238E27FC236}">
                    <a16:creationId xmlns:a16="http://schemas.microsoft.com/office/drawing/2014/main" xmlns="" id="{40381677-E4BF-4691-B90E-88091172B97B}"/>
                  </a:ext>
                </a:extLst>
              </p:cNvPr>
              <p:cNvSpPr/>
              <p:nvPr/>
            </p:nvSpPr>
            <p:spPr bwMode="auto">
              <a:xfrm rot="5241444">
                <a:off x="6687860" y="2316669"/>
                <a:ext cx="927066" cy="1028517"/>
              </a:xfrm>
              <a:custGeom>
                <a:avLst/>
                <a:gdLst/>
                <a:ahLst/>
                <a:cxnLst>
                  <a:cxn ang="0">
                    <a:pos x="314" y="348"/>
                  </a:cxn>
                  <a:cxn ang="0">
                    <a:pos x="0" y="334"/>
                  </a:cxn>
                  <a:cxn ang="0">
                    <a:pos x="314" y="348"/>
                  </a:cxn>
                </a:cxnLst>
                <a:rect l="0" t="0" r="r" b="b"/>
                <a:pathLst>
                  <a:path w="314" h="348">
                    <a:moveTo>
                      <a:pt x="314" y="348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78" y="44"/>
                      <a:pt x="280" y="0"/>
                      <a:pt x="314" y="3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iš1ídè">
                <a:extLst>
                  <a:ext uri="{FF2B5EF4-FFF2-40B4-BE49-F238E27FC236}">
                    <a16:creationId xmlns:a16="http://schemas.microsoft.com/office/drawing/2014/main" xmlns="" id="{4338DC2E-A73A-4C35-96E2-F92492F218B7}"/>
                  </a:ext>
                </a:extLst>
              </p:cNvPr>
              <p:cNvSpPr/>
              <p:nvPr/>
            </p:nvSpPr>
            <p:spPr bwMode="auto">
              <a:xfrm rot="5241444">
                <a:off x="5686647" y="2350635"/>
                <a:ext cx="927066" cy="1053006"/>
              </a:xfrm>
              <a:custGeom>
                <a:avLst/>
                <a:gdLst/>
                <a:ahLst/>
                <a:cxnLst>
                  <a:cxn ang="0">
                    <a:pos x="314" y="14"/>
                  </a:cxn>
                  <a:cxn ang="0">
                    <a:pos x="0" y="0"/>
                  </a:cxn>
                  <a:cxn ang="0">
                    <a:pos x="314" y="14"/>
                  </a:cxn>
                </a:cxnLst>
                <a:rect l="0" t="0" r="r" b="b"/>
                <a:pathLst>
                  <a:path w="314" h="356">
                    <a:moveTo>
                      <a:pt x="314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296"/>
                      <a:pt x="247" y="356"/>
                      <a:pt x="314" y="1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7" name="îṧļïḓê">
              <a:extLst>
                <a:ext uri="{FF2B5EF4-FFF2-40B4-BE49-F238E27FC236}">
                  <a16:creationId xmlns:a16="http://schemas.microsoft.com/office/drawing/2014/main" xmlns="" id="{596C3D50-0C9C-4481-8865-D45CC87E13A2}"/>
                </a:ext>
              </a:extLst>
            </p:cNvPr>
            <p:cNvSpPr/>
            <p:nvPr/>
          </p:nvSpPr>
          <p:spPr>
            <a:xfrm rot="5400000">
              <a:off x="1482753" y="1966668"/>
              <a:ext cx="3448612" cy="3448612"/>
            </a:xfrm>
            <a:prstGeom prst="blockArc">
              <a:avLst>
                <a:gd name="adj1" fmla="val 10800000"/>
                <a:gd name="adj2" fmla="val 0"/>
                <a:gd name="adj3" fmla="val 25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îşļídè">
              <a:extLst>
                <a:ext uri="{FF2B5EF4-FFF2-40B4-BE49-F238E27FC236}">
                  <a16:creationId xmlns:a16="http://schemas.microsoft.com/office/drawing/2014/main" xmlns="" id="{AAD2AD55-0D77-4A8A-95EE-CC097F0C1605}"/>
                </a:ext>
              </a:extLst>
            </p:cNvPr>
            <p:cNvGrpSpPr/>
            <p:nvPr/>
          </p:nvGrpSpPr>
          <p:grpSpPr>
            <a:xfrm>
              <a:off x="4065977" y="1652725"/>
              <a:ext cx="7452923" cy="883611"/>
              <a:chOff x="4065977" y="1652725"/>
              <a:chExt cx="7452923" cy="883611"/>
            </a:xfrm>
          </p:grpSpPr>
          <p:sp>
            <p:nvSpPr>
              <p:cNvPr id="32" name="iṥľíḍé">
                <a:extLst>
                  <a:ext uri="{FF2B5EF4-FFF2-40B4-BE49-F238E27FC236}">
                    <a16:creationId xmlns:a16="http://schemas.microsoft.com/office/drawing/2014/main" xmlns="" id="{1729091D-5153-4444-9884-010FEA6C22E4}"/>
                  </a:ext>
                </a:extLst>
              </p:cNvPr>
              <p:cNvSpPr/>
              <p:nvPr/>
            </p:nvSpPr>
            <p:spPr>
              <a:xfrm flipH="1">
                <a:off x="4065977" y="2151088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iślïḓè">
                <a:extLst>
                  <a:ext uri="{FF2B5EF4-FFF2-40B4-BE49-F238E27FC236}">
                    <a16:creationId xmlns:a16="http://schemas.microsoft.com/office/drawing/2014/main" xmlns="" id="{B5561D4F-A91D-44A8-BC11-676191D11BCF}"/>
                  </a:ext>
                </a:extLst>
              </p:cNvPr>
              <p:cNvGrpSpPr/>
              <p:nvPr/>
            </p:nvGrpSpPr>
            <p:grpSpPr>
              <a:xfrm>
                <a:off x="4236881" y="1652725"/>
                <a:ext cx="7282019" cy="883611"/>
                <a:chOff x="4236881" y="1652725"/>
                <a:chExt cx="7282019" cy="883611"/>
              </a:xfrm>
            </p:grpSpPr>
            <p:grpSp>
              <p:nvGrpSpPr>
                <p:cNvPr id="34" name="ïŝḻíḓé">
                  <a:extLst>
                    <a:ext uri="{FF2B5EF4-FFF2-40B4-BE49-F238E27FC236}">
                      <a16:creationId xmlns:a16="http://schemas.microsoft.com/office/drawing/2014/main" xmlns="" id="{28B71376-B097-4F84-9CFE-DA3A9509335D}"/>
                    </a:ext>
                  </a:extLst>
                </p:cNvPr>
                <p:cNvGrpSpPr/>
                <p:nvPr/>
              </p:nvGrpSpPr>
              <p:grpSpPr>
                <a:xfrm>
                  <a:off x="4488078" y="1652725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38" name="íṧḻiḍè">
                    <a:extLst>
                      <a:ext uri="{FF2B5EF4-FFF2-40B4-BE49-F238E27FC236}">
                        <a16:creationId xmlns:a16="http://schemas.microsoft.com/office/drawing/2014/main" xmlns="" id="{8BD4F067-EBDC-4A52-82B9-1CE83A1A42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/>
                      <a:t>Copy paste fonts. Choose the only option to retain text……</a:t>
                    </a:r>
                    <a:endParaRPr lang="en-US" altLang="zh-CN" sz="1100" dirty="0"/>
                  </a:p>
                </p:txBody>
              </p:sp>
              <p:sp>
                <p:nvSpPr>
                  <p:cNvPr id="39" name="isḻïḋê">
                    <a:extLst>
                      <a:ext uri="{FF2B5EF4-FFF2-40B4-BE49-F238E27FC236}">
                        <a16:creationId xmlns:a16="http://schemas.microsoft.com/office/drawing/2014/main" xmlns="" id="{F8AD469E-0F99-4ECD-B5FB-9DAA3F9C8E3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/>
                      <a:t>Text here</a:t>
                    </a:r>
                    <a:endParaRPr lang="en-US" altLang="zh-CN" sz="2000" b="1" dirty="0"/>
                  </a:p>
                </p:txBody>
              </p:sp>
            </p:grpSp>
            <p:grpSp>
              <p:nvGrpSpPr>
                <p:cNvPr id="35" name="ísļîḑê">
                  <a:extLst>
                    <a:ext uri="{FF2B5EF4-FFF2-40B4-BE49-F238E27FC236}">
                      <a16:creationId xmlns:a16="http://schemas.microsoft.com/office/drawing/2014/main" xmlns="" id="{ACC14CF3-E205-4136-966F-205E8AD72B70}"/>
                    </a:ext>
                  </a:extLst>
                </p:cNvPr>
                <p:cNvGrpSpPr/>
                <p:nvPr/>
              </p:nvGrpSpPr>
              <p:grpSpPr>
                <a:xfrm>
                  <a:off x="4236881" y="16527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xmlns="" id="{9D049654-0E9A-4522-A4C3-0B496A47C83C}"/>
                      </a:ext>
                    </a:extLst>
                  </p:cNvPr>
                  <p:cNvCxnSpPr>
                    <a:stCxn id="32" idx="1"/>
                  </p:cNvCxnSpPr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xmlns="" id="{FDB52062-8DB4-4BC1-B188-0CCB78E761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9" name="íṣ1iďe">
              <a:extLst>
                <a:ext uri="{FF2B5EF4-FFF2-40B4-BE49-F238E27FC236}">
                  <a16:creationId xmlns:a16="http://schemas.microsoft.com/office/drawing/2014/main" xmlns="" id="{474A08D3-BFD9-460D-876B-1ABCB58BE889}"/>
                </a:ext>
              </a:extLst>
            </p:cNvPr>
            <p:cNvGrpSpPr/>
            <p:nvPr/>
          </p:nvGrpSpPr>
          <p:grpSpPr>
            <a:xfrm>
              <a:off x="4780364" y="2698174"/>
              <a:ext cx="6738124" cy="843848"/>
              <a:chOff x="4780364" y="2777504"/>
              <a:chExt cx="6738124" cy="843848"/>
            </a:xfrm>
          </p:grpSpPr>
          <p:sp>
            <p:nvSpPr>
              <p:cNvPr id="27" name="íśḷiḋê">
                <a:extLst>
                  <a:ext uri="{FF2B5EF4-FFF2-40B4-BE49-F238E27FC236}">
                    <a16:creationId xmlns:a16="http://schemas.microsoft.com/office/drawing/2014/main" xmlns="" id="{0744DB15-BC45-425A-9BEC-634D07AD82C8}"/>
                  </a:ext>
                </a:extLst>
              </p:cNvPr>
              <p:cNvSpPr/>
              <p:nvPr/>
            </p:nvSpPr>
            <p:spPr>
              <a:xfrm flipH="1">
                <a:off x="4780364" y="322575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îŝlídé">
                <a:extLst>
                  <a:ext uri="{FF2B5EF4-FFF2-40B4-BE49-F238E27FC236}">
                    <a16:creationId xmlns:a16="http://schemas.microsoft.com/office/drawing/2014/main" xmlns="" id="{3B7B6370-7FDB-4270-AC0C-BCF7ACFC578E}"/>
                  </a:ext>
                </a:extLst>
              </p:cNvPr>
              <p:cNvSpPr/>
              <p:nvPr/>
            </p:nvSpPr>
            <p:spPr bwMode="auto">
              <a:xfrm>
                <a:off x="5540437" y="3179546"/>
                <a:ext cx="3835154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ïŝlïḑe">
                <a:extLst>
                  <a:ext uri="{FF2B5EF4-FFF2-40B4-BE49-F238E27FC236}">
                    <a16:creationId xmlns:a16="http://schemas.microsoft.com/office/drawing/2014/main" xmlns="" id="{C0854526-19A7-4065-910D-9CF154D420F8}"/>
                  </a:ext>
                </a:extLst>
              </p:cNvPr>
              <p:cNvSpPr txBox="1"/>
              <p:nvPr/>
            </p:nvSpPr>
            <p:spPr bwMode="auto">
              <a:xfrm>
                <a:off x="5540433" y="2777504"/>
                <a:ext cx="38351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7AD5C117-0CBC-4CC0-9EF7-8104AD9E4421}"/>
                  </a:ext>
                </a:extLst>
              </p:cNvPr>
              <p:cNvCxnSpPr/>
              <p:nvPr/>
            </p:nvCxnSpPr>
            <p:spPr>
              <a:xfrm flipV="1">
                <a:off x="4960091" y="2793710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A68FD64-5555-447D-80AF-DD9013E9F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1288" y="2777504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îṥľïďê">
              <a:extLst>
                <a:ext uri="{FF2B5EF4-FFF2-40B4-BE49-F238E27FC236}">
                  <a16:creationId xmlns:a16="http://schemas.microsoft.com/office/drawing/2014/main" xmlns="" id="{037BFC00-100D-481A-87B8-E572A871A6B3}"/>
                </a:ext>
              </a:extLst>
            </p:cNvPr>
            <p:cNvGrpSpPr/>
            <p:nvPr/>
          </p:nvGrpSpPr>
          <p:grpSpPr>
            <a:xfrm>
              <a:off x="4780364" y="3806647"/>
              <a:ext cx="6727068" cy="883611"/>
              <a:chOff x="4780364" y="3862520"/>
              <a:chExt cx="6727068" cy="883611"/>
            </a:xfrm>
          </p:grpSpPr>
          <p:sp>
            <p:nvSpPr>
              <p:cNvPr id="21" name="iš1iḑe">
                <a:extLst>
                  <a:ext uri="{FF2B5EF4-FFF2-40B4-BE49-F238E27FC236}">
                    <a16:creationId xmlns:a16="http://schemas.microsoft.com/office/drawing/2014/main" xmlns="" id="{5FA51375-718F-4BE5-8F64-9845BA431628}"/>
                  </a:ext>
                </a:extLst>
              </p:cNvPr>
              <p:cNvSpPr/>
              <p:nvPr/>
            </p:nvSpPr>
            <p:spPr>
              <a:xfrm flipH="1">
                <a:off x="4780364" y="4064440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isḻíḋê">
                <a:extLst>
                  <a:ext uri="{FF2B5EF4-FFF2-40B4-BE49-F238E27FC236}">
                    <a16:creationId xmlns:a16="http://schemas.microsoft.com/office/drawing/2014/main" xmlns="" id="{14CEE8A7-CE02-4447-8BCF-454157D8A14E}"/>
                  </a:ext>
                </a:extLst>
              </p:cNvPr>
              <p:cNvGrpSpPr/>
              <p:nvPr/>
            </p:nvGrpSpPr>
            <p:grpSpPr>
              <a:xfrm>
                <a:off x="5540433" y="3862520"/>
                <a:ext cx="3835158" cy="883611"/>
                <a:chOff x="5887342" y="1311892"/>
                <a:chExt cx="3835158" cy="883611"/>
              </a:xfrm>
            </p:grpSpPr>
            <p:sp>
              <p:nvSpPr>
                <p:cNvPr id="25" name="íšľîḋê">
                  <a:extLst>
                    <a:ext uri="{FF2B5EF4-FFF2-40B4-BE49-F238E27FC236}">
                      <a16:creationId xmlns:a16="http://schemas.microsoft.com/office/drawing/2014/main" xmlns="" id="{97651260-929C-406B-BCE0-74978DD8C65C}"/>
                    </a:ext>
                  </a:extLst>
                </p:cNvPr>
                <p:cNvSpPr/>
                <p:nvPr/>
              </p:nvSpPr>
              <p:spPr bwMode="auto">
                <a:xfrm>
                  <a:off x="5887346" y="1753697"/>
                  <a:ext cx="3835154" cy="44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6" name="íŝļîḑè">
                  <a:extLst>
                    <a:ext uri="{FF2B5EF4-FFF2-40B4-BE49-F238E27FC236}">
                      <a16:creationId xmlns:a16="http://schemas.microsoft.com/office/drawing/2014/main" xmlns="" id="{5236A538-66FE-413A-853A-59036E74493E}"/>
                    </a:ext>
                  </a:extLst>
                </p:cNvPr>
                <p:cNvSpPr txBox="1"/>
                <p:nvPr/>
              </p:nvSpPr>
              <p:spPr bwMode="auto">
                <a:xfrm>
                  <a:off x="5887342" y="1311892"/>
                  <a:ext cx="38351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097D109F-2EBB-4C4A-9464-3EF4F4FDFADF}"/>
                  </a:ext>
                </a:extLst>
              </p:cNvPr>
              <p:cNvCxnSpPr/>
              <p:nvPr/>
            </p:nvCxnSpPr>
            <p:spPr>
              <a:xfrm>
                <a:off x="4949035" y="4218446"/>
                <a:ext cx="251197" cy="51147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AFDAD49C-CAA0-441A-9E34-14479004E2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00232" y="4746131"/>
                <a:ext cx="63072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í$ľiḓê">
              <a:extLst>
                <a:ext uri="{FF2B5EF4-FFF2-40B4-BE49-F238E27FC236}">
                  <a16:creationId xmlns:a16="http://schemas.microsoft.com/office/drawing/2014/main" xmlns="" id="{EA8A59BA-AE74-4F7C-94CD-BBFC0418E117}"/>
                </a:ext>
              </a:extLst>
            </p:cNvPr>
            <p:cNvGrpSpPr/>
            <p:nvPr/>
          </p:nvGrpSpPr>
          <p:grpSpPr>
            <a:xfrm>
              <a:off x="4065977" y="4834180"/>
              <a:ext cx="7452923" cy="883611"/>
              <a:chOff x="4065977" y="4834180"/>
              <a:chExt cx="7452923" cy="883611"/>
            </a:xfrm>
          </p:grpSpPr>
          <p:grpSp>
            <p:nvGrpSpPr>
              <p:cNvPr id="13" name="í$ļiḍè">
                <a:extLst>
                  <a:ext uri="{FF2B5EF4-FFF2-40B4-BE49-F238E27FC236}">
                    <a16:creationId xmlns:a16="http://schemas.microsoft.com/office/drawing/2014/main" xmlns="" id="{86A5C8DC-2C5C-46AF-A87C-628F14F28644}"/>
                  </a:ext>
                </a:extLst>
              </p:cNvPr>
              <p:cNvGrpSpPr/>
              <p:nvPr/>
            </p:nvGrpSpPr>
            <p:grpSpPr>
              <a:xfrm>
                <a:off x="4236881" y="4834180"/>
                <a:ext cx="7282019" cy="883611"/>
                <a:chOff x="4236881" y="4987299"/>
                <a:chExt cx="7282019" cy="883611"/>
              </a:xfrm>
            </p:grpSpPr>
            <p:grpSp>
              <p:nvGrpSpPr>
                <p:cNvPr id="15" name="ïṧľîďè">
                  <a:extLst>
                    <a:ext uri="{FF2B5EF4-FFF2-40B4-BE49-F238E27FC236}">
                      <a16:creationId xmlns:a16="http://schemas.microsoft.com/office/drawing/2014/main" xmlns="" id="{C92961DC-5273-45F5-9413-26ED23F07F1A}"/>
                    </a:ext>
                  </a:extLst>
                </p:cNvPr>
                <p:cNvGrpSpPr/>
                <p:nvPr/>
              </p:nvGrpSpPr>
              <p:grpSpPr>
                <a:xfrm>
                  <a:off x="4688304" y="4987299"/>
                  <a:ext cx="3835158" cy="883611"/>
                  <a:chOff x="5887342" y="1311892"/>
                  <a:chExt cx="3835158" cy="883611"/>
                </a:xfrm>
              </p:grpSpPr>
              <p:sp>
                <p:nvSpPr>
                  <p:cNvPr id="19" name="islíďé">
                    <a:extLst>
                      <a:ext uri="{FF2B5EF4-FFF2-40B4-BE49-F238E27FC236}">
                        <a16:creationId xmlns:a16="http://schemas.microsoft.com/office/drawing/2014/main" xmlns="" id="{1EDDC88F-71D9-44E4-BEFB-2D627C9B44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7346" y="1753697"/>
                    <a:ext cx="3835154" cy="44180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lnSpc>
                        <a:spcPct val="150000"/>
                      </a:lnSpc>
                      <a:spcBef>
                        <a:spcPct val="0"/>
                      </a:spcBef>
                    </a:pPr>
                    <a:r>
                      <a:rPr lang="en-US" altLang="zh-CN" sz="1100" dirty="0"/>
                      <a:t>Copy paste fonts. Choose the only option to retain text……</a:t>
                    </a:r>
                  </a:p>
                </p:txBody>
              </p:sp>
              <p:sp>
                <p:nvSpPr>
                  <p:cNvPr id="20" name="íşḷíḋé">
                    <a:extLst>
                      <a:ext uri="{FF2B5EF4-FFF2-40B4-BE49-F238E27FC236}">
                        <a16:creationId xmlns:a16="http://schemas.microsoft.com/office/drawing/2014/main" xmlns="" id="{F965C0BE-14F0-4086-A72D-4D421C9E2B6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5887342" y="1311892"/>
                    <a:ext cx="3835156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grpSp>
              <p:nvGrpSpPr>
                <p:cNvPr id="16" name="íşľiḋe">
                  <a:extLst>
                    <a:ext uri="{FF2B5EF4-FFF2-40B4-BE49-F238E27FC236}">
                      <a16:creationId xmlns:a16="http://schemas.microsoft.com/office/drawing/2014/main" xmlns="" id="{58C51836-0156-4960-BE24-19E241B5AAB0}"/>
                    </a:ext>
                  </a:extLst>
                </p:cNvPr>
                <p:cNvGrpSpPr/>
                <p:nvPr/>
              </p:nvGrpSpPr>
              <p:grpSpPr>
                <a:xfrm flipV="1">
                  <a:off x="4236881" y="5343225"/>
                  <a:ext cx="7282019" cy="527685"/>
                  <a:chOff x="4236881" y="1652725"/>
                  <a:chExt cx="7282019" cy="527685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xmlns="" id="{978284D6-3AFD-4BAD-BD5D-16162C3B95AA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236881" y="1668931"/>
                    <a:ext cx="251197" cy="511479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xmlns="" id="{78A9AFA9-A635-413D-BDDC-292FC67A38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88078" y="1652725"/>
                    <a:ext cx="7030822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i$ļïḓè">
                <a:extLst>
                  <a:ext uri="{FF2B5EF4-FFF2-40B4-BE49-F238E27FC236}">
                    <a16:creationId xmlns:a16="http://schemas.microsoft.com/office/drawing/2014/main" xmlns="" id="{639B33A4-6B9D-4117-A1B9-A31EE818AEF2}"/>
                  </a:ext>
                </a:extLst>
              </p:cNvPr>
              <p:cNvSpPr/>
              <p:nvPr/>
            </p:nvSpPr>
            <p:spPr>
              <a:xfrm flipH="1">
                <a:off x="4065977" y="5041064"/>
                <a:ext cx="200226" cy="20022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295F239-D293-45A8-B7D2-5D21E374F100}"/>
                </a:ext>
              </a:extLst>
            </p:cNvPr>
            <p:cNvCxnSpPr/>
            <p:nvPr/>
          </p:nvCxnSpPr>
          <p:spPr>
            <a:xfrm>
              <a:off x="4931365" y="3674334"/>
              <a:ext cx="658753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562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6236EF-5A47-439D-B571-94181C6E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61D7329-5347-4245-A41B-6EDC4B7D0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5B648A1-ED91-4097-8FD4-8FF6D7B8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990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16241F-2FAD-43BD-BCEA-17F8709133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426" y="1627800"/>
            <a:ext cx="10853863" cy="4500987"/>
            <a:chOff x="662426" y="1627800"/>
            <a:chExt cx="10853863" cy="4500987"/>
          </a:xfrm>
        </p:grpSpPr>
        <p:sp>
          <p:nvSpPr>
            <p:cNvPr id="6" name="ïṣļïdé">
              <a:extLst>
                <a:ext uri="{FF2B5EF4-FFF2-40B4-BE49-F238E27FC236}">
                  <a16:creationId xmlns:a16="http://schemas.microsoft.com/office/drawing/2014/main" xmlns="" id="{304FD27D-EB71-48F2-82F3-552AA0E322EA}"/>
                </a:ext>
              </a:extLst>
            </p:cNvPr>
            <p:cNvSpPr/>
            <p:nvPr/>
          </p:nvSpPr>
          <p:spPr bwMode="auto">
            <a:xfrm>
              <a:off x="5876925" y="4377591"/>
              <a:ext cx="438150" cy="729334"/>
            </a:xfrm>
            <a:custGeom>
              <a:avLst/>
              <a:gdLst>
                <a:gd name="T0" fmla="*/ 150 w 255"/>
                <a:gd name="T1" fmla="*/ 243 h 425"/>
                <a:gd name="T2" fmla="*/ 161 w 255"/>
                <a:gd name="T3" fmla="*/ 243 h 425"/>
                <a:gd name="T4" fmla="*/ 161 w 255"/>
                <a:gd name="T5" fmla="*/ 229 h 425"/>
                <a:gd name="T6" fmla="*/ 149 w 255"/>
                <a:gd name="T7" fmla="*/ 229 h 425"/>
                <a:gd name="T8" fmla="*/ 149 w 255"/>
                <a:gd name="T9" fmla="*/ 212 h 425"/>
                <a:gd name="T10" fmla="*/ 206 w 255"/>
                <a:gd name="T11" fmla="*/ 243 h 425"/>
                <a:gd name="T12" fmla="*/ 195 w 255"/>
                <a:gd name="T13" fmla="*/ 154 h 425"/>
                <a:gd name="T14" fmla="*/ 255 w 255"/>
                <a:gd name="T15" fmla="*/ 93 h 425"/>
                <a:gd name="T16" fmla="*/ 169 w 255"/>
                <a:gd name="T17" fmla="*/ 81 h 425"/>
                <a:gd name="T18" fmla="*/ 128 w 255"/>
                <a:gd name="T19" fmla="*/ 1 h 425"/>
                <a:gd name="T20" fmla="*/ 127 w 255"/>
                <a:gd name="T21" fmla="*/ 0 h 425"/>
                <a:gd name="T22" fmla="*/ 127 w 255"/>
                <a:gd name="T23" fmla="*/ 0 h 425"/>
                <a:gd name="T24" fmla="*/ 85 w 255"/>
                <a:gd name="T25" fmla="*/ 81 h 425"/>
                <a:gd name="T26" fmla="*/ 0 w 255"/>
                <a:gd name="T27" fmla="*/ 93 h 425"/>
                <a:gd name="T28" fmla="*/ 59 w 255"/>
                <a:gd name="T29" fmla="*/ 154 h 425"/>
                <a:gd name="T30" fmla="*/ 48 w 255"/>
                <a:gd name="T31" fmla="*/ 243 h 425"/>
                <a:gd name="T32" fmla="*/ 106 w 255"/>
                <a:gd name="T33" fmla="*/ 212 h 425"/>
                <a:gd name="T34" fmla="*/ 105 w 255"/>
                <a:gd name="T35" fmla="*/ 229 h 425"/>
                <a:gd name="T36" fmla="*/ 94 w 255"/>
                <a:gd name="T37" fmla="*/ 229 h 425"/>
                <a:gd name="T38" fmla="*/ 94 w 255"/>
                <a:gd name="T39" fmla="*/ 243 h 425"/>
                <a:gd name="T40" fmla="*/ 105 w 255"/>
                <a:gd name="T41" fmla="*/ 243 h 425"/>
                <a:gd name="T42" fmla="*/ 73 w 255"/>
                <a:gd name="T43" fmla="*/ 326 h 425"/>
                <a:gd name="T44" fmla="*/ 40 w 255"/>
                <a:gd name="T45" fmla="*/ 326 h 425"/>
                <a:gd name="T46" fmla="*/ 40 w 255"/>
                <a:gd name="T47" fmla="*/ 425 h 425"/>
                <a:gd name="T48" fmla="*/ 127 w 255"/>
                <a:gd name="T49" fmla="*/ 425 h 425"/>
                <a:gd name="T50" fmla="*/ 127 w 255"/>
                <a:gd name="T51" fmla="*/ 425 h 425"/>
                <a:gd name="T52" fmla="*/ 215 w 255"/>
                <a:gd name="T53" fmla="*/ 425 h 425"/>
                <a:gd name="T54" fmla="*/ 215 w 255"/>
                <a:gd name="T55" fmla="*/ 326 h 425"/>
                <a:gd name="T56" fmla="*/ 182 w 255"/>
                <a:gd name="T57" fmla="*/ 326 h 425"/>
                <a:gd name="T58" fmla="*/ 150 w 255"/>
                <a:gd name="T59" fmla="*/ 24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425">
                  <a:moveTo>
                    <a:pt x="150" y="243"/>
                  </a:moveTo>
                  <a:lnTo>
                    <a:pt x="161" y="243"/>
                  </a:lnTo>
                  <a:lnTo>
                    <a:pt x="161" y="229"/>
                  </a:lnTo>
                  <a:lnTo>
                    <a:pt x="149" y="229"/>
                  </a:lnTo>
                  <a:cubicBezTo>
                    <a:pt x="149" y="222"/>
                    <a:pt x="149" y="216"/>
                    <a:pt x="149" y="212"/>
                  </a:cubicBezTo>
                  <a:lnTo>
                    <a:pt x="206" y="243"/>
                  </a:lnTo>
                  <a:lnTo>
                    <a:pt x="195" y="154"/>
                  </a:lnTo>
                  <a:lnTo>
                    <a:pt x="255" y="93"/>
                  </a:lnTo>
                  <a:lnTo>
                    <a:pt x="169" y="81"/>
                  </a:lnTo>
                  <a:lnTo>
                    <a:pt x="128" y="1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85" y="81"/>
                  </a:lnTo>
                  <a:lnTo>
                    <a:pt x="0" y="93"/>
                  </a:lnTo>
                  <a:lnTo>
                    <a:pt x="59" y="154"/>
                  </a:lnTo>
                  <a:lnTo>
                    <a:pt x="48" y="243"/>
                  </a:lnTo>
                  <a:lnTo>
                    <a:pt x="106" y="212"/>
                  </a:lnTo>
                  <a:cubicBezTo>
                    <a:pt x="106" y="216"/>
                    <a:pt x="106" y="222"/>
                    <a:pt x="105" y="229"/>
                  </a:cubicBezTo>
                  <a:lnTo>
                    <a:pt x="94" y="229"/>
                  </a:lnTo>
                  <a:lnTo>
                    <a:pt x="94" y="243"/>
                  </a:lnTo>
                  <a:lnTo>
                    <a:pt x="105" y="243"/>
                  </a:lnTo>
                  <a:cubicBezTo>
                    <a:pt x="102" y="279"/>
                    <a:pt x="94" y="326"/>
                    <a:pt x="73" y="326"/>
                  </a:cubicBezTo>
                  <a:lnTo>
                    <a:pt x="40" y="326"/>
                  </a:lnTo>
                  <a:lnTo>
                    <a:pt x="40" y="425"/>
                  </a:lnTo>
                  <a:lnTo>
                    <a:pt x="127" y="425"/>
                  </a:lnTo>
                  <a:lnTo>
                    <a:pt x="127" y="425"/>
                  </a:lnTo>
                  <a:lnTo>
                    <a:pt x="215" y="425"/>
                  </a:lnTo>
                  <a:lnTo>
                    <a:pt x="215" y="326"/>
                  </a:lnTo>
                  <a:lnTo>
                    <a:pt x="182" y="326"/>
                  </a:lnTo>
                  <a:cubicBezTo>
                    <a:pt x="161" y="326"/>
                    <a:pt x="153" y="279"/>
                    <a:pt x="15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ïṡľíďê">
              <a:extLst>
                <a:ext uri="{FF2B5EF4-FFF2-40B4-BE49-F238E27FC236}">
                  <a16:creationId xmlns:a16="http://schemas.microsoft.com/office/drawing/2014/main" xmlns="" id="{E62F0857-47C4-48F5-B862-CDABC5FABDBA}"/>
                </a:ext>
              </a:extLst>
            </p:cNvPr>
            <p:cNvSpPr/>
            <p:nvPr/>
          </p:nvSpPr>
          <p:spPr>
            <a:xfrm rot="5400000" flipV="1">
              <a:off x="3052764" y="387229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ľiḓè">
              <a:extLst>
                <a:ext uri="{FF2B5EF4-FFF2-40B4-BE49-F238E27FC236}">
                  <a16:creationId xmlns:a16="http://schemas.microsoft.com/office/drawing/2014/main" xmlns="" id="{CF86BF27-AEB1-480E-9C13-EFAB8C81D7F5}"/>
                </a:ext>
              </a:extLst>
            </p:cNvPr>
            <p:cNvSpPr/>
            <p:nvPr/>
          </p:nvSpPr>
          <p:spPr bwMode="auto">
            <a:xfrm>
              <a:off x="3585320" y="4406033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ŝ1îḍe">
              <a:extLst>
                <a:ext uri="{FF2B5EF4-FFF2-40B4-BE49-F238E27FC236}">
                  <a16:creationId xmlns:a16="http://schemas.microsoft.com/office/drawing/2014/main" xmlns="" id="{CDBCB1D4-9A2F-474A-8BFC-3AD70663691B}"/>
                </a:ext>
              </a:extLst>
            </p:cNvPr>
            <p:cNvSpPr/>
            <p:nvPr/>
          </p:nvSpPr>
          <p:spPr>
            <a:xfrm rot="5400000">
              <a:off x="6343818" y="275960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ṧ1íďè">
              <a:extLst>
                <a:ext uri="{FF2B5EF4-FFF2-40B4-BE49-F238E27FC236}">
                  <a16:creationId xmlns:a16="http://schemas.microsoft.com/office/drawing/2014/main" xmlns="" id="{427495FF-9C3A-4B0E-9BBD-892F155E94FE}"/>
                </a:ext>
              </a:extLst>
            </p:cNvPr>
            <p:cNvSpPr/>
            <p:nvPr/>
          </p:nvSpPr>
          <p:spPr bwMode="auto">
            <a:xfrm>
              <a:off x="6876374" y="3293344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$ḷïḓè">
              <a:extLst>
                <a:ext uri="{FF2B5EF4-FFF2-40B4-BE49-F238E27FC236}">
                  <a16:creationId xmlns:a16="http://schemas.microsoft.com/office/drawing/2014/main" xmlns="" id="{A98E5E09-77BA-4A76-9082-61037848F008}"/>
                </a:ext>
              </a:extLst>
            </p:cNvPr>
            <p:cNvSpPr/>
            <p:nvPr/>
          </p:nvSpPr>
          <p:spPr>
            <a:xfrm rot="5400000">
              <a:off x="7437100" y="389141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šḻïḍé">
              <a:extLst>
                <a:ext uri="{FF2B5EF4-FFF2-40B4-BE49-F238E27FC236}">
                  <a16:creationId xmlns:a16="http://schemas.microsoft.com/office/drawing/2014/main" xmlns="" id="{D23D8042-6CA5-4332-86DD-A84A213CA43F}"/>
                </a:ext>
              </a:extLst>
            </p:cNvPr>
            <p:cNvSpPr/>
            <p:nvPr/>
          </p:nvSpPr>
          <p:spPr bwMode="auto">
            <a:xfrm>
              <a:off x="7969656" y="4425152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şḷîḑe">
              <a:extLst>
                <a:ext uri="{FF2B5EF4-FFF2-40B4-BE49-F238E27FC236}">
                  <a16:creationId xmlns:a16="http://schemas.microsoft.com/office/drawing/2014/main" xmlns="" id="{8A23138E-5471-44CC-B7B9-22B244B914AC}"/>
                </a:ext>
              </a:extLst>
            </p:cNvPr>
            <p:cNvSpPr/>
            <p:nvPr/>
          </p:nvSpPr>
          <p:spPr>
            <a:xfrm>
              <a:off x="5250537" y="1627800"/>
              <a:ext cx="1702138" cy="17021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sz="2000" b="1" dirty="0"/>
            </a:p>
          </p:txBody>
        </p:sp>
        <p:sp>
          <p:nvSpPr>
            <p:cNvPr id="14" name="ïśḷiďé">
              <a:extLst>
                <a:ext uri="{FF2B5EF4-FFF2-40B4-BE49-F238E27FC236}">
                  <a16:creationId xmlns:a16="http://schemas.microsoft.com/office/drawing/2014/main" xmlns="" id="{40DACF2C-1E69-4AA9-8091-B38E2D154B35}"/>
                </a:ext>
              </a:extLst>
            </p:cNvPr>
            <p:cNvSpPr/>
            <p:nvPr/>
          </p:nvSpPr>
          <p:spPr>
            <a:xfrm rot="5400000" flipV="1">
              <a:off x="4146045" y="274048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Slíḑe">
              <a:extLst>
                <a:ext uri="{FF2B5EF4-FFF2-40B4-BE49-F238E27FC236}">
                  <a16:creationId xmlns:a16="http://schemas.microsoft.com/office/drawing/2014/main" xmlns="" id="{2DD949BF-2139-4562-92DF-2A6FB3E776D7}"/>
                </a:ext>
              </a:extLst>
            </p:cNvPr>
            <p:cNvSpPr/>
            <p:nvPr/>
          </p:nvSpPr>
          <p:spPr bwMode="auto">
            <a:xfrm>
              <a:off x="4678601" y="3274225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ṡľiďé">
              <a:extLst>
                <a:ext uri="{FF2B5EF4-FFF2-40B4-BE49-F238E27FC236}">
                  <a16:creationId xmlns:a16="http://schemas.microsoft.com/office/drawing/2014/main" xmlns="" id="{A2319088-80B7-49A0-B0CD-4E1053FB6186}"/>
                </a:ext>
              </a:extLst>
            </p:cNvPr>
            <p:cNvSpPr txBox="1"/>
            <p:nvPr/>
          </p:nvSpPr>
          <p:spPr bwMode="auto">
            <a:xfrm>
              <a:off x="4919639" y="5106925"/>
              <a:ext cx="23527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dirty="0"/>
                <a:t>2018 Q1</a:t>
              </a:r>
            </a:p>
          </p:txBody>
        </p:sp>
        <p:sp>
          <p:nvSpPr>
            <p:cNvPr id="17" name="iṣliḑê">
              <a:extLst>
                <a:ext uri="{FF2B5EF4-FFF2-40B4-BE49-F238E27FC236}">
                  <a16:creationId xmlns:a16="http://schemas.microsoft.com/office/drawing/2014/main" xmlns="" id="{D8456BEA-8D7B-469B-B19E-DB7D74E0631B}"/>
                </a:ext>
              </a:extLst>
            </p:cNvPr>
            <p:cNvSpPr/>
            <p:nvPr/>
          </p:nvSpPr>
          <p:spPr bwMode="auto">
            <a:xfrm>
              <a:off x="662426" y="5732680"/>
              <a:ext cx="10850558" cy="39610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3,000K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11091C9-1427-4E81-A34C-57BFC570472D}"/>
                </a:ext>
              </a:extLst>
            </p:cNvPr>
            <p:cNvCxnSpPr/>
            <p:nvPr/>
          </p:nvCxnSpPr>
          <p:spPr>
            <a:xfrm flipH="1">
              <a:off x="662426" y="2740488"/>
              <a:ext cx="4334689" cy="19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8E15DAE-96A1-4F8A-B2FB-4689821F5530}"/>
                </a:ext>
              </a:extLst>
            </p:cNvPr>
            <p:cNvCxnSpPr>
              <a:stCxn id="7" idx="0"/>
            </p:cNvCxnSpPr>
            <p:nvPr/>
          </p:nvCxnSpPr>
          <p:spPr>
            <a:xfrm flipH="1">
              <a:off x="662426" y="4723365"/>
              <a:ext cx="2390338" cy="188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904CCD9-C1AA-4569-99F0-CD51FEA6C8C2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V="1">
              <a:off x="7194887" y="2740488"/>
              <a:ext cx="4318097" cy="191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B8711205-DAC5-49DE-8CFA-91C1EBDEC687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9139239" y="4742258"/>
              <a:ext cx="2373745" cy="2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ṧlîḓè">
              <a:extLst>
                <a:ext uri="{FF2B5EF4-FFF2-40B4-BE49-F238E27FC236}">
                  <a16:creationId xmlns:a16="http://schemas.microsoft.com/office/drawing/2014/main" xmlns="" id="{BFA2D2E4-9F88-44CC-B4D5-29171CD02282}"/>
                </a:ext>
              </a:extLst>
            </p:cNvPr>
            <p:cNvSpPr txBox="1"/>
            <p:nvPr/>
          </p:nvSpPr>
          <p:spPr bwMode="auto">
            <a:xfrm>
              <a:off x="675712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íṧlïḓé">
              <a:extLst>
                <a:ext uri="{FF2B5EF4-FFF2-40B4-BE49-F238E27FC236}">
                  <a16:creationId xmlns:a16="http://schemas.microsoft.com/office/drawing/2014/main" xmlns="" id="{1124E1C0-09CA-4A02-89C0-F95E0AF91F04}"/>
                </a:ext>
              </a:extLst>
            </p:cNvPr>
            <p:cNvSpPr/>
            <p:nvPr/>
          </p:nvSpPr>
          <p:spPr bwMode="auto">
            <a:xfrm>
              <a:off x="675712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ṥlidé">
              <a:extLst>
                <a:ext uri="{FF2B5EF4-FFF2-40B4-BE49-F238E27FC236}">
                  <a16:creationId xmlns:a16="http://schemas.microsoft.com/office/drawing/2014/main" xmlns="" id="{6BCFACAC-C856-4BC6-95E2-038F32380DDE}"/>
                </a:ext>
              </a:extLst>
            </p:cNvPr>
            <p:cNvSpPr txBox="1"/>
            <p:nvPr/>
          </p:nvSpPr>
          <p:spPr bwMode="auto">
            <a:xfrm>
              <a:off x="675712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i$ľîḍe">
              <a:extLst>
                <a:ext uri="{FF2B5EF4-FFF2-40B4-BE49-F238E27FC236}">
                  <a16:creationId xmlns:a16="http://schemas.microsoft.com/office/drawing/2014/main" xmlns="" id="{F88EC2A1-8D1C-4054-A873-270FCE22C9E2}"/>
                </a:ext>
              </a:extLst>
            </p:cNvPr>
            <p:cNvSpPr/>
            <p:nvPr/>
          </p:nvSpPr>
          <p:spPr bwMode="auto">
            <a:xfrm>
              <a:off x="675712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š1iḍê">
              <a:extLst>
                <a:ext uri="{FF2B5EF4-FFF2-40B4-BE49-F238E27FC236}">
                  <a16:creationId xmlns:a16="http://schemas.microsoft.com/office/drawing/2014/main" xmlns="" id="{E2FB3CD6-C905-4CB1-AEEC-9175A4E645B7}"/>
                </a:ext>
              </a:extLst>
            </p:cNvPr>
            <p:cNvSpPr txBox="1"/>
            <p:nvPr/>
          </p:nvSpPr>
          <p:spPr bwMode="auto">
            <a:xfrm>
              <a:off x="8541590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ïŝḷîḑe">
              <a:extLst>
                <a:ext uri="{FF2B5EF4-FFF2-40B4-BE49-F238E27FC236}">
                  <a16:creationId xmlns:a16="http://schemas.microsoft.com/office/drawing/2014/main" xmlns="" id="{2B34BD55-0F05-4A11-B899-8A3B12A50CE1}"/>
                </a:ext>
              </a:extLst>
            </p:cNvPr>
            <p:cNvSpPr/>
            <p:nvPr/>
          </p:nvSpPr>
          <p:spPr bwMode="auto">
            <a:xfrm>
              <a:off x="8541590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íśľïďé">
              <a:extLst>
                <a:ext uri="{FF2B5EF4-FFF2-40B4-BE49-F238E27FC236}">
                  <a16:creationId xmlns:a16="http://schemas.microsoft.com/office/drawing/2014/main" xmlns="" id="{E019C8E6-26F8-4F8A-861E-4A1F6F92E65C}"/>
                </a:ext>
              </a:extLst>
            </p:cNvPr>
            <p:cNvSpPr txBox="1"/>
            <p:nvPr/>
          </p:nvSpPr>
          <p:spPr bwMode="auto">
            <a:xfrm>
              <a:off x="8541590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iṥḷïḑè">
              <a:extLst>
                <a:ext uri="{FF2B5EF4-FFF2-40B4-BE49-F238E27FC236}">
                  <a16:creationId xmlns:a16="http://schemas.microsoft.com/office/drawing/2014/main" xmlns="" id="{1BFE3DE2-CE8F-4DF7-936A-10B5BDC78D1F}"/>
                </a:ext>
              </a:extLst>
            </p:cNvPr>
            <p:cNvSpPr/>
            <p:nvPr/>
          </p:nvSpPr>
          <p:spPr bwMode="auto">
            <a:xfrm>
              <a:off x="8541590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70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5B6335-F2BF-476D-807A-9FA542C08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AFFA6C6-79E2-4867-B435-BC0092E28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462D44-A5E1-4BDE-96A3-163687B0F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976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207FD2-DBE3-491F-B860-BF940D85E0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64764" y="1674000"/>
            <a:ext cx="8062472" cy="3802743"/>
            <a:chOff x="2064764" y="1674000"/>
            <a:chExt cx="8062472" cy="3802743"/>
          </a:xfrm>
        </p:grpSpPr>
        <p:grpSp>
          <p:nvGrpSpPr>
            <p:cNvPr id="6" name="íṣḷïḓe">
              <a:extLst>
                <a:ext uri="{FF2B5EF4-FFF2-40B4-BE49-F238E27FC236}">
                  <a16:creationId xmlns:a16="http://schemas.microsoft.com/office/drawing/2014/main" xmlns="" id="{70A83B07-91A6-4453-942D-BEEE097E0F3E}"/>
                </a:ext>
              </a:extLst>
            </p:cNvPr>
            <p:cNvGrpSpPr/>
            <p:nvPr/>
          </p:nvGrpSpPr>
          <p:grpSpPr>
            <a:xfrm>
              <a:off x="7622784" y="1674000"/>
              <a:ext cx="2504452" cy="3802743"/>
              <a:chOff x="9016036" y="1674000"/>
              <a:chExt cx="2504452" cy="3802743"/>
            </a:xfrm>
          </p:grpSpPr>
          <p:sp>
            <p:nvSpPr>
              <p:cNvPr id="35" name="ïS1iďê">
                <a:extLst>
                  <a:ext uri="{FF2B5EF4-FFF2-40B4-BE49-F238E27FC236}">
                    <a16:creationId xmlns:a16="http://schemas.microsoft.com/office/drawing/2014/main" xmlns="" id="{7534A245-A8B5-4811-96D9-ECC4F06AE662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îSliḍe">
                <a:extLst>
                  <a:ext uri="{FF2B5EF4-FFF2-40B4-BE49-F238E27FC236}">
                    <a16:creationId xmlns:a16="http://schemas.microsoft.com/office/drawing/2014/main" xmlns="" id="{782F6386-DA5B-4F7B-8B08-2FDF18780E86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3</a:t>
                </a:r>
                <a:endParaRPr lang="en-US" altLang="zh-CN" dirty="0"/>
              </a:p>
            </p:txBody>
          </p:sp>
          <p:sp>
            <p:nvSpPr>
              <p:cNvPr id="37" name="iṥļïdè">
                <a:extLst>
                  <a:ext uri="{FF2B5EF4-FFF2-40B4-BE49-F238E27FC236}">
                    <a16:creationId xmlns:a16="http://schemas.microsoft.com/office/drawing/2014/main" xmlns="" id="{B2265B4D-70FB-4845-A5CE-2397A0E7E151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ṧliḓè">
                <a:extLst>
                  <a:ext uri="{FF2B5EF4-FFF2-40B4-BE49-F238E27FC236}">
                    <a16:creationId xmlns:a16="http://schemas.microsoft.com/office/drawing/2014/main" xmlns="" id="{F62D2EF6-0C85-414C-8454-3C6E97CD095C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9" name="íṩlïḑê">
                <a:extLst>
                  <a:ext uri="{FF2B5EF4-FFF2-40B4-BE49-F238E27FC236}">
                    <a16:creationId xmlns:a16="http://schemas.microsoft.com/office/drawing/2014/main" xmlns="" id="{35D95052-7FF7-44A3-BC03-96D0EB628D88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7" name="íśļíḋè">
              <a:extLst>
                <a:ext uri="{FF2B5EF4-FFF2-40B4-BE49-F238E27FC236}">
                  <a16:creationId xmlns:a16="http://schemas.microsoft.com/office/drawing/2014/main" xmlns="" id="{659BA73D-51C9-4BD8-8F3A-4F4DCF1A728F}"/>
                </a:ext>
              </a:extLst>
            </p:cNvPr>
            <p:cNvGrpSpPr/>
            <p:nvPr/>
          </p:nvGrpSpPr>
          <p:grpSpPr>
            <a:xfrm>
              <a:off x="4843774" y="1674000"/>
              <a:ext cx="2504452" cy="3802743"/>
              <a:chOff x="9016036" y="1674000"/>
              <a:chExt cx="2504452" cy="3802743"/>
            </a:xfrm>
          </p:grpSpPr>
          <p:sp>
            <p:nvSpPr>
              <p:cNvPr id="30" name="iŝḻïḍe">
                <a:extLst>
                  <a:ext uri="{FF2B5EF4-FFF2-40B4-BE49-F238E27FC236}">
                    <a16:creationId xmlns:a16="http://schemas.microsoft.com/office/drawing/2014/main" xmlns="" id="{4BE54097-8B62-488A-9A22-68055CC87EA6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isḻíḑê">
                <a:extLst>
                  <a:ext uri="{FF2B5EF4-FFF2-40B4-BE49-F238E27FC236}">
                    <a16:creationId xmlns:a16="http://schemas.microsoft.com/office/drawing/2014/main" xmlns="" id="{29E4B716-153D-495B-B306-3D5D6601A944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2</a:t>
                </a:r>
                <a:endParaRPr lang="en-US" altLang="zh-CN" dirty="0"/>
              </a:p>
            </p:txBody>
          </p:sp>
          <p:sp>
            <p:nvSpPr>
              <p:cNvPr id="32" name="ïśľiḋê">
                <a:extLst>
                  <a:ext uri="{FF2B5EF4-FFF2-40B4-BE49-F238E27FC236}">
                    <a16:creationId xmlns:a16="http://schemas.microsoft.com/office/drawing/2014/main" xmlns="" id="{EFEBE5AA-3AB9-41EA-AECB-89C237F53199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ṣ1îde">
                <a:extLst>
                  <a:ext uri="{FF2B5EF4-FFF2-40B4-BE49-F238E27FC236}">
                    <a16:creationId xmlns:a16="http://schemas.microsoft.com/office/drawing/2014/main" xmlns="" id="{199F6A5B-9AD7-4505-9493-803FE29E9BE5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4" name="iŝlîďè">
                <a:extLst>
                  <a:ext uri="{FF2B5EF4-FFF2-40B4-BE49-F238E27FC236}">
                    <a16:creationId xmlns:a16="http://schemas.microsoft.com/office/drawing/2014/main" xmlns="" id="{DAC8330C-4491-4912-B258-F0A42DABF0F4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8" name="ïṡḻïḑe">
              <a:extLst>
                <a:ext uri="{FF2B5EF4-FFF2-40B4-BE49-F238E27FC236}">
                  <a16:creationId xmlns:a16="http://schemas.microsoft.com/office/drawing/2014/main" xmlns="" id="{38BCC70F-284D-41E9-B4C3-D3AA75A39B5C}"/>
                </a:ext>
              </a:extLst>
            </p:cNvPr>
            <p:cNvGrpSpPr/>
            <p:nvPr/>
          </p:nvGrpSpPr>
          <p:grpSpPr>
            <a:xfrm>
              <a:off x="2064764" y="1674000"/>
              <a:ext cx="2504452" cy="3802743"/>
              <a:chOff x="9016036" y="1674000"/>
              <a:chExt cx="2504452" cy="3802743"/>
            </a:xfrm>
          </p:grpSpPr>
          <p:sp>
            <p:nvSpPr>
              <p:cNvPr id="25" name="îṧľîďé">
                <a:extLst>
                  <a:ext uri="{FF2B5EF4-FFF2-40B4-BE49-F238E27FC236}">
                    <a16:creationId xmlns:a16="http://schemas.microsoft.com/office/drawing/2014/main" xmlns="" id="{A94152F5-9289-4627-9242-9CC386992D90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iSlíḑe">
                <a:extLst>
                  <a:ext uri="{FF2B5EF4-FFF2-40B4-BE49-F238E27FC236}">
                    <a16:creationId xmlns:a16="http://schemas.microsoft.com/office/drawing/2014/main" xmlns="" id="{33C6EF5C-EC64-418E-BD7D-A7847772353D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1</a:t>
                </a:r>
                <a:endParaRPr lang="en-US" altLang="zh-CN" dirty="0"/>
              </a:p>
            </p:txBody>
          </p:sp>
          <p:sp>
            <p:nvSpPr>
              <p:cNvPr id="27" name="îślídè">
                <a:extLst>
                  <a:ext uri="{FF2B5EF4-FFF2-40B4-BE49-F238E27FC236}">
                    <a16:creationId xmlns:a16="http://schemas.microsoft.com/office/drawing/2014/main" xmlns="" id="{FBF011E6-073F-4F13-9F48-FC08ADE5BD1A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$líḑe">
                <a:extLst>
                  <a:ext uri="{FF2B5EF4-FFF2-40B4-BE49-F238E27FC236}">
                    <a16:creationId xmlns:a16="http://schemas.microsoft.com/office/drawing/2014/main" xmlns="" id="{6709523F-818C-45B1-A21B-E68AFD66F649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9" name="îṥļîďé">
                <a:extLst>
                  <a:ext uri="{FF2B5EF4-FFF2-40B4-BE49-F238E27FC236}">
                    <a16:creationId xmlns:a16="http://schemas.microsoft.com/office/drawing/2014/main" xmlns="" id="{6E00E3FB-DBC6-48A0-B020-4321E593239F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9" name="işḷïḓê">
              <a:extLst>
                <a:ext uri="{FF2B5EF4-FFF2-40B4-BE49-F238E27FC236}">
                  <a16:creationId xmlns:a16="http://schemas.microsoft.com/office/drawing/2014/main" xmlns="" id="{3D482629-F56E-4971-B0EC-849006797741}"/>
                </a:ext>
              </a:extLst>
            </p:cNvPr>
            <p:cNvGrpSpPr/>
            <p:nvPr/>
          </p:nvGrpSpPr>
          <p:grpSpPr>
            <a:xfrm>
              <a:off x="4169559" y="2109684"/>
              <a:ext cx="1073873" cy="244852"/>
              <a:chOff x="2767052" y="2109684"/>
              <a:chExt cx="1073873" cy="244852"/>
            </a:xfrm>
          </p:grpSpPr>
          <p:sp>
            <p:nvSpPr>
              <p:cNvPr id="22" name="ïṥlîḓê">
                <a:extLst>
                  <a:ext uri="{FF2B5EF4-FFF2-40B4-BE49-F238E27FC236}">
                    <a16:creationId xmlns:a16="http://schemas.microsoft.com/office/drawing/2014/main" xmlns="" id="{AD0DB6A4-984D-408E-80B7-105AB0F0C7C1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ṩľîde">
                <a:extLst>
                  <a:ext uri="{FF2B5EF4-FFF2-40B4-BE49-F238E27FC236}">
                    <a16:creationId xmlns:a16="http://schemas.microsoft.com/office/drawing/2014/main" xmlns="" id="{EA31E8E1-AB3E-4D35-BA9D-96E16C410AA5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šḻidê">
                <a:extLst>
                  <a:ext uri="{FF2B5EF4-FFF2-40B4-BE49-F238E27FC236}">
                    <a16:creationId xmlns:a16="http://schemas.microsoft.com/office/drawing/2014/main" xmlns="" id="{D0613EB9-2BD7-497D-B5C4-B9F0FAF4AECB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i$ḷîḓé">
              <a:extLst>
                <a:ext uri="{FF2B5EF4-FFF2-40B4-BE49-F238E27FC236}">
                  <a16:creationId xmlns:a16="http://schemas.microsoft.com/office/drawing/2014/main" xmlns="" id="{5A4FB6F6-2492-4973-994B-4299AF5C9F4A}"/>
                </a:ext>
              </a:extLst>
            </p:cNvPr>
            <p:cNvGrpSpPr/>
            <p:nvPr/>
          </p:nvGrpSpPr>
          <p:grpSpPr>
            <a:xfrm>
              <a:off x="6948569" y="2109684"/>
              <a:ext cx="1073873" cy="244852"/>
              <a:chOff x="2767052" y="2109684"/>
              <a:chExt cx="1073873" cy="244852"/>
            </a:xfrm>
          </p:grpSpPr>
          <p:sp>
            <p:nvSpPr>
              <p:cNvPr id="19" name="iŝļïḑé">
                <a:extLst>
                  <a:ext uri="{FF2B5EF4-FFF2-40B4-BE49-F238E27FC236}">
                    <a16:creationId xmlns:a16="http://schemas.microsoft.com/office/drawing/2014/main" xmlns="" id="{385F7EBF-9917-4F00-9747-2B9DC96F4728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ś1íďè">
                <a:extLst>
                  <a:ext uri="{FF2B5EF4-FFF2-40B4-BE49-F238E27FC236}">
                    <a16:creationId xmlns:a16="http://schemas.microsoft.com/office/drawing/2014/main" xmlns="" id="{B6A20286-6F61-451E-A521-6F7B2F04600D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ṩ1îḍe">
                <a:extLst>
                  <a:ext uri="{FF2B5EF4-FFF2-40B4-BE49-F238E27FC236}">
                    <a16:creationId xmlns:a16="http://schemas.microsoft.com/office/drawing/2014/main" xmlns="" id="{3B310881-DA5A-45F7-B59F-204103A0A6A6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í$líḋê">
              <a:extLst>
                <a:ext uri="{FF2B5EF4-FFF2-40B4-BE49-F238E27FC236}">
                  <a16:creationId xmlns:a16="http://schemas.microsoft.com/office/drawing/2014/main" xmlns="" id="{6F07C787-EF10-459A-959E-A7FA1F6A45B1}"/>
                </a:ext>
              </a:extLst>
            </p:cNvPr>
            <p:cNvGrpSpPr/>
            <p:nvPr/>
          </p:nvGrpSpPr>
          <p:grpSpPr>
            <a:xfrm>
              <a:off x="4169559" y="4802642"/>
              <a:ext cx="1073873" cy="244852"/>
              <a:chOff x="2767052" y="2109684"/>
              <a:chExt cx="1073873" cy="244852"/>
            </a:xfrm>
          </p:grpSpPr>
          <p:sp>
            <p:nvSpPr>
              <p:cNvPr id="16" name="îSľíďé">
                <a:extLst>
                  <a:ext uri="{FF2B5EF4-FFF2-40B4-BE49-F238E27FC236}">
                    <a16:creationId xmlns:a16="http://schemas.microsoft.com/office/drawing/2014/main" xmlns="" id="{A9FF1267-DAF2-4075-B6C1-D78DCF137388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iṡlïḓê">
                <a:extLst>
                  <a:ext uri="{FF2B5EF4-FFF2-40B4-BE49-F238E27FC236}">
                    <a16:creationId xmlns:a16="http://schemas.microsoft.com/office/drawing/2014/main" xmlns="" id="{93EF21B1-E3C9-495A-B550-6C568FED23F2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ṥľîḑè">
                <a:extLst>
                  <a:ext uri="{FF2B5EF4-FFF2-40B4-BE49-F238E27FC236}">
                    <a16:creationId xmlns:a16="http://schemas.microsoft.com/office/drawing/2014/main" xmlns="" id="{2DF8BAE1-07B1-4B14-896E-D17F3F5BEED5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îSľîḋê">
              <a:extLst>
                <a:ext uri="{FF2B5EF4-FFF2-40B4-BE49-F238E27FC236}">
                  <a16:creationId xmlns:a16="http://schemas.microsoft.com/office/drawing/2014/main" xmlns="" id="{0E15D12D-9FAE-488E-A801-BDC52C9A4A88}"/>
                </a:ext>
              </a:extLst>
            </p:cNvPr>
            <p:cNvGrpSpPr/>
            <p:nvPr/>
          </p:nvGrpSpPr>
          <p:grpSpPr>
            <a:xfrm>
              <a:off x="6948569" y="4802642"/>
              <a:ext cx="1073873" cy="244852"/>
              <a:chOff x="2767052" y="2109684"/>
              <a:chExt cx="1073873" cy="244852"/>
            </a:xfrm>
          </p:grpSpPr>
          <p:sp>
            <p:nvSpPr>
              <p:cNvPr id="13" name="isḻîḋé">
                <a:extLst>
                  <a:ext uri="{FF2B5EF4-FFF2-40B4-BE49-F238E27FC236}">
                    <a16:creationId xmlns:a16="http://schemas.microsoft.com/office/drawing/2014/main" xmlns="" id="{46969F80-AC5C-4DD3-99A7-6A9E086F9F8F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sļïḑé">
                <a:extLst>
                  <a:ext uri="{FF2B5EF4-FFF2-40B4-BE49-F238E27FC236}">
                    <a16:creationId xmlns:a16="http://schemas.microsoft.com/office/drawing/2014/main" xmlns="" id="{327F8CC7-2941-457D-8599-C345C559D923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isľïḍe">
                <a:extLst>
                  <a:ext uri="{FF2B5EF4-FFF2-40B4-BE49-F238E27FC236}">
                    <a16:creationId xmlns:a16="http://schemas.microsoft.com/office/drawing/2014/main" xmlns="" id="{AE77BD2B-A6D7-4075-A780-F62682BB7CF3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818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2F5AD1-F4EB-4F2A-8DF5-F0654B37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6BD0C2-9B49-4549-96AE-605349D6A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DE23DDC-E2D7-4B8A-A5A3-3CB04C095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975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6B6DE0-2992-49C0-A2A9-BC7EEE15F5E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9000"/>
            <a:ext cx="12192000" cy="5409000"/>
            <a:chOff x="0" y="1449000"/>
            <a:chExt cx="12192000" cy="5409000"/>
          </a:xfrm>
        </p:grpSpPr>
        <p:sp>
          <p:nvSpPr>
            <p:cNvPr id="6" name="ïśḻíde">
              <a:extLst>
                <a:ext uri="{FF2B5EF4-FFF2-40B4-BE49-F238E27FC236}">
                  <a16:creationId xmlns:a16="http://schemas.microsoft.com/office/drawing/2014/main" xmlns="" id="{7E067D71-4377-4C23-887E-C425AFA6332C}"/>
                </a:ext>
              </a:extLst>
            </p:cNvPr>
            <p:cNvSpPr/>
            <p:nvPr/>
          </p:nvSpPr>
          <p:spPr bwMode="auto">
            <a:xfrm>
              <a:off x="0" y="5003998"/>
              <a:ext cx="12192000" cy="1854002"/>
            </a:xfrm>
            <a:prstGeom prst="rect">
              <a:avLst/>
            </a:prstGeom>
            <a:blipFill>
              <a:blip r:embed="rId3"/>
              <a:stretch>
                <a:fillRect t="-135876" b="-13402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 defTabSz="457200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îṡļiḑè">
              <a:extLst>
                <a:ext uri="{FF2B5EF4-FFF2-40B4-BE49-F238E27FC236}">
                  <a16:creationId xmlns:a16="http://schemas.microsoft.com/office/drawing/2014/main" xmlns="" id="{9402B546-9E2D-4C77-B700-4BD4C951AB5C}"/>
                </a:ext>
              </a:extLst>
            </p:cNvPr>
            <p:cNvSpPr/>
            <p:nvPr/>
          </p:nvSpPr>
          <p:spPr bwMode="auto">
            <a:xfrm>
              <a:off x="669925" y="5003998"/>
              <a:ext cx="10852150" cy="1854002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ṩḻiďè">
              <a:extLst>
                <a:ext uri="{FF2B5EF4-FFF2-40B4-BE49-F238E27FC236}">
                  <a16:creationId xmlns:a16="http://schemas.microsoft.com/office/drawing/2014/main" xmlns="" id="{C41066C3-DC74-45F2-AD1A-B456A5947E6A}"/>
                </a:ext>
              </a:extLst>
            </p:cNvPr>
            <p:cNvSpPr/>
            <p:nvPr/>
          </p:nvSpPr>
          <p:spPr bwMode="auto">
            <a:xfrm>
              <a:off x="5892171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íŝľïdê">
              <a:extLst>
                <a:ext uri="{FF2B5EF4-FFF2-40B4-BE49-F238E27FC236}">
                  <a16:creationId xmlns:a16="http://schemas.microsoft.com/office/drawing/2014/main" xmlns="" id="{E6214FC4-A0D3-4ABE-B7DB-FC5D222F2CF6}"/>
                </a:ext>
              </a:extLst>
            </p:cNvPr>
            <p:cNvSpPr/>
            <p:nvPr/>
          </p:nvSpPr>
          <p:spPr bwMode="auto">
            <a:xfrm>
              <a:off x="3278647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iṥ1ïḋé">
              <a:extLst>
                <a:ext uri="{FF2B5EF4-FFF2-40B4-BE49-F238E27FC236}">
                  <a16:creationId xmlns:a16="http://schemas.microsoft.com/office/drawing/2014/main" xmlns="" id="{986AFA89-50DA-437E-9300-9A015D161613}"/>
                </a:ext>
              </a:extLst>
            </p:cNvPr>
            <p:cNvSpPr/>
            <p:nvPr/>
          </p:nvSpPr>
          <p:spPr bwMode="auto">
            <a:xfrm flipV="1">
              <a:off x="3278647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ïṥḷïďè">
              <a:extLst>
                <a:ext uri="{FF2B5EF4-FFF2-40B4-BE49-F238E27FC236}">
                  <a16:creationId xmlns:a16="http://schemas.microsoft.com/office/drawing/2014/main" xmlns="" id="{407C3C67-9911-411F-A72B-6A89C37521CD}"/>
                </a:ext>
              </a:extLst>
            </p:cNvPr>
            <p:cNvSpPr/>
            <p:nvPr/>
          </p:nvSpPr>
          <p:spPr bwMode="auto">
            <a:xfrm flipV="1">
              <a:off x="5892171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ïŝlîdè">
              <a:extLst>
                <a:ext uri="{FF2B5EF4-FFF2-40B4-BE49-F238E27FC236}">
                  <a16:creationId xmlns:a16="http://schemas.microsoft.com/office/drawing/2014/main" xmlns="" id="{C23131A2-A352-48C3-9280-2D71F66A15F7}"/>
                </a:ext>
              </a:extLst>
            </p:cNvPr>
            <p:cNvSpPr txBox="1"/>
            <p:nvPr/>
          </p:nvSpPr>
          <p:spPr>
            <a:xfrm>
              <a:off x="3920242" y="2724873"/>
              <a:ext cx="1737992" cy="50484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1600" b="1"/>
                <a:t>2018 Q1</a:t>
              </a:r>
              <a:endParaRPr lang="zh-CN" altLang="en-US" sz="1600" b="1" dirty="0"/>
            </a:p>
          </p:txBody>
        </p:sp>
        <p:sp>
          <p:nvSpPr>
            <p:cNvPr id="13" name="isļïḋê">
              <a:extLst>
                <a:ext uri="{FF2B5EF4-FFF2-40B4-BE49-F238E27FC236}">
                  <a16:creationId xmlns:a16="http://schemas.microsoft.com/office/drawing/2014/main" xmlns="" id="{918CAD0A-B564-4831-9BCA-0D714BCA6B52}"/>
                </a:ext>
              </a:extLst>
            </p:cNvPr>
            <p:cNvSpPr txBox="1"/>
            <p:nvPr/>
          </p:nvSpPr>
          <p:spPr>
            <a:xfrm>
              <a:off x="6555069" y="2724873"/>
              <a:ext cx="1737992" cy="50484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1600" b="1"/>
                <a:t>2018 Q2</a:t>
              </a:r>
              <a:endParaRPr lang="zh-CN" altLang="en-US" sz="1600" b="1" dirty="0"/>
            </a:p>
          </p:txBody>
        </p:sp>
        <p:grpSp>
          <p:nvGrpSpPr>
            <p:cNvPr id="14" name="íṧľiḋê">
              <a:extLst>
                <a:ext uri="{FF2B5EF4-FFF2-40B4-BE49-F238E27FC236}">
                  <a16:creationId xmlns:a16="http://schemas.microsoft.com/office/drawing/2014/main" xmlns="" id="{26015308-DD7C-4237-8911-E6E9A6839437}"/>
                </a:ext>
              </a:extLst>
            </p:cNvPr>
            <p:cNvGrpSpPr/>
            <p:nvPr/>
          </p:nvGrpSpPr>
          <p:grpSpPr>
            <a:xfrm>
              <a:off x="3607543" y="4715073"/>
              <a:ext cx="2363390" cy="1433277"/>
              <a:chOff x="987610" y="4715073"/>
              <a:chExt cx="2363390" cy="1433277"/>
            </a:xfrm>
          </p:grpSpPr>
          <p:grpSp>
            <p:nvGrpSpPr>
              <p:cNvPr id="21" name="işľîḍè">
                <a:extLst>
                  <a:ext uri="{FF2B5EF4-FFF2-40B4-BE49-F238E27FC236}">
                    <a16:creationId xmlns:a16="http://schemas.microsoft.com/office/drawing/2014/main" xmlns="" id="{C6C21124-C7F6-4F70-92A9-12AD5743DA2C}"/>
                  </a:ext>
                </a:extLst>
              </p:cNvPr>
              <p:cNvGrpSpPr/>
              <p:nvPr/>
            </p:nvGrpSpPr>
            <p:grpSpPr>
              <a:xfrm>
                <a:off x="1880380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23" name="iṩ1ïḋé">
                  <a:extLst>
                    <a:ext uri="{FF2B5EF4-FFF2-40B4-BE49-F238E27FC236}">
                      <a16:creationId xmlns:a16="http://schemas.microsoft.com/office/drawing/2014/main" xmlns="" id="{085A9F8C-9EF3-4900-BA4E-CF3F6D0E1E58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4" name="íSlïḋé">
                  <a:extLst>
                    <a:ext uri="{FF2B5EF4-FFF2-40B4-BE49-F238E27FC236}">
                      <a16:creationId xmlns:a16="http://schemas.microsoft.com/office/drawing/2014/main" xmlns="" id="{76E73C85-4765-4639-9BD4-4D9949B1F541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2" name="iŝ1iḍe">
                <a:extLst>
                  <a:ext uri="{FF2B5EF4-FFF2-40B4-BE49-F238E27FC236}">
                    <a16:creationId xmlns:a16="http://schemas.microsoft.com/office/drawing/2014/main" xmlns="" id="{33FE6C86-EFC6-45DD-BF84-E3E94F45334E}"/>
                  </a:ext>
                </a:extLst>
              </p:cNvPr>
              <p:cNvSpPr/>
              <p:nvPr/>
            </p:nvSpPr>
            <p:spPr bwMode="auto">
              <a:xfrm>
                <a:off x="987610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işļîdé">
              <a:extLst>
                <a:ext uri="{FF2B5EF4-FFF2-40B4-BE49-F238E27FC236}">
                  <a16:creationId xmlns:a16="http://schemas.microsoft.com/office/drawing/2014/main" xmlns="" id="{6D1C7248-6209-4372-9CDF-8944D39D3AE2}"/>
                </a:ext>
              </a:extLst>
            </p:cNvPr>
            <p:cNvGrpSpPr/>
            <p:nvPr/>
          </p:nvGrpSpPr>
          <p:grpSpPr>
            <a:xfrm>
              <a:off x="6222660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17" name="íŝľïḑè">
                <a:extLst>
                  <a:ext uri="{FF2B5EF4-FFF2-40B4-BE49-F238E27FC236}">
                    <a16:creationId xmlns:a16="http://schemas.microsoft.com/office/drawing/2014/main" xmlns="" id="{7D19D2A5-99D5-48F3-B627-41F05392F6F7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19" name="îṩļíde">
                  <a:extLst>
                    <a:ext uri="{FF2B5EF4-FFF2-40B4-BE49-F238E27FC236}">
                      <a16:creationId xmlns:a16="http://schemas.microsoft.com/office/drawing/2014/main" xmlns="" id="{69FC67F2-4A06-4A38-B9FF-FCD18E7F6442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0" name="íšḷiďê">
                  <a:extLst>
                    <a:ext uri="{FF2B5EF4-FFF2-40B4-BE49-F238E27FC236}">
                      <a16:creationId xmlns:a16="http://schemas.microsoft.com/office/drawing/2014/main" xmlns="" id="{37C6778B-679F-42D0-99E3-BCCE028A6B69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18" name="íślíḓê">
                <a:extLst>
                  <a:ext uri="{FF2B5EF4-FFF2-40B4-BE49-F238E27FC236}">
                    <a16:creationId xmlns:a16="http://schemas.microsoft.com/office/drawing/2014/main" xmlns="" id="{29F31BF6-576D-4C69-92D4-0EFF5F1F651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BF95F95-EFE8-42AA-8037-FA7DA7B93D66}"/>
                </a:ext>
              </a:extLst>
            </p:cNvPr>
            <p:cNvCxnSpPr/>
            <p:nvPr/>
          </p:nvCxnSpPr>
          <p:spPr>
            <a:xfrm>
              <a:off x="6150933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19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22" name="组合 121"/>
          <p:cNvGrpSpPr/>
          <p:nvPr/>
        </p:nvGrpSpPr>
        <p:grpSpPr>
          <a:xfrm>
            <a:off x="4505072" y="938145"/>
            <a:ext cx="3181856" cy="3184593"/>
            <a:chOff x="3833812" y="0"/>
            <a:chExt cx="3690938" cy="369411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4F69230-F3A6-4586-9371-A858F4763E9F}"/>
                </a:ext>
              </a:extLst>
            </p:cNvPr>
            <p:cNvSpPr txBox="1"/>
            <p:nvPr/>
          </p:nvSpPr>
          <p:spPr>
            <a:xfrm>
              <a:off x="5109579" y="1324200"/>
              <a:ext cx="1023516" cy="889909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2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01</a:t>
              </a:r>
              <a:endParaRPr lang="zh-CN" altLang="en-US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429125" y="2757488"/>
              <a:ext cx="165100" cy="169863"/>
            </a:xfrm>
            <a:custGeom>
              <a:avLst/>
              <a:gdLst>
                <a:gd name="T0" fmla="*/ 104 w 104"/>
                <a:gd name="T1" fmla="*/ 59 h 107"/>
                <a:gd name="T2" fmla="*/ 54 w 104"/>
                <a:gd name="T3" fmla="*/ 107 h 107"/>
                <a:gd name="T4" fmla="*/ 0 w 104"/>
                <a:gd name="T5" fmla="*/ 48 h 107"/>
                <a:gd name="T6" fmla="*/ 50 w 104"/>
                <a:gd name="T7" fmla="*/ 0 h 107"/>
                <a:gd name="T8" fmla="*/ 104 w 104"/>
                <a:gd name="T9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7">
                  <a:moveTo>
                    <a:pt x="104" y="59"/>
                  </a:moveTo>
                  <a:lnTo>
                    <a:pt x="54" y="107"/>
                  </a:lnTo>
                  <a:lnTo>
                    <a:pt x="0" y="48"/>
                  </a:lnTo>
                  <a:lnTo>
                    <a:pt x="50" y="0"/>
                  </a:lnTo>
                  <a:lnTo>
                    <a:pt x="104" y="59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014787" y="2279650"/>
              <a:ext cx="658813" cy="719138"/>
            </a:xfrm>
            <a:custGeom>
              <a:avLst/>
              <a:gdLst>
                <a:gd name="T0" fmla="*/ 171 w 415"/>
                <a:gd name="T1" fmla="*/ 453 h 453"/>
                <a:gd name="T2" fmla="*/ 415 w 415"/>
                <a:gd name="T3" fmla="*/ 232 h 453"/>
                <a:gd name="T4" fmla="*/ 225 w 415"/>
                <a:gd name="T5" fmla="*/ 168 h 453"/>
                <a:gd name="T6" fmla="*/ 292 w 415"/>
                <a:gd name="T7" fmla="*/ 119 h 453"/>
                <a:gd name="T8" fmla="*/ 152 w 415"/>
                <a:gd name="T9" fmla="*/ 81 h 453"/>
                <a:gd name="T10" fmla="*/ 192 w 415"/>
                <a:gd name="T11" fmla="*/ 41 h 453"/>
                <a:gd name="T12" fmla="*/ 0 w 415"/>
                <a:gd name="T13" fmla="*/ 0 h 453"/>
                <a:gd name="T14" fmla="*/ 17 w 415"/>
                <a:gd name="T15" fmla="*/ 204 h 453"/>
                <a:gd name="T16" fmla="*/ 74 w 415"/>
                <a:gd name="T17" fmla="*/ 145 h 453"/>
                <a:gd name="T18" fmla="*/ 71 w 415"/>
                <a:gd name="T19" fmla="*/ 308 h 453"/>
                <a:gd name="T20" fmla="*/ 126 w 415"/>
                <a:gd name="T21" fmla="*/ 242 h 453"/>
                <a:gd name="T22" fmla="*/ 171 w 415"/>
                <a:gd name="T2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53">
                  <a:moveTo>
                    <a:pt x="171" y="453"/>
                  </a:moveTo>
                  <a:lnTo>
                    <a:pt x="415" y="232"/>
                  </a:lnTo>
                  <a:lnTo>
                    <a:pt x="225" y="168"/>
                  </a:lnTo>
                  <a:lnTo>
                    <a:pt x="292" y="119"/>
                  </a:lnTo>
                  <a:lnTo>
                    <a:pt x="152" y="81"/>
                  </a:lnTo>
                  <a:lnTo>
                    <a:pt x="192" y="41"/>
                  </a:lnTo>
                  <a:lnTo>
                    <a:pt x="0" y="0"/>
                  </a:lnTo>
                  <a:lnTo>
                    <a:pt x="17" y="204"/>
                  </a:lnTo>
                  <a:lnTo>
                    <a:pt x="74" y="145"/>
                  </a:lnTo>
                  <a:lnTo>
                    <a:pt x="71" y="308"/>
                  </a:lnTo>
                  <a:lnTo>
                    <a:pt x="126" y="242"/>
                  </a:lnTo>
                  <a:lnTo>
                    <a:pt x="171" y="4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832475" y="2851150"/>
              <a:ext cx="127000" cy="136525"/>
            </a:xfrm>
            <a:custGeom>
              <a:avLst/>
              <a:gdLst>
                <a:gd name="T0" fmla="*/ 47 w 80"/>
                <a:gd name="T1" fmla="*/ 86 h 86"/>
                <a:gd name="T2" fmla="*/ 0 w 80"/>
                <a:gd name="T3" fmla="*/ 57 h 86"/>
                <a:gd name="T4" fmla="*/ 35 w 80"/>
                <a:gd name="T5" fmla="*/ 0 h 86"/>
                <a:gd name="T6" fmla="*/ 80 w 80"/>
                <a:gd name="T7" fmla="*/ 29 h 86"/>
                <a:gd name="T8" fmla="*/ 47 w 8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6">
                  <a:moveTo>
                    <a:pt x="47" y="86"/>
                  </a:moveTo>
                  <a:lnTo>
                    <a:pt x="0" y="57"/>
                  </a:lnTo>
                  <a:lnTo>
                    <a:pt x="35" y="0"/>
                  </a:lnTo>
                  <a:lnTo>
                    <a:pt x="80" y="29"/>
                  </a:lnTo>
                  <a:lnTo>
                    <a:pt x="47" y="86"/>
                  </a:lnTo>
                  <a:close/>
                </a:path>
              </a:pathLst>
            </a:custGeom>
            <a:solidFill>
              <a:srgbClr val="B8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722937" y="2408238"/>
              <a:ext cx="523875" cy="598488"/>
            </a:xfrm>
            <a:custGeom>
              <a:avLst/>
              <a:gdLst>
                <a:gd name="T0" fmla="*/ 0 w 330"/>
                <a:gd name="T1" fmla="*/ 232 h 377"/>
                <a:gd name="T2" fmla="*/ 228 w 330"/>
                <a:gd name="T3" fmla="*/ 377 h 377"/>
                <a:gd name="T4" fmla="*/ 237 w 330"/>
                <a:gd name="T5" fmla="*/ 213 h 377"/>
                <a:gd name="T6" fmla="*/ 289 w 330"/>
                <a:gd name="T7" fmla="*/ 256 h 377"/>
                <a:gd name="T8" fmla="*/ 289 w 330"/>
                <a:gd name="T9" fmla="*/ 137 h 377"/>
                <a:gd name="T10" fmla="*/ 330 w 330"/>
                <a:gd name="T11" fmla="*/ 161 h 377"/>
                <a:gd name="T12" fmla="*/ 320 w 330"/>
                <a:gd name="T13" fmla="*/ 0 h 377"/>
                <a:gd name="T14" fmla="*/ 164 w 330"/>
                <a:gd name="T15" fmla="*/ 59 h 377"/>
                <a:gd name="T16" fmla="*/ 223 w 330"/>
                <a:gd name="T17" fmla="*/ 90 h 377"/>
                <a:gd name="T18" fmla="*/ 93 w 330"/>
                <a:gd name="T19" fmla="*/ 123 h 377"/>
                <a:gd name="T20" fmla="*/ 157 w 330"/>
                <a:gd name="T21" fmla="*/ 151 h 377"/>
                <a:gd name="T22" fmla="*/ 0 w 330"/>
                <a:gd name="T23" fmla="*/ 23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77">
                  <a:moveTo>
                    <a:pt x="0" y="232"/>
                  </a:moveTo>
                  <a:lnTo>
                    <a:pt x="228" y="377"/>
                  </a:lnTo>
                  <a:lnTo>
                    <a:pt x="237" y="213"/>
                  </a:lnTo>
                  <a:lnTo>
                    <a:pt x="289" y="256"/>
                  </a:lnTo>
                  <a:lnTo>
                    <a:pt x="289" y="137"/>
                  </a:lnTo>
                  <a:lnTo>
                    <a:pt x="330" y="161"/>
                  </a:lnTo>
                  <a:lnTo>
                    <a:pt x="320" y="0"/>
                  </a:lnTo>
                  <a:lnTo>
                    <a:pt x="164" y="59"/>
                  </a:lnTo>
                  <a:lnTo>
                    <a:pt x="223" y="90"/>
                  </a:lnTo>
                  <a:lnTo>
                    <a:pt x="93" y="123"/>
                  </a:lnTo>
                  <a:lnTo>
                    <a:pt x="157" y="151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362575" y="57150"/>
              <a:ext cx="206375" cy="203200"/>
            </a:xfrm>
            <a:custGeom>
              <a:avLst/>
              <a:gdLst>
                <a:gd name="T0" fmla="*/ 47 w 55"/>
                <a:gd name="T1" fmla="*/ 16 h 54"/>
                <a:gd name="T2" fmla="*/ 42 w 55"/>
                <a:gd name="T3" fmla="*/ 51 h 54"/>
                <a:gd name="T4" fmla="*/ 28 w 55"/>
                <a:gd name="T5" fmla="*/ 54 h 54"/>
                <a:gd name="T6" fmla="*/ 7 w 55"/>
                <a:gd name="T7" fmla="*/ 42 h 54"/>
                <a:gd name="T8" fmla="*/ 9 w 55"/>
                <a:gd name="T9" fmla="*/ 10 h 54"/>
                <a:gd name="T10" fmla="*/ 13 w 55"/>
                <a:gd name="T11" fmla="*/ 7 h 54"/>
                <a:gd name="T12" fmla="*/ 47 w 55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4">
                  <a:moveTo>
                    <a:pt x="47" y="16"/>
                  </a:moveTo>
                  <a:cubicBezTo>
                    <a:pt x="55" y="28"/>
                    <a:pt x="53" y="43"/>
                    <a:pt x="42" y="51"/>
                  </a:cubicBezTo>
                  <a:cubicBezTo>
                    <a:pt x="38" y="53"/>
                    <a:pt x="33" y="54"/>
                    <a:pt x="28" y="54"/>
                  </a:cubicBezTo>
                  <a:cubicBezTo>
                    <a:pt x="20" y="54"/>
                    <a:pt x="12" y="50"/>
                    <a:pt x="7" y="42"/>
                  </a:cubicBezTo>
                  <a:cubicBezTo>
                    <a:pt x="0" y="32"/>
                    <a:pt x="1" y="18"/>
                    <a:pt x="9" y="10"/>
                  </a:cubicBezTo>
                  <a:cubicBezTo>
                    <a:pt x="10" y="9"/>
                    <a:pt x="12" y="8"/>
                    <a:pt x="13" y="7"/>
                  </a:cubicBezTo>
                  <a:cubicBezTo>
                    <a:pt x="24" y="0"/>
                    <a:pt x="39" y="4"/>
                    <a:pt x="47" y="16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511675" y="166688"/>
              <a:ext cx="933450" cy="676275"/>
            </a:xfrm>
            <a:custGeom>
              <a:avLst/>
              <a:gdLst>
                <a:gd name="T0" fmla="*/ 40 w 248"/>
                <a:gd name="T1" fmla="*/ 180 h 180"/>
                <a:gd name="T2" fmla="*/ 48 w 248"/>
                <a:gd name="T3" fmla="*/ 62 h 180"/>
                <a:gd name="T4" fmla="*/ 148 w 248"/>
                <a:gd name="T5" fmla="*/ 34 h 180"/>
                <a:gd name="T6" fmla="*/ 209 w 248"/>
                <a:gd name="T7" fmla="*/ 37 h 180"/>
                <a:gd name="T8" fmla="*/ 213 w 248"/>
                <a:gd name="T9" fmla="*/ 5 h 180"/>
                <a:gd name="T10" fmla="*/ 242 w 248"/>
                <a:gd name="T11" fmla="*/ 0 h 180"/>
                <a:gd name="T12" fmla="*/ 244 w 248"/>
                <a:gd name="T13" fmla="*/ 8 h 180"/>
                <a:gd name="T14" fmla="*/ 226 w 248"/>
                <a:gd name="T15" fmla="*/ 15 h 180"/>
                <a:gd name="T16" fmla="*/ 230 w 248"/>
                <a:gd name="T17" fmla="*/ 66 h 180"/>
                <a:gd name="T18" fmla="*/ 181 w 248"/>
                <a:gd name="T19" fmla="*/ 88 h 180"/>
                <a:gd name="T20" fmla="*/ 40 w 248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80">
                  <a:moveTo>
                    <a:pt x="40" y="180"/>
                  </a:moveTo>
                  <a:cubicBezTo>
                    <a:pt x="40" y="180"/>
                    <a:pt x="0" y="108"/>
                    <a:pt x="48" y="62"/>
                  </a:cubicBezTo>
                  <a:cubicBezTo>
                    <a:pt x="95" y="17"/>
                    <a:pt x="125" y="28"/>
                    <a:pt x="148" y="34"/>
                  </a:cubicBezTo>
                  <a:cubicBezTo>
                    <a:pt x="172" y="40"/>
                    <a:pt x="203" y="49"/>
                    <a:pt x="209" y="37"/>
                  </a:cubicBezTo>
                  <a:cubicBezTo>
                    <a:pt x="215" y="25"/>
                    <a:pt x="205" y="9"/>
                    <a:pt x="213" y="5"/>
                  </a:cubicBezTo>
                  <a:cubicBezTo>
                    <a:pt x="222" y="0"/>
                    <a:pt x="242" y="0"/>
                    <a:pt x="242" y="0"/>
                  </a:cubicBezTo>
                  <a:cubicBezTo>
                    <a:pt x="242" y="0"/>
                    <a:pt x="248" y="4"/>
                    <a:pt x="244" y="8"/>
                  </a:cubicBezTo>
                  <a:cubicBezTo>
                    <a:pt x="244" y="8"/>
                    <a:pt x="230" y="6"/>
                    <a:pt x="226" y="15"/>
                  </a:cubicBezTo>
                  <a:cubicBezTo>
                    <a:pt x="222" y="23"/>
                    <a:pt x="237" y="50"/>
                    <a:pt x="230" y="66"/>
                  </a:cubicBezTo>
                  <a:cubicBezTo>
                    <a:pt x="223" y="82"/>
                    <a:pt x="181" y="88"/>
                    <a:pt x="181" y="88"/>
                  </a:cubicBezTo>
                  <a:cubicBezTo>
                    <a:pt x="181" y="88"/>
                    <a:pt x="69" y="144"/>
                    <a:pt x="40" y="180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640262" y="358775"/>
              <a:ext cx="596900" cy="638175"/>
            </a:xfrm>
            <a:custGeom>
              <a:avLst/>
              <a:gdLst>
                <a:gd name="T0" fmla="*/ 19 w 159"/>
                <a:gd name="T1" fmla="*/ 163 h 170"/>
                <a:gd name="T2" fmla="*/ 46 w 159"/>
                <a:gd name="T3" fmla="*/ 156 h 170"/>
                <a:gd name="T4" fmla="*/ 79 w 159"/>
                <a:gd name="T5" fmla="*/ 86 h 170"/>
                <a:gd name="T6" fmla="*/ 132 w 159"/>
                <a:gd name="T7" fmla="*/ 56 h 170"/>
                <a:gd name="T8" fmla="*/ 141 w 159"/>
                <a:gd name="T9" fmla="*/ 26 h 170"/>
                <a:gd name="T10" fmla="*/ 82 w 159"/>
                <a:gd name="T11" fmla="*/ 34 h 170"/>
                <a:gd name="T12" fmla="*/ 15 w 159"/>
                <a:gd name="T13" fmla="*/ 111 h 170"/>
                <a:gd name="T14" fmla="*/ 19 w 159"/>
                <a:gd name="T15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70">
                  <a:moveTo>
                    <a:pt x="19" y="163"/>
                  </a:moveTo>
                  <a:cubicBezTo>
                    <a:pt x="33" y="167"/>
                    <a:pt x="44" y="170"/>
                    <a:pt x="46" y="156"/>
                  </a:cubicBezTo>
                  <a:cubicBezTo>
                    <a:pt x="47" y="142"/>
                    <a:pt x="49" y="114"/>
                    <a:pt x="79" y="86"/>
                  </a:cubicBezTo>
                  <a:cubicBezTo>
                    <a:pt x="108" y="59"/>
                    <a:pt x="124" y="57"/>
                    <a:pt x="132" y="56"/>
                  </a:cubicBezTo>
                  <a:cubicBezTo>
                    <a:pt x="139" y="55"/>
                    <a:pt x="159" y="51"/>
                    <a:pt x="141" y="26"/>
                  </a:cubicBezTo>
                  <a:cubicBezTo>
                    <a:pt x="123" y="0"/>
                    <a:pt x="104" y="15"/>
                    <a:pt x="82" y="34"/>
                  </a:cubicBezTo>
                  <a:cubicBezTo>
                    <a:pt x="59" y="53"/>
                    <a:pt x="31" y="82"/>
                    <a:pt x="15" y="111"/>
                  </a:cubicBezTo>
                  <a:cubicBezTo>
                    <a:pt x="0" y="140"/>
                    <a:pt x="0" y="157"/>
                    <a:pt x="19" y="16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205537" y="3024188"/>
              <a:ext cx="198438" cy="207963"/>
            </a:xfrm>
            <a:custGeom>
              <a:avLst/>
              <a:gdLst>
                <a:gd name="T0" fmla="*/ 49 w 53"/>
                <a:gd name="T1" fmla="*/ 23 h 55"/>
                <a:gd name="T2" fmla="*/ 32 w 53"/>
                <a:gd name="T3" fmla="*/ 54 h 55"/>
                <a:gd name="T4" fmla="*/ 18 w 53"/>
                <a:gd name="T5" fmla="*/ 53 h 55"/>
                <a:gd name="T6" fmla="*/ 3 w 53"/>
                <a:gd name="T7" fmla="*/ 35 h 55"/>
                <a:gd name="T8" fmla="*/ 15 w 53"/>
                <a:gd name="T9" fmla="*/ 5 h 55"/>
                <a:gd name="T10" fmla="*/ 19 w 53"/>
                <a:gd name="T11" fmla="*/ 4 h 55"/>
                <a:gd name="T12" fmla="*/ 49 w 53"/>
                <a:gd name="T1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5">
                  <a:moveTo>
                    <a:pt x="49" y="23"/>
                  </a:moveTo>
                  <a:cubicBezTo>
                    <a:pt x="53" y="37"/>
                    <a:pt x="45" y="51"/>
                    <a:pt x="32" y="54"/>
                  </a:cubicBezTo>
                  <a:cubicBezTo>
                    <a:pt x="27" y="55"/>
                    <a:pt x="23" y="55"/>
                    <a:pt x="18" y="53"/>
                  </a:cubicBezTo>
                  <a:cubicBezTo>
                    <a:pt x="11" y="50"/>
                    <a:pt x="5" y="43"/>
                    <a:pt x="3" y="35"/>
                  </a:cubicBezTo>
                  <a:cubicBezTo>
                    <a:pt x="0" y="22"/>
                    <a:pt x="5" y="10"/>
                    <a:pt x="15" y="5"/>
                  </a:cubicBezTo>
                  <a:cubicBezTo>
                    <a:pt x="16" y="5"/>
                    <a:pt x="18" y="4"/>
                    <a:pt x="19" y="4"/>
                  </a:cubicBezTo>
                  <a:cubicBezTo>
                    <a:pt x="32" y="0"/>
                    <a:pt x="45" y="9"/>
                    <a:pt x="49" y="2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67325" y="2994025"/>
              <a:ext cx="1012825" cy="504825"/>
            </a:xfrm>
            <a:custGeom>
              <a:avLst/>
              <a:gdLst>
                <a:gd name="T0" fmla="*/ 13 w 269"/>
                <a:gd name="T1" fmla="*/ 134 h 134"/>
                <a:gd name="T2" fmla="*/ 60 w 269"/>
                <a:gd name="T3" fmla="*/ 27 h 134"/>
                <a:gd name="T4" fmla="*/ 164 w 269"/>
                <a:gd name="T5" fmla="*/ 34 h 134"/>
                <a:gd name="T6" fmla="*/ 221 w 269"/>
                <a:gd name="T7" fmla="*/ 57 h 134"/>
                <a:gd name="T8" fmla="*/ 236 w 269"/>
                <a:gd name="T9" fmla="*/ 28 h 134"/>
                <a:gd name="T10" fmla="*/ 264 w 269"/>
                <a:gd name="T11" fmla="*/ 33 h 134"/>
                <a:gd name="T12" fmla="*/ 263 w 269"/>
                <a:gd name="T13" fmla="*/ 41 h 134"/>
                <a:gd name="T14" fmla="*/ 244 w 269"/>
                <a:gd name="T15" fmla="*/ 42 h 134"/>
                <a:gd name="T16" fmla="*/ 231 w 269"/>
                <a:gd name="T17" fmla="*/ 91 h 134"/>
                <a:gd name="T18" fmla="*/ 177 w 269"/>
                <a:gd name="T19" fmla="*/ 95 h 134"/>
                <a:gd name="T20" fmla="*/ 13 w 269"/>
                <a:gd name="T2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134">
                  <a:moveTo>
                    <a:pt x="13" y="134"/>
                  </a:moveTo>
                  <a:cubicBezTo>
                    <a:pt x="13" y="134"/>
                    <a:pt x="0" y="54"/>
                    <a:pt x="60" y="27"/>
                  </a:cubicBezTo>
                  <a:cubicBezTo>
                    <a:pt x="120" y="0"/>
                    <a:pt x="144" y="20"/>
                    <a:pt x="164" y="34"/>
                  </a:cubicBezTo>
                  <a:cubicBezTo>
                    <a:pt x="184" y="47"/>
                    <a:pt x="211" y="66"/>
                    <a:pt x="221" y="57"/>
                  </a:cubicBezTo>
                  <a:cubicBezTo>
                    <a:pt x="230" y="48"/>
                    <a:pt x="226" y="29"/>
                    <a:pt x="236" y="28"/>
                  </a:cubicBezTo>
                  <a:cubicBezTo>
                    <a:pt x="245" y="26"/>
                    <a:pt x="264" y="33"/>
                    <a:pt x="264" y="33"/>
                  </a:cubicBezTo>
                  <a:cubicBezTo>
                    <a:pt x="264" y="33"/>
                    <a:pt x="269" y="39"/>
                    <a:pt x="263" y="41"/>
                  </a:cubicBezTo>
                  <a:cubicBezTo>
                    <a:pt x="263" y="41"/>
                    <a:pt x="251" y="35"/>
                    <a:pt x="244" y="42"/>
                  </a:cubicBezTo>
                  <a:cubicBezTo>
                    <a:pt x="238" y="48"/>
                    <a:pt x="243" y="78"/>
                    <a:pt x="231" y="91"/>
                  </a:cubicBezTo>
                  <a:cubicBezTo>
                    <a:pt x="219" y="104"/>
                    <a:pt x="177" y="95"/>
                    <a:pt x="177" y="95"/>
                  </a:cubicBezTo>
                  <a:cubicBezTo>
                    <a:pt x="177" y="95"/>
                    <a:pt x="53" y="110"/>
                    <a:pt x="13" y="13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264150" y="3194050"/>
              <a:ext cx="695325" cy="500063"/>
            </a:xfrm>
            <a:custGeom>
              <a:avLst/>
              <a:gdLst>
                <a:gd name="T0" fmla="*/ 15 w 185"/>
                <a:gd name="T1" fmla="*/ 118 h 133"/>
                <a:gd name="T2" fmla="*/ 43 w 185"/>
                <a:gd name="T3" fmla="*/ 120 h 133"/>
                <a:gd name="T4" fmla="*/ 97 w 185"/>
                <a:gd name="T5" fmla="*/ 66 h 133"/>
                <a:gd name="T6" fmla="*/ 157 w 185"/>
                <a:gd name="T7" fmla="*/ 55 h 133"/>
                <a:gd name="T8" fmla="*/ 177 w 185"/>
                <a:gd name="T9" fmla="*/ 30 h 133"/>
                <a:gd name="T10" fmla="*/ 118 w 185"/>
                <a:gd name="T11" fmla="*/ 18 h 133"/>
                <a:gd name="T12" fmla="*/ 29 w 185"/>
                <a:gd name="T13" fmla="*/ 68 h 133"/>
                <a:gd name="T14" fmla="*/ 15 w 185"/>
                <a:gd name="T15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33">
                  <a:moveTo>
                    <a:pt x="15" y="118"/>
                  </a:moveTo>
                  <a:cubicBezTo>
                    <a:pt x="27" y="126"/>
                    <a:pt x="36" y="133"/>
                    <a:pt x="43" y="120"/>
                  </a:cubicBezTo>
                  <a:cubicBezTo>
                    <a:pt x="49" y="108"/>
                    <a:pt x="60" y="82"/>
                    <a:pt x="97" y="66"/>
                  </a:cubicBezTo>
                  <a:cubicBezTo>
                    <a:pt x="134" y="50"/>
                    <a:pt x="150" y="54"/>
                    <a:pt x="157" y="55"/>
                  </a:cubicBezTo>
                  <a:cubicBezTo>
                    <a:pt x="165" y="57"/>
                    <a:pt x="185" y="60"/>
                    <a:pt x="177" y="30"/>
                  </a:cubicBezTo>
                  <a:cubicBezTo>
                    <a:pt x="168" y="0"/>
                    <a:pt x="145" y="8"/>
                    <a:pt x="118" y="18"/>
                  </a:cubicBezTo>
                  <a:cubicBezTo>
                    <a:pt x="90" y="28"/>
                    <a:pt x="53" y="46"/>
                    <a:pt x="29" y="68"/>
                  </a:cubicBezTo>
                  <a:cubicBezTo>
                    <a:pt x="5" y="91"/>
                    <a:pt x="0" y="107"/>
                    <a:pt x="15" y="11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261100" y="271463"/>
              <a:ext cx="639763" cy="700088"/>
            </a:xfrm>
            <a:custGeom>
              <a:avLst/>
              <a:gdLst>
                <a:gd name="T0" fmla="*/ 103 w 170"/>
                <a:gd name="T1" fmla="*/ 129 h 186"/>
                <a:gd name="T2" fmla="*/ 87 w 170"/>
                <a:gd name="T3" fmla="*/ 142 h 186"/>
                <a:gd name="T4" fmla="*/ 60 w 170"/>
                <a:gd name="T5" fmla="*/ 161 h 186"/>
                <a:gd name="T6" fmla="*/ 42 w 170"/>
                <a:gd name="T7" fmla="*/ 173 h 186"/>
                <a:gd name="T8" fmla="*/ 19 w 170"/>
                <a:gd name="T9" fmla="*/ 186 h 186"/>
                <a:gd name="T10" fmla="*/ 0 w 170"/>
                <a:gd name="T11" fmla="*/ 163 h 186"/>
                <a:gd name="T12" fmla="*/ 10 w 170"/>
                <a:gd name="T13" fmla="*/ 155 h 186"/>
                <a:gd name="T14" fmla="*/ 38 w 170"/>
                <a:gd name="T15" fmla="*/ 136 h 186"/>
                <a:gd name="T16" fmla="*/ 55 w 170"/>
                <a:gd name="T17" fmla="*/ 124 h 186"/>
                <a:gd name="T18" fmla="*/ 83 w 170"/>
                <a:gd name="T19" fmla="*/ 103 h 186"/>
                <a:gd name="T20" fmla="*/ 99 w 170"/>
                <a:gd name="T21" fmla="*/ 91 h 186"/>
                <a:gd name="T22" fmla="*/ 123 w 170"/>
                <a:gd name="T23" fmla="*/ 69 h 186"/>
                <a:gd name="T24" fmla="*/ 135 w 170"/>
                <a:gd name="T25" fmla="*/ 57 h 186"/>
                <a:gd name="T26" fmla="*/ 141 w 170"/>
                <a:gd name="T27" fmla="*/ 42 h 186"/>
                <a:gd name="T28" fmla="*/ 140 w 170"/>
                <a:gd name="T29" fmla="*/ 40 h 186"/>
                <a:gd name="T30" fmla="*/ 123 w 170"/>
                <a:gd name="T31" fmla="*/ 40 h 186"/>
                <a:gd name="T32" fmla="*/ 100 w 170"/>
                <a:gd name="T33" fmla="*/ 53 h 186"/>
                <a:gd name="T34" fmla="*/ 84 w 170"/>
                <a:gd name="T35" fmla="*/ 65 h 186"/>
                <a:gd name="T36" fmla="*/ 60 w 170"/>
                <a:gd name="T37" fmla="*/ 85 h 186"/>
                <a:gd name="T38" fmla="*/ 44 w 170"/>
                <a:gd name="T39" fmla="*/ 64 h 186"/>
                <a:gd name="T40" fmla="*/ 47 w 170"/>
                <a:gd name="T41" fmla="*/ 61 h 186"/>
                <a:gd name="T42" fmla="*/ 60 w 170"/>
                <a:gd name="T43" fmla="*/ 48 h 186"/>
                <a:gd name="T44" fmla="*/ 77 w 170"/>
                <a:gd name="T45" fmla="*/ 35 h 186"/>
                <a:gd name="T46" fmla="*/ 94 w 170"/>
                <a:gd name="T47" fmla="*/ 23 h 186"/>
                <a:gd name="T48" fmla="*/ 163 w 170"/>
                <a:gd name="T49" fmla="*/ 21 h 186"/>
                <a:gd name="T50" fmla="*/ 168 w 170"/>
                <a:gd name="T51" fmla="*/ 31 h 186"/>
                <a:gd name="T52" fmla="*/ 170 w 170"/>
                <a:gd name="T53" fmla="*/ 45 h 186"/>
                <a:gd name="T54" fmla="*/ 165 w 170"/>
                <a:gd name="T55" fmla="*/ 60 h 186"/>
                <a:gd name="T56" fmla="*/ 158 w 170"/>
                <a:gd name="T57" fmla="*/ 73 h 186"/>
                <a:gd name="T58" fmla="*/ 141 w 170"/>
                <a:gd name="T59" fmla="*/ 95 h 186"/>
                <a:gd name="T60" fmla="*/ 128 w 170"/>
                <a:gd name="T61" fmla="*/ 108 h 186"/>
                <a:gd name="T62" fmla="*/ 103 w 170"/>
                <a:gd name="T63" fmla="*/ 12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86">
                  <a:moveTo>
                    <a:pt x="103" y="129"/>
                  </a:moveTo>
                  <a:cubicBezTo>
                    <a:pt x="97" y="134"/>
                    <a:pt x="92" y="138"/>
                    <a:pt x="87" y="142"/>
                  </a:cubicBezTo>
                  <a:cubicBezTo>
                    <a:pt x="77" y="149"/>
                    <a:pt x="68" y="155"/>
                    <a:pt x="60" y="161"/>
                  </a:cubicBezTo>
                  <a:cubicBezTo>
                    <a:pt x="53" y="165"/>
                    <a:pt x="47" y="169"/>
                    <a:pt x="42" y="173"/>
                  </a:cubicBezTo>
                  <a:cubicBezTo>
                    <a:pt x="28" y="181"/>
                    <a:pt x="19" y="186"/>
                    <a:pt x="19" y="18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4" y="160"/>
                    <a:pt x="10" y="155"/>
                  </a:cubicBezTo>
                  <a:cubicBezTo>
                    <a:pt x="17" y="151"/>
                    <a:pt x="27" y="144"/>
                    <a:pt x="38" y="136"/>
                  </a:cubicBezTo>
                  <a:cubicBezTo>
                    <a:pt x="43" y="133"/>
                    <a:pt x="49" y="128"/>
                    <a:pt x="55" y="124"/>
                  </a:cubicBezTo>
                  <a:cubicBezTo>
                    <a:pt x="64" y="117"/>
                    <a:pt x="74" y="110"/>
                    <a:pt x="83" y="103"/>
                  </a:cubicBezTo>
                  <a:cubicBezTo>
                    <a:pt x="89" y="99"/>
                    <a:pt x="94" y="95"/>
                    <a:pt x="99" y="91"/>
                  </a:cubicBezTo>
                  <a:cubicBezTo>
                    <a:pt x="108" y="83"/>
                    <a:pt x="116" y="76"/>
                    <a:pt x="123" y="69"/>
                  </a:cubicBezTo>
                  <a:cubicBezTo>
                    <a:pt x="128" y="65"/>
                    <a:pt x="132" y="60"/>
                    <a:pt x="135" y="57"/>
                  </a:cubicBezTo>
                  <a:cubicBezTo>
                    <a:pt x="140" y="50"/>
                    <a:pt x="142" y="45"/>
                    <a:pt x="141" y="42"/>
                  </a:cubicBezTo>
                  <a:cubicBezTo>
                    <a:pt x="141" y="41"/>
                    <a:pt x="141" y="41"/>
                    <a:pt x="140" y="40"/>
                  </a:cubicBezTo>
                  <a:cubicBezTo>
                    <a:pt x="137" y="36"/>
                    <a:pt x="131" y="36"/>
                    <a:pt x="123" y="40"/>
                  </a:cubicBezTo>
                  <a:cubicBezTo>
                    <a:pt x="116" y="42"/>
                    <a:pt x="108" y="47"/>
                    <a:pt x="100" y="53"/>
                  </a:cubicBezTo>
                  <a:cubicBezTo>
                    <a:pt x="94" y="57"/>
                    <a:pt x="89" y="61"/>
                    <a:pt x="84" y="65"/>
                  </a:cubicBezTo>
                  <a:cubicBezTo>
                    <a:pt x="70" y="75"/>
                    <a:pt x="60" y="85"/>
                    <a:pt x="60" y="8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5" y="63"/>
                    <a:pt x="47" y="61"/>
                  </a:cubicBezTo>
                  <a:cubicBezTo>
                    <a:pt x="50" y="58"/>
                    <a:pt x="54" y="54"/>
                    <a:pt x="60" y="48"/>
                  </a:cubicBezTo>
                  <a:cubicBezTo>
                    <a:pt x="65" y="44"/>
                    <a:pt x="70" y="39"/>
                    <a:pt x="77" y="35"/>
                  </a:cubicBezTo>
                  <a:cubicBezTo>
                    <a:pt x="82" y="30"/>
                    <a:pt x="88" y="26"/>
                    <a:pt x="94" y="23"/>
                  </a:cubicBezTo>
                  <a:cubicBezTo>
                    <a:pt x="118" y="8"/>
                    <a:pt x="145" y="0"/>
                    <a:pt x="163" y="21"/>
                  </a:cubicBezTo>
                  <a:cubicBezTo>
                    <a:pt x="165" y="24"/>
                    <a:pt x="167" y="27"/>
                    <a:pt x="168" y="31"/>
                  </a:cubicBezTo>
                  <a:cubicBezTo>
                    <a:pt x="170" y="35"/>
                    <a:pt x="170" y="40"/>
                    <a:pt x="170" y="45"/>
                  </a:cubicBezTo>
                  <a:cubicBezTo>
                    <a:pt x="169" y="50"/>
                    <a:pt x="168" y="55"/>
                    <a:pt x="165" y="60"/>
                  </a:cubicBezTo>
                  <a:cubicBezTo>
                    <a:pt x="164" y="64"/>
                    <a:pt x="161" y="69"/>
                    <a:pt x="158" y="73"/>
                  </a:cubicBezTo>
                  <a:cubicBezTo>
                    <a:pt x="153" y="80"/>
                    <a:pt x="147" y="88"/>
                    <a:pt x="141" y="95"/>
                  </a:cubicBezTo>
                  <a:cubicBezTo>
                    <a:pt x="137" y="99"/>
                    <a:pt x="132" y="104"/>
                    <a:pt x="128" y="108"/>
                  </a:cubicBezTo>
                  <a:cubicBezTo>
                    <a:pt x="120" y="115"/>
                    <a:pt x="111" y="123"/>
                    <a:pt x="103" y="129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6551612" y="358775"/>
              <a:ext cx="349250" cy="82550"/>
            </a:xfrm>
            <a:custGeom>
              <a:avLst/>
              <a:gdLst>
                <a:gd name="T0" fmla="*/ 93 w 93"/>
                <a:gd name="T1" fmla="*/ 22 h 22"/>
                <a:gd name="T2" fmla="*/ 64 w 93"/>
                <a:gd name="T3" fmla="*/ 19 h 22"/>
                <a:gd name="T4" fmla="*/ 63 w 93"/>
                <a:gd name="T5" fmla="*/ 17 h 22"/>
                <a:gd name="T6" fmla="*/ 46 w 93"/>
                <a:gd name="T7" fmla="*/ 17 h 22"/>
                <a:gd name="T8" fmla="*/ 0 w 93"/>
                <a:gd name="T9" fmla="*/ 12 h 22"/>
                <a:gd name="T10" fmla="*/ 17 w 93"/>
                <a:gd name="T11" fmla="*/ 0 h 22"/>
                <a:gd name="T12" fmla="*/ 91 w 93"/>
                <a:gd name="T13" fmla="*/ 8 h 22"/>
                <a:gd name="T14" fmla="*/ 93 w 93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2">
                  <a:moveTo>
                    <a:pt x="93" y="22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3" y="17"/>
                  </a:cubicBezTo>
                  <a:cubicBezTo>
                    <a:pt x="60" y="13"/>
                    <a:pt x="54" y="13"/>
                    <a:pt x="46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7"/>
                    <a:pt x="11" y="3"/>
                    <a:pt x="17" y="0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3" y="12"/>
                    <a:pt x="93" y="17"/>
                    <a:pt x="93" y="22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6437312" y="452438"/>
              <a:ext cx="200025" cy="63500"/>
            </a:xfrm>
            <a:custGeom>
              <a:avLst/>
              <a:gdLst>
                <a:gd name="T0" fmla="*/ 13 w 53"/>
                <a:gd name="T1" fmla="*/ 0 h 17"/>
                <a:gd name="T2" fmla="*/ 53 w 53"/>
                <a:gd name="T3" fmla="*/ 5 h 17"/>
                <a:gd name="T4" fmla="*/ 37 w 53"/>
                <a:gd name="T5" fmla="*/ 17 h 17"/>
                <a:gd name="T6" fmla="*/ 0 w 53"/>
                <a:gd name="T7" fmla="*/ 13 h 17"/>
                <a:gd name="T8" fmla="*/ 13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13" y="0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47" y="9"/>
                    <a:pt x="42" y="13"/>
                    <a:pt x="37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0"/>
                    <a:pt x="7" y="6"/>
                    <a:pt x="13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724650" y="485775"/>
              <a:ext cx="157163" cy="60325"/>
            </a:xfrm>
            <a:custGeom>
              <a:avLst/>
              <a:gdLst>
                <a:gd name="T0" fmla="*/ 35 w 42"/>
                <a:gd name="T1" fmla="*/ 16 h 16"/>
                <a:gd name="T2" fmla="*/ 0 w 42"/>
                <a:gd name="T3" fmla="*/ 12 h 16"/>
                <a:gd name="T4" fmla="*/ 12 w 42"/>
                <a:gd name="T5" fmla="*/ 0 h 16"/>
                <a:gd name="T6" fmla="*/ 42 w 42"/>
                <a:gd name="T7" fmla="*/ 3 h 16"/>
                <a:gd name="T8" fmla="*/ 35 w 4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35" y="1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8"/>
                    <a:pt x="9" y="3"/>
                    <a:pt x="12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7"/>
                    <a:pt x="38" y="12"/>
                    <a:pt x="35" y="16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573837" y="614363"/>
              <a:ext cx="217488" cy="63500"/>
            </a:xfrm>
            <a:custGeom>
              <a:avLst/>
              <a:gdLst>
                <a:gd name="T0" fmla="*/ 0 w 58"/>
                <a:gd name="T1" fmla="*/ 12 h 17"/>
                <a:gd name="T2" fmla="*/ 16 w 58"/>
                <a:gd name="T3" fmla="*/ 0 h 17"/>
                <a:gd name="T4" fmla="*/ 58 w 58"/>
                <a:gd name="T5" fmla="*/ 4 h 17"/>
                <a:gd name="T6" fmla="*/ 45 w 58"/>
                <a:gd name="T7" fmla="*/ 17 h 17"/>
                <a:gd name="T8" fmla="*/ 0 w 58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7">
                  <a:moveTo>
                    <a:pt x="0" y="12"/>
                  </a:moveTo>
                  <a:cubicBezTo>
                    <a:pt x="6" y="8"/>
                    <a:pt x="11" y="4"/>
                    <a:pt x="16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8"/>
                    <a:pt x="49" y="13"/>
                    <a:pt x="45" y="17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403975" y="738188"/>
              <a:ext cx="244475" cy="66675"/>
            </a:xfrm>
            <a:custGeom>
              <a:avLst/>
              <a:gdLst>
                <a:gd name="T0" fmla="*/ 65 w 65"/>
                <a:gd name="T1" fmla="*/ 5 h 18"/>
                <a:gd name="T2" fmla="*/ 49 w 65"/>
                <a:gd name="T3" fmla="*/ 18 h 18"/>
                <a:gd name="T4" fmla="*/ 0 w 65"/>
                <a:gd name="T5" fmla="*/ 12 h 18"/>
                <a:gd name="T6" fmla="*/ 17 w 65"/>
                <a:gd name="T7" fmla="*/ 0 h 18"/>
                <a:gd name="T8" fmla="*/ 65 w 6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">
                  <a:moveTo>
                    <a:pt x="65" y="5"/>
                  </a:moveTo>
                  <a:cubicBezTo>
                    <a:pt x="59" y="10"/>
                    <a:pt x="54" y="14"/>
                    <a:pt x="49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11" y="4"/>
                    <a:pt x="17" y="0"/>
                  </a:cubicBezTo>
                  <a:lnTo>
                    <a:pt x="65" y="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261100" y="854075"/>
              <a:ext cx="225425" cy="68263"/>
            </a:xfrm>
            <a:custGeom>
              <a:avLst/>
              <a:gdLst>
                <a:gd name="T0" fmla="*/ 60 w 60"/>
                <a:gd name="T1" fmla="*/ 6 h 18"/>
                <a:gd name="T2" fmla="*/ 42 w 60"/>
                <a:gd name="T3" fmla="*/ 18 h 18"/>
                <a:gd name="T4" fmla="*/ 4 w 60"/>
                <a:gd name="T5" fmla="*/ 14 h 18"/>
                <a:gd name="T6" fmla="*/ 0 w 60"/>
                <a:gd name="T7" fmla="*/ 8 h 18"/>
                <a:gd name="T8" fmla="*/ 10 w 60"/>
                <a:gd name="T9" fmla="*/ 0 h 18"/>
                <a:gd name="T10" fmla="*/ 60 w 60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8">
                  <a:moveTo>
                    <a:pt x="60" y="6"/>
                  </a:moveTo>
                  <a:cubicBezTo>
                    <a:pt x="53" y="10"/>
                    <a:pt x="47" y="14"/>
                    <a:pt x="42" y="1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4" y="5"/>
                    <a:pt x="10" y="0"/>
                  </a:cubicBezTo>
                  <a:lnTo>
                    <a:pt x="60" y="6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833812" y="1414463"/>
              <a:ext cx="565150" cy="617538"/>
            </a:xfrm>
            <a:custGeom>
              <a:avLst/>
              <a:gdLst>
                <a:gd name="T0" fmla="*/ 59 w 150"/>
                <a:gd name="T1" fmla="*/ 50 h 164"/>
                <a:gd name="T2" fmla="*/ 73 w 150"/>
                <a:gd name="T3" fmla="*/ 40 h 164"/>
                <a:gd name="T4" fmla="*/ 97 w 150"/>
                <a:gd name="T5" fmla="*/ 23 h 164"/>
                <a:gd name="T6" fmla="*/ 113 w 150"/>
                <a:gd name="T7" fmla="*/ 13 h 164"/>
                <a:gd name="T8" fmla="*/ 133 w 150"/>
                <a:gd name="T9" fmla="*/ 0 h 164"/>
                <a:gd name="T10" fmla="*/ 150 w 150"/>
                <a:gd name="T11" fmla="*/ 21 h 164"/>
                <a:gd name="T12" fmla="*/ 140 w 150"/>
                <a:gd name="T13" fmla="*/ 28 h 164"/>
                <a:gd name="T14" fmla="*/ 116 w 150"/>
                <a:gd name="T15" fmla="*/ 44 h 164"/>
                <a:gd name="T16" fmla="*/ 101 w 150"/>
                <a:gd name="T17" fmla="*/ 55 h 164"/>
                <a:gd name="T18" fmla="*/ 76 w 150"/>
                <a:gd name="T19" fmla="*/ 74 h 164"/>
                <a:gd name="T20" fmla="*/ 63 w 150"/>
                <a:gd name="T21" fmla="*/ 85 h 164"/>
                <a:gd name="T22" fmla="*/ 41 w 150"/>
                <a:gd name="T23" fmla="*/ 103 h 164"/>
                <a:gd name="T24" fmla="*/ 31 w 150"/>
                <a:gd name="T25" fmla="*/ 115 h 164"/>
                <a:gd name="T26" fmla="*/ 26 w 150"/>
                <a:gd name="T27" fmla="*/ 128 h 164"/>
                <a:gd name="T28" fmla="*/ 26 w 150"/>
                <a:gd name="T29" fmla="*/ 129 h 164"/>
                <a:gd name="T30" fmla="*/ 42 w 150"/>
                <a:gd name="T31" fmla="*/ 129 h 164"/>
                <a:gd name="T32" fmla="*/ 62 w 150"/>
                <a:gd name="T33" fmla="*/ 118 h 164"/>
                <a:gd name="T34" fmla="*/ 76 w 150"/>
                <a:gd name="T35" fmla="*/ 107 h 164"/>
                <a:gd name="T36" fmla="*/ 97 w 150"/>
                <a:gd name="T37" fmla="*/ 90 h 164"/>
                <a:gd name="T38" fmla="*/ 111 w 150"/>
                <a:gd name="T39" fmla="*/ 108 h 164"/>
                <a:gd name="T40" fmla="*/ 108 w 150"/>
                <a:gd name="T41" fmla="*/ 111 h 164"/>
                <a:gd name="T42" fmla="*/ 97 w 150"/>
                <a:gd name="T43" fmla="*/ 122 h 164"/>
                <a:gd name="T44" fmla="*/ 82 w 150"/>
                <a:gd name="T45" fmla="*/ 134 h 164"/>
                <a:gd name="T46" fmla="*/ 67 w 150"/>
                <a:gd name="T47" fmla="*/ 144 h 164"/>
                <a:gd name="T48" fmla="*/ 7 w 150"/>
                <a:gd name="T49" fmla="*/ 145 h 164"/>
                <a:gd name="T50" fmla="*/ 2 w 150"/>
                <a:gd name="T51" fmla="*/ 137 h 164"/>
                <a:gd name="T52" fmla="*/ 0 w 150"/>
                <a:gd name="T53" fmla="*/ 125 h 164"/>
                <a:gd name="T54" fmla="*/ 4 w 150"/>
                <a:gd name="T55" fmla="*/ 112 h 164"/>
                <a:gd name="T56" fmla="*/ 10 w 150"/>
                <a:gd name="T57" fmla="*/ 100 h 164"/>
                <a:gd name="T58" fmla="*/ 26 w 150"/>
                <a:gd name="T59" fmla="*/ 81 h 164"/>
                <a:gd name="T60" fmla="*/ 37 w 150"/>
                <a:gd name="T61" fmla="*/ 70 h 164"/>
                <a:gd name="T62" fmla="*/ 59 w 150"/>
                <a:gd name="T63" fmla="*/ 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64">
                  <a:moveTo>
                    <a:pt x="59" y="50"/>
                  </a:moveTo>
                  <a:cubicBezTo>
                    <a:pt x="64" y="47"/>
                    <a:pt x="69" y="43"/>
                    <a:pt x="73" y="40"/>
                  </a:cubicBezTo>
                  <a:cubicBezTo>
                    <a:pt x="81" y="34"/>
                    <a:pt x="90" y="28"/>
                    <a:pt x="97" y="23"/>
                  </a:cubicBezTo>
                  <a:cubicBezTo>
                    <a:pt x="103" y="19"/>
                    <a:pt x="108" y="16"/>
                    <a:pt x="113" y="13"/>
                  </a:cubicBezTo>
                  <a:cubicBezTo>
                    <a:pt x="125" y="5"/>
                    <a:pt x="133" y="0"/>
                    <a:pt x="133" y="0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1"/>
                    <a:pt x="146" y="24"/>
                    <a:pt x="140" y="28"/>
                  </a:cubicBezTo>
                  <a:cubicBezTo>
                    <a:pt x="134" y="32"/>
                    <a:pt x="126" y="38"/>
                    <a:pt x="116" y="44"/>
                  </a:cubicBezTo>
                  <a:cubicBezTo>
                    <a:pt x="112" y="48"/>
                    <a:pt x="107" y="51"/>
                    <a:pt x="101" y="55"/>
                  </a:cubicBezTo>
                  <a:cubicBezTo>
                    <a:pt x="93" y="61"/>
                    <a:pt x="85" y="67"/>
                    <a:pt x="76" y="74"/>
                  </a:cubicBezTo>
                  <a:cubicBezTo>
                    <a:pt x="72" y="77"/>
                    <a:pt x="67" y="81"/>
                    <a:pt x="63" y="85"/>
                  </a:cubicBezTo>
                  <a:cubicBezTo>
                    <a:pt x="55" y="91"/>
                    <a:pt x="47" y="98"/>
                    <a:pt x="41" y="103"/>
                  </a:cubicBezTo>
                  <a:cubicBezTo>
                    <a:pt x="37" y="107"/>
                    <a:pt x="34" y="111"/>
                    <a:pt x="31" y="115"/>
                  </a:cubicBezTo>
                  <a:cubicBezTo>
                    <a:pt x="27" y="120"/>
                    <a:pt x="25" y="125"/>
                    <a:pt x="26" y="128"/>
                  </a:cubicBezTo>
                  <a:cubicBezTo>
                    <a:pt x="26" y="128"/>
                    <a:pt x="26" y="129"/>
                    <a:pt x="26" y="129"/>
                  </a:cubicBezTo>
                  <a:cubicBezTo>
                    <a:pt x="29" y="133"/>
                    <a:pt x="35" y="132"/>
                    <a:pt x="42" y="129"/>
                  </a:cubicBezTo>
                  <a:cubicBezTo>
                    <a:pt x="48" y="127"/>
                    <a:pt x="55" y="123"/>
                    <a:pt x="62" y="118"/>
                  </a:cubicBezTo>
                  <a:cubicBezTo>
                    <a:pt x="67" y="114"/>
                    <a:pt x="72" y="111"/>
                    <a:pt x="76" y="107"/>
                  </a:cubicBezTo>
                  <a:cubicBezTo>
                    <a:pt x="88" y="98"/>
                    <a:pt x="97" y="90"/>
                    <a:pt x="97" y="90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0" y="109"/>
                    <a:pt x="108" y="111"/>
                  </a:cubicBezTo>
                  <a:cubicBezTo>
                    <a:pt x="106" y="113"/>
                    <a:pt x="102" y="117"/>
                    <a:pt x="97" y="122"/>
                  </a:cubicBezTo>
                  <a:cubicBezTo>
                    <a:pt x="93" y="126"/>
                    <a:pt x="88" y="130"/>
                    <a:pt x="82" y="134"/>
                  </a:cubicBezTo>
                  <a:cubicBezTo>
                    <a:pt x="77" y="138"/>
                    <a:pt x="72" y="141"/>
                    <a:pt x="67" y="144"/>
                  </a:cubicBezTo>
                  <a:cubicBezTo>
                    <a:pt x="46" y="157"/>
                    <a:pt x="22" y="164"/>
                    <a:pt x="7" y="145"/>
                  </a:cubicBezTo>
                  <a:cubicBezTo>
                    <a:pt x="5" y="143"/>
                    <a:pt x="3" y="140"/>
                    <a:pt x="2" y="137"/>
                  </a:cubicBezTo>
                  <a:cubicBezTo>
                    <a:pt x="1" y="133"/>
                    <a:pt x="0" y="129"/>
                    <a:pt x="0" y="125"/>
                  </a:cubicBezTo>
                  <a:cubicBezTo>
                    <a:pt x="1" y="121"/>
                    <a:pt x="2" y="116"/>
                    <a:pt x="4" y="112"/>
                  </a:cubicBezTo>
                  <a:cubicBezTo>
                    <a:pt x="6" y="108"/>
                    <a:pt x="8" y="104"/>
                    <a:pt x="10" y="100"/>
                  </a:cubicBezTo>
                  <a:cubicBezTo>
                    <a:pt x="15" y="94"/>
                    <a:pt x="20" y="87"/>
                    <a:pt x="26" y="81"/>
                  </a:cubicBezTo>
                  <a:cubicBezTo>
                    <a:pt x="29" y="77"/>
                    <a:pt x="33" y="73"/>
                    <a:pt x="37" y="70"/>
                  </a:cubicBezTo>
                  <a:cubicBezTo>
                    <a:pt x="44" y="63"/>
                    <a:pt x="52" y="57"/>
                    <a:pt x="59" y="50"/>
                  </a:cubicBezTo>
                  <a:close/>
                </a:path>
              </a:pathLst>
            </a:custGeom>
            <a:solidFill>
              <a:srgbClr val="BF3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833812" y="1884363"/>
              <a:ext cx="309563" cy="71438"/>
            </a:xfrm>
            <a:custGeom>
              <a:avLst/>
              <a:gdLst>
                <a:gd name="T0" fmla="*/ 0 w 82"/>
                <a:gd name="T1" fmla="*/ 0 h 19"/>
                <a:gd name="T2" fmla="*/ 26 w 82"/>
                <a:gd name="T3" fmla="*/ 3 h 19"/>
                <a:gd name="T4" fmla="*/ 26 w 82"/>
                <a:gd name="T5" fmla="*/ 4 h 19"/>
                <a:gd name="T6" fmla="*/ 42 w 82"/>
                <a:gd name="T7" fmla="*/ 4 h 19"/>
                <a:gd name="T8" fmla="*/ 82 w 82"/>
                <a:gd name="T9" fmla="*/ 9 h 19"/>
                <a:gd name="T10" fmla="*/ 67 w 82"/>
                <a:gd name="T11" fmla="*/ 19 h 19"/>
                <a:gd name="T12" fmla="*/ 2 w 82"/>
                <a:gd name="T13" fmla="*/ 12 h 19"/>
                <a:gd name="T14" fmla="*/ 0 w 82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9" y="8"/>
                    <a:pt x="35" y="7"/>
                    <a:pt x="42" y="4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7" y="13"/>
                    <a:pt x="72" y="16"/>
                    <a:pt x="67" y="1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067175" y="1817688"/>
              <a:ext cx="173038" cy="55563"/>
            </a:xfrm>
            <a:custGeom>
              <a:avLst/>
              <a:gdLst>
                <a:gd name="T0" fmla="*/ 35 w 46"/>
                <a:gd name="T1" fmla="*/ 15 h 15"/>
                <a:gd name="T2" fmla="*/ 0 w 46"/>
                <a:gd name="T3" fmla="*/ 11 h 15"/>
                <a:gd name="T4" fmla="*/ 14 w 46"/>
                <a:gd name="T5" fmla="*/ 0 h 15"/>
                <a:gd name="T6" fmla="*/ 46 w 46"/>
                <a:gd name="T7" fmla="*/ 4 h 15"/>
                <a:gd name="T8" fmla="*/ 35 w 4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5">
                  <a:moveTo>
                    <a:pt x="35" y="1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7"/>
                    <a:pt x="10" y="4"/>
                    <a:pt x="14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6"/>
                    <a:pt x="40" y="10"/>
                    <a:pt x="35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3849687" y="1790700"/>
              <a:ext cx="138113" cy="57150"/>
            </a:xfrm>
            <a:custGeom>
              <a:avLst/>
              <a:gdLst>
                <a:gd name="T0" fmla="*/ 6 w 37"/>
                <a:gd name="T1" fmla="*/ 0 h 15"/>
                <a:gd name="T2" fmla="*/ 37 w 37"/>
                <a:gd name="T3" fmla="*/ 3 h 15"/>
                <a:gd name="T4" fmla="*/ 27 w 37"/>
                <a:gd name="T5" fmla="*/ 15 h 15"/>
                <a:gd name="T6" fmla="*/ 0 w 37"/>
                <a:gd name="T7" fmla="*/ 12 h 15"/>
                <a:gd name="T8" fmla="*/ 6 w 3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5">
                  <a:moveTo>
                    <a:pt x="6" y="0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3" y="7"/>
                    <a:pt x="30" y="11"/>
                    <a:pt x="27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3932237" y="1677988"/>
              <a:ext cx="187325" cy="57150"/>
            </a:xfrm>
            <a:custGeom>
              <a:avLst/>
              <a:gdLst>
                <a:gd name="T0" fmla="*/ 50 w 50"/>
                <a:gd name="T1" fmla="*/ 4 h 15"/>
                <a:gd name="T2" fmla="*/ 37 w 50"/>
                <a:gd name="T3" fmla="*/ 15 h 15"/>
                <a:gd name="T4" fmla="*/ 0 w 50"/>
                <a:gd name="T5" fmla="*/ 11 h 15"/>
                <a:gd name="T6" fmla="*/ 11 w 50"/>
                <a:gd name="T7" fmla="*/ 0 h 15"/>
                <a:gd name="T8" fmla="*/ 50 w 50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">
                  <a:moveTo>
                    <a:pt x="50" y="4"/>
                  </a:moveTo>
                  <a:cubicBezTo>
                    <a:pt x="46" y="7"/>
                    <a:pt x="41" y="11"/>
                    <a:pt x="37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7" y="3"/>
                    <a:pt x="11" y="0"/>
                  </a:cubicBezTo>
                  <a:lnTo>
                    <a:pt x="50" y="4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056062" y="1565275"/>
              <a:ext cx="214313" cy="57150"/>
            </a:xfrm>
            <a:custGeom>
              <a:avLst/>
              <a:gdLst>
                <a:gd name="T0" fmla="*/ 0 w 57"/>
                <a:gd name="T1" fmla="*/ 10 h 15"/>
                <a:gd name="T2" fmla="*/ 14 w 57"/>
                <a:gd name="T3" fmla="*/ 0 h 15"/>
                <a:gd name="T4" fmla="*/ 57 w 57"/>
                <a:gd name="T5" fmla="*/ 4 h 15"/>
                <a:gd name="T6" fmla="*/ 42 w 57"/>
                <a:gd name="T7" fmla="*/ 15 h 15"/>
                <a:gd name="T8" fmla="*/ 0 w 5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">
                  <a:moveTo>
                    <a:pt x="0" y="10"/>
                  </a:moveTo>
                  <a:cubicBezTo>
                    <a:pt x="5" y="7"/>
                    <a:pt x="10" y="3"/>
                    <a:pt x="14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8"/>
                    <a:pt x="48" y="11"/>
                    <a:pt x="42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198937" y="1463675"/>
              <a:ext cx="200025" cy="57150"/>
            </a:xfrm>
            <a:custGeom>
              <a:avLst/>
              <a:gdLst>
                <a:gd name="T0" fmla="*/ 0 w 53"/>
                <a:gd name="T1" fmla="*/ 10 h 15"/>
                <a:gd name="T2" fmla="*/ 16 w 53"/>
                <a:gd name="T3" fmla="*/ 0 h 15"/>
                <a:gd name="T4" fmla="*/ 49 w 53"/>
                <a:gd name="T5" fmla="*/ 3 h 15"/>
                <a:gd name="T6" fmla="*/ 53 w 53"/>
                <a:gd name="T7" fmla="*/ 8 h 15"/>
                <a:gd name="T8" fmla="*/ 43 w 53"/>
                <a:gd name="T9" fmla="*/ 15 h 15"/>
                <a:gd name="T10" fmla="*/ 0 w 53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">
                  <a:moveTo>
                    <a:pt x="0" y="10"/>
                  </a:moveTo>
                  <a:cubicBezTo>
                    <a:pt x="6" y="6"/>
                    <a:pt x="11" y="3"/>
                    <a:pt x="1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49" y="11"/>
                    <a:pt x="43" y="1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921250" y="2487613"/>
              <a:ext cx="395288" cy="890588"/>
            </a:xfrm>
            <a:custGeom>
              <a:avLst/>
              <a:gdLst>
                <a:gd name="T0" fmla="*/ 90 w 105"/>
                <a:gd name="T1" fmla="*/ 138 h 237"/>
                <a:gd name="T2" fmla="*/ 84 w 105"/>
                <a:gd name="T3" fmla="*/ 158 h 237"/>
                <a:gd name="T4" fmla="*/ 72 w 105"/>
                <a:gd name="T5" fmla="*/ 191 h 237"/>
                <a:gd name="T6" fmla="*/ 63 w 105"/>
                <a:gd name="T7" fmla="*/ 212 h 237"/>
                <a:gd name="T8" fmla="*/ 51 w 105"/>
                <a:gd name="T9" fmla="*/ 237 h 237"/>
                <a:gd name="T10" fmla="*/ 21 w 105"/>
                <a:gd name="T11" fmla="*/ 228 h 237"/>
                <a:gd name="T12" fmla="*/ 26 w 105"/>
                <a:gd name="T13" fmla="*/ 215 h 237"/>
                <a:gd name="T14" fmla="*/ 38 w 105"/>
                <a:gd name="T15" fmla="*/ 183 h 237"/>
                <a:gd name="T16" fmla="*/ 46 w 105"/>
                <a:gd name="T17" fmla="*/ 162 h 237"/>
                <a:gd name="T18" fmla="*/ 58 w 105"/>
                <a:gd name="T19" fmla="*/ 126 h 237"/>
                <a:gd name="T20" fmla="*/ 64 w 105"/>
                <a:gd name="T21" fmla="*/ 107 h 237"/>
                <a:gd name="T22" fmla="*/ 72 w 105"/>
                <a:gd name="T23" fmla="*/ 74 h 237"/>
                <a:gd name="T24" fmla="*/ 75 w 105"/>
                <a:gd name="T25" fmla="*/ 56 h 237"/>
                <a:gd name="T26" fmla="*/ 71 w 105"/>
                <a:gd name="T27" fmla="*/ 39 h 237"/>
                <a:gd name="T28" fmla="*/ 70 w 105"/>
                <a:gd name="T29" fmla="*/ 38 h 237"/>
                <a:gd name="T30" fmla="*/ 54 w 105"/>
                <a:gd name="T31" fmla="*/ 48 h 237"/>
                <a:gd name="T32" fmla="*/ 42 w 105"/>
                <a:gd name="T33" fmla="*/ 73 h 237"/>
                <a:gd name="T34" fmla="*/ 35 w 105"/>
                <a:gd name="T35" fmla="*/ 94 h 237"/>
                <a:gd name="T36" fmla="*/ 27 w 105"/>
                <a:gd name="T37" fmla="*/ 125 h 237"/>
                <a:gd name="T38" fmla="*/ 0 w 105"/>
                <a:gd name="T39" fmla="*/ 117 h 237"/>
                <a:gd name="T40" fmla="*/ 1 w 105"/>
                <a:gd name="T41" fmla="*/ 112 h 237"/>
                <a:gd name="T42" fmla="*/ 5 w 105"/>
                <a:gd name="T43" fmla="*/ 93 h 237"/>
                <a:gd name="T44" fmla="*/ 11 w 105"/>
                <a:gd name="T45" fmla="*/ 71 h 237"/>
                <a:gd name="T46" fmla="*/ 19 w 105"/>
                <a:gd name="T47" fmla="*/ 50 h 237"/>
                <a:gd name="T48" fmla="*/ 78 w 105"/>
                <a:gd name="T49" fmla="*/ 9 h 237"/>
                <a:gd name="T50" fmla="*/ 88 w 105"/>
                <a:gd name="T51" fmla="*/ 14 h 237"/>
                <a:gd name="T52" fmla="*/ 98 w 105"/>
                <a:gd name="T53" fmla="*/ 25 h 237"/>
                <a:gd name="T54" fmla="*/ 103 w 105"/>
                <a:gd name="T55" fmla="*/ 41 h 237"/>
                <a:gd name="T56" fmla="*/ 105 w 105"/>
                <a:gd name="T57" fmla="*/ 56 h 237"/>
                <a:gd name="T58" fmla="*/ 103 w 105"/>
                <a:gd name="T59" fmla="*/ 86 h 237"/>
                <a:gd name="T60" fmla="*/ 99 w 105"/>
                <a:gd name="T61" fmla="*/ 104 h 237"/>
                <a:gd name="T62" fmla="*/ 90 w 105"/>
                <a:gd name="T63" fmla="*/ 13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" h="237">
                  <a:moveTo>
                    <a:pt x="90" y="138"/>
                  </a:moveTo>
                  <a:cubicBezTo>
                    <a:pt x="88" y="145"/>
                    <a:pt x="86" y="152"/>
                    <a:pt x="84" y="158"/>
                  </a:cubicBezTo>
                  <a:cubicBezTo>
                    <a:pt x="80" y="170"/>
                    <a:pt x="76" y="181"/>
                    <a:pt x="72" y="191"/>
                  </a:cubicBezTo>
                  <a:cubicBezTo>
                    <a:pt x="69" y="198"/>
                    <a:pt x="66" y="205"/>
                    <a:pt x="63" y="212"/>
                  </a:cubicBezTo>
                  <a:cubicBezTo>
                    <a:pt x="56" y="227"/>
                    <a:pt x="51" y="237"/>
                    <a:pt x="51" y="237"/>
                  </a:cubicBezTo>
                  <a:cubicBezTo>
                    <a:pt x="21" y="228"/>
                    <a:pt x="21" y="228"/>
                    <a:pt x="21" y="228"/>
                  </a:cubicBezTo>
                  <a:cubicBezTo>
                    <a:pt x="21" y="228"/>
                    <a:pt x="23" y="223"/>
                    <a:pt x="26" y="215"/>
                  </a:cubicBezTo>
                  <a:cubicBezTo>
                    <a:pt x="29" y="207"/>
                    <a:pt x="33" y="196"/>
                    <a:pt x="38" y="183"/>
                  </a:cubicBezTo>
                  <a:cubicBezTo>
                    <a:pt x="41" y="176"/>
                    <a:pt x="43" y="169"/>
                    <a:pt x="46" y="162"/>
                  </a:cubicBezTo>
                  <a:cubicBezTo>
                    <a:pt x="50" y="151"/>
                    <a:pt x="54" y="138"/>
                    <a:pt x="58" y="126"/>
                  </a:cubicBezTo>
                  <a:cubicBezTo>
                    <a:pt x="60" y="120"/>
                    <a:pt x="62" y="113"/>
                    <a:pt x="64" y="107"/>
                  </a:cubicBezTo>
                  <a:cubicBezTo>
                    <a:pt x="67" y="95"/>
                    <a:pt x="70" y="84"/>
                    <a:pt x="72" y="74"/>
                  </a:cubicBezTo>
                  <a:cubicBezTo>
                    <a:pt x="73" y="67"/>
                    <a:pt x="74" y="61"/>
                    <a:pt x="75" y="56"/>
                  </a:cubicBezTo>
                  <a:cubicBezTo>
                    <a:pt x="75" y="47"/>
                    <a:pt x="74" y="41"/>
                    <a:pt x="71" y="39"/>
                  </a:cubicBezTo>
                  <a:cubicBezTo>
                    <a:pt x="71" y="39"/>
                    <a:pt x="70" y="39"/>
                    <a:pt x="70" y="38"/>
                  </a:cubicBezTo>
                  <a:cubicBezTo>
                    <a:pt x="64" y="37"/>
                    <a:pt x="59" y="41"/>
                    <a:pt x="54" y="48"/>
                  </a:cubicBezTo>
                  <a:cubicBezTo>
                    <a:pt x="50" y="55"/>
                    <a:pt x="46" y="64"/>
                    <a:pt x="42" y="73"/>
                  </a:cubicBezTo>
                  <a:cubicBezTo>
                    <a:pt x="40" y="80"/>
                    <a:pt x="37" y="87"/>
                    <a:pt x="35" y="94"/>
                  </a:cubicBezTo>
                  <a:cubicBezTo>
                    <a:pt x="30" y="111"/>
                    <a:pt x="27" y="125"/>
                    <a:pt x="27" y="12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1" y="115"/>
                    <a:pt x="1" y="112"/>
                  </a:cubicBezTo>
                  <a:cubicBezTo>
                    <a:pt x="2" y="108"/>
                    <a:pt x="3" y="101"/>
                    <a:pt x="5" y="93"/>
                  </a:cubicBezTo>
                  <a:cubicBezTo>
                    <a:pt x="7" y="87"/>
                    <a:pt x="9" y="79"/>
                    <a:pt x="11" y="71"/>
                  </a:cubicBezTo>
                  <a:cubicBezTo>
                    <a:pt x="14" y="64"/>
                    <a:pt x="16" y="57"/>
                    <a:pt x="19" y="50"/>
                  </a:cubicBezTo>
                  <a:cubicBezTo>
                    <a:pt x="31" y="23"/>
                    <a:pt x="50" y="0"/>
                    <a:pt x="78" y="9"/>
                  </a:cubicBezTo>
                  <a:cubicBezTo>
                    <a:pt x="82" y="10"/>
                    <a:pt x="85" y="12"/>
                    <a:pt x="88" y="14"/>
                  </a:cubicBezTo>
                  <a:cubicBezTo>
                    <a:pt x="92" y="17"/>
                    <a:pt x="95" y="20"/>
                    <a:pt x="98" y="25"/>
                  </a:cubicBezTo>
                  <a:cubicBezTo>
                    <a:pt x="100" y="29"/>
                    <a:pt x="102" y="35"/>
                    <a:pt x="103" y="41"/>
                  </a:cubicBezTo>
                  <a:cubicBezTo>
                    <a:pt x="104" y="45"/>
                    <a:pt x="105" y="51"/>
                    <a:pt x="105" y="56"/>
                  </a:cubicBezTo>
                  <a:cubicBezTo>
                    <a:pt x="105" y="65"/>
                    <a:pt x="104" y="75"/>
                    <a:pt x="103" y="86"/>
                  </a:cubicBezTo>
                  <a:cubicBezTo>
                    <a:pt x="102" y="92"/>
                    <a:pt x="101" y="98"/>
                    <a:pt x="99" y="104"/>
                  </a:cubicBezTo>
                  <a:cubicBezTo>
                    <a:pt x="97" y="115"/>
                    <a:pt x="94" y="127"/>
                    <a:pt x="90" y="138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962525" y="2540000"/>
              <a:ext cx="328613" cy="214313"/>
            </a:xfrm>
            <a:custGeom>
              <a:avLst/>
              <a:gdLst>
                <a:gd name="T0" fmla="*/ 87 w 87"/>
                <a:gd name="T1" fmla="*/ 11 h 57"/>
                <a:gd name="T2" fmla="*/ 60 w 87"/>
                <a:gd name="T3" fmla="*/ 25 h 57"/>
                <a:gd name="T4" fmla="*/ 59 w 87"/>
                <a:gd name="T5" fmla="*/ 24 h 57"/>
                <a:gd name="T6" fmla="*/ 43 w 87"/>
                <a:gd name="T7" fmla="*/ 34 h 57"/>
                <a:gd name="T8" fmla="*/ 0 w 87"/>
                <a:gd name="T9" fmla="*/ 57 h 57"/>
                <a:gd name="T10" fmla="*/ 8 w 87"/>
                <a:gd name="T11" fmla="*/ 36 h 57"/>
                <a:gd name="T12" fmla="*/ 77 w 87"/>
                <a:gd name="T13" fmla="*/ 0 h 57"/>
                <a:gd name="T14" fmla="*/ 87 w 87"/>
                <a:gd name="T15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57">
                  <a:moveTo>
                    <a:pt x="87" y="11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59" y="25"/>
                    <a:pt x="59" y="24"/>
                  </a:cubicBezTo>
                  <a:cubicBezTo>
                    <a:pt x="53" y="23"/>
                    <a:pt x="48" y="27"/>
                    <a:pt x="43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0"/>
                    <a:pt x="5" y="43"/>
                    <a:pt x="8" y="3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3"/>
                    <a:pt x="84" y="6"/>
                    <a:pt x="87" y="1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926012" y="2762250"/>
              <a:ext cx="153988" cy="146050"/>
            </a:xfrm>
            <a:custGeom>
              <a:avLst/>
              <a:gdLst>
                <a:gd name="T0" fmla="*/ 4 w 41"/>
                <a:gd name="T1" fmla="*/ 20 h 39"/>
                <a:gd name="T2" fmla="*/ 41 w 41"/>
                <a:gd name="T3" fmla="*/ 0 h 39"/>
                <a:gd name="T4" fmla="*/ 34 w 41"/>
                <a:gd name="T5" fmla="*/ 21 h 39"/>
                <a:gd name="T6" fmla="*/ 0 w 41"/>
                <a:gd name="T7" fmla="*/ 39 h 39"/>
                <a:gd name="T8" fmla="*/ 4 w 41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4" y="2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7"/>
                    <a:pt x="36" y="14"/>
                    <a:pt x="34" y="2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5"/>
                    <a:pt x="2" y="28"/>
                    <a:pt x="4" y="20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5192712" y="2641600"/>
              <a:ext cx="123825" cy="123825"/>
            </a:xfrm>
            <a:custGeom>
              <a:avLst/>
              <a:gdLst>
                <a:gd name="T0" fmla="*/ 33 w 33"/>
                <a:gd name="T1" fmla="*/ 15 h 33"/>
                <a:gd name="T2" fmla="*/ 0 w 33"/>
                <a:gd name="T3" fmla="*/ 33 h 33"/>
                <a:gd name="T4" fmla="*/ 3 w 33"/>
                <a:gd name="T5" fmla="*/ 15 h 33"/>
                <a:gd name="T6" fmla="*/ 31 w 33"/>
                <a:gd name="T7" fmla="*/ 0 h 33"/>
                <a:gd name="T8" fmla="*/ 33 w 33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26"/>
                    <a:pt x="2" y="20"/>
                    <a:pt x="3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4"/>
                    <a:pt x="33" y="10"/>
                    <a:pt x="33" y="15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140325" y="2809875"/>
              <a:ext cx="168275" cy="150813"/>
            </a:xfrm>
            <a:custGeom>
              <a:avLst/>
              <a:gdLst>
                <a:gd name="T0" fmla="*/ 0 w 45"/>
                <a:gd name="T1" fmla="*/ 40 h 40"/>
                <a:gd name="T2" fmla="*/ 6 w 45"/>
                <a:gd name="T3" fmla="*/ 21 h 40"/>
                <a:gd name="T4" fmla="*/ 45 w 45"/>
                <a:gd name="T5" fmla="*/ 0 h 40"/>
                <a:gd name="T6" fmla="*/ 41 w 45"/>
                <a:gd name="T7" fmla="*/ 18 h 40"/>
                <a:gd name="T8" fmla="*/ 0 w 4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0" y="40"/>
                  </a:moveTo>
                  <a:cubicBezTo>
                    <a:pt x="2" y="34"/>
                    <a:pt x="4" y="27"/>
                    <a:pt x="6" y="2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6"/>
                    <a:pt x="43" y="12"/>
                    <a:pt x="41" y="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064125" y="3006725"/>
              <a:ext cx="196850" cy="168275"/>
            </a:xfrm>
            <a:custGeom>
              <a:avLst/>
              <a:gdLst>
                <a:gd name="T0" fmla="*/ 52 w 52"/>
                <a:gd name="T1" fmla="*/ 0 h 45"/>
                <a:gd name="T2" fmla="*/ 46 w 52"/>
                <a:gd name="T3" fmla="*/ 20 h 45"/>
                <a:gd name="T4" fmla="*/ 0 w 52"/>
                <a:gd name="T5" fmla="*/ 45 h 45"/>
                <a:gd name="T6" fmla="*/ 8 w 52"/>
                <a:gd name="T7" fmla="*/ 24 h 45"/>
                <a:gd name="T8" fmla="*/ 52 w 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5">
                  <a:moveTo>
                    <a:pt x="52" y="0"/>
                  </a:moveTo>
                  <a:cubicBezTo>
                    <a:pt x="50" y="7"/>
                    <a:pt x="48" y="14"/>
                    <a:pt x="46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38"/>
                    <a:pt x="5" y="31"/>
                    <a:pt x="8" y="2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000625" y="3205163"/>
              <a:ext cx="192088" cy="147638"/>
            </a:xfrm>
            <a:custGeom>
              <a:avLst/>
              <a:gdLst>
                <a:gd name="T0" fmla="*/ 51 w 51"/>
                <a:gd name="T1" fmla="*/ 0 h 39"/>
                <a:gd name="T2" fmla="*/ 42 w 51"/>
                <a:gd name="T3" fmla="*/ 21 h 39"/>
                <a:gd name="T4" fmla="*/ 7 w 51"/>
                <a:gd name="T5" fmla="*/ 39 h 39"/>
                <a:gd name="T6" fmla="*/ 0 w 51"/>
                <a:gd name="T7" fmla="*/ 37 h 39"/>
                <a:gd name="T8" fmla="*/ 5 w 51"/>
                <a:gd name="T9" fmla="*/ 24 h 39"/>
                <a:gd name="T10" fmla="*/ 51 w 5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9">
                  <a:moveTo>
                    <a:pt x="51" y="0"/>
                  </a:moveTo>
                  <a:cubicBezTo>
                    <a:pt x="48" y="7"/>
                    <a:pt x="45" y="14"/>
                    <a:pt x="42" y="2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2" y="32"/>
                    <a:pt x="5" y="2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6999287" y="1546225"/>
              <a:ext cx="428625" cy="974725"/>
            </a:xfrm>
            <a:custGeom>
              <a:avLst/>
              <a:gdLst>
                <a:gd name="T0" fmla="*/ 98 w 114"/>
                <a:gd name="T1" fmla="*/ 151 h 259"/>
                <a:gd name="T2" fmla="*/ 91 w 114"/>
                <a:gd name="T3" fmla="*/ 172 h 259"/>
                <a:gd name="T4" fmla="*/ 78 w 114"/>
                <a:gd name="T5" fmla="*/ 208 h 259"/>
                <a:gd name="T6" fmla="*/ 68 w 114"/>
                <a:gd name="T7" fmla="*/ 231 h 259"/>
                <a:gd name="T8" fmla="*/ 56 w 114"/>
                <a:gd name="T9" fmla="*/ 259 h 259"/>
                <a:gd name="T10" fmla="*/ 22 w 114"/>
                <a:gd name="T11" fmla="*/ 249 h 259"/>
                <a:gd name="T12" fmla="*/ 27 w 114"/>
                <a:gd name="T13" fmla="*/ 235 h 259"/>
                <a:gd name="T14" fmla="*/ 41 w 114"/>
                <a:gd name="T15" fmla="*/ 199 h 259"/>
                <a:gd name="T16" fmla="*/ 49 w 114"/>
                <a:gd name="T17" fmla="*/ 177 h 259"/>
                <a:gd name="T18" fmla="*/ 62 w 114"/>
                <a:gd name="T19" fmla="*/ 138 h 259"/>
                <a:gd name="T20" fmla="*/ 69 w 114"/>
                <a:gd name="T21" fmla="*/ 116 h 259"/>
                <a:gd name="T22" fmla="*/ 78 w 114"/>
                <a:gd name="T23" fmla="*/ 80 h 259"/>
                <a:gd name="T24" fmla="*/ 81 w 114"/>
                <a:gd name="T25" fmla="*/ 60 h 259"/>
                <a:gd name="T26" fmla="*/ 77 w 114"/>
                <a:gd name="T27" fmla="*/ 42 h 259"/>
                <a:gd name="T28" fmla="*/ 76 w 114"/>
                <a:gd name="T29" fmla="*/ 41 h 259"/>
                <a:gd name="T30" fmla="*/ 59 w 114"/>
                <a:gd name="T31" fmla="*/ 52 h 259"/>
                <a:gd name="T32" fmla="*/ 45 w 114"/>
                <a:gd name="T33" fmla="*/ 80 h 259"/>
                <a:gd name="T34" fmla="*/ 38 w 114"/>
                <a:gd name="T35" fmla="*/ 102 h 259"/>
                <a:gd name="T36" fmla="*/ 29 w 114"/>
                <a:gd name="T37" fmla="*/ 136 h 259"/>
                <a:gd name="T38" fmla="*/ 0 w 114"/>
                <a:gd name="T39" fmla="*/ 127 h 259"/>
                <a:gd name="T40" fmla="*/ 1 w 114"/>
                <a:gd name="T41" fmla="*/ 122 h 259"/>
                <a:gd name="T42" fmla="*/ 5 w 114"/>
                <a:gd name="T43" fmla="*/ 101 h 259"/>
                <a:gd name="T44" fmla="*/ 12 w 114"/>
                <a:gd name="T45" fmla="*/ 77 h 259"/>
                <a:gd name="T46" fmla="*/ 20 w 114"/>
                <a:gd name="T47" fmla="*/ 55 h 259"/>
                <a:gd name="T48" fmla="*/ 85 w 114"/>
                <a:gd name="T49" fmla="*/ 9 h 259"/>
                <a:gd name="T50" fmla="*/ 96 w 114"/>
                <a:gd name="T51" fmla="*/ 14 h 259"/>
                <a:gd name="T52" fmla="*/ 106 w 114"/>
                <a:gd name="T53" fmla="*/ 27 h 259"/>
                <a:gd name="T54" fmla="*/ 112 w 114"/>
                <a:gd name="T55" fmla="*/ 44 h 259"/>
                <a:gd name="T56" fmla="*/ 114 w 114"/>
                <a:gd name="T57" fmla="*/ 61 h 259"/>
                <a:gd name="T58" fmla="*/ 112 w 114"/>
                <a:gd name="T59" fmla="*/ 93 h 259"/>
                <a:gd name="T60" fmla="*/ 108 w 114"/>
                <a:gd name="T61" fmla="*/ 113 h 259"/>
                <a:gd name="T62" fmla="*/ 98 w 114"/>
                <a:gd name="T63" fmla="*/ 1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" h="259">
                  <a:moveTo>
                    <a:pt x="98" y="151"/>
                  </a:moveTo>
                  <a:cubicBezTo>
                    <a:pt x="96" y="158"/>
                    <a:pt x="93" y="165"/>
                    <a:pt x="91" y="172"/>
                  </a:cubicBezTo>
                  <a:cubicBezTo>
                    <a:pt x="87" y="185"/>
                    <a:pt x="82" y="197"/>
                    <a:pt x="78" y="208"/>
                  </a:cubicBezTo>
                  <a:cubicBezTo>
                    <a:pt x="74" y="217"/>
                    <a:pt x="71" y="224"/>
                    <a:pt x="68" y="231"/>
                  </a:cubicBezTo>
                  <a:cubicBezTo>
                    <a:pt x="61" y="248"/>
                    <a:pt x="56" y="259"/>
                    <a:pt x="56" y="259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2" y="249"/>
                    <a:pt x="24" y="244"/>
                    <a:pt x="27" y="235"/>
                  </a:cubicBezTo>
                  <a:cubicBezTo>
                    <a:pt x="31" y="226"/>
                    <a:pt x="36" y="214"/>
                    <a:pt x="41" y="199"/>
                  </a:cubicBezTo>
                  <a:cubicBezTo>
                    <a:pt x="44" y="192"/>
                    <a:pt x="46" y="185"/>
                    <a:pt x="49" y="177"/>
                  </a:cubicBezTo>
                  <a:cubicBezTo>
                    <a:pt x="54" y="164"/>
                    <a:pt x="58" y="151"/>
                    <a:pt x="62" y="138"/>
                  </a:cubicBezTo>
                  <a:cubicBezTo>
                    <a:pt x="65" y="131"/>
                    <a:pt x="67" y="123"/>
                    <a:pt x="69" y="116"/>
                  </a:cubicBezTo>
                  <a:cubicBezTo>
                    <a:pt x="73" y="103"/>
                    <a:pt x="76" y="91"/>
                    <a:pt x="78" y="80"/>
                  </a:cubicBezTo>
                  <a:cubicBezTo>
                    <a:pt x="80" y="73"/>
                    <a:pt x="81" y="66"/>
                    <a:pt x="81" y="60"/>
                  </a:cubicBezTo>
                  <a:cubicBezTo>
                    <a:pt x="82" y="51"/>
                    <a:pt x="81" y="45"/>
                    <a:pt x="77" y="42"/>
                  </a:cubicBezTo>
                  <a:cubicBezTo>
                    <a:pt x="77" y="42"/>
                    <a:pt x="76" y="42"/>
                    <a:pt x="76" y="41"/>
                  </a:cubicBezTo>
                  <a:cubicBezTo>
                    <a:pt x="70" y="39"/>
                    <a:pt x="64" y="44"/>
                    <a:pt x="59" y="52"/>
                  </a:cubicBezTo>
                  <a:cubicBezTo>
                    <a:pt x="54" y="59"/>
                    <a:pt x="49" y="69"/>
                    <a:pt x="45" y="80"/>
                  </a:cubicBezTo>
                  <a:cubicBezTo>
                    <a:pt x="43" y="87"/>
                    <a:pt x="40" y="95"/>
                    <a:pt x="38" y="102"/>
                  </a:cubicBezTo>
                  <a:cubicBezTo>
                    <a:pt x="32" y="120"/>
                    <a:pt x="29" y="136"/>
                    <a:pt x="29" y="13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5"/>
                    <a:pt x="1" y="122"/>
                  </a:cubicBezTo>
                  <a:cubicBezTo>
                    <a:pt x="1" y="117"/>
                    <a:pt x="3" y="110"/>
                    <a:pt x="5" y="101"/>
                  </a:cubicBezTo>
                  <a:cubicBezTo>
                    <a:pt x="7" y="94"/>
                    <a:pt x="9" y="86"/>
                    <a:pt x="12" y="77"/>
                  </a:cubicBezTo>
                  <a:cubicBezTo>
                    <a:pt x="14" y="70"/>
                    <a:pt x="17" y="62"/>
                    <a:pt x="20" y="55"/>
                  </a:cubicBezTo>
                  <a:cubicBezTo>
                    <a:pt x="34" y="25"/>
                    <a:pt x="54" y="0"/>
                    <a:pt x="85" y="9"/>
                  </a:cubicBezTo>
                  <a:cubicBezTo>
                    <a:pt x="89" y="10"/>
                    <a:pt x="92" y="12"/>
                    <a:pt x="96" y="14"/>
                  </a:cubicBezTo>
                  <a:cubicBezTo>
                    <a:pt x="100" y="17"/>
                    <a:pt x="104" y="22"/>
                    <a:pt x="106" y="27"/>
                  </a:cubicBezTo>
                  <a:cubicBezTo>
                    <a:pt x="109" y="32"/>
                    <a:pt x="111" y="37"/>
                    <a:pt x="112" y="44"/>
                  </a:cubicBezTo>
                  <a:cubicBezTo>
                    <a:pt x="113" y="49"/>
                    <a:pt x="114" y="55"/>
                    <a:pt x="114" y="61"/>
                  </a:cubicBezTo>
                  <a:cubicBezTo>
                    <a:pt x="114" y="71"/>
                    <a:pt x="113" y="82"/>
                    <a:pt x="112" y="93"/>
                  </a:cubicBezTo>
                  <a:cubicBezTo>
                    <a:pt x="111" y="100"/>
                    <a:pt x="109" y="107"/>
                    <a:pt x="108" y="113"/>
                  </a:cubicBezTo>
                  <a:cubicBezTo>
                    <a:pt x="105" y="126"/>
                    <a:pt x="102" y="138"/>
                    <a:pt x="98" y="1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7043737" y="1598613"/>
              <a:ext cx="354013" cy="238125"/>
            </a:xfrm>
            <a:custGeom>
              <a:avLst/>
              <a:gdLst>
                <a:gd name="T0" fmla="*/ 94 w 94"/>
                <a:gd name="T1" fmla="*/ 13 h 63"/>
                <a:gd name="T2" fmla="*/ 65 w 94"/>
                <a:gd name="T3" fmla="*/ 28 h 63"/>
                <a:gd name="T4" fmla="*/ 64 w 94"/>
                <a:gd name="T5" fmla="*/ 27 h 63"/>
                <a:gd name="T6" fmla="*/ 47 w 94"/>
                <a:gd name="T7" fmla="*/ 38 h 63"/>
                <a:gd name="T8" fmla="*/ 0 w 94"/>
                <a:gd name="T9" fmla="*/ 63 h 63"/>
                <a:gd name="T10" fmla="*/ 8 w 94"/>
                <a:gd name="T11" fmla="*/ 41 h 63"/>
                <a:gd name="T12" fmla="*/ 84 w 94"/>
                <a:gd name="T13" fmla="*/ 0 h 63"/>
                <a:gd name="T14" fmla="*/ 94 w 94"/>
                <a:gd name="T15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3">
                  <a:moveTo>
                    <a:pt x="94" y="13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4" y="28"/>
                    <a:pt x="64" y="27"/>
                  </a:cubicBezTo>
                  <a:cubicBezTo>
                    <a:pt x="58" y="25"/>
                    <a:pt x="52" y="30"/>
                    <a:pt x="47" y="3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56"/>
                    <a:pt x="5" y="48"/>
                    <a:pt x="8" y="4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3"/>
                    <a:pt x="92" y="8"/>
                    <a:pt x="94" y="1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7002462" y="1847850"/>
              <a:ext cx="165100" cy="157163"/>
            </a:xfrm>
            <a:custGeom>
              <a:avLst/>
              <a:gdLst>
                <a:gd name="T0" fmla="*/ 4 w 44"/>
                <a:gd name="T1" fmla="*/ 21 h 42"/>
                <a:gd name="T2" fmla="*/ 44 w 44"/>
                <a:gd name="T3" fmla="*/ 0 h 42"/>
                <a:gd name="T4" fmla="*/ 37 w 44"/>
                <a:gd name="T5" fmla="*/ 22 h 42"/>
                <a:gd name="T6" fmla="*/ 0 w 44"/>
                <a:gd name="T7" fmla="*/ 42 h 42"/>
                <a:gd name="T8" fmla="*/ 4 w 44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4" y="21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2" y="7"/>
                    <a:pt x="39" y="15"/>
                    <a:pt x="37" y="2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"/>
                    <a:pt x="2" y="30"/>
                    <a:pt x="4" y="2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7291387" y="1711325"/>
              <a:ext cx="136525" cy="136525"/>
            </a:xfrm>
            <a:custGeom>
              <a:avLst/>
              <a:gdLst>
                <a:gd name="T0" fmla="*/ 36 w 36"/>
                <a:gd name="T1" fmla="*/ 17 h 36"/>
                <a:gd name="T2" fmla="*/ 0 w 36"/>
                <a:gd name="T3" fmla="*/ 36 h 36"/>
                <a:gd name="T4" fmla="*/ 3 w 36"/>
                <a:gd name="T5" fmla="*/ 16 h 36"/>
                <a:gd name="T6" fmla="*/ 34 w 36"/>
                <a:gd name="T7" fmla="*/ 0 h 36"/>
                <a:gd name="T8" fmla="*/ 36 w 36"/>
                <a:gd name="T9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1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29"/>
                    <a:pt x="3" y="22"/>
                    <a:pt x="3" y="1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5"/>
                    <a:pt x="36" y="11"/>
                    <a:pt x="36" y="1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7232650" y="1897063"/>
              <a:ext cx="187325" cy="168275"/>
            </a:xfrm>
            <a:custGeom>
              <a:avLst/>
              <a:gdLst>
                <a:gd name="T0" fmla="*/ 0 w 50"/>
                <a:gd name="T1" fmla="*/ 45 h 45"/>
                <a:gd name="T2" fmla="*/ 7 w 50"/>
                <a:gd name="T3" fmla="*/ 23 h 45"/>
                <a:gd name="T4" fmla="*/ 50 w 50"/>
                <a:gd name="T5" fmla="*/ 0 h 45"/>
                <a:gd name="T6" fmla="*/ 46 w 50"/>
                <a:gd name="T7" fmla="*/ 20 h 45"/>
                <a:gd name="T8" fmla="*/ 0 w 50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5">
                  <a:moveTo>
                    <a:pt x="0" y="45"/>
                  </a:moveTo>
                  <a:cubicBezTo>
                    <a:pt x="3" y="38"/>
                    <a:pt x="5" y="30"/>
                    <a:pt x="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7"/>
                    <a:pt x="47" y="14"/>
                    <a:pt x="46" y="2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7153275" y="2114550"/>
              <a:ext cx="214313" cy="180975"/>
            </a:xfrm>
            <a:custGeom>
              <a:avLst/>
              <a:gdLst>
                <a:gd name="T0" fmla="*/ 57 w 57"/>
                <a:gd name="T1" fmla="*/ 0 h 48"/>
                <a:gd name="T2" fmla="*/ 50 w 57"/>
                <a:gd name="T3" fmla="*/ 21 h 48"/>
                <a:gd name="T4" fmla="*/ 0 w 57"/>
                <a:gd name="T5" fmla="*/ 48 h 48"/>
                <a:gd name="T6" fmla="*/ 8 w 57"/>
                <a:gd name="T7" fmla="*/ 26 h 48"/>
                <a:gd name="T8" fmla="*/ 57 w 5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55" y="7"/>
                    <a:pt x="52" y="14"/>
                    <a:pt x="50" y="2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" y="41"/>
                    <a:pt x="5" y="34"/>
                    <a:pt x="8" y="26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7081837" y="2328863"/>
              <a:ext cx="209550" cy="165100"/>
            </a:xfrm>
            <a:custGeom>
              <a:avLst/>
              <a:gdLst>
                <a:gd name="T0" fmla="*/ 56 w 56"/>
                <a:gd name="T1" fmla="*/ 0 h 44"/>
                <a:gd name="T2" fmla="*/ 46 w 56"/>
                <a:gd name="T3" fmla="*/ 23 h 44"/>
                <a:gd name="T4" fmla="*/ 8 w 56"/>
                <a:gd name="T5" fmla="*/ 44 h 44"/>
                <a:gd name="T6" fmla="*/ 0 w 56"/>
                <a:gd name="T7" fmla="*/ 41 h 44"/>
                <a:gd name="T8" fmla="*/ 5 w 56"/>
                <a:gd name="T9" fmla="*/ 27 h 44"/>
                <a:gd name="T10" fmla="*/ 56 w 56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4">
                  <a:moveTo>
                    <a:pt x="56" y="0"/>
                  </a:moveTo>
                  <a:cubicBezTo>
                    <a:pt x="52" y="9"/>
                    <a:pt x="49" y="16"/>
                    <a:pt x="46" y="2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" y="36"/>
                    <a:pt x="5" y="27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5451475" y="422275"/>
              <a:ext cx="573088" cy="571500"/>
            </a:xfrm>
            <a:custGeom>
              <a:avLst/>
              <a:gdLst>
                <a:gd name="T0" fmla="*/ 108 w 152"/>
                <a:gd name="T1" fmla="*/ 62 h 152"/>
                <a:gd name="T2" fmla="*/ 118 w 152"/>
                <a:gd name="T3" fmla="*/ 77 h 152"/>
                <a:gd name="T4" fmla="*/ 133 w 152"/>
                <a:gd name="T5" fmla="*/ 100 h 152"/>
                <a:gd name="T6" fmla="*/ 142 w 152"/>
                <a:gd name="T7" fmla="*/ 117 h 152"/>
                <a:gd name="T8" fmla="*/ 152 w 152"/>
                <a:gd name="T9" fmla="*/ 137 h 152"/>
                <a:gd name="T10" fmla="*/ 131 w 152"/>
                <a:gd name="T11" fmla="*/ 152 h 152"/>
                <a:gd name="T12" fmla="*/ 125 w 152"/>
                <a:gd name="T13" fmla="*/ 142 h 152"/>
                <a:gd name="T14" fmla="*/ 111 w 152"/>
                <a:gd name="T15" fmla="*/ 118 h 152"/>
                <a:gd name="T16" fmla="*/ 101 w 152"/>
                <a:gd name="T17" fmla="*/ 103 h 152"/>
                <a:gd name="T18" fmla="*/ 85 w 152"/>
                <a:gd name="T19" fmla="*/ 77 h 152"/>
                <a:gd name="T20" fmla="*/ 75 w 152"/>
                <a:gd name="T21" fmla="*/ 63 h 152"/>
                <a:gd name="T22" fmla="*/ 58 w 152"/>
                <a:gd name="T23" fmla="*/ 42 h 152"/>
                <a:gd name="T24" fmla="*/ 48 w 152"/>
                <a:gd name="T25" fmla="*/ 31 h 152"/>
                <a:gd name="T26" fmla="*/ 36 w 152"/>
                <a:gd name="T27" fmla="*/ 25 h 152"/>
                <a:gd name="T28" fmla="*/ 35 w 152"/>
                <a:gd name="T29" fmla="*/ 25 h 152"/>
                <a:gd name="T30" fmla="*/ 33 w 152"/>
                <a:gd name="T31" fmla="*/ 40 h 152"/>
                <a:gd name="T32" fmla="*/ 43 w 152"/>
                <a:gd name="T33" fmla="*/ 61 h 152"/>
                <a:gd name="T34" fmla="*/ 53 w 152"/>
                <a:gd name="T35" fmla="*/ 75 h 152"/>
                <a:gd name="T36" fmla="*/ 68 w 152"/>
                <a:gd name="T37" fmla="*/ 96 h 152"/>
                <a:gd name="T38" fmla="*/ 50 w 152"/>
                <a:gd name="T39" fmla="*/ 109 h 152"/>
                <a:gd name="T40" fmla="*/ 47 w 152"/>
                <a:gd name="T41" fmla="*/ 106 h 152"/>
                <a:gd name="T42" fmla="*/ 37 w 152"/>
                <a:gd name="T43" fmla="*/ 94 h 152"/>
                <a:gd name="T44" fmla="*/ 26 w 152"/>
                <a:gd name="T45" fmla="*/ 79 h 152"/>
                <a:gd name="T46" fmla="*/ 17 w 152"/>
                <a:gd name="T47" fmla="*/ 64 h 152"/>
                <a:gd name="T48" fmla="*/ 20 w 152"/>
                <a:gd name="T49" fmla="*/ 5 h 152"/>
                <a:gd name="T50" fmla="*/ 28 w 152"/>
                <a:gd name="T51" fmla="*/ 1 h 152"/>
                <a:gd name="T52" fmla="*/ 40 w 152"/>
                <a:gd name="T53" fmla="*/ 1 h 152"/>
                <a:gd name="T54" fmla="*/ 53 w 152"/>
                <a:gd name="T55" fmla="*/ 5 h 152"/>
                <a:gd name="T56" fmla="*/ 64 w 152"/>
                <a:gd name="T57" fmla="*/ 12 h 152"/>
                <a:gd name="T58" fmla="*/ 81 w 152"/>
                <a:gd name="T59" fmla="*/ 28 h 152"/>
                <a:gd name="T60" fmla="*/ 91 w 152"/>
                <a:gd name="T61" fmla="*/ 40 h 152"/>
                <a:gd name="T62" fmla="*/ 108 w 152"/>
                <a:gd name="T63" fmla="*/ 6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152">
                  <a:moveTo>
                    <a:pt x="108" y="62"/>
                  </a:moveTo>
                  <a:cubicBezTo>
                    <a:pt x="112" y="67"/>
                    <a:pt x="115" y="72"/>
                    <a:pt x="118" y="77"/>
                  </a:cubicBezTo>
                  <a:cubicBezTo>
                    <a:pt x="123" y="85"/>
                    <a:pt x="128" y="93"/>
                    <a:pt x="133" y="100"/>
                  </a:cubicBezTo>
                  <a:cubicBezTo>
                    <a:pt x="136" y="106"/>
                    <a:pt x="139" y="112"/>
                    <a:pt x="142" y="117"/>
                  </a:cubicBezTo>
                  <a:cubicBezTo>
                    <a:pt x="148" y="129"/>
                    <a:pt x="152" y="137"/>
                    <a:pt x="152" y="137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1" y="152"/>
                    <a:pt x="129" y="148"/>
                    <a:pt x="125" y="142"/>
                  </a:cubicBezTo>
                  <a:cubicBezTo>
                    <a:pt x="122" y="136"/>
                    <a:pt x="117" y="128"/>
                    <a:pt x="111" y="118"/>
                  </a:cubicBezTo>
                  <a:cubicBezTo>
                    <a:pt x="108" y="113"/>
                    <a:pt x="105" y="108"/>
                    <a:pt x="101" y="103"/>
                  </a:cubicBezTo>
                  <a:cubicBezTo>
                    <a:pt x="96" y="94"/>
                    <a:pt x="90" y="86"/>
                    <a:pt x="85" y="77"/>
                  </a:cubicBezTo>
                  <a:cubicBezTo>
                    <a:pt x="82" y="73"/>
                    <a:pt x="78" y="68"/>
                    <a:pt x="75" y="63"/>
                  </a:cubicBezTo>
                  <a:cubicBezTo>
                    <a:pt x="69" y="55"/>
                    <a:pt x="64" y="48"/>
                    <a:pt x="58" y="42"/>
                  </a:cubicBezTo>
                  <a:cubicBezTo>
                    <a:pt x="55" y="37"/>
                    <a:pt x="51" y="34"/>
                    <a:pt x="48" y="31"/>
                  </a:cubicBezTo>
                  <a:cubicBezTo>
                    <a:pt x="43" y="26"/>
                    <a:pt x="39" y="24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1" y="28"/>
                    <a:pt x="31" y="33"/>
                    <a:pt x="33" y="40"/>
                  </a:cubicBezTo>
                  <a:cubicBezTo>
                    <a:pt x="35" y="46"/>
                    <a:pt x="39" y="53"/>
                    <a:pt x="43" y="61"/>
                  </a:cubicBezTo>
                  <a:cubicBezTo>
                    <a:pt x="46" y="66"/>
                    <a:pt x="49" y="70"/>
                    <a:pt x="53" y="75"/>
                  </a:cubicBezTo>
                  <a:cubicBezTo>
                    <a:pt x="61" y="87"/>
                    <a:pt x="68" y="96"/>
                    <a:pt x="68" y="96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09"/>
                    <a:pt x="49" y="108"/>
                    <a:pt x="47" y="106"/>
                  </a:cubicBezTo>
                  <a:cubicBezTo>
                    <a:pt x="45" y="103"/>
                    <a:pt x="41" y="99"/>
                    <a:pt x="37" y="94"/>
                  </a:cubicBezTo>
                  <a:cubicBezTo>
                    <a:pt x="34" y="90"/>
                    <a:pt x="30" y="85"/>
                    <a:pt x="26" y="79"/>
                  </a:cubicBezTo>
                  <a:cubicBezTo>
                    <a:pt x="23" y="74"/>
                    <a:pt x="20" y="69"/>
                    <a:pt x="17" y="64"/>
                  </a:cubicBezTo>
                  <a:cubicBezTo>
                    <a:pt x="6" y="42"/>
                    <a:pt x="0" y="19"/>
                    <a:pt x="20" y="5"/>
                  </a:cubicBezTo>
                  <a:cubicBezTo>
                    <a:pt x="22" y="4"/>
                    <a:pt x="25" y="2"/>
                    <a:pt x="28" y="1"/>
                  </a:cubicBezTo>
                  <a:cubicBezTo>
                    <a:pt x="32" y="0"/>
                    <a:pt x="36" y="0"/>
                    <a:pt x="40" y="1"/>
                  </a:cubicBezTo>
                  <a:cubicBezTo>
                    <a:pt x="44" y="1"/>
                    <a:pt x="48" y="3"/>
                    <a:pt x="53" y="5"/>
                  </a:cubicBezTo>
                  <a:cubicBezTo>
                    <a:pt x="56" y="7"/>
                    <a:pt x="60" y="9"/>
                    <a:pt x="64" y="12"/>
                  </a:cubicBezTo>
                  <a:cubicBezTo>
                    <a:pt x="69" y="16"/>
                    <a:pt x="75" y="22"/>
                    <a:pt x="81" y="28"/>
                  </a:cubicBezTo>
                  <a:cubicBezTo>
                    <a:pt x="85" y="32"/>
                    <a:pt x="88" y="36"/>
                    <a:pt x="91" y="40"/>
                  </a:cubicBezTo>
                  <a:cubicBezTo>
                    <a:pt x="97" y="47"/>
                    <a:pt x="103" y="55"/>
                    <a:pt x="108" y="6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516562" y="422275"/>
              <a:ext cx="85725" cy="296863"/>
            </a:xfrm>
            <a:custGeom>
              <a:avLst/>
              <a:gdLst>
                <a:gd name="T0" fmla="*/ 23 w 23"/>
                <a:gd name="T1" fmla="*/ 1 h 79"/>
                <a:gd name="T2" fmla="*/ 19 w 23"/>
                <a:gd name="T3" fmla="*/ 25 h 79"/>
                <a:gd name="T4" fmla="*/ 18 w 23"/>
                <a:gd name="T5" fmla="*/ 25 h 79"/>
                <a:gd name="T6" fmla="*/ 16 w 23"/>
                <a:gd name="T7" fmla="*/ 40 h 79"/>
                <a:gd name="T8" fmla="*/ 9 w 23"/>
                <a:gd name="T9" fmla="*/ 79 h 79"/>
                <a:gd name="T10" fmla="*/ 0 w 23"/>
                <a:gd name="T11" fmla="*/ 64 h 79"/>
                <a:gd name="T12" fmla="*/ 11 w 23"/>
                <a:gd name="T13" fmla="*/ 1 h 79"/>
                <a:gd name="T14" fmla="*/ 23 w 23"/>
                <a:gd name="T15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9">
                  <a:moveTo>
                    <a:pt x="23" y="1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4" y="28"/>
                    <a:pt x="14" y="33"/>
                    <a:pt x="16" y="4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6" y="74"/>
                    <a:pt x="3" y="69"/>
                    <a:pt x="0" y="6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19" y="0"/>
                    <a:pt x="23" y="1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5591175" y="650875"/>
              <a:ext cx="60325" cy="169863"/>
            </a:xfrm>
            <a:custGeom>
              <a:avLst/>
              <a:gdLst>
                <a:gd name="T0" fmla="*/ 0 w 16"/>
                <a:gd name="T1" fmla="*/ 33 h 45"/>
                <a:gd name="T2" fmla="*/ 6 w 16"/>
                <a:gd name="T3" fmla="*/ 0 h 45"/>
                <a:gd name="T4" fmla="*/ 16 w 16"/>
                <a:gd name="T5" fmla="*/ 14 h 45"/>
                <a:gd name="T6" fmla="*/ 10 w 16"/>
                <a:gd name="T7" fmla="*/ 45 h 45"/>
                <a:gd name="T8" fmla="*/ 0 w 16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5">
                  <a:moveTo>
                    <a:pt x="0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5"/>
                    <a:pt x="12" y="9"/>
                    <a:pt x="16" y="1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4" y="38"/>
                    <a:pt x="0" y="33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632450" y="441325"/>
              <a:ext cx="60325" cy="138113"/>
            </a:xfrm>
            <a:custGeom>
              <a:avLst/>
              <a:gdLst>
                <a:gd name="T0" fmla="*/ 16 w 16"/>
                <a:gd name="T1" fmla="*/ 7 h 37"/>
                <a:gd name="T2" fmla="*/ 10 w 16"/>
                <a:gd name="T3" fmla="*/ 37 h 37"/>
                <a:gd name="T4" fmla="*/ 0 w 16"/>
                <a:gd name="T5" fmla="*/ 26 h 37"/>
                <a:gd name="T6" fmla="*/ 5 w 16"/>
                <a:gd name="T7" fmla="*/ 0 h 37"/>
                <a:gd name="T8" fmla="*/ 16 w 16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16" y="7"/>
                  </a:moveTo>
                  <a:cubicBezTo>
                    <a:pt x="10" y="37"/>
                    <a:pt x="10" y="37"/>
                    <a:pt x="10" y="37"/>
                  </a:cubicBezTo>
                  <a:cubicBezTo>
                    <a:pt x="7" y="32"/>
                    <a:pt x="3" y="29"/>
                    <a:pt x="0" y="2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12" y="4"/>
                    <a:pt x="16" y="7"/>
                  </a:cubicBez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5734050" y="527050"/>
              <a:ext cx="60325" cy="184150"/>
            </a:xfrm>
            <a:custGeom>
              <a:avLst/>
              <a:gdLst>
                <a:gd name="T0" fmla="*/ 10 w 16"/>
                <a:gd name="T1" fmla="*/ 49 h 49"/>
                <a:gd name="T2" fmla="*/ 0 w 16"/>
                <a:gd name="T3" fmla="*/ 35 h 49"/>
                <a:gd name="T4" fmla="*/ 6 w 16"/>
                <a:gd name="T5" fmla="*/ 0 h 49"/>
                <a:gd name="T6" fmla="*/ 16 w 16"/>
                <a:gd name="T7" fmla="*/ 12 h 49"/>
                <a:gd name="T8" fmla="*/ 10 w 16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9">
                  <a:moveTo>
                    <a:pt x="10" y="49"/>
                  </a:moveTo>
                  <a:cubicBezTo>
                    <a:pt x="7" y="45"/>
                    <a:pt x="3" y="40"/>
                    <a:pt x="0" y="3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3" y="8"/>
                    <a:pt x="16" y="12"/>
                  </a:cubicBezTo>
                  <a:lnTo>
                    <a:pt x="10" y="49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5832475" y="655638"/>
              <a:ext cx="63500" cy="209550"/>
            </a:xfrm>
            <a:custGeom>
              <a:avLst/>
              <a:gdLst>
                <a:gd name="T0" fmla="*/ 7 w 17"/>
                <a:gd name="T1" fmla="*/ 0 h 56"/>
                <a:gd name="T2" fmla="*/ 17 w 17"/>
                <a:gd name="T3" fmla="*/ 15 h 56"/>
                <a:gd name="T4" fmla="*/ 10 w 17"/>
                <a:gd name="T5" fmla="*/ 56 h 56"/>
                <a:gd name="T6" fmla="*/ 0 w 17"/>
                <a:gd name="T7" fmla="*/ 41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cubicBezTo>
                    <a:pt x="11" y="5"/>
                    <a:pt x="14" y="10"/>
                    <a:pt x="17" y="1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7" y="51"/>
                    <a:pt x="4" y="46"/>
                    <a:pt x="0" y="4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5922962" y="798513"/>
              <a:ext cx="63500" cy="195263"/>
            </a:xfrm>
            <a:custGeom>
              <a:avLst/>
              <a:gdLst>
                <a:gd name="T0" fmla="*/ 8 w 17"/>
                <a:gd name="T1" fmla="*/ 0 h 52"/>
                <a:gd name="T2" fmla="*/ 17 w 17"/>
                <a:gd name="T3" fmla="*/ 17 h 52"/>
                <a:gd name="T4" fmla="*/ 11 w 17"/>
                <a:gd name="T5" fmla="*/ 48 h 52"/>
                <a:gd name="T6" fmla="*/ 6 w 17"/>
                <a:gd name="T7" fmla="*/ 52 h 52"/>
                <a:gd name="T8" fmla="*/ 0 w 17"/>
                <a:gd name="T9" fmla="*/ 42 h 52"/>
                <a:gd name="T10" fmla="*/ 8 w 1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2">
                  <a:moveTo>
                    <a:pt x="8" y="0"/>
                  </a:moveTo>
                  <a:cubicBezTo>
                    <a:pt x="11" y="6"/>
                    <a:pt x="14" y="12"/>
                    <a:pt x="17" y="1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4" y="48"/>
                    <a:pt x="0" y="4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B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4052887" y="776288"/>
              <a:ext cx="522288" cy="522288"/>
            </a:xfrm>
            <a:custGeom>
              <a:avLst/>
              <a:gdLst>
                <a:gd name="T0" fmla="*/ 18 w 139"/>
                <a:gd name="T1" fmla="*/ 37 h 139"/>
                <a:gd name="T2" fmla="*/ 102 w 139"/>
                <a:gd name="T3" fmla="*/ 19 h 139"/>
                <a:gd name="T4" fmla="*/ 121 w 139"/>
                <a:gd name="T5" fmla="*/ 103 h 139"/>
                <a:gd name="T6" fmla="*/ 37 w 139"/>
                <a:gd name="T7" fmla="*/ 121 h 139"/>
                <a:gd name="T8" fmla="*/ 18 w 139"/>
                <a:gd name="T9" fmla="*/ 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18" y="37"/>
                  </a:moveTo>
                  <a:cubicBezTo>
                    <a:pt x="37" y="9"/>
                    <a:pt x="74" y="0"/>
                    <a:pt x="102" y="19"/>
                  </a:cubicBezTo>
                  <a:cubicBezTo>
                    <a:pt x="131" y="37"/>
                    <a:pt x="139" y="74"/>
                    <a:pt x="121" y="103"/>
                  </a:cubicBezTo>
                  <a:cubicBezTo>
                    <a:pt x="102" y="131"/>
                    <a:pt x="65" y="139"/>
                    <a:pt x="37" y="121"/>
                  </a:cubicBezTo>
                  <a:cubicBezTo>
                    <a:pt x="8" y="103"/>
                    <a:pt x="0" y="65"/>
                    <a:pt x="18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4391025" y="741363"/>
              <a:ext cx="139700" cy="139700"/>
            </a:xfrm>
            <a:custGeom>
              <a:avLst/>
              <a:gdLst>
                <a:gd name="T0" fmla="*/ 27 w 37"/>
                <a:gd name="T1" fmla="*/ 5 h 37"/>
                <a:gd name="T2" fmla="*/ 5 w 37"/>
                <a:gd name="T3" fmla="*/ 10 h 37"/>
                <a:gd name="T4" fmla="*/ 9 w 37"/>
                <a:gd name="T5" fmla="*/ 32 h 37"/>
                <a:gd name="T6" fmla="*/ 32 w 37"/>
                <a:gd name="T7" fmla="*/ 27 h 37"/>
                <a:gd name="T8" fmla="*/ 27 w 37"/>
                <a:gd name="T9" fmla="*/ 5 h 37"/>
                <a:gd name="T10" fmla="*/ 12 w 37"/>
                <a:gd name="T11" fmla="*/ 28 h 37"/>
                <a:gd name="T12" fmla="*/ 9 w 37"/>
                <a:gd name="T13" fmla="*/ 13 h 37"/>
                <a:gd name="T14" fmla="*/ 24 w 37"/>
                <a:gd name="T15" fmla="*/ 9 h 37"/>
                <a:gd name="T16" fmla="*/ 28 w 37"/>
                <a:gd name="T17" fmla="*/ 25 h 37"/>
                <a:gd name="T18" fmla="*/ 12 w 37"/>
                <a:gd name="T1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7">
                  <a:moveTo>
                    <a:pt x="27" y="5"/>
                  </a:moveTo>
                  <a:cubicBezTo>
                    <a:pt x="19" y="0"/>
                    <a:pt x="9" y="2"/>
                    <a:pt x="5" y="10"/>
                  </a:cubicBezTo>
                  <a:cubicBezTo>
                    <a:pt x="0" y="17"/>
                    <a:pt x="2" y="27"/>
                    <a:pt x="9" y="32"/>
                  </a:cubicBezTo>
                  <a:cubicBezTo>
                    <a:pt x="17" y="37"/>
                    <a:pt x="27" y="35"/>
                    <a:pt x="32" y="27"/>
                  </a:cubicBezTo>
                  <a:cubicBezTo>
                    <a:pt x="37" y="20"/>
                    <a:pt x="34" y="10"/>
                    <a:pt x="27" y="5"/>
                  </a:cubicBezTo>
                  <a:close/>
                  <a:moveTo>
                    <a:pt x="12" y="28"/>
                  </a:moveTo>
                  <a:cubicBezTo>
                    <a:pt x="7" y="25"/>
                    <a:pt x="5" y="18"/>
                    <a:pt x="9" y="13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3"/>
                    <a:pt x="31" y="19"/>
                    <a:pt x="28" y="25"/>
                  </a:cubicBezTo>
                  <a:cubicBezTo>
                    <a:pt x="24" y="30"/>
                    <a:pt x="17" y="31"/>
                    <a:pt x="1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6596062" y="847725"/>
              <a:ext cx="636588" cy="635000"/>
            </a:xfrm>
            <a:custGeom>
              <a:avLst/>
              <a:gdLst>
                <a:gd name="T0" fmla="*/ 30 w 169"/>
                <a:gd name="T1" fmla="*/ 139 h 169"/>
                <a:gd name="T2" fmla="*/ 30 w 169"/>
                <a:gd name="T3" fmla="*/ 30 h 169"/>
                <a:gd name="T4" fmla="*/ 139 w 169"/>
                <a:gd name="T5" fmla="*/ 30 h 169"/>
                <a:gd name="T6" fmla="*/ 139 w 169"/>
                <a:gd name="T7" fmla="*/ 139 h 169"/>
                <a:gd name="T8" fmla="*/ 30 w 169"/>
                <a:gd name="T9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30" y="139"/>
                  </a:moveTo>
                  <a:cubicBezTo>
                    <a:pt x="0" y="109"/>
                    <a:pt x="0" y="60"/>
                    <a:pt x="30" y="30"/>
                  </a:cubicBezTo>
                  <a:cubicBezTo>
                    <a:pt x="60" y="0"/>
                    <a:pt x="109" y="0"/>
                    <a:pt x="139" y="30"/>
                  </a:cubicBezTo>
                  <a:cubicBezTo>
                    <a:pt x="169" y="60"/>
                    <a:pt x="169" y="109"/>
                    <a:pt x="139" y="139"/>
                  </a:cubicBezTo>
                  <a:cubicBezTo>
                    <a:pt x="109" y="169"/>
                    <a:pt x="60" y="169"/>
                    <a:pt x="30" y="139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6588125" y="839788"/>
              <a:ext cx="169863" cy="168275"/>
            </a:xfrm>
            <a:custGeom>
              <a:avLst/>
              <a:gdLst>
                <a:gd name="T0" fmla="*/ 8 w 45"/>
                <a:gd name="T1" fmla="*/ 8 h 45"/>
                <a:gd name="T2" fmla="*/ 8 w 45"/>
                <a:gd name="T3" fmla="*/ 37 h 45"/>
                <a:gd name="T4" fmla="*/ 37 w 45"/>
                <a:gd name="T5" fmla="*/ 37 h 45"/>
                <a:gd name="T6" fmla="*/ 37 w 45"/>
                <a:gd name="T7" fmla="*/ 8 h 45"/>
                <a:gd name="T8" fmla="*/ 8 w 45"/>
                <a:gd name="T9" fmla="*/ 8 h 45"/>
                <a:gd name="T10" fmla="*/ 32 w 45"/>
                <a:gd name="T11" fmla="*/ 32 h 45"/>
                <a:gd name="T12" fmla="*/ 12 w 45"/>
                <a:gd name="T13" fmla="*/ 32 h 45"/>
                <a:gd name="T14" fmla="*/ 12 w 45"/>
                <a:gd name="T15" fmla="*/ 12 h 45"/>
                <a:gd name="T16" fmla="*/ 32 w 45"/>
                <a:gd name="T17" fmla="*/ 12 h 45"/>
                <a:gd name="T18" fmla="*/ 32 w 45"/>
                <a:gd name="T1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5">
                  <a:moveTo>
                    <a:pt x="8" y="8"/>
                  </a:moveTo>
                  <a:cubicBezTo>
                    <a:pt x="0" y="16"/>
                    <a:pt x="0" y="29"/>
                    <a:pt x="8" y="37"/>
                  </a:cubicBezTo>
                  <a:cubicBezTo>
                    <a:pt x="16" y="45"/>
                    <a:pt x="29" y="45"/>
                    <a:pt x="37" y="37"/>
                  </a:cubicBezTo>
                  <a:cubicBezTo>
                    <a:pt x="45" y="29"/>
                    <a:pt x="45" y="16"/>
                    <a:pt x="37" y="8"/>
                  </a:cubicBezTo>
                  <a:cubicBezTo>
                    <a:pt x="29" y="0"/>
                    <a:pt x="16" y="0"/>
                    <a:pt x="8" y="8"/>
                  </a:cubicBezTo>
                  <a:close/>
                  <a:moveTo>
                    <a:pt x="32" y="32"/>
                  </a:moveTo>
                  <a:cubicBezTo>
                    <a:pt x="27" y="38"/>
                    <a:pt x="18" y="38"/>
                    <a:pt x="12" y="32"/>
                  </a:cubicBezTo>
                  <a:cubicBezTo>
                    <a:pt x="7" y="27"/>
                    <a:pt x="7" y="18"/>
                    <a:pt x="12" y="12"/>
                  </a:cubicBezTo>
                  <a:cubicBezTo>
                    <a:pt x="18" y="7"/>
                    <a:pt x="27" y="7"/>
                    <a:pt x="32" y="12"/>
                  </a:cubicBezTo>
                  <a:cubicBezTo>
                    <a:pt x="38" y="18"/>
                    <a:pt x="38" y="27"/>
                    <a:pt x="32" y="32"/>
                  </a:cubicBezTo>
                  <a:close/>
                </a:path>
              </a:pathLst>
            </a:cu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5805487" y="34925"/>
              <a:ext cx="512763" cy="511175"/>
            </a:xfrm>
            <a:custGeom>
              <a:avLst/>
              <a:gdLst>
                <a:gd name="T0" fmla="*/ 18 w 136"/>
                <a:gd name="T1" fmla="*/ 36 h 136"/>
                <a:gd name="T2" fmla="*/ 100 w 136"/>
                <a:gd name="T3" fmla="*/ 18 h 136"/>
                <a:gd name="T4" fmla="*/ 118 w 136"/>
                <a:gd name="T5" fmla="*/ 100 h 136"/>
                <a:gd name="T6" fmla="*/ 36 w 136"/>
                <a:gd name="T7" fmla="*/ 118 h 136"/>
                <a:gd name="T8" fmla="*/ 18 w 136"/>
                <a:gd name="T9" fmla="*/ 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18" y="36"/>
                  </a:moveTo>
                  <a:cubicBezTo>
                    <a:pt x="36" y="8"/>
                    <a:pt x="73" y="0"/>
                    <a:pt x="100" y="18"/>
                  </a:cubicBezTo>
                  <a:cubicBezTo>
                    <a:pt x="128" y="36"/>
                    <a:pt x="136" y="73"/>
                    <a:pt x="118" y="100"/>
                  </a:cubicBezTo>
                  <a:cubicBezTo>
                    <a:pt x="100" y="128"/>
                    <a:pt x="64" y="136"/>
                    <a:pt x="36" y="118"/>
                  </a:cubicBezTo>
                  <a:cubicBezTo>
                    <a:pt x="8" y="100"/>
                    <a:pt x="0" y="64"/>
                    <a:pt x="18" y="36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6137275" y="0"/>
              <a:ext cx="134938" cy="136525"/>
            </a:xfrm>
            <a:custGeom>
              <a:avLst/>
              <a:gdLst>
                <a:gd name="T0" fmla="*/ 27 w 36"/>
                <a:gd name="T1" fmla="*/ 5 h 36"/>
                <a:gd name="T2" fmla="*/ 5 w 36"/>
                <a:gd name="T3" fmla="*/ 10 h 36"/>
                <a:gd name="T4" fmla="*/ 10 w 36"/>
                <a:gd name="T5" fmla="*/ 32 h 36"/>
                <a:gd name="T6" fmla="*/ 31 w 36"/>
                <a:gd name="T7" fmla="*/ 27 h 36"/>
                <a:gd name="T8" fmla="*/ 27 w 36"/>
                <a:gd name="T9" fmla="*/ 5 h 36"/>
                <a:gd name="T10" fmla="*/ 12 w 36"/>
                <a:gd name="T11" fmla="*/ 27 h 36"/>
                <a:gd name="T12" fmla="*/ 9 w 36"/>
                <a:gd name="T13" fmla="*/ 12 h 36"/>
                <a:gd name="T14" fmla="*/ 24 w 36"/>
                <a:gd name="T15" fmla="*/ 9 h 36"/>
                <a:gd name="T16" fmla="*/ 27 w 36"/>
                <a:gd name="T17" fmla="*/ 24 h 36"/>
                <a:gd name="T18" fmla="*/ 12 w 36"/>
                <a:gd name="T1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27" y="5"/>
                  </a:moveTo>
                  <a:cubicBezTo>
                    <a:pt x="19" y="0"/>
                    <a:pt x="10" y="2"/>
                    <a:pt x="5" y="10"/>
                  </a:cubicBezTo>
                  <a:cubicBezTo>
                    <a:pt x="0" y="17"/>
                    <a:pt x="2" y="27"/>
                    <a:pt x="10" y="32"/>
                  </a:cubicBezTo>
                  <a:cubicBezTo>
                    <a:pt x="17" y="36"/>
                    <a:pt x="27" y="34"/>
                    <a:pt x="31" y="27"/>
                  </a:cubicBezTo>
                  <a:cubicBezTo>
                    <a:pt x="36" y="19"/>
                    <a:pt x="34" y="10"/>
                    <a:pt x="27" y="5"/>
                  </a:cubicBezTo>
                  <a:close/>
                  <a:moveTo>
                    <a:pt x="12" y="27"/>
                  </a:moveTo>
                  <a:cubicBezTo>
                    <a:pt x="7" y="24"/>
                    <a:pt x="6" y="17"/>
                    <a:pt x="9" y="12"/>
                  </a:cubicBezTo>
                  <a:cubicBezTo>
                    <a:pt x="12" y="7"/>
                    <a:pt x="19" y="6"/>
                    <a:pt x="24" y="9"/>
                  </a:cubicBezTo>
                  <a:cubicBezTo>
                    <a:pt x="29" y="12"/>
                    <a:pt x="31" y="19"/>
                    <a:pt x="27" y="24"/>
                  </a:cubicBezTo>
                  <a:cubicBezTo>
                    <a:pt x="24" y="29"/>
                    <a:pt x="17" y="31"/>
                    <a:pt x="12" y="27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6592887" y="2576513"/>
              <a:ext cx="447675" cy="447675"/>
            </a:xfrm>
            <a:custGeom>
              <a:avLst/>
              <a:gdLst>
                <a:gd name="T0" fmla="*/ 11 w 119"/>
                <a:gd name="T1" fmla="*/ 79 h 119"/>
                <a:gd name="T2" fmla="*/ 40 w 119"/>
                <a:gd name="T3" fmla="*/ 11 h 119"/>
                <a:gd name="T4" fmla="*/ 108 w 119"/>
                <a:gd name="T5" fmla="*/ 40 h 119"/>
                <a:gd name="T6" fmla="*/ 79 w 119"/>
                <a:gd name="T7" fmla="*/ 108 h 119"/>
                <a:gd name="T8" fmla="*/ 11 w 119"/>
                <a:gd name="T9" fmla="*/ 7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" y="79"/>
                  </a:moveTo>
                  <a:cubicBezTo>
                    <a:pt x="0" y="53"/>
                    <a:pt x="13" y="22"/>
                    <a:pt x="40" y="11"/>
                  </a:cubicBezTo>
                  <a:cubicBezTo>
                    <a:pt x="66" y="0"/>
                    <a:pt x="97" y="13"/>
                    <a:pt x="108" y="40"/>
                  </a:cubicBezTo>
                  <a:cubicBezTo>
                    <a:pt x="119" y="66"/>
                    <a:pt x="106" y="97"/>
                    <a:pt x="79" y="108"/>
                  </a:cubicBezTo>
                  <a:cubicBezTo>
                    <a:pt x="53" y="119"/>
                    <a:pt x="22" y="106"/>
                    <a:pt x="11" y="79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 noEditPoints="1"/>
            </p:cNvSpPr>
            <p:nvPr/>
          </p:nvSpPr>
          <p:spPr bwMode="auto">
            <a:xfrm>
              <a:off x="6670675" y="2528888"/>
              <a:ext cx="117475" cy="115888"/>
            </a:xfrm>
            <a:custGeom>
              <a:avLst/>
              <a:gdLst>
                <a:gd name="T0" fmla="*/ 10 w 31"/>
                <a:gd name="T1" fmla="*/ 3 h 31"/>
                <a:gd name="T2" fmla="*/ 2 w 31"/>
                <a:gd name="T3" fmla="*/ 21 h 31"/>
                <a:gd name="T4" fmla="*/ 20 w 31"/>
                <a:gd name="T5" fmla="*/ 28 h 31"/>
                <a:gd name="T6" fmla="*/ 28 w 31"/>
                <a:gd name="T7" fmla="*/ 10 h 31"/>
                <a:gd name="T8" fmla="*/ 10 w 31"/>
                <a:gd name="T9" fmla="*/ 3 h 31"/>
                <a:gd name="T10" fmla="*/ 19 w 31"/>
                <a:gd name="T11" fmla="*/ 24 h 31"/>
                <a:gd name="T12" fmla="*/ 6 w 31"/>
                <a:gd name="T13" fmla="*/ 19 h 31"/>
                <a:gd name="T14" fmla="*/ 12 w 31"/>
                <a:gd name="T15" fmla="*/ 7 h 31"/>
                <a:gd name="T16" fmla="*/ 24 w 31"/>
                <a:gd name="T17" fmla="*/ 12 h 31"/>
                <a:gd name="T18" fmla="*/ 19 w 31"/>
                <a:gd name="T1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0" y="3"/>
                  </a:moveTo>
                  <a:cubicBezTo>
                    <a:pt x="3" y="6"/>
                    <a:pt x="0" y="14"/>
                    <a:pt x="2" y="21"/>
                  </a:cubicBezTo>
                  <a:cubicBezTo>
                    <a:pt x="5" y="28"/>
                    <a:pt x="13" y="31"/>
                    <a:pt x="20" y="28"/>
                  </a:cubicBezTo>
                  <a:cubicBezTo>
                    <a:pt x="28" y="26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  <a:moveTo>
                    <a:pt x="19" y="24"/>
                  </a:moveTo>
                  <a:cubicBezTo>
                    <a:pt x="14" y="27"/>
                    <a:pt x="8" y="24"/>
                    <a:pt x="6" y="19"/>
                  </a:cubicBezTo>
                  <a:cubicBezTo>
                    <a:pt x="4" y="14"/>
                    <a:pt x="7" y="9"/>
                    <a:pt x="12" y="7"/>
                  </a:cubicBezTo>
                  <a:cubicBezTo>
                    <a:pt x="17" y="5"/>
                    <a:pt x="22" y="7"/>
                    <a:pt x="24" y="12"/>
                  </a:cubicBezTo>
                  <a:cubicBezTo>
                    <a:pt x="26" y="17"/>
                    <a:pt x="24" y="22"/>
                    <a:pt x="19" y="24"/>
                  </a:cubicBezTo>
                  <a:close/>
                </a:path>
              </a:pathLst>
            </a:cu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6"/>
            <p:cNvSpPr>
              <a:spLocks noChangeArrowheads="1"/>
            </p:cNvSpPr>
            <p:nvPr/>
          </p:nvSpPr>
          <p:spPr bwMode="auto">
            <a:xfrm>
              <a:off x="5519737" y="247967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4552950" y="1309688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88"/>
            <p:cNvSpPr>
              <a:spLocks noChangeArrowheads="1"/>
            </p:cNvSpPr>
            <p:nvPr/>
          </p:nvSpPr>
          <p:spPr bwMode="auto">
            <a:xfrm>
              <a:off x="5354637" y="993775"/>
              <a:ext cx="79375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89"/>
            <p:cNvSpPr>
              <a:spLocks noChangeArrowheads="1"/>
            </p:cNvSpPr>
            <p:nvPr/>
          </p:nvSpPr>
          <p:spPr bwMode="auto">
            <a:xfrm>
              <a:off x="4519612" y="315913"/>
              <a:ext cx="77788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90"/>
            <p:cNvSpPr>
              <a:spLocks noChangeArrowheads="1"/>
            </p:cNvSpPr>
            <p:nvPr/>
          </p:nvSpPr>
          <p:spPr bwMode="auto">
            <a:xfrm>
              <a:off x="6389687" y="2784475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1"/>
            <p:cNvSpPr>
              <a:spLocks noChangeArrowheads="1"/>
            </p:cNvSpPr>
            <p:nvPr/>
          </p:nvSpPr>
          <p:spPr bwMode="auto">
            <a:xfrm>
              <a:off x="6348412" y="10620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92"/>
            <p:cNvSpPr>
              <a:spLocks noChangeArrowheads="1"/>
            </p:cNvSpPr>
            <p:nvPr/>
          </p:nvSpPr>
          <p:spPr bwMode="auto">
            <a:xfrm>
              <a:off x="7370762" y="1309688"/>
              <a:ext cx="79375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5911850" y="3540125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94"/>
            <p:cNvSpPr>
              <a:spLocks noChangeArrowheads="1"/>
            </p:cNvSpPr>
            <p:nvPr/>
          </p:nvSpPr>
          <p:spPr bwMode="auto">
            <a:xfrm>
              <a:off x="6186487" y="655638"/>
              <a:ext cx="82550" cy="7778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95"/>
            <p:cNvSpPr>
              <a:spLocks noChangeArrowheads="1"/>
            </p:cNvSpPr>
            <p:nvPr/>
          </p:nvSpPr>
          <p:spPr bwMode="auto">
            <a:xfrm>
              <a:off x="4478337" y="1433513"/>
              <a:ext cx="82550" cy="82550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96"/>
            <p:cNvSpPr>
              <a:spLocks noChangeArrowheads="1"/>
            </p:cNvSpPr>
            <p:nvPr/>
          </p:nvSpPr>
          <p:spPr bwMode="auto">
            <a:xfrm>
              <a:off x="7024687" y="2208213"/>
              <a:ext cx="82550" cy="79375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97"/>
            <p:cNvSpPr>
              <a:spLocks noChangeArrowheads="1"/>
            </p:cNvSpPr>
            <p:nvPr/>
          </p:nvSpPr>
          <p:spPr bwMode="auto">
            <a:xfrm>
              <a:off x="6908800" y="69215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98"/>
            <p:cNvSpPr>
              <a:spLocks noChangeArrowheads="1"/>
            </p:cNvSpPr>
            <p:nvPr/>
          </p:nvSpPr>
          <p:spPr bwMode="auto">
            <a:xfrm>
              <a:off x="4478337" y="3035300"/>
              <a:ext cx="82550" cy="84138"/>
            </a:xfrm>
            <a:prstGeom prst="ellipse">
              <a:avLst/>
            </a:prstGeom>
            <a:solidFill>
              <a:srgbClr val="D72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9"/>
            <p:cNvSpPr>
              <a:spLocks noChangeArrowheads="1"/>
            </p:cNvSpPr>
            <p:nvPr/>
          </p:nvSpPr>
          <p:spPr bwMode="auto">
            <a:xfrm>
              <a:off x="6942137" y="496888"/>
              <a:ext cx="142875" cy="139700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02"/>
            <p:cNvSpPr>
              <a:spLocks noChangeArrowheads="1"/>
            </p:cNvSpPr>
            <p:nvPr/>
          </p:nvSpPr>
          <p:spPr bwMode="auto">
            <a:xfrm>
              <a:off x="7191375" y="892175"/>
              <a:ext cx="138113" cy="14287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108"/>
            <p:cNvSpPr>
              <a:spLocks noChangeArrowheads="1"/>
            </p:cNvSpPr>
            <p:nvPr/>
          </p:nvSpPr>
          <p:spPr bwMode="auto">
            <a:xfrm>
              <a:off x="5019675" y="850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109"/>
            <p:cNvSpPr>
              <a:spLocks noChangeArrowheads="1"/>
            </p:cNvSpPr>
            <p:nvPr/>
          </p:nvSpPr>
          <p:spPr bwMode="auto">
            <a:xfrm>
              <a:off x="6878637" y="15875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10"/>
            <p:cNvSpPr>
              <a:spLocks noChangeArrowheads="1"/>
            </p:cNvSpPr>
            <p:nvPr/>
          </p:nvSpPr>
          <p:spPr bwMode="auto">
            <a:xfrm>
              <a:off x="6543675" y="322103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11"/>
            <p:cNvSpPr>
              <a:spLocks noChangeArrowheads="1"/>
            </p:cNvSpPr>
            <p:nvPr/>
          </p:nvSpPr>
          <p:spPr bwMode="auto">
            <a:xfrm>
              <a:off x="5840412" y="1095375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12"/>
            <p:cNvSpPr>
              <a:spLocks noChangeArrowheads="1"/>
            </p:cNvSpPr>
            <p:nvPr/>
          </p:nvSpPr>
          <p:spPr bwMode="auto">
            <a:xfrm>
              <a:off x="4037012" y="20843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13"/>
            <p:cNvSpPr>
              <a:spLocks noChangeArrowheads="1"/>
            </p:cNvSpPr>
            <p:nvPr/>
          </p:nvSpPr>
          <p:spPr bwMode="auto">
            <a:xfrm>
              <a:off x="4725987" y="30622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4"/>
            <p:cNvSpPr>
              <a:spLocks noChangeArrowheads="1"/>
            </p:cNvSpPr>
            <p:nvPr/>
          </p:nvSpPr>
          <p:spPr bwMode="auto">
            <a:xfrm>
              <a:off x="6378575" y="250190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5"/>
            <p:cNvSpPr>
              <a:spLocks noChangeArrowheads="1"/>
            </p:cNvSpPr>
            <p:nvPr/>
          </p:nvSpPr>
          <p:spPr bwMode="auto">
            <a:xfrm>
              <a:off x="5426075" y="2660650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116"/>
            <p:cNvSpPr>
              <a:spLocks noChangeArrowheads="1"/>
            </p:cNvSpPr>
            <p:nvPr/>
          </p:nvSpPr>
          <p:spPr bwMode="auto">
            <a:xfrm>
              <a:off x="7134225" y="2697163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17"/>
            <p:cNvSpPr>
              <a:spLocks noChangeArrowheads="1"/>
            </p:cNvSpPr>
            <p:nvPr/>
          </p:nvSpPr>
          <p:spPr bwMode="auto">
            <a:xfrm>
              <a:off x="4270375" y="620713"/>
              <a:ext cx="112713" cy="1127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18"/>
            <p:cNvSpPr>
              <a:spLocks noChangeArrowheads="1"/>
            </p:cNvSpPr>
            <p:nvPr/>
          </p:nvSpPr>
          <p:spPr bwMode="auto">
            <a:xfrm>
              <a:off x="7412037" y="2249488"/>
              <a:ext cx="112713" cy="112713"/>
            </a:xfrm>
            <a:prstGeom prst="ellipse">
              <a:avLst/>
            </a:prstGeom>
            <a:solidFill>
              <a:srgbClr val="A6C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0F0B05-1470-4AA8-8614-B50AAC2DF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A15339-EBA9-408D-A114-A4B3A41F1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7E9009-A20B-4480-87DA-E47E2212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96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D471F0-A8B4-4363-A0A7-C63BF6FA9A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9" y="2286758"/>
            <a:ext cx="12190861" cy="2514532"/>
            <a:chOff x="1139" y="2286758"/>
            <a:chExt cx="12190861" cy="2514532"/>
          </a:xfrm>
        </p:grpSpPr>
        <p:sp>
          <p:nvSpPr>
            <p:cNvPr id="6" name="ïšļiḍè">
              <a:extLst>
                <a:ext uri="{FF2B5EF4-FFF2-40B4-BE49-F238E27FC236}">
                  <a16:creationId xmlns:a16="http://schemas.microsoft.com/office/drawing/2014/main" xmlns="" id="{3E8CC31A-EEB7-4BC2-B65E-7CD6395572F0}"/>
                </a:ext>
              </a:extLst>
            </p:cNvPr>
            <p:cNvSpPr/>
            <p:nvPr/>
          </p:nvSpPr>
          <p:spPr>
            <a:xfrm>
              <a:off x="11468100" y="2591601"/>
              <a:ext cx="723900" cy="2209689"/>
            </a:xfrm>
            <a:custGeom>
              <a:avLst/>
              <a:gdLst>
                <a:gd name="connsiteX0" fmla="*/ 723900 w 723900"/>
                <a:gd name="connsiteY0" fmla="*/ 0 h 2209689"/>
                <a:gd name="connsiteX1" fmla="*/ 723900 w 723900"/>
                <a:gd name="connsiteY1" fmla="*/ 2209689 h 2209689"/>
                <a:gd name="connsiteX2" fmla="*/ 630916 w 723900"/>
                <a:gd name="connsiteY2" fmla="*/ 2164895 h 2209689"/>
                <a:gd name="connsiteX3" fmla="*/ 0 w 723900"/>
                <a:gd name="connsiteY3" fmla="*/ 1104844 h 2209689"/>
                <a:gd name="connsiteX4" fmla="*/ 630916 w 723900"/>
                <a:gd name="connsiteY4" fmla="*/ 44793 h 2209689"/>
                <a:gd name="connsiteX5" fmla="*/ 723900 w 723900"/>
                <a:gd name="connsiteY5" fmla="*/ 0 h 220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0" h="2209689">
                  <a:moveTo>
                    <a:pt x="723900" y="0"/>
                  </a:moveTo>
                  <a:lnTo>
                    <a:pt x="723900" y="2209689"/>
                  </a:lnTo>
                  <a:lnTo>
                    <a:pt x="630916" y="2164895"/>
                  </a:lnTo>
                  <a:cubicBezTo>
                    <a:pt x="255114" y="1960748"/>
                    <a:pt x="0" y="1562589"/>
                    <a:pt x="0" y="1104844"/>
                  </a:cubicBezTo>
                  <a:cubicBezTo>
                    <a:pt x="0" y="647100"/>
                    <a:pt x="255114" y="248941"/>
                    <a:pt x="630916" y="44793"/>
                  </a:cubicBezTo>
                  <a:lnTo>
                    <a:pt x="7239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íS1iḋe">
              <a:extLst>
                <a:ext uri="{FF2B5EF4-FFF2-40B4-BE49-F238E27FC236}">
                  <a16:creationId xmlns:a16="http://schemas.microsoft.com/office/drawing/2014/main" xmlns="" id="{2899CFF5-AB85-45AD-9E95-63D38785D416}"/>
                </a:ext>
              </a:extLst>
            </p:cNvPr>
            <p:cNvSpPr/>
            <p:nvPr/>
          </p:nvSpPr>
          <p:spPr bwMode="auto">
            <a:xfrm rot="10800000">
              <a:off x="11830050" y="3565512"/>
              <a:ext cx="162940" cy="261868"/>
            </a:xfrm>
            <a:custGeom>
              <a:avLst/>
              <a:gdLst>
                <a:gd name="T0" fmla="*/ 173 w 217"/>
                <a:gd name="T1" fmla="*/ 349 h 349"/>
                <a:gd name="T2" fmla="*/ 144 w 217"/>
                <a:gd name="T3" fmla="*/ 337 h 349"/>
                <a:gd name="T4" fmla="*/ 12 w 217"/>
                <a:gd name="T5" fmla="*/ 205 h 349"/>
                <a:gd name="T6" fmla="*/ 0 w 217"/>
                <a:gd name="T7" fmla="*/ 176 h 349"/>
                <a:gd name="T8" fmla="*/ 12 w 217"/>
                <a:gd name="T9" fmla="*/ 148 h 349"/>
                <a:gd name="T10" fmla="*/ 144 w 217"/>
                <a:gd name="T11" fmla="*/ 16 h 349"/>
                <a:gd name="T12" fmla="*/ 201 w 217"/>
                <a:gd name="T13" fmla="*/ 16 h 349"/>
                <a:gd name="T14" fmla="*/ 201 w 217"/>
                <a:gd name="T15" fmla="*/ 72 h 349"/>
                <a:gd name="T16" fmla="*/ 97 w 217"/>
                <a:gd name="T17" fmla="*/ 176 h 349"/>
                <a:gd name="T18" fmla="*/ 201 w 217"/>
                <a:gd name="T19" fmla="*/ 281 h 349"/>
                <a:gd name="T20" fmla="*/ 201 w 217"/>
                <a:gd name="T21" fmla="*/ 337 h 349"/>
                <a:gd name="T22" fmla="*/ 173 w 217"/>
                <a:gd name="T23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349">
                  <a:moveTo>
                    <a:pt x="173" y="349"/>
                  </a:moveTo>
                  <a:cubicBezTo>
                    <a:pt x="162" y="349"/>
                    <a:pt x="152" y="345"/>
                    <a:pt x="144" y="337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4" y="197"/>
                    <a:pt x="0" y="187"/>
                    <a:pt x="0" y="176"/>
                  </a:cubicBezTo>
                  <a:cubicBezTo>
                    <a:pt x="0" y="166"/>
                    <a:pt x="4" y="156"/>
                    <a:pt x="12" y="14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60" y="0"/>
                    <a:pt x="185" y="0"/>
                    <a:pt x="201" y="16"/>
                  </a:cubicBezTo>
                  <a:cubicBezTo>
                    <a:pt x="217" y="31"/>
                    <a:pt x="217" y="57"/>
                    <a:pt x="201" y="72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201" y="281"/>
                    <a:pt x="201" y="281"/>
                    <a:pt x="201" y="281"/>
                  </a:cubicBezTo>
                  <a:cubicBezTo>
                    <a:pt x="217" y="296"/>
                    <a:pt x="217" y="322"/>
                    <a:pt x="201" y="337"/>
                  </a:cubicBezTo>
                  <a:cubicBezTo>
                    <a:pt x="193" y="345"/>
                    <a:pt x="183" y="349"/>
                    <a:pt x="173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íŝḷîḍè">
              <a:extLst>
                <a:ext uri="{FF2B5EF4-FFF2-40B4-BE49-F238E27FC236}">
                  <a16:creationId xmlns:a16="http://schemas.microsoft.com/office/drawing/2014/main" xmlns="" id="{72374AC9-5F88-47CF-930D-E8E1A49CEABC}"/>
                </a:ext>
              </a:extLst>
            </p:cNvPr>
            <p:cNvSpPr/>
            <p:nvPr/>
          </p:nvSpPr>
          <p:spPr>
            <a:xfrm rot="10800000">
              <a:off x="1139" y="2591601"/>
              <a:ext cx="723900" cy="2209689"/>
            </a:xfrm>
            <a:custGeom>
              <a:avLst/>
              <a:gdLst>
                <a:gd name="connsiteX0" fmla="*/ 723900 w 723900"/>
                <a:gd name="connsiteY0" fmla="*/ 0 h 2209689"/>
                <a:gd name="connsiteX1" fmla="*/ 723900 w 723900"/>
                <a:gd name="connsiteY1" fmla="*/ 2209689 h 2209689"/>
                <a:gd name="connsiteX2" fmla="*/ 630916 w 723900"/>
                <a:gd name="connsiteY2" fmla="*/ 2164895 h 2209689"/>
                <a:gd name="connsiteX3" fmla="*/ 0 w 723900"/>
                <a:gd name="connsiteY3" fmla="*/ 1104844 h 2209689"/>
                <a:gd name="connsiteX4" fmla="*/ 630916 w 723900"/>
                <a:gd name="connsiteY4" fmla="*/ 44793 h 2209689"/>
                <a:gd name="connsiteX5" fmla="*/ 723900 w 723900"/>
                <a:gd name="connsiteY5" fmla="*/ 0 h 220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0" h="2209689">
                  <a:moveTo>
                    <a:pt x="723900" y="0"/>
                  </a:moveTo>
                  <a:lnTo>
                    <a:pt x="723900" y="2209689"/>
                  </a:lnTo>
                  <a:lnTo>
                    <a:pt x="630916" y="2164895"/>
                  </a:lnTo>
                  <a:cubicBezTo>
                    <a:pt x="255114" y="1960748"/>
                    <a:pt x="0" y="1562589"/>
                    <a:pt x="0" y="1104844"/>
                  </a:cubicBezTo>
                  <a:cubicBezTo>
                    <a:pt x="0" y="647100"/>
                    <a:pt x="255114" y="248941"/>
                    <a:pt x="630916" y="44793"/>
                  </a:cubicBezTo>
                  <a:lnTo>
                    <a:pt x="7239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í$liḓè">
              <a:extLst>
                <a:ext uri="{FF2B5EF4-FFF2-40B4-BE49-F238E27FC236}">
                  <a16:creationId xmlns:a16="http://schemas.microsoft.com/office/drawing/2014/main" xmlns="" id="{FA6E775C-5FEF-4B9A-B2F9-B1408AF41681}"/>
                </a:ext>
              </a:extLst>
            </p:cNvPr>
            <p:cNvSpPr/>
            <p:nvPr/>
          </p:nvSpPr>
          <p:spPr bwMode="auto">
            <a:xfrm>
              <a:off x="179847" y="3565512"/>
              <a:ext cx="162940" cy="261868"/>
            </a:xfrm>
            <a:custGeom>
              <a:avLst/>
              <a:gdLst>
                <a:gd name="T0" fmla="*/ 173 w 217"/>
                <a:gd name="T1" fmla="*/ 349 h 349"/>
                <a:gd name="T2" fmla="*/ 144 w 217"/>
                <a:gd name="T3" fmla="*/ 337 h 349"/>
                <a:gd name="T4" fmla="*/ 12 w 217"/>
                <a:gd name="T5" fmla="*/ 205 h 349"/>
                <a:gd name="T6" fmla="*/ 0 w 217"/>
                <a:gd name="T7" fmla="*/ 176 h 349"/>
                <a:gd name="T8" fmla="*/ 12 w 217"/>
                <a:gd name="T9" fmla="*/ 148 h 349"/>
                <a:gd name="T10" fmla="*/ 144 w 217"/>
                <a:gd name="T11" fmla="*/ 16 h 349"/>
                <a:gd name="T12" fmla="*/ 201 w 217"/>
                <a:gd name="T13" fmla="*/ 16 h 349"/>
                <a:gd name="T14" fmla="*/ 201 w 217"/>
                <a:gd name="T15" fmla="*/ 72 h 349"/>
                <a:gd name="T16" fmla="*/ 97 w 217"/>
                <a:gd name="T17" fmla="*/ 176 h 349"/>
                <a:gd name="T18" fmla="*/ 201 w 217"/>
                <a:gd name="T19" fmla="*/ 281 h 349"/>
                <a:gd name="T20" fmla="*/ 201 w 217"/>
                <a:gd name="T21" fmla="*/ 337 h 349"/>
                <a:gd name="T22" fmla="*/ 173 w 217"/>
                <a:gd name="T23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349">
                  <a:moveTo>
                    <a:pt x="173" y="349"/>
                  </a:moveTo>
                  <a:cubicBezTo>
                    <a:pt x="162" y="349"/>
                    <a:pt x="152" y="345"/>
                    <a:pt x="144" y="337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4" y="197"/>
                    <a:pt x="0" y="187"/>
                    <a:pt x="0" y="176"/>
                  </a:cubicBezTo>
                  <a:cubicBezTo>
                    <a:pt x="0" y="166"/>
                    <a:pt x="4" y="156"/>
                    <a:pt x="12" y="14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60" y="0"/>
                    <a:pt x="185" y="0"/>
                    <a:pt x="201" y="16"/>
                  </a:cubicBezTo>
                  <a:cubicBezTo>
                    <a:pt x="217" y="31"/>
                    <a:pt x="217" y="57"/>
                    <a:pt x="201" y="72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201" y="281"/>
                    <a:pt x="201" y="281"/>
                    <a:pt x="201" y="281"/>
                  </a:cubicBezTo>
                  <a:cubicBezTo>
                    <a:pt x="217" y="296"/>
                    <a:pt x="217" y="322"/>
                    <a:pt x="201" y="337"/>
                  </a:cubicBezTo>
                  <a:cubicBezTo>
                    <a:pt x="193" y="345"/>
                    <a:pt x="183" y="349"/>
                    <a:pt x="173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" name="ïṩlïdè">
              <a:extLst>
                <a:ext uri="{FF2B5EF4-FFF2-40B4-BE49-F238E27FC236}">
                  <a16:creationId xmlns:a16="http://schemas.microsoft.com/office/drawing/2014/main" xmlns="" id="{45CB8D82-A923-4EE2-8B11-38BF785B0D54}"/>
                </a:ext>
              </a:extLst>
            </p:cNvPr>
            <p:cNvGrpSpPr/>
            <p:nvPr/>
          </p:nvGrpSpPr>
          <p:grpSpPr>
            <a:xfrm>
              <a:off x="1143251" y="2286758"/>
              <a:ext cx="2723956" cy="2446392"/>
              <a:chOff x="952694" y="2286758"/>
              <a:chExt cx="2723956" cy="2446392"/>
            </a:xfrm>
          </p:grpSpPr>
          <p:grpSp>
            <p:nvGrpSpPr>
              <p:cNvPr id="25" name="išlïḋê">
                <a:extLst>
                  <a:ext uri="{FF2B5EF4-FFF2-40B4-BE49-F238E27FC236}">
                    <a16:creationId xmlns:a16="http://schemas.microsoft.com/office/drawing/2014/main" xmlns="" id="{BEAE6B32-67F2-42F5-BF88-EC31D4E9097F}"/>
                  </a:ext>
                </a:extLst>
              </p:cNvPr>
              <p:cNvGrpSpPr/>
              <p:nvPr/>
            </p:nvGrpSpPr>
            <p:grpSpPr>
              <a:xfrm>
                <a:off x="952694" y="3023829"/>
                <a:ext cx="2723956" cy="1228220"/>
                <a:chOff x="812066" y="3023829"/>
                <a:chExt cx="3005212" cy="1228220"/>
              </a:xfrm>
            </p:grpSpPr>
            <p:sp>
              <p:nvSpPr>
                <p:cNvPr id="28" name="ïṥḷíďe">
                  <a:extLst>
                    <a:ext uri="{FF2B5EF4-FFF2-40B4-BE49-F238E27FC236}">
                      <a16:creationId xmlns:a16="http://schemas.microsoft.com/office/drawing/2014/main" xmlns="" id="{1032F775-10A6-4E15-9078-723E2E890835}"/>
                    </a:ext>
                  </a:extLst>
                </p:cNvPr>
                <p:cNvSpPr/>
                <p:nvPr/>
              </p:nvSpPr>
              <p:spPr>
                <a:xfrm>
                  <a:off x="812066" y="3023829"/>
                  <a:ext cx="3005212" cy="1228220"/>
                </a:xfrm>
                <a:prstGeom prst="roundRect">
                  <a:avLst>
                    <a:gd name="adj" fmla="val 5186"/>
                  </a:avLst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sḷíḋè">
                  <a:extLst>
                    <a:ext uri="{FF2B5EF4-FFF2-40B4-BE49-F238E27FC236}">
                      <a16:creationId xmlns:a16="http://schemas.microsoft.com/office/drawing/2014/main" xmlns="" id="{91D91FB0-6BF6-4FB5-8DF4-108DEA99C677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162659"/>
                  <a:ext cx="2998710" cy="46402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latinLnBrk="0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30" name="ïŝľïḋè">
                  <a:extLst>
                    <a:ext uri="{FF2B5EF4-FFF2-40B4-BE49-F238E27FC236}">
                      <a16:creationId xmlns:a16="http://schemas.microsoft.com/office/drawing/2014/main" xmlns="" id="{C9C7A7F0-73D1-42B6-9B86-489775664525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631574"/>
                  <a:ext cx="2998710" cy="5561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6" name="íş1íḑé">
                <a:extLst>
                  <a:ext uri="{FF2B5EF4-FFF2-40B4-BE49-F238E27FC236}">
                    <a16:creationId xmlns:a16="http://schemas.microsoft.com/office/drawing/2014/main" xmlns="" id="{7FEB2163-366C-47A9-9952-465647A0BA3D}"/>
                  </a:ext>
                </a:extLst>
              </p:cNvPr>
              <p:cNvSpPr/>
              <p:nvPr/>
            </p:nvSpPr>
            <p:spPr bwMode="auto">
              <a:xfrm>
                <a:off x="2026816" y="2286758"/>
                <a:ext cx="575710" cy="60968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îṧ1ídè">
                <a:extLst>
                  <a:ext uri="{FF2B5EF4-FFF2-40B4-BE49-F238E27FC236}">
                    <a16:creationId xmlns:a16="http://schemas.microsoft.com/office/drawing/2014/main" xmlns="" id="{4BFDED79-9629-4D3D-B7E6-0796F39749C2}"/>
                  </a:ext>
                </a:extLst>
              </p:cNvPr>
              <p:cNvSpPr txBox="1"/>
              <p:nvPr/>
            </p:nvSpPr>
            <p:spPr>
              <a:xfrm>
                <a:off x="1321874" y="4390879"/>
                <a:ext cx="1985594" cy="3422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... ￥ | 27 %</a:t>
                </a:r>
              </a:p>
            </p:txBody>
          </p:sp>
        </p:grpSp>
        <p:grpSp>
          <p:nvGrpSpPr>
            <p:cNvPr id="11" name="iṩľîḓè">
              <a:extLst>
                <a:ext uri="{FF2B5EF4-FFF2-40B4-BE49-F238E27FC236}">
                  <a16:creationId xmlns:a16="http://schemas.microsoft.com/office/drawing/2014/main" xmlns="" id="{5A1D4158-871A-4C9A-9224-FDB1EDE47BDB}"/>
                </a:ext>
              </a:extLst>
            </p:cNvPr>
            <p:cNvGrpSpPr/>
            <p:nvPr/>
          </p:nvGrpSpPr>
          <p:grpSpPr>
            <a:xfrm>
              <a:off x="4734023" y="2286758"/>
              <a:ext cx="2723956" cy="2446392"/>
              <a:chOff x="952694" y="2286758"/>
              <a:chExt cx="2723956" cy="2446392"/>
            </a:xfrm>
          </p:grpSpPr>
          <p:grpSp>
            <p:nvGrpSpPr>
              <p:cNvPr id="19" name="ïṥlíďê">
                <a:extLst>
                  <a:ext uri="{FF2B5EF4-FFF2-40B4-BE49-F238E27FC236}">
                    <a16:creationId xmlns:a16="http://schemas.microsoft.com/office/drawing/2014/main" xmlns="" id="{B2E98392-F7A7-4176-92F2-288CCDDF8E07}"/>
                  </a:ext>
                </a:extLst>
              </p:cNvPr>
              <p:cNvGrpSpPr/>
              <p:nvPr/>
            </p:nvGrpSpPr>
            <p:grpSpPr>
              <a:xfrm>
                <a:off x="952694" y="3023829"/>
                <a:ext cx="2723956" cy="1228220"/>
                <a:chOff x="812066" y="3023829"/>
                <a:chExt cx="3005212" cy="1228220"/>
              </a:xfrm>
            </p:grpSpPr>
            <p:sp>
              <p:nvSpPr>
                <p:cNvPr id="22" name="ïṧ1idê">
                  <a:extLst>
                    <a:ext uri="{FF2B5EF4-FFF2-40B4-BE49-F238E27FC236}">
                      <a16:creationId xmlns:a16="http://schemas.microsoft.com/office/drawing/2014/main" xmlns="" id="{109BFF7C-07EE-4499-8644-5B8A569190D2}"/>
                    </a:ext>
                  </a:extLst>
                </p:cNvPr>
                <p:cNvSpPr/>
                <p:nvPr/>
              </p:nvSpPr>
              <p:spPr>
                <a:xfrm>
                  <a:off x="812066" y="3023829"/>
                  <a:ext cx="3005212" cy="1228220"/>
                </a:xfrm>
                <a:prstGeom prst="roundRect">
                  <a:avLst>
                    <a:gd name="adj" fmla="val 5186"/>
                  </a:avLst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S1ide">
                  <a:extLst>
                    <a:ext uri="{FF2B5EF4-FFF2-40B4-BE49-F238E27FC236}">
                      <a16:creationId xmlns:a16="http://schemas.microsoft.com/office/drawing/2014/main" xmlns="" id="{51E2D4C6-2AB0-492C-A0C4-4512C74BCB1E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162659"/>
                  <a:ext cx="2998710" cy="46402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latinLnBrk="0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24" name="íšľíḓé">
                  <a:extLst>
                    <a:ext uri="{FF2B5EF4-FFF2-40B4-BE49-F238E27FC236}">
                      <a16:creationId xmlns:a16="http://schemas.microsoft.com/office/drawing/2014/main" xmlns="" id="{46F875BB-C12F-4625-A4E5-B899DE399FD6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631574"/>
                  <a:ext cx="2998710" cy="5561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0" name="ïŝḻïḓê">
                <a:extLst>
                  <a:ext uri="{FF2B5EF4-FFF2-40B4-BE49-F238E27FC236}">
                    <a16:creationId xmlns:a16="http://schemas.microsoft.com/office/drawing/2014/main" xmlns="" id="{6A6E2257-E732-4788-BD39-3AAA0FB665A4}"/>
                  </a:ext>
                </a:extLst>
              </p:cNvPr>
              <p:cNvSpPr/>
              <p:nvPr/>
            </p:nvSpPr>
            <p:spPr bwMode="auto">
              <a:xfrm>
                <a:off x="2026816" y="2286758"/>
                <a:ext cx="575710" cy="60968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íṩḻiḓe">
                <a:extLst>
                  <a:ext uri="{FF2B5EF4-FFF2-40B4-BE49-F238E27FC236}">
                    <a16:creationId xmlns:a16="http://schemas.microsoft.com/office/drawing/2014/main" xmlns="" id="{F7C1E5EE-7A2D-47AA-ABC0-90E0AE3ED5AF}"/>
                  </a:ext>
                </a:extLst>
              </p:cNvPr>
              <p:cNvSpPr txBox="1"/>
              <p:nvPr/>
            </p:nvSpPr>
            <p:spPr>
              <a:xfrm>
                <a:off x="1321874" y="4390879"/>
                <a:ext cx="1985594" cy="3422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accent1"/>
                    </a:solidFill>
                  </a:rPr>
                  <a:t>... ￥ | 54 %</a:t>
                </a:r>
              </a:p>
            </p:txBody>
          </p:sp>
        </p:grpSp>
        <p:grpSp>
          <p:nvGrpSpPr>
            <p:cNvPr id="12" name="iṩlïdé">
              <a:extLst>
                <a:ext uri="{FF2B5EF4-FFF2-40B4-BE49-F238E27FC236}">
                  <a16:creationId xmlns:a16="http://schemas.microsoft.com/office/drawing/2014/main" xmlns="" id="{81026FF0-17B7-4F9D-86B2-ECC19AF6030E}"/>
                </a:ext>
              </a:extLst>
            </p:cNvPr>
            <p:cNvGrpSpPr/>
            <p:nvPr/>
          </p:nvGrpSpPr>
          <p:grpSpPr>
            <a:xfrm>
              <a:off x="8324794" y="2286758"/>
              <a:ext cx="2723956" cy="2446392"/>
              <a:chOff x="952694" y="2286758"/>
              <a:chExt cx="2723956" cy="2446392"/>
            </a:xfrm>
          </p:grpSpPr>
          <p:grpSp>
            <p:nvGrpSpPr>
              <p:cNvPr id="13" name="íš1iḑê">
                <a:extLst>
                  <a:ext uri="{FF2B5EF4-FFF2-40B4-BE49-F238E27FC236}">
                    <a16:creationId xmlns:a16="http://schemas.microsoft.com/office/drawing/2014/main" xmlns="" id="{08CEA438-C7D2-4A7C-9A08-AEADEC4C977D}"/>
                  </a:ext>
                </a:extLst>
              </p:cNvPr>
              <p:cNvGrpSpPr/>
              <p:nvPr/>
            </p:nvGrpSpPr>
            <p:grpSpPr>
              <a:xfrm>
                <a:off x="952694" y="3023829"/>
                <a:ext cx="2723956" cy="1228220"/>
                <a:chOff x="812066" y="3023829"/>
                <a:chExt cx="3005212" cy="1228220"/>
              </a:xfrm>
            </p:grpSpPr>
            <p:sp>
              <p:nvSpPr>
                <p:cNvPr id="16" name="ïŝ1íḑé">
                  <a:extLst>
                    <a:ext uri="{FF2B5EF4-FFF2-40B4-BE49-F238E27FC236}">
                      <a16:creationId xmlns:a16="http://schemas.microsoft.com/office/drawing/2014/main" xmlns="" id="{08137190-52DE-42CD-985E-F1830CE604D3}"/>
                    </a:ext>
                  </a:extLst>
                </p:cNvPr>
                <p:cNvSpPr/>
                <p:nvPr/>
              </p:nvSpPr>
              <p:spPr>
                <a:xfrm>
                  <a:off x="812066" y="3023829"/>
                  <a:ext cx="3005212" cy="1228220"/>
                </a:xfrm>
                <a:prstGeom prst="roundRect">
                  <a:avLst>
                    <a:gd name="adj" fmla="val 5186"/>
                  </a:avLst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išļîḋe">
                  <a:extLst>
                    <a:ext uri="{FF2B5EF4-FFF2-40B4-BE49-F238E27FC236}">
                      <a16:creationId xmlns:a16="http://schemas.microsoft.com/office/drawing/2014/main" xmlns="" id="{DCD61FD7-CED6-46C2-9416-6A33817A8CFE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162659"/>
                  <a:ext cx="2998710" cy="464025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latinLnBrk="0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18" name="i$ḷïḋé">
                  <a:extLst>
                    <a:ext uri="{FF2B5EF4-FFF2-40B4-BE49-F238E27FC236}">
                      <a16:creationId xmlns:a16="http://schemas.microsoft.com/office/drawing/2014/main" xmlns="" id="{3342ABFA-C6CE-4CEA-921C-E11C78291EEF}"/>
                    </a:ext>
                  </a:extLst>
                </p:cNvPr>
                <p:cNvSpPr txBox="1"/>
                <p:nvPr/>
              </p:nvSpPr>
              <p:spPr bwMode="auto">
                <a:xfrm>
                  <a:off x="815316" y="3631574"/>
                  <a:ext cx="2998710" cy="5561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14" name="íS1íḍè">
                <a:extLst>
                  <a:ext uri="{FF2B5EF4-FFF2-40B4-BE49-F238E27FC236}">
                    <a16:creationId xmlns:a16="http://schemas.microsoft.com/office/drawing/2014/main" xmlns="" id="{A128F12C-EA84-4AFE-A855-FCB0117CAC80}"/>
                  </a:ext>
                </a:extLst>
              </p:cNvPr>
              <p:cNvSpPr/>
              <p:nvPr/>
            </p:nvSpPr>
            <p:spPr bwMode="auto">
              <a:xfrm>
                <a:off x="2026816" y="2286758"/>
                <a:ext cx="575710" cy="60968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íš1íḓé">
                <a:extLst>
                  <a:ext uri="{FF2B5EF4-FFF2-40B4-BE49-F238E27FC236}">
                    <a16:creationId xmlns:a16="http://schemas.microsoft.com/office/drawing/2014/main" xmlns="" id="{B0CF78E0-D282-471C-82C0-235B8139A10B}"/>
                  </a:ext>
                </a:extLst>
              </p:cNvPr>
              <p:cNvSpPr txBox="1"/>
              <p:nvPr/>
            </p:nvSpPr>
            <p:spPr>
              <a:xfrm>
                <a:off x="1321874" y="4390879"/>
                <a:ext cx="1985594" cy="34227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... ￥ | 27 %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608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6E4A2E-F48C-4018-971E-34E0971F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B87B8E-ED2D-4B92-85A5-9FF64B6E6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0F7FEA-332B-4DBB-8E4C-F744B2EF7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9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E5CD46B-B1A6-4F06-9B47-EF82390062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14028"/>
            <a:chOff x="673100" y="1123950"/>
            <a:chExt cx="10845800" cy="5014028"/>
          </a:xfrm>
        </p:grpSpPr>
        <p:sp>
          <p:nvSpPr>
            <p:cNvPr id="6" name="iśļîḓe">
              <a:extLst>
                <a:ext uri="{FF2B5EF4-FFF2-40B4-BE49-F238E27FC236}">
                  <a16:creationId xmlns:a16="http://schemas.microsoft.com/office/drawing/2014/main" xmlns="" id="{F6E011FF-F97A-450C-89C9-BCB4A4FE61D1}"/>
                </a:ext>
              </a:extLst>
            </p:cNvPr>
            <p:cNvSpPr/>
            <p:nvPr/>
          </p:nvSpPr>
          <p:spPr bwMode="auto">
            <a:xfrm>
              <a:off x="673100" y="3080593"/>
              <a:ext cx="2496105" cy="15119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šḻïḑé">
              <a:extLst>
                <a:ext uri="{FF2B5EF4-FFF2-40B4-BE49-F238E27FC236}">
                  <a16:creationId xmlns:a16="http://schemas.microsoft.com/office/drawing/2014/main" xmlns="" id="{AF657465-E6C3-4D78-B4B5-01F5103FDCCD}"/>
                </a:ext>
              </a:extLst>
            </p:cNvPr>
            <p:cNvSpPr/>
            <p:nvPr/>
          </p:nvSpPr>
          <p:spPr bwMode="auto">
            <a:xfrm>
              <a:off x="2346827" y="2224809"/>
              <a:ext cx="2496105" cy="23677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ŝľîḍe">
              <a:extLst>
                <a:ext uri="{FF2B5EF4-FFF2-40B4-BE49-F238E27FC236}">
                  <a16:creationId xmlns:a16="http://schemas.microsoft.com/office/drawing/2014/main" xmlns="" id="{32CECB55-ACAF-4425-8CBD-61DEBD547C5E}"/>
                </a:ext>
              </a:extLst>
            </p:cNvPr>
            <p:cNvSpPr/>
            <p:nvPr/>
          </p:nvSpPr>
          <p:spPr bwMode="auto">
            <a:xfrm>
              <a:off x="4026126" y="3525285"/>
              <a:ext cx="2496105" cy="10672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şļîďê">
              <a:extLst>
                <a:ext uri="{FF2B5EF4-FFF2-40B4-BE49-F238E27FC236}">
                  <a16:creationId xmlns:a16="http://schemas.microsoft.com/office/drawing/2014/main" xmlns="" id="{AD9BB4A3-2E65-4D58-AA89-D15C72237C6B}"/>
                </a:ext>
              </a:extLst>
            </p:cNvPr>
            <p:cNvSpPr/>
            <p:nvPr/>
          </p:nvSpPr>
          <p:spPr bwMode="auto">
            <a:xfrm>
              <a:off x="5646367" y="2810813"/>
              <a:ext cx="2496105" cy="17817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4" y="0"/>
                    <a:pt x="4243" y="5400"/>
                    <a:pt x="3163" y="10538"/>
                  </a:cubicBezTo>
                  <a:cubicBezTo>
                    <a:pt x="2368" y="14322"/>
                    <a:pt x="1309" y="18015"/>
                    <a:pt x="0" y="21600"/>
                  </a:cubicBezTo>
                  <a:lnTo>
                    <a:pt x="21600" y="21600"/>
                  </a:lnTo>
                  <a:cubicBezTo>
                    <a:pt x="20290" y="18015"/>
                    <a:pt x="19231" y="14322"/>
                    <a:pt x="18436" y="10538"/>
                  </a:cubicBezTo>
                  <a:cubicBezTo>
                    <a:pt x="17356" y="5400"/>
                    <a:pt x="15425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ṩ1iďé">
              <a:extLst>
                <a:ext uri="{FF2B5EF4-FFF2-40B4-BE49-F238E27FC236}">
                  <a16:creationId xmlns:a16="http://schemas.microsoft.com/office/drawing/2014/main" xmlns="" id="{16CB832B-5596-4529-9CB0-156D243A9116}"/>
                </a:ext>
              </a:extLst>
            </p:cNvPr>
            <p:cNvSpPr/>
            <p:nvPr/>
          </p:nvSpPr>
          <p:spPr bwMode="auto">
            <a:xfrm>
              <a:off x="7331237" y="3410653"/>
              <a:ext cx="2496105" cy="11818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056" y="0"/>
                    <a:pt x="5367" y="9280"/>
                    <a:pt x="3163" y="15885"/>
                  </a:cubicBezTo>
                  <a:cubicBezTo>
                    <a:pt x="2408" y="18148"/>
                    <a:pt x="1324" y="20101"/>
                    <a:pt x="0" y="21600"/>
                  </a:cubicBezTo>
                  <a:lnTo>
                    <a:pt x="21600" y="21600"/>
                  </a:lnTo>
                  <a:cubicBezTo>
                    <a:pt x="20275" y="20101"/>
                    <a:pt x="19191" y="18148"/>
                    <a:pt x="18436" y="15885"/>
                  </a:cubicBezTo>
                  <a:cubicBezTo>
                    <a:pt x="16232" y="9280"/>
                    <a:pt x="15543" y="0"/>
                    <a:pt x="108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şľîďê">
              <a:extLst>
                <a:ext uri="{FF2B5EF4-FFF2-40B4-BE49-F238E27FC236}">
                  <a16:creationId xmlns:a16="http://schemas.microsoft.com/office/drawing/2014/main" xmlns="" id="{9C524D38-697D-40EF-8EF2-7A48A4A40F3C}"/>
                </a:ext>
              </a:extLst>
            </p:cNvPr>
            <p:cNvSpPr/>
            <p:nvPr/>
          </p:nvSpPr>
          <p:spPr bwMode="auto">
            <a:xfrm>
              <a:off x="9022795" y="3080593"/>
              <a:ext cx="2496105" cy="15119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ṩ1iḋe">
              <a:extLst>
                <a:ext uri="{FF2B5EF4-FFF2-40B4-BE49-F238E27FC236}">
                  <a16:creationId xmlns:a16="http://schemas.microsoft.com/office/drawing/2014/main" xmlns="" id="{2A143A9C-E5CD-4075-A6F8-5CF12C112245}"/>
                </a:ext>
              </a:extLst>
            </p:cNvPr>
            <p:cNvSpPr/>
            <p:nvPr/>
          </p:nvSpPr>
          <p:spPr bwMode="auto">
            <a:xfrm>
              <a:off x="1478763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ïṣļïḋe">
              <a:extLst>
                <a:ext uri="{FF2B5EF4-FFF2-40B4-BE49-F238E27FC236}">
                  <a16:creationId xmlns:a16="http://schemas.microsoft.com/office/drawing/2014/main" xmlns="" id="{D87BF683-99EF-49AA-9764-946E832D7809}"/>
                </a:ext>
              </a:extLst>
            </p:cNvPr>
            <p:cNvSpPr/>
            <p:nvPr/>
          </p:nvSpPr>
          <p:spPr bwMode="auto">
            <a:xfrm>
              <a:off x="3153604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îṧľîḓé">
              <a:extLst>
                <a:ext uri="{FF2B5EF4-FFF2-40B4-BE49-F238E27FC236}">
                  <a16:creationId xmlns:a16="http://schemas.microsoft.com/office/drawing/2014/main" xmlns="" id="{F0A6856A-D8E4-410A-A8FB-58A34556C36D}"/>
                </a:ext>
              </a:extLst>
            </p:cNvPr>
            <p:cNvSpPr/>
            <p:nvPr/>
          </p:nvSpPr>
          <p:spPr bwMode="auto">
            <a:xfrm>
              <a:off x="4842933" y="4708164"/>
              <a:ext cx="884780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íŝlîḍe">
              <a:extLst>
                <a:ext uri="{FF2B5EF4-FFF2-40B4-BE49-F238E27FC236}">
                  <a16:creationId xmlns:a16="http://schemas.microsoft.com/office/drawing/2014/main" xmlns="" id="{51F138CE-E7A9-4F59-B8EE-413700CD3D36}"/>
                </a:ext>
              </a:extLst>
            </p:cNvPr>
            <p:cNvSpPr/>
            <p:nvPr/>
          </p:nvSpPr>
          <p:spPr bwMode="auto">
            <a:xfrm>
              <a:off x="6470973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ïṡ1iďé">
              <a:extLst>
                <a:ext uri="{FF2B5EF4-FFF2-40B4-BE49-F238E27FC236}">
                  <a16:creationId xmlns:a16="http://schemas.microsoft.com/office/drawing/2014/main" xmlns="" id="{2196B093-9325-4828-8035-87DB76734338}"/>
                </a:ext>
              </a:extLst>
            </p:cNvPr>
            <p:cNvSpPr/>
            <p:nvPr/>
          </p:nvSpPr>
          <p:spPr bwMode="auto">
            <a:xfrm>
              <a:off x="8149157" y="4708164"/>
              <a:ext cx="883666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iṡḷîḍê">
              <a:extLst>
                <a:ext uri="{FF2B5EF4-FFF2-40B4-BE49-F238E27FC236}">
                  <a16:creationId xmlns:a16="http://schemas.microsoft.com/office/drawing/2014/main" xmlns="" id="{B1296460-3C0F-43BC-86B1-E9D676282F08}"/>
                </a:ext>
              </a:extLst>
            </p:cNvPr>
            <p:cNvSpPr/>
            <p:nvPr/>
          </p:nvSpPr>
          <p:spPr bwMode="auto">
            <a:xfrm>
              <a:off x="9826229" y="4708164"/>
              <a:ext cx="884780" cy="266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en-US" altLang="zh-CN" sz="1600" dirty="0">
                  <a:solidFill>
                    <a:schemeClr val="tx1"/>
                  </a:solidFill>
                </a:rPr>
                <a:t>Text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8" name="ïšḷíḑè">
              <a:extLst>
                <a:ext uri="{FF2B5EF4-FFF2-40B4-BE49-F238E27FC236}">
                  <a16:creationId xmlns:a16="http://schemas.microsoft.com/office/drawing/2014/main" xmlns="" id="{A553E939-043D-4CE8-82E3-5ECD44559621}"/>
                </a:ext>
              </a:extLst>
            </p:cNvPr>
            <p:cNvSpPr/>
            <p:nvPr/>
          </p:nvSpPr>
          <p:spPr bwMode="auto">
            <a:xfrm>
              <a:off x="1527793" y="2177375"/>
              <a:ext cx="785605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iṥliḍe">
              <a:extLst>
                <a:ext uri="{FF2B5EF4-FFF2-40B4-BE49-F238E27FC236}">
                  <a16:creationId xmlns:a16="http://schemas.microsoft.com/office/drawing/2014/main" xmlns="" id="{9E79F4B3-9C02-45C1-885F-7890D7D43DCF}"/>
                </a:ext>
              </a:extLst>
            </p:cNvPr>
            <p:cNvSpPr/>
            <p:nvPr/>
          </p:nvSpPr>
          <p:spPr bwMode="auto">
            <a:xfrm>
              <a:off x="1673771" y="2347346"/>
              <a:ext cx="476934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145</a:t>
              </a:r>
            </a:p>
          </p:txBody>
        </p:sp>
        <p:sp>
          <p:nvSpPr>
            <p:cNvPr id="20" name="íṡlîḋe">
              <a:extLst>
                <a:ext uri="{FF2B5EF4-FFF2-40B4-BE49-F238E27FC236}">
                  <a16:creationId xmlns:a16="http://schemas.microsoft.com/office/drawing/2014/main" xmlns="" id="{537C6628-C321-4066-BF00-BF2BC5346F30}"/>
                </a:ext>
              </a:extLst>
            </p:cNvPr>
            <p:cNvSpPr/>
            <p:nvPr/>
          </p:nvSpPr>
          <p:spPr bwMode="auto">
            <a:xfrm>
              <a:off x="3152490" y="1123950"/>
              <a:ext cx="888123" cy="88444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îś1ïdê">
              <a:extLst>
                <a:ext uri="{FF2B5EF4-FFF2-40B4-BE49-F238E27FC236}">
                  <a16:creationId xmlns:a16="http://schemas.microsoft.com/office/drawing/2014/main" xmlns="" id="{B65FDBBC-9C3D-41C7-8F3E-8E8B575671C2}"/>
                </a:ext>
              </a:extLst>
            </p:cNvPr>
            <p:cNvSpPr/>
            <p:nvPr/>
          </p:nvSpPr>
          <p:spPr bwMode="auto">
            <a:xfrm>
              <a:off x="3249437" y="1345308"/>
              <a:ext cx="675285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7.450</a:t>
              </a:r>
            </a:p>
          </p:txBody>
        </p:sp>
        <p:sp>
          <p:nvSpPr>
            <p:cNvPr id="22" name="iŝḷïḑê">
              <a:extLst>
                <a:ext uri="{FF2B5EF4-FFF2-40B4-BE49-F238E27FC236}">
                  <a16:creationId xmlns:a16="http://schemas.microsoft.com/office/drawing/2014/main" xmlns="" id="{4ABB12D7-356B-41C1-A368-62B5B3526014}"/>
                </a:ext>
              </a:extLst>
            </p:cNvPr>
            <p:cNvSpPr/>
            <p:nvPr/>
          </p:nvSpPr>
          <p:spPr bwMode="auto">
            <a:xfrm>
              <a:off x="4860763" y="2558822"/>
              <a:ext cx="785604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sľíḓê">
              <a:extLst>
                <a:ext uri="{FF2B5EF4-FFF2-40B4-BE49-F238E27FC236}">
                  <a16:creationId xmlns:a16="http://schemas.microsoft.com/office/drawing/2014/main" xmlns="" id="{1C92A99D-FC4E-485B-97AD-EF82B1B73127}"/>
                </a:ext>
              </a:extLst>
            </p:cNvPr>
            <p:cNvSpPr/>
            <p:nvPr/>
          </p:nvSpPr>
          <p:spPr bwMode="auto">
            <a:xfrm>
              <a:off x="5071371" y="2728793"/>
              <a:ext cx="345443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80</a:t>
              </a:r>
            </a:p>
          </p:txBody>
        </p:sp>
        <p:sp>
          <p:nvSpPr>
            <p:cNvPr id="24" name="iş1ïḍê">
              <a:extLst>
                <a:ext uri="{FF2B5EF4-FFF2-40B4-BE49-F238E27FC236}">
                  <a16:creationId xmlns:a16="http://schemas.microsoft.com/office/drawing/2014/main" xmlns="" id="{C193E5ED-6987-4220-8304-30BF6B1BCA71}"/>
                </a:ext>
              </a:extLst>
            </p:cNvPr>
            <p:cNvSpPr/>
            <p:nvPr/>
          </p:nvSpPr>
          <p:spPr bwMode="auto">
            <a:xfrm>
              <a:off x="6417484" y="1833480"/>
              <a:ext cx="786719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ïṧḻiďé">
              <a:extLst>
                <a:ext uri="{FF2B5EF4-FFF2-40B4-BE49-F238E27FC236}">
                  <a16:creationId xmlns:a16="http://schemas.microsoft.com/office/drawing/2014/main" xmlns="" id="{23FF7CFA-B1AB-4FD0-8AE7-E091427FD450}"/>
                </a:ext>
              </a:extLst>
            </p:cNvPr>
            <p:cNvSpPr/>
            <p:nvPr/>
          </p:nvSpPr>
          <p:spPr bwMode="auto">
            <a:xfrm>
              <a:off x="6563462" y="2003451"/>
              <a:ext cx="476934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300</a:t>
              </a:r>
            </a:p>
          </p:txBody>
        </p:sp>
        <p:sp>
          <p:nvSpPr>
            <p:cNvPr id="26" name="íṩ1îďe">
              <a:extLst>
                <a:ext uri="{FF2B5EF4-FFF2-40B4-BE49-F238E27FC236}">
                  <a16:creationId xmlns:a16="http://schemas.microsoft.com/office/drawing/2014/main" xmlns="" id="{83840EA8-4717-4E0B-A979-39334132F006}"/>
                </a:ext>
              </a:extLst>
            </p:cNvPr>
            <p:cNvSpPr/>
            <p:nvPr/>
          </p:nvSpPr>
          <p:spPr bwMode="auto">
            <a:xfrm>
              <a:off x="8092327" y="2419485"/>
              <a:ext cx="785604" cy="783646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ïşḷïḋê">
              <a:extLst>
                <a:ext uri="{FF2B5EF4-FFF2-40B4-BE49-F238E27FC236}">
                  <a16:creationId xmlns:a16="http://schemas.microsoft.com/office/drawing/2014/main" xmlns="" id="{BBD00251-B715-4CCF-99E4-71558AD1E350}"/>
                </a:ext>
              </a:extLst>
            </p:cNvPr>
            <p:cNvSpPr/>
            <p:nvPr/>
          </p:nvSpPr>
          <p:spPr bwMode="auto">
            <a:xfrm>
              <a:off x="8304051" y="2589456"/>
              <a:ext cx="344328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65</a:t>
              </a:r>
            </a:p>
          </p:txBody>
        </p:sp>
        <p:sp>
          <p:nvSpPr>
            <p:cNvPr id="28" name="î$ḻíďè">
              <a:extLst>
                <a:ext uri="{FF2B5EF4-FFF2-40B4-BE49-F238E27FC236}">
                  <a16:creationId xmlns:a16="http://schemas.microsoft.com/office/drawing/2014/main" xmlns="" id="{AFA26518-0C35-4D9D-8EDB-5E389CCF7B11}"/>
                </a:ext>
              </a:extLst>
            </p:cNvPr>
            <p:cNvSpPr/>
            <p:nvPr/>
          </p:nvSpPr>
          <p:spPr bwMode="auto">
            <a:xfrm>
              <a:off x="9749339" y="2120059"/>
              <a:ext cx="785605" cy="782657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îṧļíḓè">
              <a:extLst>
                <a:ext uri="{FF2B5EF4-FFF2-40B4-BE49-F238E27FC236}">
                  <a16:creationId xmlns:a16="http://schemas.microsoft.com/office/drawing/2014/main" xmlns="" id="{C98D1C16-93CF-4752-ADF3-7A11F6FD469A}"/>
                </a:ext>
              </a:extLst>
            </p:cNvPr>
            <p:cNvSpPr/>
            <p:nvPr/>
          </p:nvSpPr>
          <p:spPr bwMode="auto">
            <a:xfrm>
              <a:off x="9894203" y="2290030"/>
              <a:ext cx="478050" cy="3478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1440" tIns="45720" rIns="91440" bIns="45720" anchor="ctr">
              <a:normAutofit fontScale="92500" lnSpcReduction="10000"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</a:rPr>
                <a:t>245</a:t>
              </a:r>
            </a:p>
          </p:txBody>
        </p:sp>
        <p:grpSp>
          <p:nvGrpSpPr>
            <p:cNvPr id="30" name="îšļîḍè">
              <a:extLst>
                <a:ext uri="{FF2B5EF4-FFF2-40B4-BE49-F238E27FC236}">
                  <a16:creationId xmlns:a16="http://schemas.microsoft.com/office/drawing/2014/main" xmlns="" id="{24C292DE-0FE4-4D82-87BB-43E41CC78C98}"/>
                </a:ext>
              </a:extLst>
            </p:cNvPr>
            <p:cNvGrpSpPr/>
            <p:nvPr/>
          </p:nvGrpSpPr>
          <p:grpSpPr>
            <a:xfrm>
              <a:off x="673100" y="5233670"/>
              <a:ext cx="3140040" cy="904308"/>
              <a:chOff x="673100" y="5233670"/>
              <a:chExt cx="3140040" cy="904308"/>
            </a:xfrm>
          </p:grpSpPr>
          <p:sp>
            <p:nvSpPr>
              <p:cNvPr id="39" name="iṧḷíďè">
                <a:extLst>
                  <a:ext uri="{FF2B5EF4-FFF2-40B4-BE49-F238E27FC236}">
                    <a16:creationId xmlns:a16="http://schemas.microsoft.com/office/drawing/2014/main" xmlns="" id="{D5997EB7-4DE4-4FC9-97FC-3046128FFE1E}"/>
                  </a:ext>
                </a:extLst>
              </p:cNvPr>
              <p:cNvSpPr/>
              <p:nvPr/>
            </p:nvSpPr>
            <p:spPr bwMode="auto">
              <a:xfrm>
                <a:off x="673100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iSḻiḓe">
                <a:extLst>
                  <a:ext uri="{FF2B5EF4-FFF2-40B4-BE49-F238E27FC236}">
                    <a16:creationId xmlns:a16="http://schemas.microsoft.com/office/drawing/2014/main" xmlns="" id="{884ED778-12AC-43E7-B087-789F44D2C72D}"/>
                  </a:ext>
                </a:extLst>
              </p:cNvPr>
              <p:cNvSpPr txBox="1"/>
              <p:nvPr/>
            </p:nvSpPr>
            <p:spPr>
              <a:xfrm>
                <a:off x="1317035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41" name="îṣliḑê">
                <a:extLst>
                  <a:ext uri="{FF2B5EF4-FFF2-40B4-BE49-F238E27FC236}">
                    <a16:creationId xmlns:a16="http://schemas.microsoft.com/office/drawing/2014/main" xmlns="" id="{2BFBEBEA-DA6F-4952-A8A9-119F24356137}"/>
                  </a:ext>
                </a:extLst>
              </p:cNvPr>
              <p:cNvSpPr/>
              <p:nvPr/>
            </p:nvSpPr>
            <p:spPr>
              <a:xfrm>
                <a:off x="1317035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1" name="îṥḷïḋê">
              <a:extLst>
                <a:ext uri="{FF2B5EF4-FFF2-40B4-BE49-F238E27FC236}">
                  <a16:creationId xmlns:a16="http://schemas.microsoft.com/office/drawing/2014/main" xmlns="" id="{1D31DB7F-8860-4BBD-94AD-71B1DD97EBF7}"/>
                </a:ext>
              </a:extLst>
            </p:cNvPr>
            <p:cNvGrpSpPr/>
            <p:nvPr/>
          </p:nvGrpSpPr>
          <p:grpSpPr>
            <a:xfrm>
              <a:off x="4525981" y="5233670"/>
              <a:ext cx="3140040" cy="904308"/>
              <a:chOff x="4369868" y="5233670"/>
              <a:chExt cx="3140040" cy="904308"/>
            </a:xfrm>
          </p:grpSpPr>
          <p:sp>
            <p:nvSpPr>
              <p:cNvPr id="36" name="iśļiḋè">
                <a:extLst>
                  <a:ext uri="{FF2B5EF4-FFF2-40B4-BE49-F238E27FC236}">
                    <a16:creationId xmlns:a16="http://schemas.microsoft.com/office/drawing/2014/main" xmlns="" id="{B8D6434C-D779-414D-96AB-911D8A460070}"/>
                  </a:ext>
                </a:extLst>
              </p:cNvPr>
              <p:cNvSpPr/>
              <p:nvPr/>
            </p:nvSpPr>
            <p:spPr bwMode="auto">
              <a:xfrm>
                <a:off x="4369868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ïṥḻíḍe">
                <a:extLst>
                  <a:ext uri="{FF2B5EF4-FFF2-40B4-BE49-F238E27FC236}">
                    <a16:creationId xmlns:a16="http://schemas.microsoft.com/office/drawing/2014/main" xmlns="" id="{C9CF3178-3264-4E71-B0B5-F6B45C42F8EB}"/>
                  </a:ext>
                </a:extLst>
              </p:cNvPr>
              <p:cNvSpPr txBox="1"/>
              <p:nvPr/>
            </p:nvSpPr>
            <p:spPr>
              <a:xfrm>
                <a:off x="5013803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8" name="ïšḷïḍe">
                <a:extLst>
                  <a:ext uri="{FF2B5EF4-FFF2-40B4-BE49-F238E27FC236}">
                    <a16:creationId xmlns:a16="http://schemas.microsoft.com/office/drawing/2014/main" xmlns="" id="{725A7096-A42C-4537-A6AA-B1FE3077FD98}"/>
                  </a:ext>
                </a:extLst>
              </p:cNvPr>
              <p:cNvSpPr/>
              <p:nvPr/>
            </p:nvSpPr>
            <p:spPr>
              <a:xfrm>
                <a:off x="5013803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2" name="íş1iďê">
              <a:extLst>
                <a:ext uri="{FF2B5EF4-FFF2-40B4-BE49-F238E27FC236}">
                  <a16:creationId xmlns:a16="http://schemas.microsoft.com/office/drawing/2014/main" xmlns="" id="{32E7F206-322B-4E3E-917D-F78F95414411}"/>
                </a:ext>
              </a:extLst>
            </p:cNvPr>
            <p:cNvGrpSpPr/>
            <p:nvPr/>
          </p:nvGrpSpPr>
          <p:grpSpPr>
            <a:xfrm>
              <a:off x="8378861" y="5233670"/>
              <a:ext cx="3140039" cy="904308"/>
              <a:chOff x="8378861" y="5233670"/>
              <a:chExt cx="3140039" cy="904308"/>
            </a:xfrm>
          </p:grpSpPr>
          <p:sp>
            <p:nvSpPr>
              <p:cNvPr id="33" name="íṣ1íḓè">
                <a:extLst>
                  <a:ext uri="{FF2B5EF4-FFF2-40B4-BE49-F238E27FC236}">
                    <a16:creationId xmlns:a16="http://schemas.microsoft.com/office/drawing/2014/main" xmlns="" id="{D12F7D1F-D199-448E-A294-7BE7D4A9D7CD}"/>
                  </a:ext>
                </a:extLst>
              </p:cNvPr>
              <p:cNvSpPr/>
              <p:nvPr/>
            </p:nvSpPr>
            <p:spPr bwMode="auto">
              <a:xfrm>
                <a:off x="8378861" y="5411078"/>
                <a:ext cx="490895" cy="519865"/>
              </a:xfrm>
              <a:custGeom>
                <a:avLst/>
                <a:gdLst>
                  <a:gd name="connsiteX0" fmla="*/ 435703 w 572779"/>
                  <a:gd name="connsiteY0" fmla="*/ 160183 h 606580"/>
                  <a:gd name="connsiteX1" fmla="*/ 479697 w 572779"/>
                  <a:gd name="connsiteY1" fmla="*/ 160183 h 606580"/>
                  <a:gd name="connsiteX2" fmla="*/ 479581 w 572779"/>
                  <a:gd name="connsiteY2" fmla="*/ 160472 h 606580"/>
                  <a:gd name="connsiteX3" fmla="*/ 479812 w 572779"/>
                  <a:gd name="connsiteY3" fmla="*/ 160472 h 606580"/>
                  <a:gd name="connsiteX4" fmla="*/ 478713 w 572779"/>
                  <a:gd name="connsiteY4" fmla="*/ 162726 h 606580"/>
                  <a:gd name="connsiteX5" fmla="*/ 469682 w 572779"/>
                  <a:gd name="connsiteY5" fmla="*/ 187227 h 606580"/>
                  <a:gd name="connsiteX6" fmla="*/ 474776 w 572779"/>
                  <a:gd name="connsiteY6" fmla="*/ 242470 h 606580"/>
                  <a:gd name="connsiteX7" fmla="*/ 494284 w 572779"/>
                  <a:gd name="connsiteY7" fmla="*/ 242470 h 606580"/>
                  <a:gd name="connsiteX8" fmla="*/ 510840 w 572779"/>
                  <a:gd name="connsiteY8" fmla="*/ 160183 h 606580"/>
                  <a:gd name="connsiteX9" fmla="*/ 527338 w 572779"/>
                  <a:gd name="connsiteY9" fmla="*/ 160183 h 606580"/>
                  <a:gd name="connsiteX10" fmla="*/ 572779 w 572779"/>
                  <a:gd name="connsiteY10" fmla="*/ 205430 h 606580"/>
                  <a:gd name="connsiteX11" fmla="*/ 572779 w 572779"/>
                  <a:gd name="connsiteY11" fmla="*/ 337413 h 606580"/>
                  <a:gd name="connsiteX12" fmla="*/ 527396 w 572779"/>
                  <a:gd name="connsiteY12" fmla="*/ 382717 h 606580"/>
                  <a:gd name="connsiteX13" fmla="*/ 521607 w 572779"/>
                  <a:gd name="connsiteY13" fmla="*/ 382717 h 606580"/>
                  <a:gd name="connsiteX14" fmla="*/ 521607 w 572779"/>
                  <a:gd name="connsiteY14" fmla="*/ 574624 h 606580"/>
                  <a:gd name="connsiteX15" fmla="*/ 489595 w 572779"/>
                  <a:gd name="connsiteY15" fmla="*/ 606580 h 606580"/>
                  <a:gd name="connsiteX16" fmla="*/ 457815 w 572779"/>
                  <a:gd name="connsiteY16" fmla="*/ 578149 h 606580"/>
                  <a:gd name="connsiteX17" fmla="*/ 425978 w 572779"/>
                  <a:gd name="connsiteY17" fmla="*/ 606580 h 606580"/>
                  <a:gd name="connsiteX18" fmla="*/ 393966 w 572779"/>
                  <a:gd name="connsiteY18" fmla="*/ 574624 h 606580"/>
                  <a:gd name="connsiteX19" fmla="*/ 393966 w 572779"/>
                  <a:gd name="connsiteY19" fmla="*/ 392541 h 606580"/>
                  <a:gd name="connsiteX20" fmla="*/ 422967 w 572779"/>
                  <a:gd name="connsiteY20" fmla="*/ 337528 h 606580"/>
                  <a:gd name="connsiteX21" fmla="*/ 422967 w 572779"/>
                  <a:gd name="connsiteY21" fmla="*/ 242528 h 606580"/>
                  <a:gd name="connsiteX22" fmla="*/ 440739 w 572779"/>
                  <a:gd name="connsiteY22" fmla="*/ 242528 h 606580"/>
                  <a:gd name="connsiteX23" fmla="*/ 445833 w 572779"/>
                  <a:gd name="connsiteY23" fmla="*/ 186996 h 606580"/>
                  <a:gd name="connsiteX24" fmla="*/ 445196 w 572779"/>
                  <a:gd name="connsiteY24" fmla="*/ 183991 h 606580"/>
                  <a:gd name="connsiteX25" fmla="*/ 436860 w 572779"/>
                  <a:gd name="connsiteY25" fmla="*/ 162726 h 606580"/>
                  <a:gd name="connsiteX26" fmla="*/ 435818 w 572779"/>
                  <a:gd name="connsiteY26" fmla="*/ 160472 h 606580"/>
                  <a:gd name="connsiteX27" fmla="*/ 435876 w 572779"/>
                  <a:gd name="connsiteY27" fmla="*/ 160472 h 606580"/>
                  <a:gd name="connsiteX28" fmla="*/ 435703 w 572779"/>
                  <a:gd name="connsiteY28" fmla="*/ 160183 h 606580"/>
                  <a:gd name="connsiteX29" fmla="*/ 264349 w 572779"/>
                  <a:gd name="connsiteY29" fmla="*/ 160183 h 606580"/>
                  <a:gd name="connsiteX30" fmla="*/ 308327 w 572779"/>
                  <a:gd name="connsiteY30" fmla="*/ 160183 h 606580"/>
                  <a:gd name="connsiteX31" fmla="*/ 308154 w 572779"/>
                  <a:gd name="connsiteY31" fmla="*/ 160472 h 606580"/>
                  <a:gd name="connsiteX32" fmla="*/ 308385 w 572779"/>
                  <a:gd name="connsiteY32" fmla="*/ 160472 h 606580"/>
                  <a:gd name="connsiteX33" fmla="*/ 307344 w 572779"/>
                  <a:gd name="connsiteY33" fmla="*/ 162726 h 606580"/>
                  <a:gd name="connsiteX34" fmla="*/ 298316 w 572779"/>
                  <a:gd name="connsiteY34" fmla="*/ 187227 h 606580"/>
                  <a:gd name="connsiteX35" fmla="*/ 303409 w 572779"/>
                  <a:gd name="connsiteY35" fmla="*/ 242470 h 606580"/>
                  <a:gd name="connsiteX36" fmla="*/ 322910 w 572779"/>
                  <a:gd name="connsiteY36" fmla="*/ 242470 h 606580"/>
                  <a:gd name="connsiteX37" fmla="*/ 339401 w 572779"/>
                  <a:gd name="connsiteY37" fmla="*/ 160183 h 606580"/>
                  <a:gd name="connsiteX38" fmla="*/ 355951 w 572779"/>
                  <a:gd name="connsiteY38" fmla="*/ 160183 h 606580"/>
                  <a:gd name="connsiteX39" fmla="*/ 401376 w 572779"/>
                  <a:gd name="connsiteY39" fmla="*/ 205430 h 606580"/>
                  <a:gd name="connsiteX40" fmla="*/ 401376 w 572779"/>
                  <a:gd name="connsiteY40" fmla="*/ 337413 h 606580"/>
                  <a:gd name="connsiteX41" fmla="*/ 356009 w 572779"/>
                  <a:gd name="connsiteY41" fmla="*/ 382717 h 606580"/>
                  <a:gd name="connsiteX42" fmla="*/ 350222 w 572779"/>
                  <a:gd name="connsiteY42" fmla="*/ 382717 h 606580"/>
                  <a:gd name="connsiteX43" fmla="*/ 350222 w 572779"/>
                  <a:gd name="connsiteY43" fmla="*/ 574624 h 606580"/>
                  <a:gd name="connsiteX44" fmla="*/ 318222 w 572779"/>
                  <a:gd name="connsiteY44" fmla="*/ 606580 h 606580"/>
                  <a:gd name="connsiteX45" fmla="*/ 286396 w 572779"/>
                  <a:gd name="connsiteY45" fmla="*/ 578149 h 606580"/>
                  <a:gd name="connsiteX46" fmla="*/ 254628 w 572779"/>
                  <a:gd name="connsiteY46" fmla="*/ 606580 h 606580"/>
                  <a:gd name="connsiteX47" fmla="*/ 222628 w 572779"/>
                  <a:gd name="connsiteY47" fmla="*/ 574624 h 606580"/>
                  <a:gd name="connsiteX48" fmla="*/ 222628 w 572779"/>
                  <a:gd name="connsiteY48" fmla="*/ 382833 h 606580"/>
                  <a:gd name="connsiteX49" fmla="*/ 216841 w 572779"/>
                  <a:gd name="connsiteY49" fmla="*/ 382833 h 606580"/>
                  <a:gd name="connsiteX50" fmla="*/ 171474 w 572779"/>
                  <a:gd name="connsiteY50" fmla="*/ 337528 h 606580"/>
                  <a:gd name="connsiteX51" fmla="*/ 171474 w 572779"/>
                  <a:gd name="connsiteY51" fmla="*/ 205545 h 606580"/>
                  <a:gd name="connsiteX52" fmla="*/ 216841 w 572779"/>
                  <a:gd name="connsiteY52" fmla="*/ 160241 h 606580"/>
                  <a:gd name="connsiteX53" fmla="*/ 233333 w 572779"/>
                  <a:gd name="connsiteY53" fmla="*/ 160241 h 606580"/>
                  <a:gd name="connsiteX54" fmla="*/ 249825 w 572779"/>
                  <a:gd name="connsiteY54" fmla="*/ 242528 h 606580"/>
                  <a:gd name="connsiteX55" fmla="*/ 269383 w 572779"/>
                  <a:gd name="connsiteY55" fmla="*/ 242528 h 606580"/>
                  <a:gd name="connsiteX56" fmla="*/ 274476 w 572779"/>
                  <a:gd name="connsiteY56" fmla="*/ 186996 h 606580"/>
                  <a:gd name="connsiteX57" fmla="*/ 273839 w 572779"/>
                  <a:gd name="connsiteY57" fmla="*/ 183991 h 606580"/>
                  <a:gd name="connsiteX58" fmla="*/ 265506 w 572779"/>
                  <a:gd name="connsiteY58" fmla="*/ 162726 h 606580"/>
                  <a:gd name="connsiteX59" fmla="*/ 264407 w 572779"/>
                  <a:gd name="connsiteY59" fmla="*/ 160472 h 606580"/>
                  <a:gd name="connsiteX60" fmla="*/ 264523 w 572779"/>
                  <a:gd name="connsiteY60" fmla="*/ 160472 h 606580"/>
                  <a:gd name="connsiteX61" fmla="*/ 264349 w 572779"/>
                  <a:gd name="connsiteY61" fmla="*/ 160183 h 606580"/>
                  <a:gd name="connsiteX62" fmla="*/ 92987 w 572779"/>
                  <a:gd name="connsiteY62" fmla="*/ 160183 h 606580"/>
                  <a:gd name="connsiteX63" fmla="*/ 136964 w 572779"/>
                  <a:gd name="connsiteY63" fmla="*/ 160183 h 606580"/>
                  <a:gd name="connsiteX64" fmla="*/ 136791 w 572779"/>
                  <a:gd name="connsiteY64" fmla="*/ 160472 h 606580"/>
                  <a:gd name="connsiteX65" fmla="*/ 137022 w 572779"/>
                  <a:gd name="connsiteY65" fmla="*/ 160472 h 606580"/>
                  <a:gd name="connsiteX66" fmla="*/ 135923 w 572779"/>
                  <a:gd name="connsiteY66" fmla="*/ 162726 h 606580"/>
                  <a:gd name="connsiteX67" fmla="*/ 126896 w 572779"/>
                  <a:gd name="connsiteY67" fmla="*/ 187227 h 606580"/>
                  <a:gd name="connsiteX68" fmla="*/ 131988 w 572779"/>
                  <a:gd name="connsiteY68" fmla="*/ 242470 h 606580"/>
                  <a:gd name="connsiteX69" fmla="*/ 149752 w 572779"/>
                  <a:gd name="connsiteY69" fmla="*/ 242470 h 606580"/>
                  <a:gd name="connsiteX70" fmla="*/ 149752 w 572779"/>
                  <a:gd name="connsiteY70" fmla="*/ 337471 h 606580"/>
                  <a:gd name="connsiteX71" fmla="*/ 178742 w 572779"/>
                  <a:gd name="connsiteY71" fmla="*/ 392483 h 606580"/>
                  <a:gd name="connsiteX72" fmla="*/ 178742 w 572779"/>
                  <a:gd name="connsiteY72" fmla="*/ 574624 h 606580"/>
                  <a:gd name="connsiteX73" fmla="*/ 146743 w 572779"/>
                  <a:gd name="connsiteY73" fmla="*/ 606580 h 606580"/>
                  <a:gd name="connsiteX74" fmla="*/ 114976 w 572779"/>
                  <a:gd name="connsiteY74" fmla="*/ 578149 h 606580"/>
                  <a:gd name="connsiteX75" fmla="*/ 83151 w 572779"/>
                  <a:gd name="connsiteY75" fmla="*/ 606580 h 606580"/>
                  <a:gd name="connsiteX76" fmla="*/ 51152 w 572779"/>
                  <a:gd name="connsiteY76" fmla="*/ 574624 h 606580"/>
                  <a:gd name="connsiteX77" fmla="*/ 51152 w 572779"/>
                  <a:gd name="connsiteY77" fmla="*/ 382833 h 606580"/>
                  <a:gd name="connsiteX78" fmla="*/ 45365 w 572779"/>
                  <a:gd name="connsiteY78" fmla="*/ 382833 h 606580"/>
                  <a:gd name="connsiteX79" fmla="*/ 0 w 572779"/>
                  <a:gd name="connsiteY79" fmla="*/ 337528 h 606580"/>
                  <a:gd name="connsiteX80" fmla="*/ 0 w 572779"/>
                  <a:gd name="connsiteY80" fmla="*/ 205545 h 606580"/>
                  <a:gd name="connsiteX81" fmla="*/ 45365 w 572779"/>
                  <a:gd name="connsiteY81" fmla="*/ 160241 h 606580"/>
                  <a:gd name="connsiteX82" fmla="*/ 61972 w 572779"/>
                  <a:gd name="connsiteY82" fmla="*/ 160241 h 606580"/>
                  <a:gd name="connsiteX83" fmla="*/ 78464 w 572779"/>
                  <a:gd name="connsiteY83" fmla="*/ 242528 h 606580"/>
                  <a:gd name="connsiteX84" fmla="*/ 97964 w 572779"/>
                  <a:gd name="connsiteY84" fmla="*/ 242528 h 606580"/>
                  <a:gd name="connsiteX85" fmla="*/ 103056 w 572779"/>
                  <a:gd name="connsiteY85" fmla="*/ 186996 h 606580"/>
                  <a:gd name="connsiteX86" fmla="*/ 102477 w 572779"/>
                  <a:gd name="connsiteY86" fmla="*/ 183991 h 606580"/>
                  <a:gd name="connsiteX87" fmla="*/ 94145 w 572779"/>
                  <a:gd name="connsiteY87" fmla="*/ 162726 h 606580"/>
                  <a:gd name="connsiteX88" fmla="*/ 93045 w 572779"/>
                  <a:gd name="connsiteY88" fmla="*/ 160472 h 606580"/>
                  <a:gd name="connsiteX89" fmla="*/ 93103 w 572779"/>
                  <a:gd name="connsiteY89" fmla="*/ 160472 h 606580"/>
                  <a:gd name="connsiteX90" fmla="*/ 92987 w 572779"/>
                  <a:gd name="connsiteY90" fmla="*/ 160183 h 606580"/>
                  <a:gd name="connsiteX91" fmla="*/ 457411 w 572779"/>
                  <a:gd name="connsiteY91" fmla="*/ 751 h 606580"/>
                  <a:gd name="connsiteX92" fmla="*/ 458047 w 572779"/>
                  <a:gd name="connsiteY92" fmla="*/ 751 h 606580"/>
                  <a:gd name="connsiteX93" fmla="*/ 521621 w 572779"/>
                  <a:gd name="connsiteY93" fmla="*/ 49915 h 606580"/>
                  <a:gd name="connsiteX94" fmla="*/ 523761 w 572779"/>
                  <a:gd name="connsiteY94" fmla="*/ 66553 h 606580"/>
                  <a:gd name="connsiteX95" fmla="*/ 458105 w 572779"/>
                  <a:gd name="connsiteY95" fmla="*/ 132124 h 606580"/>
                  <a:gd name="connsiteX96" fmla="*/ 457469 w 572779"/>
                  <a:gd name="connsiteY96" fmla="*/ 132124 h 606580"/>
                  <a:gd name="connsiteX97" fmla="*/ 393895 w 572779"/>
                  <a:gd name="connsiteY97" fmla="*/ 82960 h 606580"/>
                  <a:gd name="connsiteX98" fmla="*/ 391755 w 572779"/>
                  <a:gd name="connsiteY98" fmla="*/ 66322 h 606580"/>
                  <a:gd name="connsiteX99" fmla="*/ 457411 w 572779"/>
                  <a:gd name="connsiteY99" fmla="*/ 751 h 606580"/>
                  <a:gd name="connsiteX100" fmla="*/ 285868 w 572779"/>
                  <a:gd name="connsiteY100" fmla="*/ 751 h 606580"/>
                  <a:gd name="connsiteX101" fmla="*/ 286621 w 572779"/>
                  <a:gd name="connsiteY101" fmla="*/ 751 h 606580"/>
                  <a:gd name="connsiteX102" fmla="*/ 350227 w 572779"/>
                  <a:gd name="connsiteY102" fmla="*/ 49915 h 606580"/>
                  <a:gd name="connsiteX103" fmla="*/ 352369 w 572779"/>
                  <a:gd name="connsiteY103" fmla="*/ 66553 h 606580"/>
                  <a:gd name="connsiteX104" fmla="*/ 286736 w 572779"/>
                  <a:gd name="connsiteY104" fmla="*/ 132124 h 606580"/>
                  <a:gd name="connsiteX105" fmla="*/ 286100 w 572779"/>
                  <a:gd name="connsiteY105" fmla="*/ 132124 h 606580"/>
                  <a:gd name="connsiteX106" fmla="*/ 222493 w 572779"/>
                  <a:gd name="connsiteY106" fmla="*/ 82845 h 606580"/>
                  <a:gd name="connsiteX107" fmla="*/ 220351 w 572779"/>
                  <a:gd name="connsiteY107" fmla="*/ 66264 h 606580"/>
                  <a:gd name="connsiteX108" fmla="*/ 285868 w 572779"/>
                  <a:gd name="connsiteY108" fmla="*/ 751 h 606580"/>
                  <a:gd name="connsiteX109" fmla="*/ 114639 w 572779"/>
                  <a:gd name="connsiteY109" fmla="*/ 751 h 606580"/>
                  <a:gd name="connsiteX110" fmla="*/ 115275 w 572779"/>
                  <a:gd name="connsiteY110" fmla="*/ 751 h 606580"/>
                  <a:gd name="connsiteX111" fmla="*/ 178882 w 572779"/>
                  <a:gd name="connsiteY111" fmla="*/ 49915 h 606580"/>
                  <a:gd name="connsiteX112" fmla="*/ 181024 w 572779"/>
                  <a:gd name="connsiteY112" fmla="*/ 66553 h 606580"/>
                  <a:gd name="connsiteX113" fmla="*/ 115333 w 572779"/>
                  <a:gd name="connsiteY113" fmla="*/ 132124 h 606580"/>
                  <a:gd name="connsiteX114" fmla="*/ 114754 w 572779"/>
                  <a:gd name="connsiteY114" fmla="*/ 132124 h 606580"/>
                  <a:gd name="connsiteX115" fmla="*/ 51148 w 572779"/>
                  <a:gd name="connsiteY115" fmla="*/ 82960 h 606580"/>
                  <a:gd name="connsiteX116" fmla="*/ 49006 w 572779"/>
                  <a:gd name="connsiteY116" fmla="*/ 66322 h 606580"/>
                  <a:gd name="connsiteX117" fmla="*/ 114639 w 572779"/>
                  <a:gd name="connsiteY117" fmla="*/ 751 h 606580"/>
                  <a:gd name="connsiteX118" fmla="*/ 457410 w 572779"/>
                  <a:gd name="connsiteY118" fmla="*/ 423 h 606580"/>
                  <a:gd name="connsiteX119" fmla="*/ 391355 w 572779"/>
                  <a:gd name="connsiteY119" fmla="*/ 66356 h 606580"/>
                  <a:gd name="connsiteX120" fmla="*/ 393497 w 572779"/>
                  <a:gd name="connsiteY120" fmla="*/ 83056 h 606580"/>
                  <a:gd name="connsiteX121" fmla="*/ 457468 w 572779"/>
                  <a:gd name="connsiteY121" fmla="*/ 132521 h 606580"/>
                  <a:gd name="connsiteX122" fmla="*/ 457815 w 572779"/>
                  <a:gd name="connsiteY122" fmla="*/ 132521 h 606580"/>
                  <a:gd name="connsiteX123" fmla="*/ 458104 w 572779"/>
                  <a:gd name="connsiteY123" fmla="*/ 132521 h 606580"/>
                  <a:gd name="connsiteX124" fmla="*/ 524159 w 572779"/>
                  <a:gd name="connsiteY124" fmla="*/ 66587 h 606580"/>
                  <a:gd name="connsiteX125" fmla="*/ 522017 w 572779"/>
                  <a:gd name="connsiteY125" fmla="*/ 49887 h 606580"/>
                  <a:gd name="connsiteX126" fmla="*/ 458046 w 572779"/>
                  <a:gd name="connsiteY126" fmla="*/ 423 h 606580"/>
                  <a:gd name="connsiteX127" fmla="*/ 457699 w 572779"/>
                  <a:gd name="connsiteY127" fmla="*/ 423 h 606580"/>
                  <a:gd name="connsiteX128" fmla="*/ 114646 w 572779"/>
                  <a:gd name="connsiteY128" fmla="*/ 423 h 606580"/>
                  <a:gd name="connsiteX129" fmla="*/ 48620 w 572779"/>
                  <a:gd name="connsiteY129" fmla="*/ 66356 h 606580"/>
                  <a:gd name="connsiteX130" fmla="*/ 50761 w 572779"/>
                  <a:gd name="connsiteY130" fmla="*/ 83056 h 606580"/>
                  <a:gd name="connsiteX131" fmla="*/ 114762 w 572779"/>
                  <a:gd name="connsiteY131" fmla="*/ 132521 h 606580"/>
                  <a:gd name="connsiteX132" fmla="*/ 115051 w 572779"/>
                  <a:gd name="connsiteY132" fmla="*/ 132521 h 606580"/>
                  <a:gd name="connsiteX133" fmla="*/ 115340 w 572779"/>
                  <a:gd name="connsiteY133" fmla="*/ 132521 h 606580"/>
                  <a:gd name="connsiteX134" fmla="*/ 181424 w 572779"/>
                  <a:gd name="connsiteY134" fmla="*/ 66587 h 606580"/>
                  <a:gd name="connsiteX135" fmla="*/ 179225 w 572779"/>
                  <a:gd name="connsiteY135" fmla="*/ 49887 h 606580"/>
                  <a:gd name="connsiteX136" fmla="*/ 115282 w 572779"/>
                  <a:gd name="connsiteY136" fmla="*/ 423 h 606580"/>
                  <a:gd name="connsiteX137" fmla="*/ 114993 w 572779"/>
                  <a:gd name="connsiteY137" fmla="*/ 423 h 606580"/>
                  <a:gd name="connsiteX138" fmla="*/ 286036 w 572779"/>
                  <a:gd name="connsiteY138" fmla="*/ 397 h 606580"/>
                  <a:gd name="connsiteX139" fmla="*/ 219952 w 572779"/>
                  <a:gd name="connsiteY139" fmla="*/ 66286 h 606580"/>
                  <a:gd name="connsiteX140" fmla="*/ 222151 w 572779"/>
                  <a:gd name="connsiteY140" fmla="*/ 82990 h 606580"/>
                  <a:gd name="connsiteX141" fmla="*/ 286094 w 572779"/>
                  <a:gd name="connsiteY141" fmla="*/ 132522 h 606580"/>
                  <a:gd name="connsiteX142" fmla="*/ 286383 w 572779"/>
                  <a:gd name="connsiteY142" fmla="*/ 132522 h 606580"/>
                  <a:gd name="connsiteX143" fmla="*/ 286730 w 572779"/>
                  <a:gd name="connsiteY143" fmla="*/ 132522 h 606580"/>
                  <a:gd name="connsiteX144" fmla="*/ 352756 w 572779"/>
                  <a:gd name="connsiteY144" fmla="*/ 66575 h 606580"/>
                  <a:gd name="connsiteX145" fmla="*/ 350615 w 572779"/>
                  <a:gd name="connsiteY145" fmla="*/ 49872 h 606580"/>
                  <a:gd name="connsiteX146" fmla="*/ 286614 w 572779"/>
                  <a:gd name="connsiteY146" fmla="*/ 397 h 606580"/>
                  <a:gd name="connsiteX147" fmla="*/ 286325 w 572779"/>
                  <a:gd name="connsiteY147" fmla="*/ 397 h 606580"/>
                  <a:gd name="connsiteX148" fmla="*/ 457411 w 572779"/>
                  <a:gd name="connsiteY148" fmla="*/ 0 h 606580"/>
                  <a:gd name="connsiteX149" fmla="*/ 458047 w 572779"/>
                  <a:gd name="connsiteY149" fmla="*/ 0 h 606580"/>
                  <a:gd name="connsiteX150" fmla="*/ 522315 w 572779"/>
                  <a:gd name="connsiteY150" fmla="*/ 49741 h 606580"/>
                  <a:gd name="connsiteX151" fmla="*/ 524513 w 572779"/>
                  <a:gd name="connsiteY151" fmla="*/ 66553 h 606580"/>
                  <a:gd name="connsiteX152" fmla="*/ 458105 w 572779"/>
                  <a:gd name="connsiteY152" fmla="*/ 132875 h 606580"/>
                  <a:gd name="connsiteX153" fmla="*/ 457469 w 572779"/>
                  <a:gd name="connsiteY153" fmla="*/ 132875 h 606580"/>
                  <a:gd name="connsiteX154" fmla="*/ 393201 w 572779"/>
                  <a:gd name="connsiteY154" fmla="*/ 83133 h 606580"/>
                  <a:gd name="connsiteX155" fmla="*/ 391003 w 572779"/>
                  <a:gd name="connsiteY155" fmla="*/ 66322 h 606580"/>
                  <a:gd name="connsiteX156" fmla="*/ 457411 w 572779"/>
                  <a:gd name="connsiteY156" fmla="*/ 0 h 606580"/>
                  <a:gd name="connsiteX157" fmla="*/ 285868 w 572779"/>
                  <a:gd name="connsiteY157" fmla="*/ 0 h 606580"/>
                  <a:gd name="connsiteX158" fmla="*/ 286621 w 572779"/>
                  <a:gd name="connsiteY158" fmla="*/ 0 h 606580"/>
                  <a:gd name="connsiteX159" fmla="*/ 350980 w 572779"/>
                  <a:gd name="connsiteY159" fmla="*/ 49741 h 606580"/>
                  <a:gd name="connsiteX160" fmla="*/ 353179 w 572779"/>
                  <a:gd name="connsiteY160" fmla="*/ 66553 h 606580"/>
                  <a:gd name="connsiteX161" fmla="*/ 286736 w 572779"/>
                  <a:gd name="connsiteY161" fmla="*/ 132875 h 606580"/>
                  <a:gd name="connsiteX162" fmla="*/ 286100 w 572779"/>
                  <a:gd name="connsiteY162" fmla="*/ 132875 h 606580"/>
                  <a:gd name="connsiteX163" fmla="*/ 221740 w 572779"/>
                  <a:gd name="connsiteY163" fmla="*/ 83076 h 606580"/>
                  <a:gd name="connsiteX164" fmla="*/ 219599 w 572779"/>
                  <a:gd name="connsiteY164" fmla="*/ 66264 h 606580"/>
                  <a:gd name="connsiteX165" fmla="*/ 285868 w 572779"/>
                  <a:gd name="connsiteY165" fmla="*/ 0 h 606580"/>
                  <a:gd name="connsiteX166" fmla="*/ 114639 w 572779"/>
                  <a:gd name="connsiteY166" fmla="*/ 0 h 606580"/>
                  <a:gd name="connsiteX167" fmla="*/ 115275 w 572779"/>
                  <a:gd name="connsiteY167" fmla="*/ 0 h 606580"/>
                  <a:gd name="connsiteX168" fmla="*/ 179635 w 572779"/>
                  <a:gd name="connsiteY168" fmla="*/ 49741 h 606580"/>
                  <a:gd name="connsiteX169" fmla="*/ 181776 w 572779"/>
                  <a:gd name="connsiteY169" fmla="*/ 66553 h 606580"/>
                  <a:gd name="connsiteX170" fmla="*/ 115333 w 572779"/>
                  <a:gd name="connsiteY170" fmla="*/ 132875 h 606580"/>
                  <a:gd name="connsiteX171" fmla="*/ 114754 w 572779"/>
                  <a:gd name="connsiteY171" fmla="*/ 132875 h 606580"/>
                  <a:gd name="connsiteX172" fmla="*/ 50395 w 572779"/>
                  <a:gd name="connsiteY172" fmla="*/ 83133 h 606580"/>
                  <a:gd name="connsiteX173" fmla="*/ 48196 w 572779"/>
                  <a:gd name="connsiteY173" fmla="*/ 66322 h 606580"/>
                  <a:gd name="connsiteX174" fmla="*/ 114639 w 572779"/>
                  <a:gd name="connsiteY17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572779" h="606580">
                    <a:moveTo>
                      <a:pt x="435703" y="160183"/>
                    </a:moveTo>
                    <a:lnTo>
                      <a:pt x="479697" y="160183"/>
                    </a:lnTo>
                    <a:cubicBezTo>
                      <a:pt x="479639" y="160241"/>
                      <a:pt x="479639" y="160414"/>
                      <a:pt x="479581" y="160472"/>
                    </a:cubicBezTo>
                    <a:lnTo>
                      <a:pt x="479812" y="160472"/>
                    </a:lnTo>
                    <a:cubicBezTo>
                      <a:pt x="479407" y="161281"/>
                      <a:pt x="478713" y="162726"/>
                      <a:pt x="478713" y="162726"/>
                    </a:cubicBezTo>
                    <a:cubicBezTo>
                      <a:pt x="474834" y="170989"/>
                      <a:pt x="471245" y="178848"/>
                      <a:pt x="469682" y="187227"/>
                    </a:cubicBezTo>
                    <a:lnTo>
                      <a:pt x="474776" y="242470"/>
                    </a:lnTo>
                    <a:lnTo>
                      <a:pt x="494284" y="242470"/>
                    </a:lnTo>
                    <a:lnTo>
                      <a:pt x="510840" y="160183"/>
                    </a:lnTo>
                    <a:lnTo>
                      <a:pt x="527338" y="160183"/>
                    </a:lnTo>
                    <a:cubicBezTo>
                      <a:pt x="552345" y="160183"/>
                      <a:pt x="572663" y="180466"/>
                      <a:pt x="572779" y="205430"/>
                    </a:cubicBezTo>
                    <a:lnTo>
                      <a:pt x="572779" y="337413"/>
                    </a:lnTo>
                    <a:cubicBezTo>
                      <a:pt x="572779" y="362434"/>
                      <a:pt x="552519" y="382717"/>
                      <a:pt x="527396" y="382717"/>
                    </a:cubicBezTo>
                    <a:lnTo>
                      <a:pt x="521607" y="382717"/>
                    </a:lnTo>
                    <a:lnTo>
                      <a:pt x="521607" y="574624"/>
                    </a:lnTo>
                    <a:cubicBezTo>
                      <a:pt x="521607" y="592249"/>
                      <a:pt x="507251" y="606580"/>
                      <a:pt x="489595" y="606580"/>
                    </a:cubicBezTo>
                    <a:cubicBezTo>
                      <a:pt x="473155" y="606580"/>
                      <a:pt x="459552" y="594098"/>
                      <a:pt x="457815" y="578149"/>
                    </a:cubicBezTo>
                    <a:cubicBezTo>
                      <a:pt x="456021" y="594214"/>
                      <a:pt x="442417" y="606580"/>
                      <a:pt x="425978" y="606580"/>
                    </a:cubicBezTo>
                    <a:cubicBezTo>
                      <a:pt x="408322" y="606580"/>
                      <a:pt x="393966" y="592249"/>
                      <a:pt x="393966" y="574624"/>
                    </a:cubicBezTo>
                    <a:lnTo>
                      <a:pt x="393966" y="392541"/>
                    </a:lnTo>
                    <a:cubicBezTo>
                      <a:pt x="411506" y="380521"/>
                      <a:pt x="422967" y="360354"/>
                      <a:pt x="422967" y="337528"/>
                    </a:cubicBezTo>
                    <a:lnTo>
                      <a:pt x="422967" y="242528"/>
                    </a:lnTo>
                    <a:lnTo>
                      <a:pt x="440739" y="242528"/>
                    </a:lnTo>
                    <a:lnTo>
                      <a:pt x="445833" y="186996"/>
                    </a:lnTo>
                    <a:cubicBezTo>
                      <a:pt x="445659" y="186013"/>
                      <a:pt x="445428" y="184973"/>
                      <a:pt x="445196" y="183991"/>
                    </a:cubicBezTo>
                    <a:cubicBezTo>
                      <a:pt x="443459" y="176768"/>
                      <a:pt x="440276" y="169891"/>
                      <a:pt x="436860" y="162726"/>
                    </a:cubicBezTo>
                    <a:cubicBezTo>
                      <a:pt x="436860" y="162726"/>
                      <a:pt x="436166" y="161281"/>
                      <a:pt x="435818" y="160472"/>
                    </a:cubicBezTo>
                    <a:lnTo>
                      <a:pt x="435876" y="160472"/>
                    </a:lnTo>
                    <a:cubicBezTo>
                      <a:pt x="435818" y="160356"/>
                      <a:pt x="435818" y="160241"/>
                      <a:pt x="435703" y="160183"/>
                    </a:cubicBezTo>
                    <a:close/>
                    <a:moveTo>
                      <a:pt x="264349" y="160183"/>
                    </a:moveTo>
                    <a:lnTo>
                      <a:pt x="308327" y="160183"/>
                    </a:lnTo>
                    <a:cubicBezTo>
                      <a:pt x="308269" y="160241"/>
                      <a:pt x="308269" y="160414"/>
                      <a:pt x="308154" y="160472"/>
                    </a:cubicBezTo>
                    <a:lnTo>
                      <a:pt x="308385" y="160472"/>
                    </a:lnTo>
                    <a:cubicBezTo>
                      <a:pt x="308038" y="161281"/>
                      <a:pt x="307344" y="162726"/>
                      <a:pt x="307344" y="162726"/>
                    </a:cubicBezTo>
                    <a:cubicBezTo>
                      <a:pt x="303467" y="170989"/>
                      <a:pt x="299821" y="178848"/>
                      <a:pt x="298316" y="187227"/>
                    </a:cubicBezTo>
                    <a:lnTo>
                      <a:pt x="303409" y="242470"/>
                    </a:lnTo>
                    <a:lnTo>
                      <a:pt x="322910" y="242470"/>
                    </a:lnTo>
                    <a:lnTo>
                      <a:pt x="339401" y="160183"/>
                    </a:lnTo>
                    <a:lnTo>
                      <a:pt x="355951" y="160183"/>
                    </a:lnTo>
                    <a:cubicBezTo>
                      <a:pt x="380949" y="160183"/>
                      <a:pt x="401202" y="180466"/>
                      <a:pt x="401376" y="205430"/>
                    </a:cubicBezTo>
                    <a:lnTo>
                      <a:pt x="401376" y="337413"/>
                    </a:lnTo>
                    <a:cubicBezTo>
                      <a:pt x="401376" y="362434"/>
                      <a:pt x="381065" y="382717"/>
                      <a:pt x="356009" y="382717"/>
                    </a:cubicBezTo>
                    <a:lnTo>
                      <a:pt x="350222" y="382717"/>
                    </a:lnTo>
                    <a:lnTo>
                      <a:pt x="350222" y="574624"/>
                    </a:lnTo>
                    <a:cubicBezTo>
                      <a:pt x="350222" y="592249"/>
                      <a:pt x="335872" y="606580"/>
                      <a:pt x="318222" y="606580"/>
                    </a:cubicBezTo>
                    <a:cubicBezTo>
                      <a:pt x="301788" y="606580"/>
                      <a:pt x="288190" y="594098"/>
                      <a:pt x="286396" y="578149"/>
                    </a:cubicBezTo>
                    <a:cubicBezTo>
                      <a:pt x="284660" y="594214"/>
                      <a:pt x="271062" y="606580"/>
                      <a:pt x="254628" y="606580"/>
                    </a:cubicBezTo>
                    <a:cubicBezTo>
                      <a:pt x="236978" y="606580"/>
                      <a:pt x="222628" y="592249"/>
                      <a:pt x="222628" y="574624"/>
                    </a:cubicBezTo>
                    <a:lnTo>
                      <a:pt x="222628" y="382833"/>
                    </a:lnTo>
                    <a:lnTo>
                      <a:pt x="216841" y="382833"/>
                    </a:lnTo>
                    <a:cubicBezTo>
                      <a:pt x="191727" y="382833"/>
                      <a:pt x="171474" y="362608"/>
                      <a:pt x="171474" y="337528"/>
                    </a:cubicBezTo>
                    <a:lnTo>
                      <a:pt x="171474" y="205545"/>
                    </a:lnTo>
                    <a:cubicBezTo>
                      <a:pt x="171474" y="180524"/>
                      <a:pt x="191727" y="160241"/>
                      <a:pt x="216841" y="160241"/>
                    </a:cubicBezTo>
                    <a:lnTo>
                      <a:pt x="233333" y="160241"/>
                    </a:lnTo>
                    <a:lnTo>
                      <a:pt x="249825" y="242528"/>
                    </a:lnTo>
                    <a:lnTo>
                      <a:pt x="269383" y="242528"/>
                    </a:lnTo>
                    <a:lnTo>
                      <a:pt x="274476" y="186996"/>
                    </a:lnTo>
                    <a:cubicBezTo>
                      <a:pt x="274302" y="186013"/>
                      <a:pt x="274071" y="184973"/>
                      <a:pt x="273839" y="183991"/>
                    </a:cubicBezTo>
                    <a:cubicBezTo>
                      <a:pt x="272045" y="176768"/>
                      <a:pt x="268921" y="169891"/>
                      <a:pt x="265506" y="162726"/>
                    </a:cubicBezTo>
                    <a:cubicBezTo>
                      <a:pt x="265506" y="162726"/>
                      <a:pt x="264812" y="161281"/>
                      <a:pt x="264407" y="160472"/>
                    </a:cubicBezTo>
                    <a:lnTo>
                      <a:pt x="264523" y="160472"/>
                    </a:lnTo>
                    <a:cubicBezTo>
                      <a:pt x="264407" y="160356"/>
                      <a:pt x="264407" y="160241"/>
                      <a:pt x="264349" y="160183"/>
                    </a:cubicBezTo>
                    <a:close/>
                    <a:moveTo>
                      <a:pt x="92987" y="160183"/>
                    </a:moveTo>
                    <a:lnTo>
                      <a:pt x="136964" y="160183"/>
                    </a:lnTo>
                    <a:cubicBezTo>
                      <a:pt x="136848" y="160241"/>
                      <a:pt x="136848" y="160414"/>
                      <a:pt x="136791" y="160472"/>
                    </a:cubicBezTo>
                    <a:lnTo>
                      <a:pt x="137022" y="160472"/>
                    </a:lnTo>
                    <a:cubicBezTo>
                      <a:pt x="136617" y="161281"/>
                      <a:pt x="135923" y="162726"/>
                      <a:pt x="135923" y="162726"/>
                    </a:cubicBezTo>
                    <a:cubicBezTo>
                      <a:pt x="132104" y="170989"/>
                      <a:pt x="128458" y="178848"/>
                      <a:pt x="126896" y="187227"/>
                    </a:cubicBezTo>
                    <a:lnTo>
                      <a:pt x="131988" y="242470"/>
                    </a:lnTo>
                    <a:lnTo>
                      <a:pt x="149752" y="242470"/>
                    </a:lnTo>
                    <a:lnTo>
                      <a:pt x="149752" y="337471"/>
                    </a:lnTo>
                    <a:cubicBezTo>
                      <a:pt x="149752" y="360296"/>
                      <a:pt x="161267" y="380406"/>
                      <a:pt x="178742" y="392483"/>
                    </a:cubicBezTo>
                    <a:lnTo>
                      <a:pt x="178742" y="574624"/>
                    </a:lnTo>
                    <a:cubicBezTo>
                      <a:pt x="178742" y="592249"/>
                      <a:pt x="164392" y="606580"/>
                      <a:pt x="146743" y="606580"/>
                    </a:cubicBezTo>
                    <a:cubicBezTo>
                      <a:pt x="130310" y="606580"/>
                      <a:pt x="116712" y="594098"/>
                      <a:pt x="114976" y="578149"/>
                    </a:cubicBezTo>
                    <a:cubicBezTo>
                      <a:pt x="113182" y="594214"/>
                      <a:pt x="99584" y="606580"/>
                      <a:pt x="83151" y="606580"/>
                    </a:cubicBezTo>
                    <a:cubicBezTo>
                      <a:pt x="65502" y="606580"/>
                      <a:pt x="51152" y="592249"/>
                      <a:pt x="51152" y="574624"/>
                    </a:cubicBezTo>
                    <a:lnTo>
                      <a:pt x="51152" y="382833"/>
                    </a:lnTo>
                    <a:lnTo>
                      <a:pt x="45365" y="382833"/>
                    </a:lnTo>
                    <a:cubicBezTo>
                      <a:pt x="20310" y="382833"/>
                      <a:pt x="0" y="362608"/>
                      <a:pt x="0" y="337528"/>
                    </a:cubicBezTo>
                    <a:lnTo>
                      <a:pt x="0" y="205545"/>
                    </a:lnTo>
                    <a:cubicBezTo>
                      <a:pt x="0" y="180524"/>
                      <a:pt x="20310" y="160241"/>
                      <a:pt x="45365" y="160241"/>
                    </a:cubicBezTo>
                    <a:lnTo>
                      <a:pt x="61972" y="160241"/>
                    </a:lnTo>
                    <a:lnTo>
                      <a:pt x="78464" y="242528"/>
                    </a:lnTo>
                    <a:lnTo>
                      <a:pt x="97964" y="242528"/>
                    </a:lnTo>
                    <a:lnTo>
                      <a:pt x="103056" y="186996"/>
                    </a:lnTo>
                    <a:cubicBezTo>
                      <a:pt x="102940" y="186013"/>
                      <a:pt x="102709" y="184973"/>
                      <a:pt x="102477" y="183991"/>
                    </a:cubicBezTo>
                    <a:cubicBezTo>
                      <a:pt x="100683" y="176768"/>
                      <a:pt x="97501" y="169891"/>
                      <a:pt x="94145" y="162726"/>
                    </a:cubicBezTo>
                    <a:cubicBezTo>
                      <a:pt x="94145" y="162726"/>
                      <a:pt x="93450" y="161281"/>
                      <a:pt x="93045" y="160472"/>
                    </a:cubicBezTo>
                    <a:lnTo>
                      <a:pt x="93103" y="160472"/>
                    </a:lnTo>
                    <a:cubicBezTo>
                      <a:pt x="93045" y="160356"/>
                      <a:pt x="93045" y="160241"/>
                      <a:pt x="92987" y="160183"/>
                    </a:cubicBezTo>
                    <a:close/>
                    <a:moveTo>
                      <a:pt x="457411" y="751"/>
                    </a:moveTo>
                    <a:lnTo>
                      <a:pt x="458047" y="751"/>
                    </a:lnTo>
                    <a:cubicBezTo>
                      <a:pt x="488012" y="751"/>
                      <a:pt x="514158" y="20971"/>
                      <a:pt x="521621" y="49915"/>
                    </a:cubicBezTo>
                    <a:cubicBezTo>
                      <a:pt x="523009" y="55403"/>
                      <a:pt x="523761" y="61007"/>
                      <a:pt x="523761" y="66553"/>
                    </a:cubicBezTo>
                    <a:cubicBezTo>
                      <a:pt x="523761" y="102718"/>
                      <a:pt x="494317" y="132124"/>
                      <a:pt x="458105" y="132124"/>
                    </a:cubicBezTo>
                    <a:lnTo>
                      <a:pt x="457469" y="132124"/>
                    </a:lnTo>
                    <a:cubicBezTo>
                      <a:pt x="427504" y="132124"/>
                      <a:pt x="401358" y="111904"/>
                      <a:pt x="393895" y="82960"/>
                    </a:cubicBezTo>
                    <a:cubicBezTo>
                      <a:pt x="392507" y="77472"/>
                      <a:pt x="391755" y="71868"/>
                      <a:pt x="391755" y="66322"/>
                    </a:cubicBezTo>
                    <a:cubicBezTo>
                      <a:pt x="391755" y="30157"/>
                      <a:pt x="421199" y="751"/>
                      <a:pt x="457411" y="751"/>
                    </a:cubicBezTo>
                    <a:close/>
                    <a:moveTo>
                      <a:pt x="285868" y="751"/>
                    </a:moveTo>
                    <a:lnTo>
                      <a:pt x="286621" y="751"/>
                    </a:lnTo>
                    <a:cubicBezTo>
                      <a:pt x="316601" y="751"/>
                      <a:pt x="342761" y="20971"/>
                      <a:pt x="350227" y="49915"/>
                    </a:cubicBezTo>
                    <a:cubicBezTo>
                      <a:pt x="351674" y="55403"/>
                      <a:pt x="352369" y="61007"/>
                      <a:pt x="352369" y="66553"/>
                    </a:cubicBezTo>
                    <a:cubicBezTo>
                      <a:pt x="352369" y="102718"/>
                      <a:pt x="322909" y="132124"/>
                      <a:pt x="286736" y="132124"/>
                    </a:cubicBezTo>
                    <a:lnTo>
                      <a:pt x="286100" y="132124"/>
                    </a:lnTo>
                    <a:cubicBezTo>
                      <a:pt x="256119" y="132124"/>
                      <a:pt x="229959" y="111846"/>
                      <a:pt x="222493" y="82845"/>
                    </a:cubicBezTo>
                    <a:cubicBezTo>
                      <a:pt x="221046" y="77414"/>
                      <a:pt x="220351" y="71810"/>
                      <a:pt x="220351" y="66264"/>
                    </a:cubicBezTo>
                    <a:cubicBezTo>
                      <a:pt x="220351" y="30157"/>
                      <a:pt x="249753" y="751"/>
                      <a:pt x="285868" y="751"/>
                    </a:cubicBezTo>
                    <a:close/>
                    <a:moveTo>
                      <a:pt x="114639" y="751"/>
                    </a:moveTo>
                    <a:lnTo>
                      <a:pt x="115275" y="751"/>
                    </a:lnTo>
                    <a:cubicBezTo>
                      <a:pt x="145256" y="751"/>
                      <a:pt x="171416" y="20971"/>
                      <a:pt x="178882" y="49915"/>
                    </a:cubicBezTo>
                    <a:cubicBezTo>
                      <a:pt x="180329" y="55403"/>
                      <a:pt x="181024" y="61007"/>
                      <a:pt x="181024" y="66553"/>
                    </a:cubicBezTo>
                    <a:cubicBezTo>
                      <a:pt x="181024" y="102718"/>
                      <a:pt x="151564" y="132124"/>
                      <a:pt x="115333" y="132124"/>
                    </a:cubicBezTo>
                    <a:lnTo>
                      <a:pt x="114754" y="132124"/>
                    </a:lnTo>
                    <a:cubicBezTo>
                      <a:pt x="84774" y="132124"/>
                      <a:pt x="58614" y="111904"/>
                      <a:pt x="51148" y="82960"/>
                    </a:cubicBezTo>
                    <a:cubicBezTo>
                      <a:pt x="49701" y="77472"/>
                      <a:pt x="49006" y="71868"/>
                      <a:pt x="49006" y="66322"/>
                    </a:cubicBezTo>
                    <a:cubicBezTo>
                      <a:pt x="49006" y="30157"/>
                      <a:pt x="78466" y="751"/>
                      <a:pt x="114639" y="751"/>
                    </a:cubicBezTo>
                    <a:close/>
                    <a:moveTo>
                      <a:pt x="457410" y="423"/>
                    </a:moveTo>
                    <a:cubicBezTo>
                      <a:pt x="420880" y="423"/>
                      <a:pt x="391355" y="29894"/>
                      <a:pt x="391355" y="66356"/>
                    </a:cubicBezTo>
                    <a:cubicBezTo>
                      <a:pt x="391355" y="72135"/>
                      <a:pt x="392108" y="77740"/>
                      <a:pt x="393497" y="83056"/>
                    </a:cubicBezTo>
                    <a:cubicBezTo>
                      <a:pt x="400849" y="111487"/>
                      <a:pt x="426669" y="132521"/>
                      <a:pt x="457468" y="132521"/>
                    </a:cubicBezTo>
                    <a:lnTo>
                      <a:pt x="457815" y="132521"/>
                    </a:lnTo>
                    <a:lnTo>
                      <a:pt x="458104" y="132521"/>
                    </a:lnTo>
                    <a:cubicBezTo>
                      <a:pt x="494634" y="132521"/>
                      <a:pt x="524159" y="103050"/>
                      <a:pt x="524159" y="66587"/>
                    </a:cubicBezTo>
                    <a:cubicBezTo>
                      <a:pt x="524159" y="60809"/>
                      <a:pt x="523406" y="55204"/>
                      <a:pt x="522017" y="49887"/>
                    </a:cubicBezTo>
                    <a:cubicBezTo>
                      <a:pt x="514665" y="21457"/>
                      <a:pt x="488845" y="423"/>
                      <a:pt x="458046" y="423"/>
                    </a:cubicBezTo>
                    <a:lnTo>
                      <a:pt x="457699" y="423"/>
                    </a:lnTo>
                    <a:close/>
                    <a:moveTo>
                      <a:pt x="114646" y="423"/>
                    </a:moveTo>
                    <a:cubicBezTo>
                      <a:pt x="78190" y="423"/>
                      <a:pt x="48620" y="29894"/>
                      <a:pt x="48620" y="66356"/>
                    </a:cubicBezTo>
                    <a:cubicBezTo>
                      <a:pt x="48620" y="72135"/>
                      <a:pt x="49372" y="77740"/>
                      <a:pt x="50761" y="83056"/>
                    </a:cubicBezTo>
                    <a:cubicBezTo>
                      <a:pt x="58110" y="111487"/>
                      <a:pt x="83977" y="132521"/>
                      <a:pt x="114762" y="132521"/>
                    </a:cubicBezTo>
                    <a:lnTo>
                      <a:pt x="115051" y="132521"/>
                    </a:lnTo>
                    <a:lnTo>
                      <a:pt x="115340" y="132521"/>
                    </a:lnTo>
                    <a:cubicBezTo>
                      <a:pt x="151854" y="132521"/>
                      <a:pt x="181424" y="103050"/>
                      <a:pt x="181424" y="66587"/>
                    </a:cubicBezTo>
                    <a:cubicBezTo>
                      <a:pt x="181424" y="60809"/>
                      <a:pt x="180614" y="55204"/>
                      <a:pt x="179225" y="49887"/>
                    </a:cubicBezTo>
                    <a:cubicBezTo>
                      <a:pt x="171934" y="21457"/>
                      <a:pt x="146067" y="423"/>
                      <a:pt x="115282" y="423"/>
                    </a:cubicBezTo>
                    <a:lnTo>
                      <a:pt x="114993" y="423"/>
                    </a:lnTo>
                    <a:close/>
                    <a:moveTo>
                      <a:pt x="286036" y="397"/>
                    </a:moveTo>
                    <a:cubicBezTo>
                      <a:pt x="249522" y="282"/>
                      <a:pt x="219952" y="29874"/>
                      <a:pt x="219952" y="66286"/>
                    </a:cubicBezTo>
                    <a:cubicBezTo>
                      <a:pt x="219952" y="72066"/>
                      <a:pt x="220762" y="77672"/>
                      <a:pt x="222151" y="82990"/>
                    </a:cubicBezTo>
                    <a:cubicBezTo>
                      <a:pt x="229442" y="111484"/>
                      <a:pt x="255309" y="132522"/>
                      <a:pt x="286094" y="132522"/>
                    </a:cubicBezTo>
                    <a:lnTo>
                      <a:pt x="286383" y="132522"/>
                    </a:lnTo>
                    <a:lnTo>
                      <a:pt x="286730" y="132522"/>
                    </a:lnTo>
                    <a:cubicBezTo>
                      <a:pt x="323186" y="132522"/>
                      <a:pt x="352756" y="103045"/>
                      <a:pt x="352756" y="66575"/>
                    </a:cubicBezTo>
                    <a:cubicBezTo>
                      <a:pt x="352756" y="60796"/>
                      <a:pt x="352004" y="55189"/>
                      <a:pt x="350615" y="49872"/>
                    </a:cubicBezTo>
                    <a:cubicBezTo>
                      <a:pt x="343266" y="21436"/>
                      <a:pt x="317399" y="397"/>
                      <a:pt x="286614" y="397"/>
                    </a:cubicBezTo>
                    <a:lnTo>
                      <a:pt x="286325" y="397"/>
                    </a:lnTo>
                    <a:close/>
                    <a:moveTo>
                      <a:pt x="457411" y="0"/>
                    </a:moveTo>
                    <a:lnTo>
                      <a:pt x="458047" y="0"/>
                    </a:lnTo>
                    <a:cubicBezTo>
                      <a:pt x="488359" y="0"/>
                      <a:pt x="514795" y="20451"/>
                      <a:pt x="522315" y="49741"/>
                    </a:cubicBezTo>
                    <a:cubicBezTo>
                      <a:pt x="523761" y="55230"/>
                      <a:pt x="524513" y="60891"/>
                      <a:pt x="524513" y="66553"/>
                    </a:cubicBezTo>
                    <a:cubicBezTo>
                      <a:pt x="524513" y="103122"/>
                      <a:pt x="494722" y="132875"/>
                      <a:pt x="458105" y="132875"/>
                    </a:cubicBezTo>
                    <a:lnTo>
                      <a:pt x="457469" y="132875"/>
                    </a:lnTo>
                    <a:cubicBezTo>
                      <a:pt x="427157" y="132875"/>
                      <a:pt x="400721" y="112424"/>
                      <a:pt x="393201" y="83133"/>
                    </a:cubicBezTo>
                    <a:cubicBezTo>
                      <a:pt x="391755" y="77645"/>
                      <a:pt x="391003" y="71983"/>
                      <a:pt x="391003" y="66322"/>
                    </a:cubicBezTo>
                    <a:cubicBezTo>
                      <a:pt x="391003" y="29752"/>
                      <a:pt x="420794" y="0"/>
                      <a:pt x="457411" y="0"/>
                    </a:cubicBezTo>
                    <a:close/>
                    <a:moveTo>
                      <a:pt x="285868" y="0"/>
                    </a:moveTo>
                    <a:lnTo>
                      <a:pt x="286621" y="0"/>
                    </a:lnTo>
                    <a:cubicBezTo>
                      <a:pt x="316948" y="0"/>
                      <a:pt x="343456" y="20451"/>
                      <a:pt x="350980" y="49741"/>
                    </a:cubicBezTo>
                    <a:cubicBezTo>
                      <a:pt x="352427" y="55287"/>
                      <a:pt x="353179" y="60891"/>
                      <a:pt x="353179" y="66553"/>
                    </a:cubicBezTo>
                    <a:cubicBezTo>
                      <a:pt x="353179" y="103122"/>
                      <a:pt x="323372" y="132875"/>
                      <a:pt x="286736" y="132875"/>
                    </a:cubicBezTo>
                    <a:lnTo>
                      <a:pt x="286100" y="132875"/>
                    </a:lnTo>
                    <a:cubicBezTo>
                      <a:pt x="255772" y="132875"/>
                      <a:pt x="229322" y="112366"/>
                      <a:pt x="221740" y="83076"/>
                    </a:cubicBezTo>
                    <a:cubicBezTo>
                      <a:pt x="220294" y="77530"/>
                      <a:pt x="219599" y="71868"/>
                      <a:pt x="219599" y="66264"/>
                    </a:cubicBezTo>
                    <a:cubicBezTo>
                      <a:pt x="219599" y="29695"/>
                      <a:pt x="249348" y="0"/>
                      <a:pt x="285868" y="0"/>
                    </a:cubicBezTo>
                    <a:close/>
                    <a:moveTo>
                      <a:pt x="114639" y="0"/>
                    </a:moveTo>
                    <a:lnTo>
                      <a:pt x="115275" y="0"/>
                    </a:lnTo>
                    <a:cubicBezTo>
                      <a:pt x="145603" y="0"/>
                      <a:pt x="172053" y="20451"/>
                      <a:pt x="179635" y="49741"/>
                    </a:cubicBezTo>
                    <a:cubicBezTo>
                      <a:pt x="181081" y="55230"/>
                      <a:pt x="181776" y="60891"/>
                      <a:pt x="181776" y="66553"/>
                    </a:cubicBezTo>
                    <a:cubicBezTo>
                      <a:pt x="181776" y="103122"/>
                      <a:pt x="151969" y="132875"/>
                      <a:pt x="115333" y="132875"/>
                    </a:cubicBezTo>
                    <a:lnTo>
                      <a:pt x="114754" y="132875"/>
                    </a:lnTo>
                    <a:cubicBezTo>
                      <a:pt x="84427" y="132875"/>
                      <a:pt x="57919" y="112424"/>
                      <a:pt x="50395" y="83133"/>
                    </a:cubicBezTo>
                    <a:cubicBezTo>
                      <a:pt x="48948" y="77645"/>
                      <a:pt x="48196" y="71983"/>
                      <a:pt x="48196" y="66322"/>
                    </a:cubicBezTo>
                    <a:cubicBezTo>
                      <a:pt x="48196" y="29752"/>
                      <a:pt x="78003" y="0"/>
                      <a:pt x="1146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ïṥļïḑè">
                <a:extLst>
                  <a:ext uri="{FF2B5EF4-FFF2-40B4-BE49-F238E27FC236}">
                    <a16:creationId xmlns:a16="http://schemas.microsoft.com/office/drawing/2014/main" xmlns="" id="{46047085-1ACE-4DE3-8157-A093510F6A46}"/>
                  </a:ext>
                </a:extLst>
              </p:cNvPr>
              <p:cNvSpPr txBox="1"/>
              <p:nvPr/>
            </p:nvSpPr>
            <p:spPr>
              <a:xfrm>
                <a:off x="9022795" y="5630147"/>
                <a:ext cx="2496105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5" name="iṩlïḍè">
                <a:extLst>
                  <a:ext uri="{FF2B5EF4-FFF2-40B4-BE49-F238E27FC236}">
                    <a16:creationId xmlns:a16="http://schemas.microsoft.com/office/drawing/2014/main" xmlns="" id="{A2263034-E937-4E38-AEED-C8350654F7F3}"/>
                  </a:ext>
                </a:extLst>
              </p:cNvPr>
              <p:cNvSpPr/>
              <p:nvPr/>
            </p:nvSpPr>
            <p:spPr>
              <a:xfrm>
                <a:off x="9022795" y="5233670"/>
                <a:ext cx="2496105" cy="396477"/>
              </a:xfrm>
              <a:prstGeom prst="rect">
                <a:avLst/>
              </a:prstGeom>
            </p:spPr>
            <p:txBody>
              <a:bodyPr wrap="non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987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5D9E491-AEEC-43E5-8A56-913D6E422556}"/>
              </a:ext>
            </a:extLst>
          </p:cNvPr>
          <p:cNvGrpSpPr/>
          <p:nvPr/>
        </p:nvGrpSpPr>
        <p:grpSpPr>
          <a:xfrm>
            <a:off x="3988537" y="1992612"/>
            <a:ext cx="4065986" cy="1766747"/>
            <a:chOff x="2855913" y="-477838"/>
            <a:chExt cx="5757862" cy="2501900"/>
          </a:xfrm>
          <a:solidFill>
            <a:schemeClr val="accent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88470A08-89B7-4F93-9663-05F1A90790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CBAA3E80-6E27-4EC2-8894-0321DCDF75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8B5A6CF0-691F-475E-AA68-95B141604B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23F1BBB6-FF5B-4D57-8F33-8AA5406344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xmlns="" id="{BE3942CF-5D49-44EB-94CA-7988AB43E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605C88C-C49F-4DF2-AD2D-23AA92823FEA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669926" y="5965852"/>
            <a:ext cx="425767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FCEC7AC-E9E0-47A4-AB6C-E46952B5F32E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7264400" y="5965852"/>
            <a:ext cx="4256088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02D3EE-B3DB-4E38-9410-1B2D0904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F47207-0BDD-4613-9E39-84610F38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C6CE88-0C7A-4D14-8A1C-90584A04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63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32A535-7AA2-46DA-B067-E8CBFB9DCF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6" name="íṥḷíḋe">
              <a:extLst>
                <a:ext uri="{FF2B5EF4-FFF2-40B4-BE49-F238E27FC236}">
                  <a16:creationId xmlns:a16="http://schemas.microsoft.com/office/drawing/2014/main" xmlns="" id="{BAFB7AFB-DF8A-4C3D-9DD0-76D44A2B4C82}"/>
                </a:ext>
              </a:extLst>
            </p:cNvPr>
            <p:cNvSpPr txBox="1"/>
            <p:nvPr/>
          </p:nvSpPr>
          <p:spPr>
            <a:xfrm>
              <a:off x="673100" y="3216002"/>
              <a:ext cx="10845800" cy="4555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ctr">
                <a:buSzPct val="25000"/>
              </a:pPr>
              <a:endParaRPr lang="de-DE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îśḷiḍè">
              <a:extLst>
                <a:ext uri="{FF2B5EF4-FFF2-40B4-BE49-F238E27FC236}">
                  <a16:creationId xmlns:a16="http://schemas.microsoft.com/office/drawing/2014/main" xmlns="" id="{ABE58CB8-BB5D-47F5-B989-168EECA053F1}"/>
                </a:ext>
              </a:extLst>
            </p:cNvPr>
            <p:cNvGrpSpPr/>
            <p:nvPr/>
          </p:nvGrpSpPr>
          <p:grpSpPr>
            <a:xfrm>
              <a:off x="1359950" y="2938419"/>
              <a:ext cx="1010722" cy="1010722"/>
              <a:chOff x="1359950" y="2938419"/>
              <a:chExt cx="1010722" cy="1010722"/>
            </a:xfrm>
          </p:grpSpPr>
          <p:sp>
            <p:nvSpPr>
              <p:cNvPr id="31" name="iṧļïḍè">
                <a:extLst>
                  <a:ext uri="{FF2B5EF4-FFF2-40B4-BE49-F238E27FC236}">
                    <a16:creationId xmlns:a16="http://schemas.microsoft.com/office/drawing/2014/main" xmlns="" id="{E729BDDD-06CF-4BF5-A534-4DED560DF682}"/>
                  </a:ext>
                </a:extLst>
              </p:cNvPr>
              <p:cNvSpPr/>
              <p:nvPr/>
            </p:nvSpPr>
            <p:spPr>
              <a:xfrm>
                <a:off x="1359950" y="2938419"/>
                <a:ext cx="1010722" cy="10107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íṣlîḍè">
                <a:extLst>
                  <a:ext uri="{FF2B5EF4-FFF2-40B4-BE49-F238E27FC236}">
                    <a16:creationId xmlns:a16="http://schemas.microsoft.com/office/drawing/2014/main" xmlns="" id="{F3858FC6-1920-432D-8A33-FE71F42BBD61}"/>
                  </a:ext>
                </a:extLst>
              </p:cNvPr>
              <p:cNvSpPr/>
              <p:nvPr/>
            </p:nvSpPr>
            <p:spPr bwMode="auto">
              <a:xfrm>
                <a:off x="1611577" y="3199760"/>
                <a:ext cx="507467" cy="488041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işḷïḓé">
              <a:extLst>
                <a:ext uri="{FF2B5EF4-FFF2-40B4-BE49-F238E27FC236}">
                  <a16:creationId xmlns:a16="http://schemas.microsoft.com/office/drawing/2014/main" xmlns="" id="{6C797E2B-46A6-4C49-87C2-EFE2C32CC6ED}"/>
                </a:ext>
              </a:extLst>
            </p:cNvPr>
            <p:cNvSpPr txBox="1"/>
            <p:nvPr/>
          </p:nvSpPr>
          <p:spPr>
            <a:xfrm>
              <a:off x="673100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01.Text here</a:t>
              </a:r>
            </a:p>
          </p:txBody>
        </p:sp>
        <p:sp>
          <p:nvSpPr>
            <p:cNvPr id="9" name="íṧľiďe">
              <a:extLst>
                <a:ext uri="{FF2B5EF4-FFF2-40B4-BE49-F238E27FC236}">
                  <a16:creationId xmlns:a16="http://schemas.microsoft.com/office/drawing/2014/main" xmlns="" id="{FB19D0EA-2DE1-423C-8F28-B5B2A4A72797}"/>
                </a:ext>
              </a:extLst>
            </p:cNvPr>
            <p:cNvSpPr/>
            <p:nvPr/>
          </p:nvSpPr>
          <p:spPr>
            <a:xfrm>
              <a:off x="4180409" y="2938419"/>
              <a:ext cx="1010722" cy="101072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Sļîḍe">
              <a:extLst>
                <a:ext uri="{FF2B5EF4-FFF2-40B4-BE49-F238E27FC236}">
                  <a16:creationId xmlns:a16="http://schemas.microsoft.com/office/drawing/2014/main" xmlns="" id="{44210FC5-2454-455D-81C3-3267C2F5B7F5}"/>
                </a:ext>
              </a:extLst>
            </p:cNvPr>
            <p:cNvSpPr/>
            <p:nvPr/>
          </p:nvSpPr>
          <p:spPr bwMode="auto">
            <a:xfrm>
              <a:off x="4432036" y="3214975"/>
              <a:ext cx="507467" cy="45761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Sḻïḑé">
              <a:extLst>
                <a:ext uri="{FF2B5EF4-FFF2-40B4-BE49-F238E27FC236}">
                  <a16:creationId xmlns:a16="http://schemas.microsoft.com/office/drawing/2014/main" xmlns="" id="{C19A7A8A-9F39-4A5E-A99D-CD1872723460}"/>
                </a:ext>
              </a:extLst>
            </p:cNvPr>
            <p:cNvSpPr txBox="1"/>
            <p:nvPr/>
          </p:nvSpPr>
          <p:spPr>
            <a:xfrm>
              <a:off x="3493559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02.Text here</a:t>
              </a:r>
            </a:p>
          </p:txBody>
        </p:sp>
        <p:sp>
          <p:nvSpPr>
            <p:cNvPr id="12" name="ïşľiḑe">
              <a:extLst>
                <a:ext uri="{FF2B5EF4-FFF2-40B4-BE49-F238E27FC236}">
                  <a16:creationId xmlns:a16="http://schemas.microsoft.com/office/drawing/2014/main" xmlns="" id="{F42B6978-A343-4A74-9432-4486161A1D80}"/>
                </a:ext>
              </a:extLst>
            </p:cNvPr>
            <p:cNvSpPr/>
            <p:nvPr/>
          </p:nvSpPr>
          <p:spPr>
            <a:xfrm>
              <a:off x="7000868" y="2938419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ïsḷîḍê">
              <a:extLst>
                <a:ext uri="{FF2B5EF4-FFF2-40B4-BE49-F238E27FC236}">
                  <a16:creationId xmlns:a16="http://schemas.microsoft.com/office/drawing/2014/main" xmlns="" id="{25D0D6C2-2907-4D94-AA90-C9B0C09F6C40}"/>
                </a:ext>
              </a:extLst>
            </p:cNvPr>
            <p:cNvSpPr/>
            <p:nvPr/>
          </p:nvSpPr>
          <p:spPr bwMode="auto">
            <a:xfrm>
              <a:off x="7252495" y="3199760"/>
              <a:ext cx="507467" cy="48804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ïṩḷidè">
              <a:extLst>
                <a:ext uri="{FF2B5EF4-FFF2-40B4-BE49-F238E27FC236}">
                  <a16:creationId xmlns:a16="http://schemas.microsoft.com/office/drawing/2014/main" xmlns="" id="{A145BB5E-4A8B-45FF-B3C9-52C79A216ED4}"/>
                </a:ext>
              </a:extLst>
            </p:cNvPr>
            <p:cNvSpPr txBox="1"/>
            <p:nvPr/>
          </p:nvSpPr>
          <p:spPr>
            <a:xfrm>
              <a:off x="6314018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03.Text here</a:t>
              </a:r>
            </a:p>
          </p:txBody>
        </p:sp>
        <p:sp>
          <p:nvSpPr>
            <p:cNvPr id="15" name="îsḻíḓè">
              <a:extLst>
                <a:ext uri="{FF2B5EF4-FFF2-40B4-BE49-F238E27FC236}">
                  <a16:creationId xmlns:a16="http://schemas.microsoft.com/office/drawing/2014/main" xmlns="" id="{05093767-855C-419C-A59D-5D8A0E7684A7}"/>
                </a:ext>
              </a:extLst>
            </p:cNvPr>
            <p:cNvSpPr/>
            <p:nvPr/>
          </p:nvSpPr>
          <p:spPr>
            <a:xfrm>
              <a:off x="9821326" y="2938419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îṣliḋè">
              <a:extLst>
                <a:ext uri="{FF2B5EF4-FFF2-40B4-BE49-F238E27FC236}">
                  <a16:creationId xmlns:a16="http://schemas.microsoft.com/office/drawing/2014/main" xmlns="" id="{07CC05FE-30CD-4132-9117-EB95DEABF1D6}"/>
                </a:ext>
              </a:extLst>
            </p:cNvPr>
            <p:cNvSpPr/>
            <p:nvPr/>
          </p:nvSpPr>
          <p:spPr bwMode="auto">
            <a:xfrm>
              <a:off x="10072953" y="3214595"/>
              <a:ext cx="507467" cy="458372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ṡlidé">
              <a:extLst>
                <a:ext uri="{FF2B5EF4-FFF2-40B4-BE49-F238E27FC236}">
                  <a16:creationId xmlns:a16="http://schemas.microsoft.com/office/drawing/2014/main" xmlns="" id="{2ECCDC38-89FE-439E-A565-CA0E8DAB8941}"/>
                </a:ext>
              </a:extLst>
            </p:cNvPr>
            <p:cNvSpPr txBox="1"/>
            <p:nvPr/>
          </p:nvSpPr>
          <p:spPr>
            <a:xfrm>
              <a:off x="9134476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04.Text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AA7E2FB-D41D-4C01-B340-897E3D33A067}"/>
                </a:ext>
              </a:extLst>
            </p:cNvPr>
            <p:cNvCxnSpPr>
              <a:cxnSpLocks/>
              <a:stCxn id="26" idx="0"/>
              <a:endCxn id="8" idx="2"/>
            </p:cNvCxnSpPr>
            <p:nvPr/>
          </p:nvCxnSpPr>
          <p:spPr>
            <a:xfrm flipV="1">
              <a:off x="1865312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5723A9B-B5CD-46F6-A94D-881D1A4AD92A}"/>
                </a:ext>
              </a:extLst>
            </p:cNvPr>
            <p:cNvCxnSpPr>
              <a:cxnSpLocks/>
              <a:stCxn id="23" idx="0"/>
              <a:endCxn id="11" idx="2"/>
            </p:cNvCxnSpPr>
            <p:nvPr/>
          </p:nvCxnSpPr>
          <p:spPr>
            <a:xfrm flipV="1">
              <a:off x="4685771" y="4465764"/>
              <a:ext cx="0" cy="1809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DEB4881-3702-449E-89DA-450A3200854E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>
              <a:off x="7506230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A6DB733-ADA3-4B8E-A480-28F006ED3EAC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10326688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ślíḋê">
              <a:extLst>
                <a:ext uri="{FF2B5EF4-FFF2-40B4-BE49-F238E27FC236}">
                  <a16:creationId xmlns:a16="http://schemas.microsoft.com/office/drawing/2014/main" xmlns="" id="{D46B4C5F-6AD4-4CF2-A641-8EFE102BC8B2}"/>
                </a:ext>
              </a:extLst>
            </p:cNvPr>
            <p:cNvSpPr txBox="1"/>
            <p:nvPr/>
          </p:nvSpPr>
          <p:spPr>
            <a:xfrm>
              <a:off x="673100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3" name="íŝļïďê">
              <a:extLst>
                <a:ext uri="{FF2B5EF4-FFF2-40B4-BE49-F238E27FC236}">
                  <a16:creationId xmlns:a16="http://schemas.microsoft.com/office/drawing/2014/main" xmlns="" id="{6FA9B381-050B-469A-BD3A-672AEE241320}"/>
                </a:ext>
              </a:extLst>
            </p:cNvPr>
            <p:cNvSpPr txBox="1"/>
            <p:nvPr/>
          </p:nvSpPr>
          <p:spPr>
            <a:xfrm>
              <a:off x="3493559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íṡ1îḋé">
              <a:extLst>
                <a:ext uri="{FF2B5EF4-FFF2-40B4-BE49-F238E27FC236}">
                  <a16:creationId xmlns:a16="http://schemas.microsoft.com/office/drawing/2014/main" xmlns="" id="{CC42B422-EFC2-45AC-AA00-EEEE4728A5D1}"/>
                </a:ext>
              </a:extLst>
            </p:cNvPr>
            <p:cNvSpPr txBox="1"/>
            <p:nvPr/>
          </p:nvSpPr>
          <p:spPr>
            <a:xfrm>
              <a:off x="6314018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5" name="îṥlïḑê">
              <a:extLst>
                <a:ext uri="{FF2B5EF4-FFF2-40B4-BE49-F238E27FC236}">
                  <a16:creationId xmlns:a16="http://schemas.microsoft.com/office/drawing/2014/main" xmlns="" id="{185AA095-FC54-40D1-BA84-577160D9EC37}"/>
                </a:ext>
              </a:extLst>
            </p:cNvPr>
            <p:cNvSpPr txBox="1"/>
            <p:nvPr/>
          </p:nvSpPr>
          <p:spPr>
            <a:xfrm>
              <a:off x="9134476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6" name="ïṧḻídê">
              <a:extLst>
                <a:ext uri="{FF2B5EF4-FFF2-40B4-BE49-F238E27FC236}">
                  <a16:creationId xmlns:a16="http://schemas.microsoft.com/office/drawing/2014/main" xmlns="" id="{D0BAB2CE-29DF-49B6-BD92-C9BF669B71D2}"/>
                </a:ext>
              </a:extLst>
            </p:cNvPr>
            <p:cNvSpPr txBox="1"/>
            <p:nvPr/>
          </p:nvSpPr>
          <p:spPr>
            <a:xfrm>
              <a:off x="673100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7" name="íṣľiďé">
              <a:extLst>
                <a:ext uri="{FF2B5EF4-FFF2-40B4-BE49-F238E27FC236}">
                  <a16:creationId xmlns:a16="http://schemas.microsoft.com/office/drawing/2014/main" xmlns="" id="{AE420903-17A3-434E-B688-EF6E76EE6364}"/>
                </a:ext>
              </a:extLst>
            </p:cNvPr>
            <p:cNvSpPr txBox="1"/>
            <p:nvPr/>
          </p:nvSpPr>
          <p:spPr>
            <a:xfrm>
              <a:off x="6314018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8" name="iṡḻiďe">
              <a:extLst>
                <a:ext uri="{FF2B5EF4-FFF2-40B4-BE49-F238E27FC236}">
                  <a16:creationId xmlns:a16="http://schemas.microsoft.com/office/drawing/2014/main" xmlns="" id="{0BC8CBA7-AB9C-445C-A9E9-2DCB0ED324DE}"/>
                </a:ext>
              </a:extLst>
            </p:cNvPr>
            <p:cNvSpPr txBox="1"/>
            <p:nvPr/>
          </p:nvSpPr>
          <p:spPr>
            <a:xfrm>
              <a:off x="9134476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9" name="ïšḷíḑê">
              <a:extLst>
                <a:ext uri="{FF2B5EF4-FFF2-40B4-BE49-F238E27FC236}">
                  <a16:creationId xmlns:a16="http://schemas.microsoft.com/office/drawing/2014/main" xmlns="" id="{72728ED7-4A86-438C-BBEC-5B546D6754DD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30" name="išlïḑé">
              <a:extLst>
                <a:ext uri="{FF2B5EF4-FFF2-40B4-BE49-F238E27FC236}">
                  <a16:creationId xmlns:a16="http://schemas.microsoft.com/office/drawing/2014/main" xmlns="" id="{D12575AA-60FD-4E45-9313-954767A1B7A0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16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5248" y="3553968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4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9C1E76-AD3F-44BF-9A75-C38DBCC8B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87D272-F758-4A70-8969-D6CE76FE2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65321D-06A3-4536-8792-9575FC086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6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06EEAB-16F6-4201-8CAA-35B411D50A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192" y="1578546"/>
            <a:ext cx="10846296" cy="4066668"/>
            <a:chOff x="674192" y="1578546"/>
            <a:chExt cx="10846296" cy="4066668"/>
          </a:xfrm>
        </p:grpSpPr>
        <p:sp>
          <p:nvSpPr>
            <p:cNvPr id="6" name="ïşļîḋè">
              <a:extLst>
                <a:ext uri="{FF2B5EF4-FFF2-40B4-BE49-F238E27FC236}">
                  <a16:creationId xmlns:a16="http://schemas.microsoft.com/office/drawing/2014/main" xmlns="" id="{33942AEB-7468-4226-A579-C393A258C336}"/>
                </a:ext>
              </a:extLst>
            </p:cNvPr>
            <p:cNvSpPr/>
            <p:nvPr/>
          </p:nvSpPr>
          <p:spPr>
            <a:xfrm>
              <a:off x="4427220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S</a:t>
              </a:r>
              <a:endParaRPr lang="zh-CN" altLang="en-US" sz="3200" b="1" dirty="0"/>
            </a:p>
          </p:txBody>
        </p:sp>
        <p:sp>
          <p:nvSpPr>
            <p:cNvPr id="7" name="íṡļíḍê">
              <a:extLst>
                <a:ext uri="{FF2B5EF4-FFF2-40B4-BE49-F238E27FC236}">
                  <a16:creationId xmlns:a16="http://schemas.microsoft.com/office/drawing/2014/main" xmlns="" id="{D127B3A7-0DFC-4879-9CCA-A7A2534BEF20}"/>
                </a:ext>
              </a:extLst>
            </p:cNvPr>
            <p:cNvSpPr/>
            <p:nvPr/>
          </p:nvSpPr>
          <p:spPr>
            <a:xfrm>
              <a:off x="6164436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W</a:t>
              </a:r>
              <a:endParaRPr lang="zh-CN" altLang="en-US" sz="3200" b="1" dirty="0"/>
            </a:p>
          </p:txBody>
        </p:sp>
        <p:sp>
          <p:nvSpPr>
            <p:cNvPr id="8" name="îṩļidé">
              <a:extLst>
                <a:ext uri="{FF2B5EF4-FFF2-40B4-BE49-F238E27FC236}">
                  <a16:creationId xmlns:a16="http://schemas.microsoft.com/office/drawing/2014/main" xmlns="" id="{CF12FEB3-2424-4CC5-A916-AF5A5F4C2FF9}"/>
                </a:ext>
              </a:extLst>
            </p:cNvPr>
            <p:cNvSpPr/>
            <p:nvPr/>
          </p:nvSpPr>
          <p:spPr>
            <a:xfrm>
              <a:off x="4427220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O</a:t>
              </a:r>
              <a:endParaRPr lang="zh-CN" altLang="en-US" sz="3200" b="1" dirty="0"/>
            </a:p>
          </p:txBody>
        </p:sp>
        <p:sp>
          <p:nvSpPr>
            <p:cNvPr id="9" name="iṩ1iḋe">
              <a:extLst>
                <a:ext uri="{FF2B5EF4-FFF2-40B4-BE49-F238E27FC236}">
                  <a16:creationId xmlns:a16="http://schemas.microsoft.com/office/drawing/2014/main" xmlns="" id="{EFD2C8FF-08AF-4BE5-BE52-D0E375588605}"/>
                </a:ext>
              </a:extLst>
            </p:cNvPr>
            <p:cNvSpPr/>
            <p:nvPr/>
          </p:nvSpPr>
          <p:spPr>
            <a:xfrm>
              <a:off x="6164436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T</a:t>
              </a:r>
              <a:endParaRPr lang="zh-CN" altLang="en-US" sz="3200" b="1" dirty="0"/>
            </a:p>
          </p:txBody>
        </p:sp>
        <p:sp>
          <p:nvSpPr>
            <p:cNvPr id="10" name="ïŝ1ïḑé">
              <a:extLst>
                <a:ext uri="{FF2B5EF4-FFF2-40B4-BE49-F238E27FC236}">
                  <a16:creationId xmlns:a16="http://schemas.microsoft.com/office/drawing/2014/main" xmlns="" id="{C1C07A3E-15AF-4A3B-A4E2-779B8E8C4C9D}"/>
                </a:ext>
              </a:extLst>
            </p:cNvPr>
            <p:cNvSpPr/>
            <p:nvPr/>
          </p:nvSpPr>
          <p:spPr>
            <a:xfrm>
              <a:off x="674192" y="1578546"/>
              <a:ext cx="375302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iṥḷïḍè">
              <a:extLst>
                <a:ext uri="{FF2B5EF4-FFF2-40B4-BE49-F238E27FC236}">
                  <a16:creationId xmlns:a16="http://schemas.microsoft.com/office/drawing/2014/main" xmlns="" id="{4DD20F48-EDB7-47BD-A16B-CAF70DE0830B}"/>
                </a:ext>
              </a:extLst>
            </p:cNvPr>
            <p:cNvGrpSpPr/>
            <p:nvPr/>
          </p:nvGrpSpPr>
          <p:grpSpPr>
            <a:xfrm>
              <a:off x="674192" y="2725121"/>
              <a:ext cx="3608702" cy="1773518"/>
              <a:chOff x="669925" y="2917274"/>
              <a:chExt cx="4273550" cy="1773518"/>
            </a:xfrm>
          </p:grpSpPr>
          <p:sp>
            <p:nvSpPr>
              <p:cNvPr id="16" name="ïSḻíḍê">
                <a:extLst>
                  <a:ext uri="{FF2B5EF4-FFF2-40B4-BE49-F238E27FC236}">
                    <a16:creationId xmlns:a16="http://schemas.microsoft.com/office/drawing/2014/main" xmlns="" id="{0F03D565-3D12-42E3-BF2D-35749ED2D68B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ísļîďè">
                <a:extLst>
                  <a:ext uri="{FF2B5EF4-FFF2-40B4-BE49-F238E27FC236}">
                    <a16:creationId xmlns:a16="http://schemas.microsoft.com/office/drawing/2014/main" xmlns="" id="{39881E15-7444-4D7D-A300-E09C8F6A41C6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íšľíde">
              <a:extLst>
                <a:ext uri="{FF2B5EF4-FFF2-40B4-BE49-F238E27FC236}">
                  <a16:creationId xmlns:a16="http://schemas.microsoft.com/office/drawing/2014/main" xmlns="" id="{D9951AD4-EA73-4C69-AF06-613897CF8379}"/>
                </a:ext>
              </a:extLst>
            </p:cNvPr>
            <p:cNvSpPr/>
            <p:nvPr/>
          </p:nvSpPr>
          <p:spPr>
            <a:xfrm flipH="1">
              <a:off x="7764780" y="1578546"/>
              <a:ext cx="375570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ïś1îḓe">
              <a:extLst>
                <a:ext uri="{FF2B5EF4-FFF2-40B4-BE49-F238E27FC236}">
                  <a16:creationId xmlns:a16="http://schemas.microsoft.com/office/drawing/2014/main" xmlns="" id="{F76EBDE1-10FD-4962-9233-6108CADDF685}"/>
                </a:ext>
              </a:extLst>
            </p:cNvPr>
            <p:cNvGrpSpPr/>
            <p:nvPr/>
          </p:nvGrpSpPr>
          <p:grpSpPr>
            <a:xfrm>
              <a:off x="7911786" y="2725121"/>
              <a:ext cx="3608702" cy="1773518"/>
              <a:chOff x="669925" y="2917274"/>
              <a:chExt cx="4273550" cy="1773518"/>
            </a:xfrm>
          </p:grpSpPr>
          <p:sp>
            <p:nvSpPr>
              <p:cNvPr id="14" name="ïś1iďê">
                <a:extLst>
                  <a:ext uri="{FF2B5EF4-FFF2-40B4-BE49-F238E27FC236}">
                    <a16:creationId xmlns:a16="http://schemas.microsoft.com/office/drawing/2014/main" xmlns="" id="{80AA71C2-E4D7-495C-A403-40E236EFD5D1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ŝḷíďé">
                <a:extLst>
                  <a:ext uri="{FF2B5EF4-FFF2-40B4-BE49-F238E27FC236}">
                    <a16:creationId xmlns:a16="http://schemas.microsoft.com/office/drawing/2014/main" xmlns="" id="{043EB0F6-E81A-4C97-8DE2-E291FF039C9C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113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D0B3F-AC9D-485A-AD01-AFF8E158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5765AE-9750-4075-9125-123967744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B49B65-4541-4D78-AD7E-C0C3218E6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01364E-A227-4910-A93A-090BE2D25F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ṣḷïdé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iŝļïḓè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îṡļiď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íš1idé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liḍè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îṡľiḓ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ṡḷïḓ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ïśļidè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ṣ1íḓé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ṧľîde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ïsļîḑ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ŝlîḍé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Sľiḋè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86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4DE655-F935-4863-A17D-D79D7092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968F1F-6FC5-459B-8339-0E8FAA491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D8E3E8-A528-41D8-BC38-3206BFB3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64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67E217-EF67-4237-A4F7-659739F5FE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938"/>
            <a:ext cx="10854087" cy="5027224"/>
            <a:chOff x="669925" y="1124938"/>
            <a:chExt cx="10854087" cy="5027224"/>
          </a:xfrm>
        </p:grpSpPr>
        <p:sp>
          <p:nvSpPr>
            <p:cNvPr id="6" name="ïşḻïḓê">
              <a:extLst>
                <a:ext uri="{FF2B5EF4-FFF2-40B4-BE49-F238E27FC236}">
                  <a16:creationId xmlns:a16="http://schemas.microsoft.com/office/drawing/2014/main" xmlns="" id="{0F4811F5-410F-4701-B90C-320E5B977427}"/>
                </a:ext>
              </a:extLst>
            </p:cNvPr>
            <p:cNvSpPr/>
            <p:nvPr/>
          </p:nvSpPr>
          <p:spPr>
            <a:xfrm rot="16200000">
              <a:off x="4390527" y="1286718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ṩḻïḋe">
              <a:extLst>
                <a:ext uri="{FF2B5EF4-FFF2-40B4-BE49-F238E27FC236}">
                  <a16:creationId xmlns:a16="http://schemas.microsoft.com/office/drawing/2014/main" xmlns="" id="{70CCC1BF-E2A8-4F3A-A09C-181639DECE34}"/>
                </a:ext>
              </a:extLst>
            </p:cNvPr>
            <p:cNvSpPr/>
            <p:nvPr/>
          </p:nvSpPr>
          <p:spPr>
            <a:xfrm rot="16200000">
              <a:off x="4390527" y="3514052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ṡḷíďè">
              <a:extLst>
                <a:ext uri="{FF2B5EF4-FFF2-40B4-BE49-F238E27FC236}">
                  <a16:creationId xmlns:a16="http://schemas.microsoft.com/office/drawing/2014/main" xmlns="" id="{56D755B7-6947-472E-BE09-2A36BAB01F1E}"/>
                </a:ext>
              </a:extLst>
            </p:cNvPr>
            <p:cNvGrpSpPr/>
            <p:nvPr/>
          </p:nvGrpSpPr>
          <p:grpSpPr>
            <a:xfrm>
              <a:off x="6096000" y="2059555"/>
              <a:ext cx="1543693" cy="4092607"/>
              <a:chOff x="6096000" y="2059555"/>
              <a:chExt cx="1543693" cy="4092607"/>
            </a:xfrm>
          </p:grpSpPr>
          <p:sp>
            <p:nvSpPr>
              <p:cNvPr id="31" name="ï$ľîḑe">
                <a:extLst>
                  <a:ext uri="{FF2B5EF4-FFF2-40B4-BE49-F238E27FC236}">
                    <a16:creationId xmlns:a16="http://schemas.microsoft.com/office/drawing/2014/main" xmlns="" id="{1129F0CB-0CA6-4875-A892-21324CDB0A10}"/>
                  </a:ext>
                </a:extLst>
              </p:cNvPr>
              <p:cNvSpPr/>
              <p:nvPr/>
            </p:nvSpPr>
            <p:spPr>
              <a:xfrm rot="5400000" flipH="1">
                <a:off x="5934220" y="2221335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ïş1ïďe">
                <a:extLst>
                  <a:ext uri="{FF2B5EF4-FFF2-40B4-BE49-F238E27FC236}">
                    <a16:creationId xmlns:a16="http://schemas.microsoft.com/office/drawing/2014/main" xmlns="" id="{543BD8C9-AAB8-4E64-8E14-2F589C6CFA63}"/>
                  </a:ext>
                </a:extLst>
              </p:cNvPr>
              <p:cNvSpPr/>
              <p:nvPr/>
            </p:nvSpPr>
            <p:spPr>
              <a:xfrm rot="5400000" flipH="1">
                <a:off x="5934220" y="4446689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îṥ1ïďé">
              <a:extLst>
                <a:ext uri="{FF2B5EF4-FFF2-40B4-BE49-F238E27FC236}">
                  <a16:creationId xmlns:a16="http://schemas.microsoft.com/office/drawing/2014/main" xmlns="" id="{A4ED6731-F6B2-4180-AE49-86463A702382}"/>
                </a:ext>
              </a:extLst>
            </p:cNvPr>
            <p:cNvSpPr/>
            <p:nvPr/>
          </p:nvSpPr>
          <p:spPr bwMode="auto">
            <a:xfrm>
              <a:off x="5123221" y="4092597"/>
              <a:ext cx="401864" cy="3866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ḻiḍè">
              <a:extLst>
                <a:ext uri="{FF2B5EF4-FFF2-40B4-BE49-F238E27FC236}">
                  <a16:creationId xmlns:a16="http://schemas.microsoft.com/office/drawing/2014/main" xmlns="" id="{745AA078-E589-49ED-8BBA-30C78D51E89B}"/>
                </a:ext>
              </a:extLst>
            </p:cNvPr>
            <p:cNvSpPr/>
            <p:nvPr/>
          </p:nvSpPr>
          <p:spPr bwMode="auto">
            <a:xfrm>
              <a:off x="6666917" y="2792628"/>
              <a:ext cx="401858" cy="4011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íšḷîḍé">
              <a:extLst>
                <a:ext uri="{FF2B5EF4-FFF2-40B4-BE49-F238E27FC236}">
                  <a16:creationId xmlns:a16="http://schemas.microsoft.com/office/drawing/2014/main" xmlns="" id="{45CE8B76-6B60-4A63-88A9-7D1E53897717}"/>
                </a:ext>
              </a:extLst>
            </p:cNvPr>
            <p:cNvSpPr/>
            <p:nvPr/>
          </p:nvSpPr>
          <p:spPr bwMode="auto">
            <a:xfrm>
              <a:off x="5123224" y="1865326"/>
              <a:ext cx="401858" cy="3864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ïṧ1îḓé">
              <a:extLst>
                <a:ext uri="{FF2B5EF4-FFF2-40B4-BE49-F238E27FC236}">
                  <a16:creationId xmlns:a16="http://schemas.microsoft.com/office/drawing/2014/main" xmlns="" id="{2BF9D032-9D97-43E7-A452-39D9F95E979B}"/>
                </a:ext>
              </a:extLst>
            </p:cNvPr>
            <p:cNvSpPr/>
            <p:nvPr/>
          </p:nvSpPr>
          <p:spPr bwMode="auto">
            <a:xfrm>
              <a:off x="6642818" y="5036395"/>
              <a:ext cx="450058" cy="3642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iṣľîḋè">
              <a:extLst>
                <a:ext uri="{FF2B5EF4-FFF2-40B4-BE49-F238E27FC236}">
                  <a16:creationId xmlns:a16="http://schemas.microsoft.com/office/drawing/2014/main" xmlns="" id="{4B491B76-4B57-4FC7-A314-C88853844C49}"/>
                </a:ext>
              </a:extLst>
            </p:cNvPr>
            <p:cNvGrpSpPr/>
            <p:nvPr/>
          </p:nvGrpSpPr>
          <p:grpSpPr>
            <a:xfrm>
              <a:off x="669925" y="3729954"/>
              <a:ext cx="3285153" cy="1111889"/>
              <a:chOff x="669926" y="4886849"/>
              <a:chExt cx="3131158" cy="1111889"/>
            </a:xfrm>
          </p:grpSpPr>
          <p:sp>
            <p:nvSpPr>
              <p:cNvPr id="29" name="išlíďe">
                <a:extLst>
                  <a:ext uri="{FF2B5EF4-FFF2-40B4-BE49-F238E27FC236}">
                    <a16:creationId xmlns:a16="http://schemas.microsoft.com/office/drawing/2014/main" xmlns="" id="{E25C91AB-C644-4D4B-A820-E061CB4FCE82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ş1îḋè">
                <a:extLst>
                  <a:ext uri="{FF2B5EF4-FFF2-40B4-BE49-F238E27FC236}">
                    <a16:creationId xmlns:a16="http://schemas.microsoft.com/office/drawing/2014/main" xmlns="" id="{67949EBC-5366-46A9-B090-AFA8A6A1B589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ľîďê">
              <a:extLst>
                <a:ext uri="{FF2B5EF4-FFF2-40B4-BE49-F238E27FC236}">
                  <a16:creationId xmlns:a16="http://schemas.microsoft.com/office/drawing/2014/main" xmlns="" id="{699651D3-893E-4E96-B6BF-D89F03FC83A5}"/>
                </a:ext>
              </a:extLst>
            </p:cNvPr>
            <p:cNvGrpSpPr/>
            <p:nvPr/>
          </p:nvGrpSpPr>
          <p:grpSpPr>
            <a:xfrm>
              <a:off x="673571" y="1502620"/>
              <a:ext cx="3285153" cy="1111889"/>
              <a:chOff x="669926" y="4886849"/>
              <a:chExt cx="3131158" cy="1111889"/>
            </a:xfrm>
          </p:grpSpPr>
          <p:sp>
            <p:nvSpPr>
              <p:cNvPr id="27" name="ïṥľiḍe">
                <a:extLst>
                  <a:ext uri="{FF2B5EF4-FFF2-40B4-BE49-F238E27FC236}">
                    <a16:creationId xmlns:a16="http://schemas.microsoft.com/office/drawing/2014/main" xmlns="" id="{AAE32FE0-9DE4-4F55-A251-C93580932578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ḷiḋé">
                <a:extLst>
                  <a:ext uri="{FF2B5EF4-FFF2-40B4-BE49-F238E27FC236}">
                    <a16:creationId xmlns:a16="http://schemas.microsoft.com/office/drawing/2014/main" xmlns="" id="{0471D6D2-8C0F-4BED-ADF1-CD8210D79BDB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A1D2DE2-08BC-4788-9F22-02FC60B1EF3B}"/>
                </a:ext>
              </a:extLst>
            </p:cNvPr>
            <p:cNvCxnSpPr/>
            <p:nvPr/>
          </p:nvCxnSpPr>
          <p:spPr>
            <a:xfrm>
              <a:off x="669925" y="3193734"/>
              <a:ext cx="34230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ḻídè">
              <a:extLst>
                <a:ext uri="{FF2B5EF4-FFF2-40B4-BE49-F238E27FC236}">
                  <a16:creationId xmlns:a16="http://schemas.microsoft.com/office/drawing/2014/main" xmlns="" id="{52CD3FF3-A996-4FE1-8858-EED16858EAB0}"/>
                </a:ext>
              </a:extLst>
            </p:cNvPr>
            <p:cNvGrpSpPr/>
            <p:nvPr/>
          </p:nvGrpSpPr>
          <p:grpSpPr>
            <a:xfrm>
              <a:off x="8210606" y="4663581"/>
              <a:ext cx="3309878" cy="1111889"/>
              <a:chOff x="669925" y="4886849"/>
              <a:chExt cx="3262606" cy="1111889"/>
            </a:xfrm>
          </p:grpSpPr>
          <p:sp>
            <p:nvSpPr>
              <p:cNvPr id="25" name="isļíde">
                <a:extLst>
                  <a:ext uri="{FF2B5EF4-FFF2-40B4-BE49-F238E27FC236}">
                    <a16:creationId xmlns:a16="http://schemas.microsoft.com/office/drawing/2014/main" xmlns="" id="{17EBA93E-E542-4309-9958-FBF6D7FC256C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şḷîḓe">
                <a:extLst>
                  <a:ext uri="{FF2B5EF4-FFF2-40B4-BE49-F238E27FC236}">
                    <a16:creationId xmlns:a16="http://schemas.microsoft.com/office/drawing/2014/main" xmlns="" id="{05CDA673-DDB4-458A-BD85-3349C75D1D0D}"/>
                  </a:ext>
                </a:extLst>
              </p:cNvPr>
              <p:cNvSpPr txBox="1"/>
              <p:nvPr/>
            </p:nvSpPr>
            <p:spPr bwMode="auto">
              <a:xfrm>
                <a:off x="669925" y="4886849"/>
                <a:ext cx="326260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$líďè">
              <a:extLst>
                <a:ext uri="{FF2B5EF4-FFF2-40B4-BE49-F238E27FC236}">
                  <a16:creationId xmlns:a16="http://schemas.microsoft.com/office/drawing/2014/main" xmlns="" id="{C7BC37CE-1795-4295-8775-9217A84B7E29}"/>
                </a:ext>
              </a:extLst>
            </p:cNvPr>
            <p:cNvGrpSpPr/>
            <p:nvPr/>
          </p:nvGrpSpPr>
          <p:grpSpPr>
            <a:xfrm>
              <a:off x="8214132" y="2436247"/>
              <a:ext cx="3309880" cy="1111889"/>
              <a:chOff x="669925" y="4886849"/>
              <a:chExt cx="3262608" cy="1111889"/>
            </a:xfrm>
          </p:grpSpPr>
          <p:sp>
            <p:nvSpPr>
              <p:cNvPr id="23" name="íSlïdè">
                <a:extLst>
                  <a:ext uri="{FF2B5EF4-FFF2-40B4-BE49-F238E27FC236}">
                    <a16:creationId xmlns:a16="http://schemas.microsoft.com/office/drawing/2014/main" xmlns="" id="{AE46CD39-268F-4172-8F30-FDC7CAF663DE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ṧļîḓê">
                <a:extLst>
                  <a:ext uri="{FF2B5EF4-FFF2-40B4-BE49-F238E27FC236}">
                    <a16:creationId xmlns:a16="http://schemas.microsoft.com/office/drawing/2014/main" xmlns="" id="{93201E58-003B-471D-AAA9-60699DE281CF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2626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FC17EDD-8E45-4A6F-9C07-4DAD7310250D}"/>
                </a:ext>
              </a:extLst>
            </p:cNvPr>
            <p:cNvCxnSpPr/>
            <p:nvPr/>
          </p:nvCxnSpPr>
          <p:spPr>
            <a:xfrm>
              <a:off x="8210607" y="4127361"/>
              <a:ext cx="330987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ṣľïḑe">
              <a:extLst>
                <a:ext uri="{FF2B5EF4-FFF2-40B4-BE49-F238E27FC236}">
                  <a16:creationId xmlns:a16="http://schemas.microsoft.com/office/drawing/2014/main" xmlns="" id="{F2B2328D-2DB9-4ED2-A074-D574F256079F}"/>
                </a:ext>
              </a:extLst>
            </p:cNvPr>
            <p:cNvSpPr/>
            <p:nvPr/>
          </p:nvSpPr>
          <p:spPr>
            <a:xfrm>
              <a:off x="4040289" y="174289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1</a:t>
              </a:r>
              <a:endParaRPr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îşļîdé">
              <a:extLst>
                <a:ext uri="{FF2B5EF4-FFF2-40B4-BE49-F238E27FC236}">
                  <a16:creationId xmlns:a16="http://schemas.microsoft.com/office/drawing/2014/main" xmlns="" id="{829F984C-12DA-4FB9-B1DA-66DB952543CC}"/>
                </a:ext>
              </a:extLst>
            </p:cNvPr>
            <p:cNvSpPr/>
            <p:nvPr/>
          </p:nvSpPr>
          <p:spPr>
            <a:xfrm>
              <a:off x="4040289" y="3970232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1" name="îṣḻïḑè">
              <a:extLst>
                <a:ext uri="{FF2B5EF4-FFF2-40B4-BE49-F238E27FC236}">
                  <a16:creationId xmlns:a16="http://schemas.microsoft.com/office/drawing/2014/main" xmlns="" id="{0D4BB045-BED0-4C92-8A4F-70E465DC34A3}"/>
                </a:ext>
              </a:extLst>
            </p:cNvPr>
            <p:cNvSpPr/>
            <p:nvPr/>
          </p:nvSpPr>
          <p:spPr>
            <a:xfrm>
              <a:off x="7528090" y="2676525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îṡḷíďè">
              <a:extLst>
                <a:ext uri="{FF2B5EF4-FFF2-40B4-BE49-F238E27FC236}">
                  <a16:creationId xmlns:a16="http://schemas.microsoft.com/office/drawing/2014/main" xmlns="" id="{3A1EA82F-DC21-41FC-97EC-E1838513C60B}"/>
                </a:ext>
              </a:extLst>
            </p:cNvPr>
            <p:cNvSpPr/>
            <p:nvPr/>
          </p:nvSpPr>
          <p:spPr>
            <a:xfrm>
              <a:off x="7528090" y="490286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4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EB7C06-8550-4CAC-BE66-0156B7AF3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7AA703-207D-4044-BD9B-11DF22C1A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0DDF644-D872-46FC-8F9D-798E39CF7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6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46387F-E297-4A57-8B50-D2DB4694F1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65526" y="1347572"/>
            <a:ext cx="7860947" cy="4581956"/>
            <a:chOff x="2165526" y="1347572"/>
            <a:chExt cx="7860947" cy="4581956"/>
          </a:xfrm>
        </p:grpSpPr>
        <p:sp>
          <p:nvSpPr>
            <p:cNvPr id="6" name="îṩ1îḑe">
              <a:extLst>
                <a:ext uri="{FF2B5EF4-FFF2-40B4-BE49-F238E27FC236}">
                  <a16:creationId xmlns:a16="http://schemas.microsoft.com/office/drawing/2014/main" xmlns="" id="{C47B2905-7F8E-4CAC-9956-6B41CFF6F7E4}"/>
                </a:ext>
              </a:extLst>
            </p:cNvPr>
            <p:cNvSpPr/>
            <p:nvPr/>
          </p:nvSpPr>
          <p:spPr>
            <a:xfrm flipV="1">
              <a:off x="2253473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iṥḷîḍé">
              <a:extLst>
                <a:ext uri="{FF2B5EF4-FFF2-40B4-BE49-F238E27FC236}">
                  <a16:creationId xmlns:a16="http://schemas.microsoft.com/office/drawing/2014/main" xmlns="" id="{8276C0F2-13BF-430B-95E2-A54CB09C56CE}"/>
                </a:ext>
              </a:extLst>
            </p:cNvPr>
            <p:cNvSpPr/>
            <p:nvPr/>
          </p:nvSpPr>
          <p:spPr>
            <a:xfrm>
              <a:off x="4173777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íṧḷïḑe">
              <a:extLst>
                <a:ext uri="{FF2B5EF4-FFF2-40B4-BE49-F238E27FC236}">
                  <a16:creationId xmlns:a16="http://schemas.microsoft.com/office/drawing/2014/main" xmlns="" id="{BBB48190-9E1B-46DE-8F6B-DA98A8754A7B}"/>
                </a:ext>
              </a:extLst>
            </p:cNvPr>
            <p:cNvSpPr/>
            <p:nvPr/>
          </p:nvSpPr>
          <p:spPr>
            <a:xfrm flipV="1">
              <a:off x="6094082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Sḷïďe">
              <a:extLst>
                <a:ext uri="{FF2B5EF4-FFF2-40B4-BE49-F238E27FC236}">
                  <a16:creationId xmlns:a16="http://schemas.microsoft.com/office/drawing/2014/main" xmlns="" id="{484B624F-678E-4956-A909-51B4FAD1024B}"/>
                </a:ext>
              </a:extLst>
            </p:cNvPr>
            <p:cNvSpPr/>
            <p:nvPr/>
          </p:nvSpPr>
          <p:spPr>
            <a:xfrm>
              <a:off x="8012418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A7BE6EE-73DE-4DB1-BDA8-1904E0DBFE5A}"/>
                </a:ext>
              </a:extLst>
            </p:cNvPr>
            <p:cNvCxnSpPr/>
            <p:nvPr/>
          </p:nvCxnSpPr>
          <p:spPr>
            <a:xfrm flipV="1">
              <a:off x="4173777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9211696-A505-474B-A1CA-563A026F3B8F}"/>
                </a:ext>
              </a:extLst>
            </p:cNvPr>
            <p:cNvCxnSpPr/>
            <p:nvPr/>
          </p:nvCxnSpPr>
          <p:spPr>
            <a:xfrm flipV="1">
              <a:off x="6094082" y="3182372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160A218-24CC-4FA3-BC1F-36DB0897C2FF}"/>
                </a:ext>
              </a:extLst>
            </p:cNvPr>
            <p:cNvCxnSpPr/>
            <p:nvPr/>
          </p:nvCxnSpPr>
          <p:spPr>
            <a:xfrm flipV="1">
              <a:off x="8012418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ṩlidê">
              <a:extLst>
                <a:ext uri="{FF2B5EF4-FFF2-40B4-BE49-F238E27FC236}">
                  <a16:creationId xmlns:a16="http://schemas.microsoft.com/office/drawing/2014/main" xmlns="" id="{72B8AF2D-389D-40A3-86AE-18A9B8B0AAF5}"/>
                </a:ext>
              </a:extLst>
            </p:cNvPr>
            <p:cNvSpPr/>
            <p:nvPr/>
          </p:nvSpPr>
          <p:spPr>
            <a:xfrm>
              <a:off x="2452441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4" name="iSḷidè">
              <a:extLst>
                <a:ext uri="{FF2B5EF4-FFF2-40B4-BE49-F238E27FC236}">
                  <a16:creationId xmlns:a16="http://schemas.microsoft.com/office/drawing/2014/main" xmlns="" id="{D640B1DC-5CA3-4A97-8ADF-FE6A044FFA98}"/>
                </a:ext>
              </a:extLst>
            </p:cNvPr>
            <p:cNvSpPr/>
            <p:nvPr/>
          </p:nvSpPr>
          <p:spPr>
            <a:xfrm>
              <a:off x="4372889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5" name="íṥḷîḍè">
              <a:extLst>
                <a:ext uri="{FF2B5EF4-FFF2-40B4-BE49-F238E27FC236}">
                  <a16:creationId xmlns:a16="http://schemas.microsoft.com/office/drawing/2014/main" xmlns="" id="{FF9D6EFB-E085-4228-88D6-47D9772046D8}"/>
                </a:ext>
              </a:extLst>
            </p:cNvPr>
            <p:cNvSpPr/>
            <p:nvPr/>
          </p:nvSpPr>
          <p:spPr>
            <a:xfrm>
              <a:off x="6307896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6" name="ïṧlïḋê">
              <a:extLst>
                <a:ext uri="{FF2B5EF4-FFF2-40B4-BE49-F238E27FC236}">
                  <a16:creationId xmlns:a16="http://schemas.microsoft.com/office/drawing/2014/main" xmlns="" id="{5C6B9A97-E2FC-44BD-A5ED-364CABAEFE3F}"/>
                </a:ext>
              </a:extLst>
            </p:cNvPr>
            <p:cNvSpPr/>
            <p:nvPr/>
          </p:nvSpPr>
          <p:spPr>
            <a:xfrm>
              <a:off x="8228344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7" name="íṧ1ídè">
              <a:extLst>
                <a:ext uri="{FF2B5EF4-FFF2-40B4-BE49-F238E27FC236}">
                  <a16:creationId xmlns:a16="http://schemas.microsoft.com/office/drawing/2014/main" xmlns="" id="{5BDB1251-399A-4F9F-ADC3-3E44B6E487E1}"/>
                </a:ext>
              </a:extLst>
            </p:cNvPr>
            <p:cNvSpPr/>
            <p:nvPr/>
          </p:nvSpPr>
          <p:spPr bwMode="auto">
            <a:xfrm>
              <a:off x="8730220" y="2943423"/>
              <a:ext cx="516360" cy="4967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îšļiḑe">
              <a:extLst>
                <a:ext uri="{FF2B5EF4-FFF2-40B4-BE49-F238E27FC236}">
                  <a16:creationId xmlns:a16="http://schemas.microsoft.com/office/drawing/2014/main" xmlns="" id="{4A2E2C59-0562-46C1-9B11-FB7FDA711F2E}"/>
                </a:ext>
              </a:extLst>
            </p:cNvPr>
            <p:cNvSpPr/>
            <p:nvPr/>
          </p:nvSpPr>
          <p:spPr bwMode="auto">
            <a:xfrm>
              <a:off x="4877985" y="2937316"/>
              <a:ext cx="509920" cy="5089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ïšľïḍè">
              <a:extLst>
                <a:ext uri="{FF2B5EF4-FFF2-40B4-BE49-F238E27FC236}">
                  <a16:creationId xmlns:a16="http://schemas.microsoft.com/office/drawing/2014/main" xmlns="" id="{A326FC13-4F5C-4BAB-BD2D-B2C7B2B8D5A8}"/>
                </a:ext>
              </a:extLst>
            </p:cNvPr>
            <p:cNvSpPr/>
            <p:nvPr/>
          </p:nvSpPr>
          <p:spPr bwMode="auto">
            <a:xfrm>
              <a:off x="6789191" y="3800008"/>
              <a:ext cx="557522" cy="573420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ïSḷíḍe">
              <a:extLst>
                <a:ext uri="{FF2B5EF4-FFF2-40B4-BE49-F238E27FC236}">
                  <a16:creationId xmlns:a16="http://schemas.microsoft.com/office/drawing/2014/main" xmlns="" id="{BE6EF65F-B22F-4A65-914C-D736B285E3EC}"/>
                </a:ext>
              </a:extLst>
            </p:cNvPr>
            <p:cNvSpPr/>
            <p:nvPr/>
          </p:nvSpPr>
          <p:spPr bwMode="auto">
            <a:xfrm>
              <a:off x="2962662" y="3832330"/>
              <a:ext cx="499670" cy="48054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í$ľîḍe">
              <a:extLst>
                <a:ext uri="{FF2B5EF4-FFF2-40B4-BE49-F238E27FC236}">
                  <a16:creationId xmlns:a16="http://schemas.microsoft.com/office/drawing/2014/main" xmlns="" id="{5407DD31-D946-49B0-B57C-D07E78783FE7}"/>
                </a:ext>
              </a:extLst>
            </p:cNvPr>
            <p:cNvGrpSpPr/>
            <p:nvPr/>
          </p:nvGrpSpPr>
          <p:grpSpPr>
            <a:xfrm>
              <a:off x="2165526" y="1347572"/>
              <a:ext cx="2107807" cy="1111889"/>
              <a:chOff x="673100" y="1237334"/>
              <a:chExt cx="3228944" cy="1111889"/>
            </a:xfrm>
          </p:grpSpPr>
          <p:sp>
            <p:nvSpPr>
              <p:cNvPr id="31" name="íṩḷíďe">
                <a:extLst>
                  <a:ext uri="{FF2B5EF4-FFF2-40B4-BE49-F238E27FC236}">
                    <a16:creationId xmlns:a16="http://schemas.microsoft.com/office/drawing/2014/main" xmlns="" id="{E5B3ADCC-4464-4720-AE34-6F2BDBF07BB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ï$lîḓè">
                <a:extLst>
                  <a:ext uri="{FF2B5EF4-FFF2-40B4-BE49-F238E27FC236}">
                    <a16:creationId xmlns:a16="http://schemas.microsoft.com/office/drawing/2014/main" xmlns="" id="{4FF7A74E-487A-4ED0-9150-7A44AF8C7FB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iŝļiḑê">
              <a:extLst>
                <a:ext uri="{FF2B5EF4-FFF2-40B4-BE49-F238E27FC236}">
                  <a16:creationId xmlns:a16="http://schemas.microsoft.com/office/drawing/2014/main" xmlns="" id="{3FC30174-196C-4FA3-A6C8-FF92D03E81EA}"/>
                </a:ext>
              </a:extLst>
            </p:cNvPr>
            <p:cNvGrpSpPr/>
            <p:nvPr/>
          </p:nvGrpSpPr>
          <p:grpSpPr>
            <a:xfrm>
              <a:off x="4079041" y="4817639"/>
              <a:ext cx="2107807" cy="1111889"/>
              <a:chOff x="4081943" y="4823989"/>
              <a:chExt cx="2107807" cy="1111889"/>
            </a:xfrm>
          </p:grpSpPr>
          <p:sp>
            <p:nvSpPr>
              <p:cNvPr id="29" name="îṥ1îḓe">
                <a:extLst>
                  <a:ext uri="{FF2B5EF4-FFF2-40B4-BE49-F238E27FC236}">
                    <a16:creationId xmlns:a16="http://schemas.microsoft.com/office/drawing/2014/main" xmlns="" id="{396D021D-B190-4496-A0EE-71435A12B76B}"/>
                  </a:ext>
                </a:extLst>
              </p:cNvPr>
              <p:cNvSpPr/>
              <p:nvPr/>
            </p:nvSpPr>
            <p:spPr bwMode="auto">
              <a:xfrm>
                <a:off x="4081943" y="5211587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ṡḻîďé">
                <a:extLst>
                  <a:ext uri="{FF2B5EF4-FFF2-40B4-BE49-F238E27FC236}">
                    <a16:creationId xmlns:a16="http://schemas.microsoft.com/office/drawing/2014/main" xmlns="" id="{D51AA50A-75CD-4122-B56B-1FED520C6602}"/>
                  </a:ext>
                </a:extLst>
              </p:cNvPr>
              <p:cNvSpPr txBox="1"/>
              <p:nvPr/>
            </p:nvSpPr>
            <p:spPr bwMode="auto">
              <a:xfrm>
                <a:off x="4081943" y="4823989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ïš1iḍé">
              <a:extLst>
                <a:ext uri="{FF2B5EF4-FFF2-40B4-BE49-F238E27FC236}">
                  <a16:creationId xmlns:a16="http://schemas.microsoft.com/office/drawing/2014/main" xmlns="" id="{7F7BC51A-7A3A-435A-9C16-D837E7C0A0C5}"/>
                </a:ext>
              </a:extLst>
            </p:cNvPr>
            <p:cNvGrpSpPr/>
            <p:nvPr/>
          </p:nvGrpSpPr>
          <p:grpSpPr>
            <a:xfrm>
              <a:off x="7918666" y="4817639"/>
              <a:ext cx="2107807" cy="1111889"/>
              <a:chOff x="673100" y="1237334"/>
              <a:chExt cx="3228944" cy="1111889"/>
            </a:xfrm>
          </p:grpSpPr>
          <p:sp>
            <p:nvSpPr>
              <p:cNvPr id="27" name="ïşlïde">
                <a:extLst>
                  <a:ext uri="{FF2B5EF4-FFF2-40B4-BE49-F238E27FC236}">
                    <a16:creationId xmlns:a16="http://schemas.microsoft.com/office/drawing/2014/main" xmlns="" id="{1DA25FC7-B155-46CC-B935-FBA1D9F5E16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sľidé">
                <a:extLst>
                  <a:ext uri="{FF2B5EF4-FFF2-40B4-BE49-F238E27FC236}">
                    <a16:creationId xmlns:a16="http://schemas.microsoft.com/office/drawing/2014/main" xmlns="" id="{EB5F340C-C618-473D-8921-F6B87E6FDD4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ṣļíďé">
              <a:extLst>
                <a:ext uri="{FF2B5EF4-FFF2-40B4-BE49-F238E27FC236}">
                  <a16:creationId xmlns:a16="http://schemas.microsoft.com/office/drawing/2014/main" xmlns="" id="{20518670-F93B-4572-87E8-DEDBFF1ED105}"/>
                </a:ext>
              </a:extLst>
            </p:cNvPr>
            <p:cNvGrpSpPr/>
            <p:nvPr/>
          </p:nvGrpSpPr>
          <p:grpSpPr>
            <a:xfrm>
              <a:off x="5999347" y="1347572"/>
              <a:ext cx="2107807" cy="1111889"/>
              <a:chOff x="6010752" y="1353922"/>
              <a:chExt cx="2107807" cy="1111889"/>
            </a:xfrm>
          </p:grpSpPr>
          <p:sp>
            <p:nvSpPr>
              <p:cNvPr id="25" name="îSḻíḋè">
                <a:extLst>
                  <a:ext uri="{FF2B5EF4-FFF2-40B4-BE49-F238E27FC236}">
                    <a16:creationId xmlns:a16="http://schemas.microsoft.com/office/drawing/2014/main" xmlns="" id="{7845DDCD-5874-46C5-9FC8-AE251723F314}"/>
                  </a:ext>
                </a:extLst>
              </p:cNvPr>
              <p:cNvSpPr/>
              <p:nvPr/>
            </p:nvSpPr>
            <p:spPr bwMode="auto">
              <a:xfrm>
                <a:off x="6010752" y="1741520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ś1iḋê">
                <a:extLst>
                  <a:ext uri="{FF2B5EF4-FFF2-40B4-BE49-F238E27FC236}">
                    <a16:creationId xmlns:a16="http://schemas.microsoft.com/office/drawing/2014/main" xmlns="" id="{4F52E995-F212-48AE-A018-5E08570E0149}"/>
                  </a:ext>
                </a:extLst>
              </p:cNvPr>
              <p:cNvSpPr txBox="1"/>
              <p:nvPr/>
            </p:nvSpPr>
            <p:spPr bwMode="auto">
              <a:xfrm>
                <a:off x="6010752" y="1353922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52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4C0DD6-DABB-410B-9572-160605AFC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C57338-F3DC-43D2-8D63-5B9FC5AB7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84AE67-54C1-4E50-B1B0-BE591FBB0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35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4A3D6F4-3E22-442C-8F41-C922D4AA62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82291"/>
            <a:ext cx="10858500" cy="2912685"/>
            <a:chOff x="660400" y="2182291"/>
            <a:chExt cx="10858500" cy="2912685"/>
          </a:xfrm>
        </p:grpSpPr>
        <p:sp>
          <p:nvSpPr>
            <p:cNvPr id="6" name="iŝḷïďe">
              <a:extLst>
                <a:ext uri="{FF2B5EF4-FFF2-40B4-BE49-F238E27FC236}">
                  <a16:creationId xmlns:a16="http://schemas.microsoft.com/office/drawing/2014/main" xmlns="" id="{524941FC-B592-47AB-94E0-A9B59C39FB52}"/>
                </a:ext>
              </a:extLst>
            </p:cNvPr>
            <p:cNvSpPr/>
            <p:nvPr/>
          </p:nvSpPr>
          <p:spPr>
            <a:xfrm>
              <a:off x="660400" y="3501008"/>
              <a:ext cx="10858500" cy="4056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7" name="ïṡliḋè">
              <a:extLst>
                <a:ext uri="{FF2B5EF4-FFF2-40B4-BE49-F238E27FC236}">
                  <a16:creationId xmlns:a16="http://schemas.microsoft.com/office/drawing/2014/main" xmlns="" id="{74E55435-26B0-4486-B4D5-574568A0B756}"/>
                </a:ext>
              </a:extLst>
            </p:cNvPr>
            <p:cNvGrpSpPr/>
            <p:nvPr/>
          </p:nvGrpSpPr>
          <p:grpSpPr>
            <a:xfrm>
              <a:off x="1680973" y="2182291"/>
              <a:ext cx="2692136" cy="2912685"/>
              <a:chOff x="660400" y="2182291"/>
              <a:chExt cx="2692136" cy="2912685"/>
            </a:xfrm>
          </p:grpSpPr>
          <p:sp>
            <p:nvSpPr>
              <p:cNvPr id="19" name="íś1iḓè">
                <a:extLst>
                  <a:ext uri="{FF2B5EF4-FFF2-40B4-BE49-F238E27FC236}">
                    <a16:creationId xmlns:a16="http://schemas.microsoft.com/office/drawing/2014/main" xmlns="" id="{DEC0F062-B833-41E3-A8F3-ABBCD8CCFE4D}"/>
                  </a:ext>
                </a:extLst>
              </p:cNvPr>
              <p:cNvSpPr/>
              <p:nvPr/>
            </p:nvSpPr>
            <p:spPr>
              <a:xfrm>
                <a:off x="660400" y="3903630"/>
                <a:ext cx="2692136" cy="6705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" name="íSľíḋe">
                <a:extLst>
                  <a:ext uri="{FF2B5EF4-FFF2-40B4-BE49-F238E27FC236}">
                    <a16:creationId xmlns:a16="http://schemas.microsoft.com/office/drawing/2014/main" xmlns="" id="{51D00AC9-43F7-4CC4-B294-94352ED5A08C}"/>
                  </a:ext>
                </a:extLst>
              </p:cNvPr>
              <p:cNvSpPr txBox="1"/>
              <p:nvPr/>
            </p:nvSpPr>
            <p:spPr>
              <a:xfrm>
                <a:off x="952437" y="3534565"/>
                <a:ext cx="210806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  <p:sp>
            <p:nvSpPr>
              <p:cNvPr id="21" name="ïşļïďè">
                <a:extLst>
                  <a:ext uri="{FF2B5EF4-FFF2-40B4-BE49-F238E27FC236}">
                    <a16:creationId xmlns:a16="http://schemas.microsoft.com/office/drawing/2014/main" xmlns="" id="{F1817236-FB18-4A20-A448-55B612927D88}"/>
                  </a:ext>
                </a:extLst>
              </p:cNvPr>
              <p:cNvSpPr/>
              <p:nvPr/>
            </p:nvSpPr>
            <p:spPr bwMode="auto">
              <a:xfrm>
                <a:off x="952437" y="453757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ṥlíḓé">
                <a:extLst>
                  <a:ext uri="{FF2B5EF4-FFF2-40B4-BE49-F238E27FC236}">
                    <a16:creationId xmlns:a16="http://schemas.microsoft.com/office/drawing/2014/main" xmlns="" id="{35AFDCF4-088D-45F5-BBF8-DD19E048C815}"/>
                  </a:ext>
                </a:extLst>
              </p:cNvPr>
              <p:cNvSpPr txBox="1"/>
              <p:nvPr/>
            </p:nvSpPr>
            <p:spPr bwMode="auto">
              <a:xfrm>
                <a:off x="952437" y="414997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grpSp>
            <p:nvGrpSpPr>
              <p:cNvPr id="23" name="iṡľiḓê">
                <a:extLst>
                  <a:ext uri="{FF2B5EF4-FFF2-40B4-BE49-F238E27FC236}">
                    <a16:creationId xmlns:a16="http://schemas.microsoft.com/office/drawing/2014/main" xmlns="" id="{157339BF-324A-4536-9452-039193CBA6CB}"/>
                  </a:ext>
                </a:extLst>
              </p:cNvPr>
              <p:cNvGrpSpPr/>
              <p:nvPr/>
            </p:nvGrpSpPr>
            <p:grpSpPr>
              <a:xfrm>
                <a:off x="1572489" y="2182291"/>
                <a:ext cx="867959" cy="867959"/>
                <a:chOff x="1675926" y="1888846"/>
                <a:chExt cx="867959" cy="867959"/>
              </a:xfrm>
            </p:grpSpPr>
            <p:sp>
              <p:nvSpPr>
                <p:cNvPr id="24" name="iŝļiḍé">
                  <a:extLst>
                    <a:ext uri="{FF2B5EF4-FFF2-40B4-BE49-F238E27FC236}">
                      <a16:creationId xmlns:a16="http://schemas.microsoft.com/office/drawing/2014/main" xmlns="" id="{52752859-43FC-46DF-980A-25CFE9527DB2}"/>
                    </a:ext>
                  </a:extLst>
                </p:cNvPr>
                <p:cNvSpPr/>
                <p:nvPr/>
              </p:nvSpPr>
              <p:spPr>
                <a:xfrm>
                  <a:off x="1675926" y="1888846"/>
                  <a:ext cx="867959" cy="86795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" name="ïṧľiḍé">
                  <a:extLst>
                    <a:ext uri="{FF2B5EF4-FFF2-40B4-BE49-F238E27FC236}">
                      <a16:creationId xmlns:a16="http://schemas.microsoft.com/office/drawing/2014/main" xmlns="" id="{5E7570E7-AAA6-4697-9FA2-71C7927A4202}"/>
                    </a:ext>
                  </a:extLst>
                </p:cNvPr>
                <p:cNvSpPr/>
                <p:nvPr/>
              </p:nvSpPr>
              <p:spPr bwMode="auto">
                <a:xfrm>
                  <a:off x="1927977" y="2140897"/>
                  <a:ext cx="363857" cy="363857"/>
                </a:xfrm>
                <a:custGeom>
                  <a:avLst/>
                  <a:gdLst>
                    <a:gd name="T0" fmla="*/ 189 w 208"/>
                    <a:gd name="T1" fmla="*/ 37 h 208"/>
                    <a:gd name="T2" fmla="*/ 104 w 208"/>
                    <a:gd name="T3" fmla="*/ 170 h 208"/>
                    <a:gd name="T4" fmla="*/ 108 w 208"/>
                    <a:gd name="T5" fmla="*/ 170 h 208"/>
                    <a:gd name="T6" fmla="*/ 163 w 208"/>
                    <a:gd name="T7" fmla="*/ 193 h 208"/>
                    <a:gd name="T8" fmla="*/ 189 w 208"/>
                    <a:gd name="T9" fmla="*/ 37 h 208"/>
                    <a:gd name="T10" fmla="*/ 170 w 208"/>
                    <a:gd name="T11" fmla="*/ 35 h 208"/>
                    <a:gd name="T12" fmla="*/ 20 w 208"/>
                    <a:gd name="T13" fmla="*/ 136 h 208"/>
                    <a:gd name="T14" fmla="*/ 59 w 208"/>
                    <a:gd name="T15" fmla="*/ 151 h 208"/>
                    <a:gd name="T16" fmla="*/ 61 w 208"/>
                    <a:gd name="T17" fmla="*/ 151 h 208"/>
                    <a:gd name="T18" fmla="*/ 170 w 208"/>
                    <a:gd name="T19" fmla="*/ 35 h 208"/>
                    <a:gd name="T20" fmla="*/ 189 w 208"/>
                    <a:gd name="T21" fmla="*/ 24 h 208"/>
                    <a:gd name="T22" fmla="*/ 67 w 208"/>
                    <a:gd name="T23" fmla="*/ 157 h 208"/>
                    <a:gd name="T24" fmla="*/ 67 w 208"/>
                    <a:gd name="T25" fmla="*/ 157 h 208"/>
                    <a:gd name="T26" fmla="*/ 84 w 208"/>
                    <a:gd name="T27" fmla="*/ 189 h 208"/>
                    <a:gd name="T28" fmla="*/ 189 w 208"/>
                    <a:gd name="T29" fmla="*/ 24 h 208"/>
                    <a:gd name="T30" fmla="*/ 201 w 208"/>
                    <a:gd name="T31" fmla="*/ 0 h 208"/>
                    <a:gd name="T32" fmla="*/ 202 w 208"/>
                    <a:gd name="T33" fmla="*/ 1 h 208"/>
                    <a:gd name="T34" fmla="*/ 205 w 208"/>
                    <a:gd name="T35" fmla="*/ 1 h 208"/>
                    <a:gd name="T36" fmla="*/ 206 w 208"/>
                    <a:gd name="T37" fmla="*/ 3 h 208"/>
                    <a:gd name="T38" fmla="*/ 206 w 208"/>
                    <a:gd name="T39" fmla="*/ 6 h 208"/>
                    <a:gd name="T40" fmla="*/ 208 w 208"/>
                    <a:gd name="T41" fmla="*/ 9 h 208"/>
                    <a:gd name="T42" fmla="*/ 175 w 208"/>
                    <a:gd name="T43" fmla="*/ 203 h 208"/>
                    <a:gd name="T44" fmla="*/ 173 w 208"/>
                    <a:gd name="T45" fmla="*/ 205 h 208"/>
                    <a:gd name="T46" fmla="*/ 172 w 208"/>
                    <a:gd name="T47" fmla="*/ 208 h 208"/>
                    <a:gd name="T48" fmla="*/ 169 w 208"/>
                    <a:gd name="T49" fmla="*/ 208 h 208"/>
                    <a:gd name="T50" fmla="*/ 166 w 208"/>
                    <a:gd name="T51" fmla="*/ 208 h 208"/>
                    <a:gd name="T52" fmla="*/ 103 w 208"/>
                    <a:gd name="T53" fmla="*/ 183 h 208"/>
                    <a:gd name="T54" fmla="*/ 90 w 208"/>
                    <a:gd name="T55" fmla="*/ 205 h 208"/>
                    <a:gd name="T56" fmla="*/ 87 w 208"/>
                    <a:gd name="T57" fmla="*/ 208 h 208"/>
                    <a:gd name="T58" fmla="*/ 84 w 208"/>
                    <a:gd name="T59" fmla="*/ 208 h 208"/>
                    <a:gd name="T60" fmla="*/ 84 w 208"/>
                    <a:gd name="T61" fmla="*/ 208 h 208"/>
                    <a:gd name="T62" fmla="*/ 81 w 208"/>
                    <a:gd name="T63" fmla="*/ 208 h 208"/>
                    <a:gd name="T64" fmla="*/ 78 w 208"/>
                    <a:gd name="T65" fmla="*/ 205 h 208"/>
                    <a:gd name="T66" fmla="*/ 55 w 208"/>
                    <a:gd name="T67" fmla="*/ 163 h 208"/>
                    <a:gd name="T68" fmla="*/ 5 w 208"/>
                    <a:gd name="T69" fmla="*/ 143 h 208"/>
                    <a:gd name="T70" fmla="*/ 2 w 208"/>
                    <a:gd name="T71" fmla="*/ 141 h 208"/>
                    <a:gd name="T72" fmla="*/ 0 w 208"/>
                    <a:gd name="T73" fmla="*/ 137 h 208"/>
                    <a:gd name="T74" fmla="*/ 0 w 208"/>
                    <a:gd name="T75" fmla="*/ 134 h 208"/>
                    <a:gd name="T76" fmla="*/ 3 w 208"/>
                    <a:gd name="T77" fmla="*/ 131 h 208"/>
                    <a:gd name="T78" fmla="*/ 198 w 208"/>
                    <a:gd name="T79" fmla="*/ 1 h 208"/>
                    <a:gd name="T80" fmla="*/ 199 w 208"/>
                    <a:gd name="T81" fmla="*/ 1 h 208"/>
                    <a:gd name="T82" fmla="*/ 201 w 208"/>
                    <a:gd name="T83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08" h="208">
                      <a:moveTo>
                        <a:pt x="189" y="37"/>
                      </a:moveTo>
                      <a:lnTo>
                        <a:pt x="104" y="170"/>
                      </a:lnTo>
                      <a:lnTo>
                        <a:pt x="108" y="170"/>
                      </a:lnTo>
                      <a:lnTo>
                        <a:pt x="163" y="193"/>
                      </a:lnTo>
                      <a:lnTo>
                        <a:pt x="189" y="37"/>
                      </a:lnTo>
                      <a:close/>
                      <a:moveTo>
                        <a:pt x="170" y="35"/>
                      </a:moveTo>
                      <a:lnTo>
                        <a:pt x="20" y="136"/>
                      </a:lnTo>
                      <a:lnTo>
                        <a:pt x="59" y="151"/>
                      </a:lnTo>
                      <a:lnTo>
                        <a:pt x="61" y="151"/>
                      </a:lnTo>
                      <a:lnTo>
                        <a:pt x="170" y="35"/>
                      </a:lnTo>
                      <a:close/>
                      <a:moveTo>
                        <a:pt x="189" y="24"/>
                      </a:moveTo>
                      <a:lnTo>
                        <a:pt x="67" y="157"/>
                      </a:lnTo>
                      <a:lnTo>
                        <a:pt x="67" y="157"/>
                      </a:lnTo>
                      <a:lnTo>
                        <a:pt x="84" y="189"/>
                      </a:lnTo>
                      <a:lnTo>
                        <a:pt x="189" y="24"/>
                      </a:lnTo>
                      <a:close/>
                      <a:moveTo>
                        <a:pt x="201" y="0"/>
                      </a:moveTo>
                      <a:lnTo>
                        <a:pt x="202" y="1"/>
                      </a:lnTo>
                      <a:lnTo>
                        <a:pt x="205" y="1"/>
                      </a:lnTo>
                      <a:lnTo>
                        <a:pt x="206" y="3"/>
                      </a:lnTo>
                      <a:lnTo>
                        <a:pt x="206" y="6"/>
                      </a:lnTo>
                      <a:lnTo>
                        <a:pt x="208" y="9"/>
                      </a:lnTo>
                      <a:lnTo>
                        <a:pt x="175" y="203"/>
                      </a:lnTo>
                      <a:lnTo>
                        <a:pt x="173" y="205"/>
                      </a:lnTo>
                      <a:lnTo>
                        <a:pt x="172" y="208"/>
                      </a:lnTo>
                      <a:lnTo>
                        <a:pt x="169" y="208"/>
                      </a:lnTo>
                      <a:lnTo>
                        <a:pt x="166" y="208"/>
                      </a:lnTo>
                      <a:lnTo>
                        <a:pt x="103" y="183"/>
                      </a:lnTo>
                      <a:lnTo>
                        <a:pt x="90" y="205"/>
                      </a:lnTo>
                      <a:lnTo>
                        <a:pt x="87" y="208"/>
                      </a:lnTo>
                      <a:lnTo>
                        <a:pt x="84" y="208"/>
                      </a:lnTo>
                      <a:lnTo>
                        <a:pt x="84" y="208"/>
                      </a:lnTo>
                      <a:lnTo>
                        <a:pt x="81" y="208"/>
                      </a:lnTo>
                      <a:lnTo>
                        <a:pt x="78" y="205"/>
                      </a:lnTo>
                      <a:lnTo>
                        <a:pt x="55" y="163"/>
                      </a:lnTo>
                      <a:lnTo>
                        <a:pt x="5" y="143"/>
                      </a:lnTo>
                      <a:lnTo>
                        <a:pt x="2" y="141"/>
                      </a:lnTo>
                      <a:lnTo>
                        <a:pt x="0" y="137"/>
                      </a:lnTo>
                      <a:lnTo>
                        <a:pt x="0" y="134"/>
                      </a:lnTo>
                      <a:lnTo>
                        <a:pt x="3" y="131"/>
                      </a:lnTo>
                      <a:lnTo>
                        <a:pt x="198" y="1"/>
                      </a:lnTo>
                      <a:lnTo>
                        <a:pt x="199" y="1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</p:grpSp>
        <p:grpSp>
          <p:nvGrpSpPr>
            <p:cNvPr id="8" name="íśļîḋé">
              <a:extLst>
                <a:ext uri="{FF2B5EF4-FFF2-40B4-BE49-F238E27FC236}">
                  <a16:creationId xmlns:a16="http://schemas.microsoft.com/office/drawing/2014/main" xmlns="" id="{B8BF653E-D5F1-460E-8794-6AD56E70D27B}"/>
                </a:ext>
              </a:extLst>
            </p:cNvPr>
            <p:cNvGrpSpPr/>
            <p:nvPr/>
          </p:nvGrpSpPr>
          <p:grpSpPr>
            <a:xfrm>
              <a:off x="7110222" y="2182291"/>
              <a:ext cx="2692136" cy="2912685"/>
              <a:chOff x="3382521" y="2182291"/>
              <a:chExt cx="2692136" cy="2912685"/>
            </a:xfrm>
          </p:grpSpPr>
          <p:sp>
            <p:nvSpPr>
              <p:cNvPr id="12" name="ïśḻíde">
                <a:extLst>
                  <a:ext uri="{FF2B5EF4-FFF2-40B4-BE49-F238E27FC236}">
                    <a16:creationId xmlns:a16="http://schemas.microsoft.com/office/drawing/2014/main" xmlns="" id="{2403AE93-5E3C-48F8-8EC1-D6AE824E9F10}"/>
                  </a:ext>
                </a:extLst>
              </p:cNvPr>
              <p:cNvSpPr/>
              <p:nvPr/>
            </p:nvSpPr>
            <p:spPr>
              <a:xfrm>
                <a:off x="3382521" y="3903629"/>
                <a:ext cx="2692136" cy="67055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" name="i$1iḍe">
                <a:extLst>
                  <a:ext uri="{FF2B5EF4-FFF2-40B4-BE49-F238E27FC236}">
                    <a16:creationId xmlns:a16="http://schemas.microsoft.com/office/drawing/2014/main" xmlns="" id="{0325A935-7A8D-4E9C-B5FC-F17EAD28B610}"/>
                  </a:ext>
                </a:extLst>
              </p:cNvPr>
              <p:cNvSpPr txBox="1"/>
              <p:nvPr/>
            </p:nvSpPr>
            <p:spPr>
              <a:xfrm>
                <a:off x="3674558" y="3534565"/>
                <a:ext cx="210806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  <p:sp>
            <p:nvSpPr>
              <p:cNvPr id="14" name="ïśḷíḑè">
                <a:extLst>
                  <a:ext uri="{FF2B5EF4-FFF2-40B4-BE49-F238E27FC236}">
                    <a16:creationId xmlns:a16="http://schemas.microsoft.com/office/drawing/2014/main" xmlns="" id="{300C8349-9CC7-45C8-9E65-15EB6E800FB1}"/>
                  </a:ext>
                </a:extLst>
              </p:cNvPr>
              <p:cNvSpPr/>
              <p:nvPr/>
            </p:nvSpPr>
            <p:spPr bwMode="auto">
              <a:xfrm>
                <a:off x="3674558" y="453757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şľíďê">
                <a:extLst>
                  <a:ext uri="{FF2B5EF4-FFF2-40B4-BE49-F238E27FC236}">
                    <a16:creationId xmlns:a16="http://schemas.microsoft.com/office/drawing/2014/main" xmlns="" id="{4B4E5587-4AC5-4BEC-B1DD-3361E04ED1B8}"/>
                  </a:ext>
                </a:extLst>
              </p:cNvPr>
              <p:cNvSpPr txBox="1"/>
              <p:nvPr/>
            </p:nvSpPr>
            <p:spPr bwMode="auto">
              <a:xfrm>
                <a:off x="3674558" y="414997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grpSp>
            <p:nvGrpSpPr>
              <p:cNvPr id="16" name="îṧliḋé">
                <a:extLst>
                  <a:ext uri="{FF2B5EF4-FFF2-40B4-BE49-F238E27FC236}">
                    <a16:creationId xmlns:a16="http://schemas.microsoft.com/office/drawing/2014/main" xmlns="" id="{57328998-2A17-40B1-A6CC-70AB6B9FAC10}"/>
                  </a:ext>
                </a:extLst>
              </p:cNvPr>
              <p:cNvGrpSpPr/>
              <p:nvPr/>
            </p:nvGrpSpPr>
            <p:grpSpPr>
              <a:xfrm>
                <a:off x="4294610" y="2182291"/>
                <a:ext cx="867959" cy="867959"/>
                <a:chOff x="4365265" y="1888846"/>
                <a:chExt cx="867959" cy="867959"/>
              </a:xfrm>
            </p:grpSpPr>
            <p:sp>
              <p:nvSpPr>
                <p:cNvPr id="17" name="ïśḷïḑè">
                  <a:extLst>
                    <a:ext uri="{FF2B5EF4-FFF2-40B4-BE49-F238E27FC236}">
                      <a16:creationId xmlns:a16="http://schemas.microsoft.com/office/drawing/2014/main" xmlns="" id="{93B5A5F7-693A-4A1C-A428-7D967625DDB9}"/>
                    </a:ext>
                  </a:extLst>
                </p:cNvPr>
                <p:cNvSpPr/>
                <p:nvPr/>
              </p:nvSpPr>
              <p:spPr>
                <a:xfrm>
                  <a:off x="4365265" y="1888846"/>
                  <a:ext cx="867959" cy="86795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" name="ïŝļïdé">
                  <a:extLst>
                    <a:ext uri="{FF2B5EF4-FFF2-40B4-BE49-F238E27FC236}">
                      <a16:creationId xmlns:a16="http://schemas.microsoft.com/office/drawing/2014/main" xmlns="" id="{4133738C-EBAB-4103-A04E-3D0BFB04BAD9}"/>
                    </a:ext>
                  </a:extLst>
                </p:cNvPr>
                <p:cNvSpPr/>
                <p:nvPr/>
              </p:nvSpPr>
              <p:spPr bwMode="auto">
                <a:xfrm>
                  <a:off x="4599123" y="2122704"/>
                  <a:ext cx="400243" cy="400243"/>
                </a:xfrm>
                <a:custGeom>
                  <a:avLst/>
                  <a:gdLst>
                    <a:gd name="connsiteX0" fmla="*/ 130848 w 400243"/>
                    <a:gd name="connsiteY0" fmla="*/ 238607 h 400243"/>
                    <a:gd name="connsiteX1" fmla="*/ 30788 w 400243"/>
                    <a:gd name="connsiteY1" fmla="*/ 340592 h 400243"/>
                    <a:gd name="connsiteX2" fmla="*/ 25015 w 400243"/>
                    <a:gd name="connsiteY2" fmla="*/ 346364 h 400243"/>
                    <a:gd name="connsiteX3" fmla="*/ 21166 w 400243"/>
                    <a:gd name="connsiteY3" fmla="*/ 355986 h 400243"/>
                    <a:gd name="connsiteX4" fmla="*/ 25015 w 400243"/>
                    <a:gd name="connsiteY4" fmla="*/ 365607 h 400243"/>
                    <a:gd name="connsiteX5" fmla="*/ 26939 w 400243"/>
                    <a:gd name="connsiteY5" fmla="*/ 371379 h 400243"/>
                    <a:gd name="connsiteX6" fmla="*/ 36560 w 400243"/>
                    <a:gd name="connsiteY6" fmla="*/ 377152 h 400243"/>
                    <a:gd name="connsiteX7" fmla="*/ 44257 w 400243"/>
                    <a:gd name="connsiteY7" fmla="*/ 377152 h 400243"/>
                    <a:gd name="connsiteX8" fmla="*/ 51954 w 400243"/>
                    <a:gd name="connsiteY8" fmla="*/ 377152 h 400243"/>
                    <a:gd name="connsiteX9" fmla="*/ 61576 w 400243"/>
                    <a:gd name="connsiteY9" fmla="*/ 371379 h 400243"/>
                    <a:gd name="connsiteX10" fmla="*/ 159712 w 400243"/>
                    <a:gd name="connsiteY10" fmla="*/ 271319 h 400243"/>
                    <a:gd name="connsiteX11" fmla="*/ 144318 w 400243"/>
                    <a:gd name="connsiteY11" fmla="*/ 255925 h 400243"/>
                    <a:gd name="connsiteX12" fmla="*/ 250151 w 400243"/>
                    <a:gd name="connsiteY12" fmla="*/ 63499 h 400243"/>
                    <a:gd name="connsiteX13" fmla="*/ 255924 w 400243"/>
                    <a:gd name="connsiteY13" fmla="*/ 67348 h 400243"/>
                    <a:gd name="connsiteX14" fmla="*/ 255924 w 400243"/>
                    <a:gd name="connsiteY14" fmla="*/ 69272 h 400243"/>
                    <a:gd name="connsiteX15" fmla="*/ 255924 w 400243"/>
                    <a:gd name="connsiteY15" fmla="*/ 75044 h 400243"/>
                    <a:gd name="connsiteX16" fmla="*/ 250151 w 400243"/>
                    <a:gd name="connsiteY16" fmla="*/ 75044 h 400243"/>
                    <a:gd name="connsiteX17" fmla="*/ 221288 w 400243"/>
                    <a:gd name="connsiteY17" fmla="*/ 82741 h 400243"/>
                    <a:gd name="connsiteX18" fmla="*/ 196272 w 400243"/>
                    <a:gd name="connsiteY18" fmla="*/ 96211 h 400243"/>
                    <a:gd name="connsiteX19" fmla="*/ 180878 w 400243"/>
                    <a:gd name="connsiteY19" fmla="*/ 121226 h 400243"/>
                    <a:gd name="connsiteX20" fmla="*/ 175106 w 400243"/>
                    <a:gd name="connsiteY20" fmla="*/ 150089 h 400243"/>
                    <a:gd name="connsiteX21" fmla="*/ 171257 w 400243"/>
                    <a:gd name="connsiteY21" fmla="*/ 155862 h 400243"/>
                    <a:gd name="connsiteX22" fmla="*/ 169333 w 400243"/>
                    <a:gd name="connsiteY22" fmla="*/ 157786 h 400243"/>
                    <a:gd name="connsiteX23" fmla="*/ 163560 w 400243"/>
                    <a:gd name="connsiteY23" fmla="*/ 155862 h 400243"/>
                    <a:gd name="connsiteX24" fmla="*/ 163560 w 400243"/>
                    <a:gd name="connsiteY24" fmla="*/ 150089 h 400243"/>
                    <a:gd name="connsiteX25" fmla="*/ 169333 w 400243"/>
                    <a:gd name="connsiteY25" fmla="*/ 117377 h 400243"/>
                    <a:gd name="connsiteX26" fmla="*/ 188575 w 400243"/>
                    <a:gd name="connsiteY26" fmla="*/ 88514 h 400243"/>
                    <a:gd name="connsiteX27" fmla="*/ 215515 w 400243"/>
                    <a:gd name="connsiteY27" fmla="*/ 69272 h 400243"/>
                    <a:gd name="connsiteX28" fmla="*/ 250152 w 400243"/>
                    <a:gd name="connsiteY28" fmla="*/ 25015 h 400243"/>
                    <a:gd name="connsiteX29" fmla="*/ 209743 w 400243"/>
                    <a:gd name="connsiteY29" fmla="*/ 32712 h 400243"/>
                    <a:gd name="connsiteX30" fmla="*/ 177031 w 400243"/>
                    <a:gd name="connsiteY30" fmla="*/ 50030 h 400243"/>
                    <a:gd name="connsiteX31" fmla="*/ 150091 w 400243"/>
                    <a:gd name="connsiteY31" fmla="*/ 76970 h 400243"/>
                    <a:gd name="connsiteX32" fmla="*/ 130848 w 400243"/>
                    <a:gd name="connsiteY32" fmla="*/ 111606 h 400243"/>
                    <a:gd name="connsiteX33" fmla="*/ 125076 w 400243"/>
                    <a:gd name="connsiteY33" fmla="*/ 150091 h 400243"/>
                    <a:gd name="connsiteX34" fmla="*/ 130848 w 400243"/>
                    <a:gd name="connsiteY34" fmla="*/ 192425 h 400243"/>
                    <a:gd name="connsiteX35" fmla="*/ 150091 w 400243"/>
                    <a:gd name="connsiteY35" fmla="*/ 225137 h 400243"/>
                    <a:gd name="connsiteX36" fmla="*/ 177031 w 400243"/>
                    <a:gd name="connsiteY36" fmla="*/ 252076 h 400243"/>
                    <a:gd name="connsiteX37" fmla="*/ 209743 w 400243"/>
                    <a:gd name="connsiteY37" fmla="*/ 269394 h 400243"/>
                    <a:gd name="connsiteX38" fmla="*/ 250152 w 400243"/>
                    <a:gd name="connsiteY38" fmla="*/ 275167 h 400243"/>
                    <a:gd name="connsiteX39" fmla="*/ 288637 w 400243"/>
                    <a:gd name="connsiteY39" fmla="*/ 269394 h 400243"/>
                    <a:gd name="connsiteX40" fmla="*/ 325198 w 400243"/>
                    <a:gd name="connsiteY40" fmla="*/ 252076 h 400243"/>
                    <a:gd name="connsiteX41" fmla="*/ 350213 w 400243"/>
                    <a:gd name="connsiteY41" fmla="*/ 225137 h 400243"/>
                    <a:gd name="connsiteX42" fmla="*/ 369455 w 400243"/>
                    <a:gd name="connsiteY42" fmla="*/ 192425 h 400243"/>
                    <a:gd name="connsiteX43" fmla="*/ 375228 w 400243"/>
                    <a:gd name="connsiteY43" fmla="*/ 150091 h 400243"/>
                    <a:gd name="connsiteX44" fmla="*/ 369455 w 400243"/>
                    <a:gd name="connsiteY44" fmla="*/ 111606 h 400243"/>
                    <a:gd name="connsiteX45" fmla="*/ 350213 w 400243"/>
                    <a:gd name="connsiteY45" fmla="*/ 76970 h 400243"/>
                    <a:gd name="connsiteX46" fmla="*/ 325198 w 400243"/>
                    <a:gd name="connsiteY46" fmla="*/ 50030 h 400243"/>
                    <a:gd name="connsiteX47" fmla="*/ 288637 w 400243"/>
                    <a:gd name="connsiteY47" fmla="*/ 32712 h 400243"/>
                    <a:gd name="connsiteX48" fmla="*/ 250152 w 400243"/>
                    <a:gd name="connsiteY48" fmla="*/ 0 h 400243"/>
                    <a:gd name="connsiteX49" fmla="*/ 296334 w 400243"/>
                    <a:gd name="connsiteY49" fmla="*/ 7697 h 400243"/>
                    <a:gd name="connsiteX50" fmla="*/ 338667 w 400243"/>
                    <a:gd name="connsiteY50" fmla="*/ 30788 h 400243"/>
                    <a:gd name="connsiteX51" fmla="*/ 371380 w 400243"/>
                    <a:gd name="connsiteY51" fmla="*/ 63500 h 400243"/>
                    <a:gd name="connsiteX52" fmla="*/ 390622 w 400243"/>
                    <a:gd name="connsiteY52" fmla="*/ 101985 h 400243"/>
                    <a:gd name="connsiteX53" fmla="*/ 400243 w 400243"/>
                    <a:gd name="connsiteY53" fmla="*/ 150091 h 400243"/>
                    <a:gd name="connsiteX54" fmla="*/ 390622 w 400243"/>
                    <a:gd name="connsiteY54" fmla="*/ 196273 h 400243"/>
                    <a:gd name="connsiteX55" fmla="*/ 371380 w 400243"/>
                    <a:gd name="connsiteY55" fmla="*/ 238607 h 400243"/>
                    <a:gd name="connsiteX56" fmla="*/ 338667 w 400243"/>
                    <a:gd name="connsiteY56" fmla="*/ 271319 h 400243"/>
                    <a:gd name="connsiteX57" fmla="*/ 296334 w 400243"/>
                    <a:gd name="connsiteY57" fmla="*/ 294410 h 400243"/>
                    <a:gd name="connsiteX58" fmla="*/ 250152 w 400243"/>
                    <a:gd name="connsiteY58" fmla="*/ 300182 h 400243"/>
                    <a:gd name="connsiteX59" fmla="*/ 213591 w 400243"/>
                    <a:gd name="connsiteY59" fmla="*/ 296334 h 400243"/>
                    <a:gd name="connsiteX60" fmla="*/ 180879 w 400243"/>
                    <a:gd name="connsiteY60" fmla="*/ 282864 h 400243"/>
                    <a:gd name="connsiteX61" fmla="*/ 75045 w 400243"/>
                    <a:gd name="connsiteY61" fmla="*/ 388698 h 400243"/>
                    <a:gd name="connsiteX62" fmla="*/ 65424 w 400243"/>
                    <a:gd name="connsiteY62" fmla="*/ 394470 h 400243"/>
                    <a:gd name="connsiteX63" fmla="*/ 55803 w 400243"/>
                    <a:gd name="connsiteY63" fmla="*/ 400243 h 400243"/>
                    <a:gd name="connsiteX64" fmla="*/ 44257 w 400243"/>
                    <a:gd name="connsiteY64" fmla="*/ 400243 h 400243"/>
                    <a:gd name="connsiteX65" fmla="*/ 32712 w 400243"/>
                    <a:gd name="connsiteY65" fmla="*/ 400243 h 400243"/>
                    <a:gd name="connsiteX66" fmla="*/ 21166 w 400243"/>
                    <a:gd name="connsiteY66" fmla="*/ 394470 h 400243"/>
                    <a:gd name="connsiteX67" fmla="*/ 13469 w 400243"/>
                    <a:gd name="connsiteY67" fmla="*/ 388698 h 400243"/>
                    <a:gd name="connsiteX68" fmla="*/ 5772 w 400243"/>
                    <a:gd name="connsiteY68" fmla="*/ 377152 h 400243"/>
                    <a:gd name="connsiteX69" fmla="*/ 1924 w 400243"/>
                    <a:gd name="connsiteY69" fmla="*/ 369455 h 400243"/>
                    <a:gd name="connsiteX70" fmla="*/ 0 w 400243"/>
                    <a:gd name="connsiteY70" fmla="*/ 355986 h 400243"/>
                    <a:gd name="connsiteX71" fmla="*/ 1924 w 400243"/>
                    <a:gd name="connsiteY71" fmla="*/ 344440 h 400243"/>
                    <a:gd name="connsiteX72" fmla="*/ 5772 w 400243"/>
                    <a:gd name="connsiteY72" fmla="*/ 332895 h 400243"/>
                    <a:gd name="connsiteX73" fmla="*/ 13469 w 400243"/>
                    <a:gd name="connsiteY73" fmla="*/ 325198 h 400243"/>
                    <a:gd name="connsiteX74" fmla="*/ 115454 w 400243"/>
                    <a:gd name="connsiteY74" fmla="*/ 221288 h 400243"/>
                    <a:gd name="connsiteX75" fmla="*/ 105833 w 400243"/>
                    <a:gd name="connsiteY75" fmla="*/ 188576 h 400243"/>
                    <a:gd name="connsiteX76" fmla="*/ 100061 w 400243"/>
                    <a:gd name="connsiteY76" fmla="*/ 150091 h 400243"/>
                    <a:gd name="connsiteX77" fmla="*/ 107757 w 400243"/>
                    <a:gd name="connsiteY77" fmla="*/ 101985 h 400243"/>
                    <a:gd name="connsiteX78" fmla="*/ 130848 w 400243"/>
                    <a:gd name="connsiteY78" fmla="*/ 63500 h 400243"/>
                    <a:gd name="connsiteX79" fmla="*/ 159712 w 400243"/>
                    <a:gd name="connsiteY79" fmla="*/ 30788 h 400243"/>
                    <a:gd name="connsiteX80" fmla="*/ 202046 w 400243"/>
                    <a:gd name="connsiteY80" fmla="*/ 7697 h 400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400243" h="400243">
                      <a:moveTo>
                        <a:pt x="130848" y="238607"/>
                      </a:moveTo>
                      <a:lnTo>
                        <a:pt x="30788" y="340592"/>
                      </a:lnTo>
                      <a:lnTo>
                        <a:pt x="25015" y="346364"/>
                      </a:lnTo>
                      <a:lnTo>
                        <a:pt x="21166" y="355986"/>
                      </a:lnTo>
                      <a:lnTo>
                        <a:pt x="25015" y="365607"/>
                      </a:lnTo>
                      <a:lnTo>
                        <a:pt x="26939" y="371379"/>
                      </a:lnTo>
                      <a:lnTo>
                        <a:pt x="36560" y="377152"/>
                      </a:lnTo>
                      <a:lnTo>
                        <a:pt x="44257" y="377152"/>
                      </a:lnTo>
                      <a:lnTo>
                        <a:pt x="51954" y="377152"/>
                      </a:lnTo>
                      <a:lnTo>
                        <a:pt x="61576" y="371379"/>
                      </a:lnTo>
                      <a:lnTo>
                        <a:pt x="159712" y="271319"/>
                      </a:lnTo>
                      <a:lnTo>
                        <a:pt x="144318" y="255925"/>
                      </a:lnTo>
                      <a:close/>
                      <a:moveTo>
                        <a:pt x="250151" y="63499"/>
                      </a:moveTo>
                      <a:lnTo>
                        <a:pt x="255924" y="67348"/>
                      </a:lnTo>
                      <a:lnTo>
                        <a:pt x="255924" y="69272"/>
                      </a:lnTo>
                      <a:lnTo>
                        <a:pt x="255924" y="75044"/>
                      </a:lnTo>
                      <a:lnTo>
                        <a:pt x="250151" y="75044"/>
                      </a:lnTo>
                      <a:lnTo>
                        <a:pt x="221288" y="82741"/>
                      </a:lnTo>
                      <a:lnTo>
                        <a:pt x="196272" y="96211"/>
                      </a:lnTo>
                      <a:lnTo>
                        <a:pt x="180878" y="121226"/>
                      </a:lnTo>
                      <a:lnTo>
                        <a:pt x="175106" y="150089"/>
                      </a:lnTo>
                      <a:lnTo>
                        <a:pt x="171257" y="155862"/>
                      </a:lnTo>
                      <a:lnTo>
                        <a:pt x="169333" y="157786"/>
                      </a:lnTo>
                      <a:lnTo>
                        <a:pt x="163560" y="155862"/>
                      </a:lnTo>
                      <a:lnTo>
                        <a:pt x="163560" y="150089"/>
                      </a:lnTo>
                      <a:lnTo>
                        <a:pt x="169333" y="117377"/>
                      </a:lnTo>
                      <a:lnTo>
                        <a:pt x="188575" y="88514"/>
                      </a:lnTo>
                      <a:lnTo>
                        <a:pt x="215515" y="69272"/>
                      </a:lnTo>
                      <a:close/>
                      <a:moveTo>
                        <a:pt x="250152" y="25015"/>
                      </a:moveTo>
                      <a:lnTo>
                        <a:pt x="209743" y="32712"/>
                      </a:lnTo>
                      <a:lnTo>
                        <a:pt x="177031" y="50030"/>
                      </a:lnTo>
                      <a:lnTo>
                        <a:pt x="150091" y="76970"/>
                      </a:lnTo>
                      <a:lnTo>
                        <a:pt x="130848" y="111606"/>
                      </a:lnTo>
                      <a:lnTo>
                        <a:pt x="125076" y="150091"/>
                      </a:lnTo>
                      <a:lnTo>
                        <a:pt x="130848" y="192425"/>
                      </a:lnTo>
                      <a:lnTo>
                        <a:pt x="150091" y="225137"/>
                      </a:lnTo>
                      <a:lnTo>
                        <a:pt x="177031" y="252076"/>
                      </a:lnTo>
                      <a:lnTo>
                        <a:pt x="209743" y="269394"/>
                      </a:lnTo>
                      <a:lnTo>
                        <a:pt x="250152" y="275167"/>
                      </a:lnTo>
                      <a:lnTo>
                        <a:pt x="288637" y="269394"/>
                      </a:lnTo>
                      <a:lnTo>
                        <a:pt x="325198" y="252076"/>
                      </a:lnTo>
                      <a:lnTo>
                        <a:pt x="350213" y="225137"/>
                      </a:lnTo>
                      <a:lnTo>
                        <a:pt x="369455" y="192425"/>
                      </a:lnTo>
                      <a:lnTo>
                        <a:pt x="375228" y="150091"/>
                      </a:lnTo>
                      <a:lnTo>
                        <a:pt x="369455" y="111606"/>
                      </a:lnTo>
                      <a:lnTo>
                        <a:pt x="350213" y="76970"/>
                      </a:lnTo>
                      <a:lnTo>
                        <a:pt x="325198" y="50030"/>
                      </a:lnTo>
                      <a:lnTo>
                        <a:pt x="288637" y="32712"/>
                      </a:lnTo>
                      <a:close/>
                      <a:moveTo>
                        <a:pt x="250152" y="0"/>
                      </a:moveTo>
                      <a:lnTo>
                        <a:pt x="296334" y="7697"/>
                      </a:lnTo>
                      <a:lnTo>
                        <a:pt x="338667" y="30788"/>
                      </a:lnTo>
                      <a:lnTo>
                        <a:pt x="371380" y="63500"/>
                      </a:lnTo>
                      <a:lnTo>
                        <a:pt x="390622" y="101985"/>
                      </a:lnTo>
                      <a:lnTo>
                        <a:pt x="400243" y="150091"/>
                      </a:lnTo>
                      <a:lnTo>
                        <a:pt x="390622" y="196273"/>
                      </a:lnTo>
                      <a:lnTo>
                        <a:pt x="371380" y="238607"/>
                      </a:lnTo>
                      <a:lnTo>
                        <a:pt x="338667" y="271319"/>
                      </a:lnTo>
                      <a:lnTo>
                        <a:pt x="296334" y="294410"/>
                      </a:lnTo>
                      <a:lnTo>
                        <a:pt x="250152" y="300182"/>
                      </a:lnTo>
                      <a:lnTo>
                        <a:pt x="213591" y="296334"/>
                      </a:lnTo>
                      <a:lnTo>
                        <a:pt x="180879" y="282864"/>
                      </a:lnTo>
                      <a:lnTo>
                        <a:pt x="75045" y="388698"/>
                      </a:lnTo>
                      <a:lnTo>
                        <a:pt x="65424" y="394470"/>
                      </a:lnTo>
                      <a:lnTo>
                        <a:pt x="55803" y="400243"/>
                      </a:lnTo>
                      <a:lnTo>
                        <a:pt x="44257" y="400243"/>
                      </a:lnTo>
                      <a:lnTo>
                        <a:pt x="32712" y="400243"/>
                      </a:lnTo>
                      <a:lnTo>
                        <a:pt x="21166" y="394470"/>
                      </a:lnTo>
                      <a:lnTo>
                        <a:pt x="13469" y="388698"/>
                      </a:lnTo>
                      <a:lnTo>
                        <a:pt x="5772" y="377152"/>
                      </a:lnTo>
                      <a:lnTo>
                        <a:pt x="1924" y="369455"/>
                      </a:lnTo>
                      <a:lnTo>
                        <a:pt x="0" y="355986"/>
                      </a:lnTo>
                      <a:lnTo>
                        <a:pt x="1924" y="344440"/>
                      </a:lnTo>
                      <a:lnTo>
                        <a:pt x="5772" y="332895"/>
                      </a:lnTo>
                      <a:lnTo>
                        <a:pt x="13469" y="325198"/>
                      </a:lnTo>
                      <a:lnTo>
                        <a:pt x="115454" y="221288"/>
                      </a:lnTo>
                      <a:lnTo>
                        <a:pt x="105833" y="188576"/>
                      </a:lnTo>
                      <a:lnTo>
                        <a:pt x="100061" y="150091"/>
                      </a:lnTo>
                      <a:lnTo>
                        <a:pt x="107757" y="101985"/>
                      </a:lnTo>
                      <a:lnTo>
                        <a:pt x="130848" y="63500"/>
                      </a:lnTo>
                      <a:lnTo>
                        <a:pt x="159712" y="30788"/>
                      </a:lnTo>
                      <a:lnTo>
                        <a:pt x="202046" y="769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</p:grpSp>
        <p:grpSp>
          <p:nvGrpSpPr>
            <p:cNvPr id="9" name="ïṧļïḓê">
              <a:extLst>
                <a:ext uri="{FF2B5EF4-FFF2-40B4-BE49-F238E27FC236}">
                  <a16:creationId xmlns:a16="http://schemas.microsoft.com/office/drawing/2014/main" xmlns="" id="{DE64679D-72D2-4B96-965F-EDE9DAD24B3D}"/>
                </a:ext>
              </a:extLst>
            </p:cNvPr>
            <p:cNvGrpSpPr/>
            <p:nvPr/>
          </p:nvGrpSpPr>
          <p:grpSpPr>
            <a:xfrm>
              <a:off x="5577245" y="2433895"/>
              <a:ext cx="481680" cy="364751"/>
              <a:chOff x="5577245" y="2433895"/>
              <a:chExt cx="481680" cy="364751"/>
            </a:xfrm>
          </p:grpSpPr>
          <p:sp>
            <p:nvSpPr>
              <p:cNvPr id="10" name="íşľiḋé">
                <a:extLst>
                  <a:ext uri="{FF2B5EF4-FFF2-40B4-BE49-F238E27FC236}">
                    <a16:creationId xmlns:a16="http://schemas.microsoft.com/office/drawing/2014/main" xmlns="" id="{F5830225-B2C8-48DB-BE45-6EEFFFD6427C}"/>
                  </a:ext>
                </a:extLst>
              </p:cNvPr>
              <p:cNvSpPr/>
              <p:nvPr/>
            </p:nvSpPr>
            <p:spPr>
              <a:xfrm>
                <a:off x="5577245" y="2433895"/>
                <a:ext cx="364751" cy="364751"/>
              </a:xfrm>
              <a:prstGeom prst="chevron">
                <a:avLst/>
              </a:prstGeom>
              <a:solidFill>
                <a:schemeClr val="bg1">
                  <a:lumMod val="9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" name="îSľîḋe">
                <a:extLst>
                  <a:ext uri="{FF2B5EF4-FFF2-40B4-BE49-F238E27FC236}">
                    <a16:creationId xmlns:a16="http://schemas.microsoft.com/office/drawing/2014/main" xmlns="" id="{5C8EB793-5A2A-4B0C-933C-A9FA60C7DCBF}"/>
                  </a:ext>
                </a:extLst>
              </p:cNvPr>
              <p:cNvSpPr/>
              <p:nvPr/>
            </p:nvSpPr>
            <p:spPr>
              <a:xfrm>
                <a:off x="5694174" y="2433895"/>
                <a:ext cx="364751" cy="364751"/>
              </a:xfrm>
              <a:prstGeom prst="chevron">
                <a:avLst/>
              </a:prstGeom>
              <a:solidFill>
                <a:schemeClr val="bg1">
                  <a:lumMod val="8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894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5e22a1db-36f5-4c91-886e-cf9f241833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5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05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9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9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907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0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7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961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7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6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355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99"/>
</p:tagLst>
</file>

<file path=ppt/theme/theme1.xml><?xml version="1.0" encoding="utf-8"?>
<a:theme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28C69"/>
      </a:accent1>
      <a:accent2>
        <a:srgbClr val="013C34"/>
      </a:accent2>
      <a:accent3>
        <a:srgbClr val="D30B34"/>
      </a:accent3>
      <a:accent4>
        <a:srgbClr val="633C11"/>
      </a:accent4>
      <a:accent5>
        <a:srgbClr val="A48150"/>
      </a:accent5>
      <a:accent6>
        <a:srgbClr val="B7CACE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33</TotalTime>
  <Words>3504</Words>
  <Application>Microsoft Office PowerPoint</Application>
  <PresentationFormat>宽屏</PresentationFormat>
  <Paragraphs>554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Myriad Pro</vt:lpstr>
      <vt:lpstr>等线</vt:lpstr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7</cp:revision>
  <cp:lastPrinted>2017-12-07T16:00:00Z</cp:lastPrinted>
  <dcterms:created xsi:type="dcterms:W3CDTF">2017-12-07T16:00:00Z</dcterms:created>
  <dcterms:modified xsi:type="dcterms:W3CDTF">2018-12-01T13:28:28Z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