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.xml" ContentType="application/vnd.openxmlformats-officedocument.presentationml.notesSlide+xml"/>
  <Override PartName="/ppt/tags/tag28.xml" ContentType="application/vnd.openxmlformats-officedocument.presentationml.tags+xml"/>
  <Override PartName="/ppt/notesSlides/notesSlide2.xml" ContentType="application/vnd.openxmlformats-officedocument.presentationml.notesSlide+xml"/>
  <Override PartName="/ppt/tags/tag29.xml" ContentType="application/vnd.openxmlformats-officedocument.presentationml.tags+xml"/>
  <Override PartName="/ppt/notesSlides/notesSlide3.xml" ContentType="application/vnd.openxmlformats-officedocument.presentationml.notesSlide+xml"/>
  <Override PartName="/ppt/tags/tag30.xml" ContentType="application/vnd.openxmlformats-officedocument.presentationml.tags+xml"/>
  <Override PartName="/ppt/notesSlides/notesSlide4.xml" ContentType="application/vnd.openxmlformats-officedocument.presentationml.notesSlide+xml"/>
  <Override PartName="/ppt/tags/tag31.xml" ContentType="application/vnd.openxmlformats-officedocument.presentationml.tags+xml"/>
  <Override PartName="/ppt/notesSlides/notesSlide5.xml" ContentType="application/vnd.openxmlformats-officedocument.presentationml.notesSlide+xml"/>
  <Override PartName="/ppt/tags/tag32.xml" ContentType="application/vnd.openxmlformats-officedocument.presentationml.tags+xml"/>
  <Override PartName="/ppt/notesSlides/notesSlide6.xml" ContentType="application/vnd.openxmlformats-officedocument.presentationml.notesSlide+xml"/>
  <Override PartName="/ppt/tags/tag33.xml" ContentType="application/vnd.openxmlformats-officedocument.presentationml.tags+xml"/>
  <Override PartName="/ppt/notesSlides/notesSlide7.xml" ContentType="application/vnd.openxmlformats-officedocument.presentationml.notesSlide+xml"/>
  <Override PartName="/ppt/tags/tag34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70" r:id="rId3"/>
    <p:sldId id="266" r:id="rId4"/>
    <p:sldId id="272" r:id="rId5"/>
    <p:sldId id="273" r:id="rId6"/>
    <p:sldId id="274" r:id="rId7"/>
    <p:sldId id="275" r:id="rId8"/>
    <p:sldId id="276" r:id="rId9"/>
    <p:sldId id="277" r:id="rId10"/>
    <p:sldId id="267" r:id="rId11"/>
    <p:sldId id="278" r:id="rId12"/>
    <p:sldId id="279" r:id="rId13"/>
    <p:sldId id="280" r:id="rId14"/>
    <p:sldId id="281" r:id="rId15"/>
    <p:sldId id="282" r:id="rId16"/>
    <p:sldId id="283" r:id="rId17"/>
    <p:sldId id="268" r:id="rId18"/>
    <p:sldId id="285" r:id="rId19"/>
    <p:sldId id="284" r:id="rId20"/>
    <p:sldId id="286" r:id="rId21"/>
    <p:sldId id="1705" r:id="rId22"/>
    <p:sldId id="1706" r:id="rId23"/>
    <p:sldId id="1707" r:id="rId24"/>
    <p:sldId id="1708" r:id="rId25"/>
    <p:sldId id="1709" r:id="rId26"/>
    <p:sldId id="1710" r:id="rId27"/>
    <p:sldId id="1704" r:id="rId28"/>
    <p:sldId id="288" r:id="rId29"/>
    <p:sldId id="271" r:id="rId30"/>
    <p:sldId id="287" r:id="rId31"/>
    <p:sldId id="269" r:id="rId32"/>
    <p:sldId id="261" r:id="rId33"/>
    <p:sldId id="1698" r:id="rId34"/>
    <p:sldId id="259" r:id="rId35"/>
    <p:sldId id="260" r:id="rId36"/>
    <p:sldId id="1699" r:id="rId37"/>
    <p:sldId id="1700" r:id="rId38"/>
    <p:sldId id="1701" r:id="rId39"/>
    <p:sldId id="1702" r:id="rId40"/>
    <p:sldId id="1703" r:id="rId41"/>
    <p:sldId id="1711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68A5"/>
    <a:srgbClr val="258A8F"/>
    <a:srgbClr val="67B1AA"/>
    <a:srgbClr val="79BAB4"/>
    <a:srgbClr val="66B5C9"/>
    <a:srgbClr val="EDB159"/>
    <a:srgbClr val="235787"/>
    <a:srgbClr val="26A9E0"/>
    <a:srgbClr val="2A9CA2"/>
    <a:srgbClr val="2283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87" d="100"/>
          <a:sy n="87" d="100"/>
        </p:scale>
        <p:origin x="534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任意多边形 135"/>
          <p:cNvSpPr/>
          <p:nvPr userDrawn="1"/>
        </p:nvSpPr>
        <p:spPr>
          <a:xfrm>
            <a:off x="0" y="3299286"/>
            <a:ext cx="12204700" cy="3558715"/>
          </a:xfrm>
          <a:custGeom>
            <a:avLst/>
            <a:gdLst>
              <a:gd name="connsiteX0" fmla="*/ 6107453 w 12204700"/>
              <a:gd name="connsiteY0" fmla="*/ 6 h 3558715"/>
              <a:gd name="connsiteX1" fmla="*/ 8373441 w 12204700"/>
              <a:gd name="connsiteY1" fmla="*/ 235643 h 3558715"/>
              <a:gd name="connsiteX2" fmla="*/ 11992469 w 12204700"/>
              <a:gd name="connsiteY2" fmla="*/ 2031889 h 3558715"/>
              <a:gd name="connsiteX3" fmla="*/ 12204700 w 12204700"/>
              <a:gd name="connsiteY3" fmla="*/ 2268257 h 3558715"/>
              <a:gd name="connsiteX4" fmla="*/ 12204700 w 12204700"/>
              <a:gd name="connsiteY4" fmla="*/ 3558715 h 3558715"/>
              <a:gd name="connsiteX5" fmla="*/ 0 w 12204700"/>
              <a:gd name="connsiteY5" fmla="*/ 3558715 h 3558715"/>
              <a:gd name="connsiteX6" fmla="*/ 0 w 12204700"/>
              <a:gd name="connsiteY6" fmla="*/ 2252762 h 3558715"/>
              <a:gd name="connsiteX7" fmla="*/ 219805 w 12204700"/>
              <a:gd name="connsiteY7" fmla="*/ 2011356 h 3558715"/>
              <a:gd name="connsiteX8" fmla="*/ 3840177 w 12204700"/>
              <a:gd name="connsiteY8" fmla="*/ 231059 h 3558715"/>
              <a:gd name="connsiteX9" fmla="*/ 6107453 w 12204700"/>
              <a:gd name="connsiteY9" fmla="*/ 6 h 3558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4700" h="3558715">
                <a:moveTo>
                  <a:pt x="6107453" y="6"/>
                </a:moveTo>
                <a:cubicBezTo>
                  <a:pt x="6873919" y="781"/>
                  <a:pt x="7640170" y="79338"/>
                  <a:pt x="8373441" y="235643"/>
                </a:cubicBezTo>
                <a:cubicBezTo>
                  <a:pt x="9927473" y="566903"/>
                  <a:pt x="11189576" y="1213719"/>
                  <a:pt x="11992469" y="2031889"/>
                </a:cubicBezTo>
                <a:lnTo>
                  <a:pt x="12204700" y="2268257"/>
                </a:lnTo>
                <a:lnTo>
                  <a:pt x="12204700" y="3558715"/>
                </a:lnTo>
                <a:lnTo>
                  <a:pt x="0" y="3558715"/>
                </a:lnTo>
                <a:lnTo>
                  <a:pt x="0" y="2252762"/>
                </a:lnTo>
                <a:lnTo>
                  <a:pt x="219805" y="2011356"/>
                </a:lnTo>
                <a:cubicBezTo>
                  <a:pt x="1027714" y="1198768"/>
                  <a:pt x="2290115" y="557954"/>
                  <a:pt x="3840177" y="231059"/>
                </a:cubicBezTo>
                <a:cubicBezTo>
                  <a:pt x="4574307" y="76238"/>
                  <a:pt x="5340987" y="-769"/>
                  <a:pt x="6107453" y="6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Rectangle 125"/>
          <p:cNvSpPr>
            <a:spLocks noChangeArrowheads="1"/>
          </p:cNvSpPr>
          <p:nvPr userDrawn="1"/>
        </p:nvSpPr>
        <p:spPr bwMode="auto">
          <a:xfrm rot="21587129" flipH="1">
            <a:off x="1574052" y="2027870"/>
            <a:ext cx="8963659" cy="2860926"/>
          </a:xfrm>
          <a:prstGeom prst="roundRect">
            <a:avLst>
              <a:gd name="adj" fmla="val 6416"/>
            </a:avLst>
          </a:prstGeom>
          <a:solidFill>
            <a:srgbClr val="FFFFFF"/>
          </a:solidFill>
          <a:ln w="76200">
            <a:solidFill>
              <a:schemeClr val="bg1">
                <a:lumMod val="85000"/>
                <a:alpha val="49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800" b="1" dirty="0">
              <a:solidFill>
                <a:prstClr val="black"/>
              </a:solidFill>
            </a:endParaRPr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1343472" y="1650502"/>
            <a:ext cx="2829408" cy="3638628"/>
            <a:chOff x="2069071" y="1707751"/>
            <a:chExt cx="812805" cy="1045270"/>
          </a:xfrm>
        </p:grpSpPr>
        <p:sp>
          <p:nvSpPr>
            <p:cNvPr id="43" name="Rectangle 125"/>
            <p:cNvSpPr>
              <a:spLocks noChangeArrowheads="1"/>
            </p:cNvSpPr>
            <p:nvPr/>
          </p:nvSpPr>
          <p:spPr bwMode="auto">
            <a:xfrm rot="21587129" flipH="1">
              <a:off x="2069071" y="1707751"/>
              <a:ext cx="812805" cy="1045270"/>
            </a:xfrm>
            <a:prstGeom prst="roundRect">
              <a:avLst>
                <a:gd name="adj" fmla="val 6416"/>
              </a:avLst>
            </a:prstGeom>
            <a:solidFill>
              <a:schemeClr val="bg1">
                <a:lumMod val="95000"/>
              </a:schemeClr>
            </a:solidFill>
            <a:ln w="76200">
              <a:solidFill>
                <a:schemeClr val="bg1">
                  <a:lumMod val="85000"/>
                  <a:alpha val="49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 b="1" dirty="0">
                <a:solidFill>
                  <a:prstClr val="black"/>
                </a:solidFill>
              </a:endParaRPr>
            </a:p>
          </p:txBody>
        </p:sp>
        <p:sp>
          <p:nvSpPr>
            <p:cNvPr id="76" name="Rectangle 126"/>
            <p:cNvSpPr>
              <a:spLocks noChangeArrowheads="1"/>
            </p:cNvSpPr>
            <p:nvPr/>
          </p:nvSpPr>
          <p:spPr bwMode="auto">
            <a:xfrm rot="21587129" flipH="1">
              <a:off x="2206554" y="2080899"/>
              <a:ext cx="145385" cy="9509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 b="1">
                <a:solidFill>
                  <a:prstClr val="black"/>
                </a:solidFill>
              </a:endParaRPr>
            </a:p>
          </p:txBody>
        </p:sp>
        <p:sp>
          <p:nvSpPr>
            <p:cNvPr id="77" name="Rectangle 126"/>
            <p:cNvSpPr>
              <a:spLocks noChangeArrowheads="1"/>
            </p:cNvSpPr>
            <p:nvPr/>
          </p:nvSpPr>
          <p:spPr bwMode="auto">
            <a:xfrm rot="21587129" flipH="1">
              <a:off x="2206464" y="2201363"/>
              <a:ext cx="361063" cy="4707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 b="1">
                <a:solidFill>
                  <a:prstClr val="black"/>
                </a:solidFill>
              </a:endParaRPr>
            </a:p>
          </p:txBody>
        </p:sp>
        <p:sp>
          <p:nvSpPr>
            <p:cNvPr id="78" name="Rectangle 127"/>
            <p:cNvSpPr>
              <a:spLocks noChangeArrowheads="1"/>
            </p:cNvSpPr>
            <p:nvPr/>
          </p:nvSpPr>
          <p:spPr bwMode="auto">
            <a:xfrm rot="21587129" flipH="1">
              <a:off x="2206720" y="2270253"/>
              <a:ext cx="550662" cy="457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 b="1">
                <a:solidFill>
                  <a:prstClr val="black"/>
                </a:solidFill>
              </a:endParaRPr>
            </a:p>
          </p:txBody>
        </p:sp>
        <p:sp>
          <p:nvSpPr>
            <p:cNvPr id="79" name="Rectangle 128"/>
            <p:cNvSpPr>
              <a:spLocks noChangeArrowheads="1"/>
            </p:cNvSpPr>
            <p:nvPr/>
          </p:nvSpPr>
          <p:spPr bwMode="auto">
            <a:xfrm rot="21587129" flipH="1">
              <a:off x="2207031" y="2352870"/>
              <a:ext cx="453216" cy="4741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 b="1">
                <a:solidFill>
                  <a:prstClr val="black"/>
                </a:solidFill>
              </a:endParaRPr>
            </a:p>
          </p:txBody>
        </p:sp>
        <p:sp>
          <p:nvSpPr>
            <p:cNvPr id="80" name="Rectangle 129"/>
            <p:cNvSpPr>
              <a:spLocks noChangeArrowheads="1"/>
            </p:cNvSpPr>
            <p:nvPr/>
          </p:nvSpPr>
          <p:spPr bwMode="auto">
            <a:xfrm rot="21587129" flipH="1">
              <a:off x="2207287" y="2421931"/>
              <a:ext cx="550662" cy="457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 b="1">
                <a:solidFill>
                  <a:prstClr val="black"/>
                </a:solidFill>
              </a:endParaRPr>
            </a:p>
          </p:txBody>
        </p:sp>
        <p:sp>
          <p:nvSpPr>
            <p:cNvPr id="81" name="Rectangle 130"/>
            <p:cNvSpPr>
              <a:spLocks noChangeArrowheads="1"/>
            </p:cNvSpPr>
            <p:nvPr/>
          </p:nvSpPr>
          <p:spPr bwMode="auto">
            <a:xfrm rot="21587129" flipH="1">
              <a:off x="2207540" y="2489883"/>
              <a:ext cx="359989" cy="457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 b="1">
                <a:solidFill>
                  <a:prstClr val="black"/>
                </a:solidFill>
              </a:endParaRPr>
            </a:p>
          </p:txBody>
        </p:sp>
        <p:sp>
          <p:nvSpPr>
            <p:cNvPr id="82" name="Rectangle 131"/>
            <p:cNvSpPr>
              <a:spLocks noChangeArrowheads="1"/>
            </p:cNvSpPr>
            <p:nvPr/>
          </p:nvSpPr>
          <p:spPr bwMode="auto">
            <a:xfrm rot="21587129" flipH="1">
              <a:off x="2207800" y="2558772"/>
              <a:ext cx="550662" cy="457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 b="1">
                <a:solidFill>
                  <a:prstClr val="black"/>
                </a:solidFill>
              </a:endParaRPr>
            </a:p>
          </p:txBody>
        </p:sp>
        <p:sp>
          <p:nvSpPr>
            <p:cNvPr id="83" name="矩形: 圆角 294"/>
            <p:cNvSpPr/>
            <p:nvPr/>
          </p:nvSpPr>
          <p:spPr>
            <a:xfrm rot="10800000" flipH="1" flipV="1">
              <a:off x="2183129" y="1783869"/>
              <a:ext cx="605545" cy="261721"/>
            </a:xfrm>
            <a:prstGeom prst="roundRect">
              <a:avLst/>
            </a:prstGeom>
            <a:solidFill>
              <a:schemeClr val="bg1"/>
            </a:solidFill>
            <a:ln w="53975">
              <a:solidFill>
                <a:schemeClr val="tx2">
                  <a:lumMod val="60000"/>
                  <a:lumOff val="40000"/>
                  <a:alpha val="7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3600" b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OFFER</a:t>
              </a:r>
              <a:endParaRPr lang="zh-CN" altLang="en-US" sz="36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4" name="Rectangle 126"/>
            <p:cNvSpPr>
              <a:spLocks noChangeArrowheads="1"/>
            </p:cNvSpPr>
            <p:nvPr/>
          </p:nvSpPr>
          <p:spPr bwMode="auto">
            <a:xfrm rot="21587129" flipH="1">
              <a:off x="2644710" y="2650582"/>
              <a:ext cx="145385" cy="55199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69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 b="1">
                <a:solidFill>
                  <a:prstClr val="black"/>
                </a:solidFill>
              </a:endParaRPr>
            </a:p>
          </p:txBody>
        </p:sp>
      </p:grpSp>
      <p:grpSp>
        <p:nvGrpSpPr>
          <p:cNvPr id="85" name="组合 84"/>
          <p:cNvGrpSpPr/>
          <p:nvPr userDrawn="1"/>
        </p:nvGrpSpPr>
        <p:grpSpPr>
          <a:xfrm>
            <a:off x="3401684" y="1367832"/>
            <a:ext cx="2015017" cy="4536347"/>
            <a:chOff x="3240932" y="1916841"/>
            <a:chExt cx="2015017" cy="4536347"/>
          </a:xfrm>
          <a:effectLst>
            <a:outerShdw blurRad="76200" dir="13500000" sy="23000" kx="1200000" algn="br" rotWithShape="0">
              <a:prstClr val="black">
                <a:alpha val="12000"/>
              </a:prstClr>
            </a:outerShdw>
          </a:effectLst>
        </p:grpSpPr>
        <p:grpSp>
          <p:nvGrpSpPr>
            <p:cNvPr id="86" name="组合 85"/>
            <p:cNvGrpSpPr/>
            <p:nvPr/>
          </p:nvGrpSpPr>
          <p:grpSpPr>
            <a:xfrm>
              <a:off x="3240932" y="1916841"/>
              <a:ext cx="2015017" cy="4536347"/>
              <a:chOff x="8017868" y="1874875"/>
              <a:chExt cx="2015017" cy="4536347"/>
            </a:xfrm>
          </p:grpSpPr>
          <p:sp>
            <p:nvSpPr>
              <p:cNvPr id="90" name="Freeform 6"/>
              <p:cNvSpPr>
                <a:spLocks/>
              </p:cNvSpPr>
              <p:nvPr/>
            </p:nvSpPr>
            <p:spPr bwMode="auto">
              <a:xfrm>
                <a:off x="8485972" y="4036804"/>
                <a:ext cx="1109232" cy="2374418"/>
              </a:xfrm>
              <a:custGeom>
                <a:avLst/>
                <a:gdLst>
                  <a:gd name="T0" fmla="*/ 136 w 273"/>
                  <a:gd name="T1" fmla="*/ 0 h 586"/>
                  <a:gd name="T2" fmla="*/ 273 w 273"/>
                  <a:gd name="T3" fmla="*/ 293 h 586"/>
                  <a:gd name="T4" fmla="*/ 148 w 273"/>
                  <a:gd name="T5" fmla="*/ 586 h 586"/>
                  <a:gd name="T6" fmla="*/ 155 w 273"/>
                  <a:gd name="T7" fmla="*/ 351 h 586"/>
                  <a:gd name="T8" fmla="*/ 155 w 273"/>
                  <a:gd name="T9" fmla="*/ 351 h 586"/>
                  <a:gd name="T10" fmla="*/ 136 w 273"/>
                  <a:gd name="T11" fmla="*/ 354 h 586"/>
                  <a:gd name="T12" fmla="*/ 117 w 273"/>
                  <a:gd name="T13" fmla="*/ 351 h 586"/>
                  <a:gd name="T14" fmla="*/ 117 w 273"/>
                  <a:gd name="T15" fmla="*/ 351 h 586"/>
                  <a:gd name="T16" fmla="*/ 125 w 273"/>
                  <a:gd name="T17" fmla="*/ 586 h 586"/>
                  <a:gd name="T18" fmla="*/ 0 w 273"/>
                  <a:gd name="T19" fmla="*/ 293 h 586"/>
                  <a:gd name="T20" fmla="*/ 136 w 273"/>
                  <a:gd name="T21" fmla="*/ 0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3" h="586">
                    <a:moveTo>
                      <a:pt x="136" y="0"/>
                    </a:moveTo>
                    <a:cubicBezTo>
                      <a:pt x="212" y="0"/>
                      <a:pt x="273" y="131"/>
                      <a:pt x="273" y="293"/>
                    </a:cubicBezTo>
                    <a:cubicBezTo>
                      <a:pt x="273" y="447"/>
                      <a:pt x="218" y="573"/>
                      <a:pt x="148" y="586"/>
                    </a:cubicBezTo>
                    <a:cubicBezTo>
                      <a:pt x="158" y="532"/>
                      <a:pt x="155" y="447"/>
                      <a:pt x="155" y="351"/>
                    </a:cubicBezTo>
                    <a:cubicBezTo>
                      <a:pt x="155" y="351"/>
                      <a:pt x="155" y="351"/>
                      <a:pt x="155" y="351"/>
                    </a:cubicBezTo>
                    <a:cubicBezTo>
                      <a:pt x="149" y="353"/>
                      <a:pt x="143" y="354"/>
                      <a:pt x="136" y="354"/>
                    </a:cubicBezTo>
                    <a:cubicBezTo>
                      <a:pt x="130" y="354"/>
                      <a:pt x="124" y="353"/>
                      <a:pt x="117" y="351"/>
                    </a:cubicBezTo>
                    <a:cubicBezTo>
                      <a:pt x="117" y="351"/>
                      <a:pt x="117" y="351"/>
                      <a:pt x="117" y="351"/>
                    </a:cubicBezTo>
                    <a:cubicBezTo>
                      <a:pt x="112" y="449"/>
                      <a:pt x="118" y="533"/>
                      <a:pt x="125" y="586"/>
                    </a:cubicBezTo>
                    <a:cubicBezTo>
                      <a:pt x="55" y="573"/>
                      <a:pt x="0" y="447"/>
                      <a:pt x="0" y="293"/>
                    </a:cubicBezTo>
                    <a:cubicBezTo>
                      <a:pt x="0" y="131"/>
                      <a:pt x="61" y="0"/>
                      <a:pt x="136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9"/>
              <p:cNvSpPr>
                <a:spLocks/>
              </p:cNvSpPr>
              <p:nvPr/>
            </p:nvSpPr>
            <p:spPr bwMode="auto">
              <a:xfrm>
                <a:off x="8409944" y="3600130"/>
                <a:ext cx="1263237" cy="1588794"/>
              </a:xfrm>
              <a:custGeom>
                <a:avLst/>
                <a:gdLst>
                  <a:gd name="T0" fmla="*/ 155 w 311"/>
                  <a:gd name="T1" fmla="*/ 0 h 392"/>
                  <a:gd name="T2" fmla="*/ 311 w 311"/>
                  <a:gd name="T3" fmla="*/ 233 h 392"/>
                  <a:gd name="T4" fmla="*/ 290 w 311"/>
                  <a:gd name="T5" fmla="*/ 349 h 392"/>
                  <a:gd name="T6" fmla="*/ 155 w 311"/>
                  <a:gd name="T7" fmla="*/ 392 h 392"/>
                  <a:gd name="T8" fmla="*/ 21 w 311"/>
                  <a:gd name="T9" fmla="*/ 349 h 392"/>
                  <a:gd name="T10" fmla="*/ 0 w 311"/>
                  <a:gd name="T11" fmla="*/ 233 h 392"/>
                  <a:gd name="T12" fmla="*/ 155 w 311"/>
                  <a:gd name="T13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1" h="392">
                    <a:moveTo>
                      <a:pt x="155" y="0"/>
                    </a:moveTo>
                    <a:cubicBezTo>
                      <a:pt x="241" y="0"/>
                      <a:pt x="311" y="104"/>
                      <a:pt x="311" y="233"/>
                    </a:cubicBezTo>
                    <a:cubicBezTo>
                      <a:pt x="311" y="275"/>
                      <a:pt x="303" y="315"/>
                      <a:pt x="290" y="349"/>
                    </a:cubicBezTo>
                    <a:cubicBezTo>
                      <a:pt x="263" y="375"/>
                      <a:pt x="213" y="392"/>
                      <a:pt x="155" y="392"/>
                    </a:cubicBezTo>
                    <a:cubicBezTo>
                      <a:pt x="98" y="392"/>
                      <a:pt x="47" y="375"/>
                      <a:pt x="21" y="349"/>
                    </a:cubicBezTo>
                    <a:cubicBezTo>
                      <a:pt x="8" y="315"/>
                      <a:pt x="0" y="275"/>
                      <a:pt x="0" y="233"/>
                    </a:cubicBezTo>
                    <a:cubicBezTo>
                      <a:pt x="0" y="104"/>
                      <a:pt x="70" y="0"/>
                      <a:pt x="155" y="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Rectangle 13"/>
              <p:cNvSpPr>
                <a:spLocks noChangeArrowheads="1"/>
              </p:cNvSpPr>
              <p:nvPr/>
            </p:nvSpPr>
            <p:spPr bwMode="auto">
              <a:xfrm>
                <a:off x="8774488" y="3167355"/>
                <a:ext cx="520501" cy="658911"/>
              </a:xfrm>
              <a:prstGeom prst="rect">
                <a:avLst/>
              </a:prstGeom>
              <a:solidFill>
                <a:srgbClr val="E6B6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14"/>
              <p:cNvSpPr>
                <a:spLocks/>
              </p:cNvSpPr>
              <p:nvPr/>
            </p:nvSpPr>
            <p:spPr bwMode="auto">
              <a:xfrm>
                <a:off x="8263736" y="1874875"/>
                <a:ext cx="1543956" cy="1514716"/>
              </a:xfrm>
              <a:custGeom>
                <a:avLst/>
                <a:gdLst>
                  <a:gd name="T0" fmla="*/ 190 w 380"/>
                  <a:gd name="T1" fmla="*/ 0 h 374"/>
                  <a:gd name="T2" fmla="*/ 380 w 380"/>
                  <a:gd name="T3" fmla="*/ 187 h 374"/>
                  <a:gd name="T4" fmla="*/ 190 w 380"/>
                  <a:gd name="T5" fmla="*/ 374 h 374"/>
                  <a:gd name="T6" fmla="*/ 0 w 380"/>
                  <a:gd name="T7" fmla="*/ 187 h 374"/>
                  <a:gd name="T8" fmla="*/ 190 w 380"/>
                  <a:gd name="T9" fmla="*/ 0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0" h="374">
                    <a:moveTo>
                      <a:pt x="190" y="0"/>
                    </a:moveTo>
                    <a:cubicBezTo>
                      <a:pt x="358" y="0"/>
                      <a:pt x="380" y="84"/>
                      <a:pt x="380" y="187"/>
                    </a:cubicBezTo>
                    <a:cubicBezTo>
                      <a:pt x="380" y="290"/>
                      <a:pt x="295" y="374"/>
                      <a:pt x="190" y="374"/>
                    </a:cubicBezTo>
                    <a:cubicBezTo>
                      <a:pt x="85" y="374"/>
                      <a:pt x="0" y="290"/>
                      <a:pt x="0" y="187"/>
                    </a:cubicBezTo>
                    <a:cubicBezTo>
                      <a:pt x="0" y="84"/>
                      <a:pt x="23" y="0"/>
                      <a:pt x="190" y="0"/>
                    </a:cubicBezTo>
                    <a:close/>
                  </a:path>
                </a:pathLst>
              </a:custGeom>
              <a:solidFill>
                <a:srgbClr val="612B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15"/>
              <p:cNvSpPr>
                <a:spLocks/>
              </p:cNvSpPr>
              <p:nvPr/>
            </p:nvSpPr>
            <p:spPr bwMode="auto">
              <a:xfrm>
                <a:off x="8312472" y="2190684"/>
                <a:ext cx="1446485" cy="1454282"/>
              </a:xfrm>
              <a:custGeom>
                <a:avLst/>
                <a:gdLst>
                  <a:gd name="T0" fmla="*/ 185 w 356"/>
                  <a:gd name="T1" fmla="*/ 0 h 359"/>
                  <a:gd name="T2" fmla="*/ 328 w 356"/>
                  <a:gd name="T3" fmla="*/ 160 h 359"/>
                  <a:gd name="T4" fmla="*/ 356 w 356"/>
                  <a:gd name="T5" fmla="*/ 186 h 359"/>
                  <a:gd name="T6" fmla="*/ 178 w 356"/>
                  <a:gd name="T7" fmla="*/ 359 h 359"/>
                  <a:gd name="T8" fmla="*/ 0 w 356"/>
                  <a:gd name="T9" fmla="*/ 186 h 359"/>
                  <a:gd name="T10" fmla="*/ 23 w 356"/>
                  <a:gd name="T11" fmla="*/ 160 h 359"/>
                  <a:gd name="T12" fmla="*/ 185 w 356"/>
                  <a:gd name="T13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6" h="359">
                    <a:moveTo>
                      <a:pt x="185" y="0"/>
                    </a:moveTo>
                    <a:cubicBezTo>
                      <a:pt x="271" y="0"/>
                      <a:pt x="339" y="47"/>
                      <a:pt x="328" y="160"/>
                    </a:cubicBezTo>
                    <a:cubicBezTo>
                      <a:pt x="325" y="192"/>
                      <a:pt x="356" y="175"/>
                      <a:pt x="356" y="186"/>
                    </a:cubicBezTo>
                    <a:cubicBezTo>
                      <a:pt x="356" y="282"/>
                      <a:pt x="277" y="359"/>
                      <a:pt x="178" y="359"/>
                    </a:cubicBezTo>
                    <a:cubicBezTo>
                      <a:pt x="80" y="359"/>
                      <a:pt x="0" y="282"/>
                      <a:pt x="0" y="186"/>
                    </a:cubicBezTo>
                    <a:cubicBezTo>
                      <a:pt x="21" y="217"/>
                      <a:pt x="24" y="178"/>
                      <a:pt x="23" y="160"/>
                    </a:cubicBezTo>
                    <a:cubicBezTo>
                      <a:pt x="15" y="14"/>
                      <a:pt x="94" y="0"/>
                      <a:pt x="185" y="0"/>
                    </a:cubicBezTo>
                    <a:close/>
                  </a:path>
                </a:pathLst>
              </a:custGeom>
              <a:solidFill>
                <a:srgbClr val="FAD3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16"/>
              <p:cNvSpPr>
                <a:spLocks/>
              </p:cNvSpPr>
              <p:nvPr/>
            </p:nvSpPr>
            <p:spPr bwMode="auto">
              <a:xfrm>
                <a:off x="8916799" y="3028943"/>
                <a:ext cx="235883" cy="64332"/>
              </a:xfrm>
              <a:custGeom>
                <a:avLst/>
                <a:gdLst>
                  <a:gd name="T0" fmla="*/ 58 w 58"/>
                  <a:gd name="T1" fmla="*/ 0 h 16"/>
                  <a:gd name="T2" fmla="*/ 0 w 58"/>
                  <a:gd name="T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8" h="16">
                    <a:moveTo>
                      <a:pt x="58" y="0"/>
                    </a:moveTo>
                    <a:cubicBezTo>
                      <a:pt x="42" y="16"/>
                      <a:pt x="16" y="16"/>
                      <a:pt x="0" y="0"/>
                    </a:cubicBezTo>
                  </a:path>
                </a:pathLst>
              </a:custGeom>
              <a:noFill/>
              <a:ln w="49213" cap="rnd">
                <a:solidFill>
                  <a:srgbClr val="C9915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17"/>
              <p:cNvSpPr>
                <a:spLocks/>
              </p:cNvSpPr>
              <p:nvPr/>
            </p:nvSpPr>
            <p:spPr bwMode="auto">
              <a:xfrm>
                <a:off x="8649724" y="3175152"/>
                <a:ext cx="771978" cy="315809"/>
              </a:xfrm>
              <a:custGeom>
                <a:avLst/>
                <a:gdLst>
                  <a:gd name="T0" fmla="*/ 190 w 190"/>
                  <a:gd name="T1" fmla="*/ 0 h 78"/>
                  <a:gd name="T2" fmla="*/ 0 w 190"/>
                  <a:gd name="T3" fmla="*/ 0 h 78"/>
                  <a:gd name="T4" fmla="*/ 190 w 190"/>
                  <a:gd name="T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0" h="78">
                    <a:moveTo>
                      <a:pt x="190" y="0"/>
                    </a:moveTo>
                    <a:cubicBezTo>
                      <a:pt x="139" y="78"/>
                      <a:pt x="52" y="78"/>
                      <a:pt x="0" y="0"/>
                    </a:cubicBezTo>
                    <a:lnTo>
                      <a:pt x="190" y="0"/>
                    </a:lnTo>
                    <a:close/>
                  </a:path>
                </a:pathLst>
              </a:custGeom>
              <a:solidFill>
                <a:srgbClr val="E28D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18"/>
              <p:cNvSpPr>
                <a:spLocks/>
              </p:cNvSpPr>
              <p:nvPr/>
            </p:nvSpPr>
            <p:spPr bwMode="auto">
              <a:xfrm>
                <a:off x="8803731" y="3167355"/>
                <a:ext cx="462018" cy="270973"/>
              </a:xfrm>
              <a:custGeom>
                <a:avLst/>
                <a:gdLst>
                  <a:gd name="T0" fmla="*/ 114 w 114"/>
                  <a:gd name="T1" fmla="*/ 42 h 67"/>
                  <a:gd name="T2" fmla="*/ 0 w 114"/>
                  <a:gd name="T3" fmla="*/ 42 h 67"/>
                  <a:gd name="T4" fmla="*/ 114 w 114"/>
                  <a:gd name="T5" fmla="*/ 4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4" h="67">
                    <a:moveTo>
                      <a:pt x="114" y="42"/>
                    </a:moveTo>
                    <a:cubicBezTo>
                      <a:pt x="78" y="67"/>
                      <a:pt x="36" y="67"/>
                      <a:pt x="0" y="42"/>
                    </a:cubicBezTo>
                    <a:cubicBezTo>
                      <a:pt x="34" y="0"/>
                      <a:pt x="80" y="0"/>
                      <a:pt x="114" y="42"/>
                    </a:cubicBezTo>
                    <a:close/>
                  </a:path>
                </a:pathLst>
              </a:custGeom>
              <a:solidFill>
                <a:srgbClr val="EDA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Oval 19"/>
              <p:cNvSpPr>
                <a:spLocks noChangeArrowheads="1"/>
              </p:cNvSpPr>
              <p:nvPr/>
            </p:nvSpPr>
            <p:spPr bwMode="auto">
              <a:xfrm>
                <a:off x="8725753" y="2660500"/>
                <a:ext cx="126714" cy="206641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Oval 20"/>
              <p:cNvSpPr>
                <a:spLocks noChangeArrowheads="1"/>
              </p:cNvSpPr>
              <p:nvPr/>
            </p:nvSpPr>
            <p:spPr bwMode="auto">
              <a:xfrm>
                <a:off x="8762792" y="2676095"/>
                <a:ext cx="72130" cy="7407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Oval 21"/>
              <p:cNvSpPr>
                <a:spLocks noChangeArrowheads="1"/>
              </p:cNvSpPr>
              <p:nvPr/>
            </p:nvSpPr>
            <p:spPr bwMode="auto">
              <a:xfrm>
                <a:off x="9217012" y="2660500"/>
                <a:ext cx="126714" cy="206641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Oval 22"/>
              <p:cNvSpPr>
                <a:spLocks noChangeArrowheads="1"/>
              </p:cNvSpPr>
              <p:nvPr/>
            </p:nvSpPr>
            <p:spPr bwMode="auto">
              <a:xfrm>
                <a:off x="9254050" y="2676095"/>
                <a:ext cx="74079" cy="7407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23"/>
              <p:cNvSpPr>
                <a:spLocks/>
              </p:cNvSpPr>
              <p:nvPr/>
            </p:nvSpPr>
            <p:spPr bwMode="auto">
              <a:xfrm>
                <a:off x="8657522" y="2502595"/>
                <a:ext cx="177400" cy="116966"/>
              </a:xfrm>
              <a:custGeom>
                <a:avLst/>
                <a:gdLst>
                  <a:gd name="T0" fmla="*/ 0 w 44"/>
                  <a:gd name="T1" fmla="*/ 29 h 29"/>
                  <a:gd name="T2" fmla="*/ 44 w 44"/>
                  <a:gd name="T3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" h="29">
                    <a:moveTo>
                      <a:pt x="0" y="29"/>
                    </a:moveTo>
                    <a:cubicBezTo>
                      <a:pt x="6" y="12"/>
                      <a:pt x="26" y="0"/>
                      <a:pt x="44" y="4"/>
                    </a:cubicBezTo>
                  </a:path>
                </a:pathLst>
              </a:custGeom>
              <a:noFill/>
              <a:ln w="49213" cap="rnd">
                <a:solidFill>
                  <a:srgbClr val="471E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24"/>
              <p:cNvSpPr>
                <a:spLocks/>
              </p:cNvSpPr>
              <p:nvPr/>
            </p:nvSpPr>
            <p:spPr bwMode="auto">
              <a:xfrm>
                <a:off x="9234556" y="2502595"/>
                <a:ext cx="177400" cy="116966"/>
              </a:xfrm>
              <a:custGeom>
                <a:avLst/>
                <a:gdLst>
                  <a:gd name="T0" fmla="*/ 44 w 44"/>
                  <a:gd name="T1" fmla="*/ 29 h 29"/>
                  <a:gd name="T2" fmla="*/ 0 w 44"/>
                  <a:gd name="T3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" h="29">
                    <a:moveTo>
                      <a:pt x="44" y="29"/>
                    </a:moveTo>
                    <a:cubicBezTo>
                      <a:pt x="38" y="12"/>
                      <a:pt x="18" y="0"/>
                      <a:pt x="0" y="4"/>
                    </a:cubicBezTo>
                  </a:path>
                </a:pathLst>
              </a:custGeom>
              <a:noFill/>
              <a:ln w="49213" cap="rnd">
                <a:solidFill>
                  <a:srgbClr val="471E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25"/>
              <p:cNvSpPr>
                <a:spLocks/>
              </p:cNvSpPr>
              <p:nvPr/>
            </p:nvSpPr>
            <p:spPr bwMode="auto">
              <a:xfrm>
                <a:off x="8174061" y="2689741"/>
                <a:ext cx="222236" cy="399636"/>
              </a:xfrm>
              <a:custGeom>
                <a:avLst/>
                <a:gdLst>
                  <a:gd name="T0" fmla="*/ 10 w 55"/>
                  <a:gd name="T1" fmla="*/ 4 h 99"/>
                  <a:gd name="T2" fmla="*/ 45 w 55"/>
                  <a:gd name="T3" fmla="*/ 42 h 99"/>
                  <a:gd name="T4" fmla="*/ 44 w 55"/>
                  <a:gd name="T5" fmla="*/ 94 h 99"/>
                  <a:gd name="T6" fmla="*/ 10 w 55"/>
                  <a:gd name="T7" fmla="*/ 57 h 99"/>
                  <a:gd name="T8" fmla="*/ 10 w 55"/>
                  <a:gd name="T9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99">
                    <a:moveTo>
                      <a:pt x="10" y="4"/>
                    </a:moveTo>
                    <a:cubicBezTo>
                      <a:pt x="20" y="0"/>
                      <a:pt x="36" y="17"/>
                      <a:pt x="45" y="42"/>
                    </a:cubicBezTo>
                    <a:cubicBezTo>
                      <a:pt x="55" y="66"/>
                      <a:pt x="54" y="90"/>
                      <a:pt x="44" y="94"/>
                    </a:cubicBezTo>
                    <a:cubicBezTo>
                      <a:pt x="35" y="99"/>
                      <a:pt x="19" y="82"/>
                      <a:pt x="10" y="57"/>
                    </a:cubicBezTo>
                    <a:cubicBezTo>
                      <a:pt x="0" y="32"/>
                      <a:pt x="1" y="9"/>
                      <a:pt x="10" y="4"/>
                    </a:cubicBezTo>
                    <a:close/>
                  </a:path>
                </a:pathLst>
              </a:custGeom>
              <a:solidFill>
                <a:srgbClr val="FAD3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26"/>
              <p:cNvSpPr>
                <a:spLocks/>
              </p:cNvSpPr>
              <p:nvPr/>
            </p:nvSpPr>
            <p:spPr bwMode="auto">
              <a:xfrm>
                <a:off x="9655635" y="2689741"/>
                <a:ext cx="257326" cy="399636"/>
              </a:xfrm>
              <a:custGeom>
                <a:avLst/>
                <a:gdLst>
                  <a:gd name="T0" fmla="*/ 46 w 63"/>
                  <a:gd name="T1" fmla="*/ 4 h 99"/>
                  <a:gd name="T2" fmla="*/ 8 w 63"/>
                  <a:gd name="T3" fmla="*/ 42 h 99"/>
                  <a:gd name="T4" fmla="*/ 17 w 63"/>
                  <a:gd name="T5" fmla="*/ 94 h 99"/>
                  <a:gd name="T6" fmla="*/ 55 w 63"/>
                  <a:gd name="T7" fmla="*/ 57 h 99"/>
                  <a:gd name="T8" fmla="*/ 46 w 63"/>
                  <a:gd name="T9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99">
                    <a:moveTo>
                      <a:pt x="46" y="4"/>
                    </a:moveTo>
                    <a:cubicBezTo>
                      <a:pt x="34" y="0"/>
                      <a:pt x="17" y="17"/>
                      <a:pt x="8" y="42"/>
                    </a:cubicBezTo>
                    <a:cubicBezTo>
                      <a:pt x="0" y="66"/>
                      <a:pt x="4" y="90"/>
                      <a:pt x="17" y="94"/>
                    </a:cubicBezTo>
                    <a:cubicBezTo>
                      <a:pt x="29" y="99"/>
                      <a:pt x="46" y="82"/>
                      <a:pt x="55" y="57"/>
                    </a:cubicBezTo>
                    <a:cubicBezTo>
                      <a:pt x="63" y="32"/>
                      <a:pt x="59" y="9"/>
                      <a:pt x="46" y="4"/>
                    </a:cubicBezTo>
                    <a:close/>
                  </a:path>
                </a:pathLst>
              </a:custGeom>
              <a:solidFill>
                <a:srgbClr val="FAD3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27"/>
              <p:cNvSpPr>
                <a:spLocks/>
              </p:cNvSpPr>
              <p:nvPr/>
            </p:nvSpPr>
            <p:spPr bwMode="auto">
              <a:xfrm>
                <a:off x="8372904" y="2048376"/>
                <a:ext cx="565338" cy="465916"/>
              </a:xfrm>
              <a:custGeom>
                <a:avLst/>
                <a:gdLst>
                  <a:gd name="T0" fmla="*/ 40 w 139"/>
                  <a:gd name="T1" fmla="*/ 24 h 115"/>
                  <a:gd name="T2" fmla="*/ 0 w 139"/>
                  <a:gd name="T3" fmla="*/ 103 h 115"/>
                  <a:gd name="T4" fmla="*/ 69 w 139"/>
                  <a:gd name="T5" fmla="*/ 81 h 115"/>
                  <a:gd name="T6" fmla="*/ 139 w 139"/>
                  <a:gd name="T7" fmla="*/ 15 h 115"/>
                  <a:gd name="T8" fmla="*/ 40 w 139"/>
                  <a:gd name="T9" fmla="*/ 24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115">
                    <a:moveTo>
                      <a:pt x="40" y="24"/>
                    </a:moveTo>
                    <a:cubicBezTo>
                      <a:pt x="2" y="49"/>
                      <a:pt x="0" y="91"/>
                      <a:pt x="0" y="103"/>
                    </a:cubicBezTo>
                    <a:cubicBezTo>
                      <a:pt x="0" y="115"/>
                      <a:pt x="31" y="105"/>
                      <a:pt x="69" y="81"/>
                    </a:cubicBezTo>
                    <a:cubicBezTo>
                      <a:pt x="108" y="56"/>
                      <a:pt x="139" y="27"/>
                      <a:pt x="139" y="15"/>
                    </a:cubicBezTo>
                    <a:cubicBezTo>
                      <a:pt x="139" y="3"/>
                      <a:pt x="79" y="0"/>
                      <a:pt x="40" y="24"/>
                    </a:cubicBezTo>
                    <a:close/>
                  </a:path>
                </a:pathLst>
              </a:custGeom>
              <a:solidFill>
                <a:srgbClr val="471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28"/>
              <p:cNvSpPr>
                <a:spLocks/>
              </p:cNvSpPr>
              <p:nvPr/>
            </p:nvSpPr>
            <p:spPr bwMode="auto">
              <a:xfrm>
                <a:off x="8864163" y="3175152"/>
                <a:ext cx="341152" cy="85776"/>
              </a:xfrm>
              <a:custGeom>
                <a:avLst/>
                <a:gdLst>
                  <a:gd name="T0" fmla="*/ 84 w 84"/>
                  <a:gd name="T1" fmla="*/ 0 h 21"/>
                  <a:gd name="T2" fmla="*/ 0 w 84"/>
                  <a:gd name="T3" fmla="*/ 0 h 21"/>
                  <a:gd name="T4" fmla="*/ 84 w 84"/>
                  <a:gd name="T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4" h="21">
                    <a:moveTo>
                      <a:pt x="84" y="0"/>
                    </a:moveTo>
                    <a:cubicBezTo>
                      <a:pt x="81" y="21"/>
                      <a:pt x="1" y="19"/>
                      <a:pt x="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Oval 29"/>
              <p:cNvSpPr>
                <a:spLocks noChangeArrowheads="1"/>
              </p:cNvSpPr>
              <p:nvPr/>
            </p:nvSpPr>
            <p:spPr bwMode="auto">
              <a:xfrm>
                <a:off x="8294926" y="1874875"/>
                <a:ext cx="1479625" cy="1514716"/>
              </a:xfrm>
              <a:prstGeom prst="ellipse">
                <a:avLst/>
              </a:prstGeom>
              <a:solidFill>
                <a:srgbClr val="612B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30"/>
              <p:cNvSpPr>
                <a:spLocks/>
              </p:cNvSpPr>
              <p:nvPr/>
            </p:nvSpPr>
            <p:spPr bwMode="auto">
              <a:xfrm>
                <a:off x="8287129" y="2157545"/>
                <a:ext cx="1499119" cy="1487423"/>
              </a:xfrm>
              <a:custGeom>
                <a:avLst/>
                <a:gdLst>
                  <a:gd name="T0" fmla="*/ 191 w 369"/>
                  <a:gd name="T1" fmla="*/ 8 h 367"/>
                  <a:gd name="T2" fmla="*/ 264 w 369"/>
                  <a:gd name="T3" fmla="*/ 9 h 367"/>
                  <a:gd name="T4" fmla="*/ 324 w 369"/>
                  <a:gd name="T5" fmla="*/ 185 h 367"/>
                  <a:gd name="T6" fmla="*/ 343 w 369"/>
                  <a:gd name="T7" fmla="*/ 189 h 367"/>
                  <a:gd name="T8" fmla="*/ 369 w 369"/>
                  <a:gd name="T9" fmla="*/ 194 h 367"/>
                  <a:gd name="T10" fmla="*/ 184 w 369"/>
                  <a:gd name="T11" fmla="*/ 367 h 367"/>
                  <a:gd name="T12" fmla="*/ 0 w 369"/>
                  <a:gd name="T13" fmla="*/ 194 h 367"/>
                  <a:gd name="T14" fmla="*/ 22 w 369"/>
                  <a:gd name="T15" fmla="*/ 197 h 367"/>
                  <a:gd name="T16" fmla="*/ 41 w 369"/>
                  <a:gd name="T17" fmla="*/ 190 h 367"/>
                  <a:gd name="T18" fmla="*/ 111 w 369"/>
                  <a:gd name="T19" fmla="*/ 6 h 367"/>
                  <a:gd name="T20" fmla="*/ 191 w 369"/>
                  <a:gd name="T21" fmla="*/ 8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9" h="367">
                    <a:moveTo>
                      <a:pt x="191" y="8"/>
                    </a:moveTo>
                    <a:cubicBezTo>
                      <a:pt x="216" y="8"/>
                      <a:pt x="244" y="1"/>
                      <a:pt x="264" y="9"/>
                    </a:cubicBezTo>
                    <a:cubicBezTo>
                      <a:pt x="318" y="29"/>
                      <a:pt x="332" y="104"/>
                      <a:pt x="324" y="185"/>
                    </a:cubicBezTo>
                    <a:cubicBezTo>
                      <a:pt x="322" y="204"/>
                      <a:pt x="335" y="207"/>
                      <a:pt x="343" y="189"/>
                    </a:cubicBezTo>
                    <a:cubicBezTo>
                      <a:pt x="347" y="180"/>
                      <a:pt x="369" y="189"/>
                      <a:pt x="369" y="194"/>
                    </a:cubicBezTo>
                    <a:cubicBezTo>
                      <a:pt x="369" y="290"/>
                      <a:pt x="286" y="367"/>
                      <a:pt x="184" y="367"/>
                    </a:cubicBezTo>
                    <a:cubicBezTo>
                      <a:pt x="82" y="367"/>
                      <a:pt x="0" y="290"/>
                      <a:pt x="0" y="194"/>
                    </a:cubicBezTo>
                    <a:cubicBezTo>
                      <a:pt x="3" y="199"/>
                      <a:pt x="21" y="194"/>
                      <a:pt x="22" y="197"/>
                    </a:cubicBezTo>
                    <a:cubicBezTo>
                      <a:pt x="33" y="224"/>
                      <a:pt x="41" y="205"/>
                      <a:pt x="41" y="190"/>
                    </a:cubicBezTo>
                    <a:cubicBezTo>
                      <a:pt x="35" y="90"/>
                      <a:pt x="57" y="20"/>
                      <a:pt x="111" y="6"/>
                    </a:cubicBezTo>
                    <a:cubicBezTo>
                      <a:pt x="136" y="0"/>
                      <a:pt x="161" y="8"/>
                      <a:pt x="191" y="8"/>
                    </a:cubicBezTo>
                    <a:close/>
                  </a:path>
                </a:pathLst>
              </a:custGeom>
              <a:solidFill>
                <a:srgbClr val="FAD3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Oval 31"/>
              <p:cNvSpPr>
                <a:spLocks noChangeArrowheads="1"/>
              </p:cNvSpPr>
              <p:nvPr/>
            </p:nvSpPr>
            <p:spPr bwMode="auto">
              <a:xfrm>
                <a:off x="8725753" y="2693640"/>
                <a:ext cx="126714" cy="206641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Oval 32"/>
              <p:cNvSpPr>
                <a:spLocks noChangeArrowheads="1"/>
              </p:cNvSpPr>
              <p:nvPr/>
            </p:nvSpPr>
            <p:spPr bwMode="auto">
              <a:xfrm>
                <a:off x="8762792" y="2709235"/>
                <a:ext cx="72130" cy="7213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Oval 33"/>
              <p:cNvSpPr>
                <a:spLocks noChangeArrowheads="1"/>
              </p:cNvSpPr>
              <p:nvPr/>
            </p:nvSpPr>
            <p:spPr bwMode="auto">
              <a:xfrm>
                <a:off x="9217012" y="2693640"/>
                <a:ext cx="126714" cy="206641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Oval 34"/>
              <p:cNvSpPr>
                <a:spLocks noChangeArrowheads="1"/>
              </p:cNvSpPr>
              <p:nvPr/>
            </p:nvSpPr>
            <p:spPr bwMode="auto">
              <a:xfrm>
                <a:off x="9254050" y="2709235"/>
                <a:ext cx="74079" cy="7213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35"/>
              <p:cNvSpPr>
                <a:spLocks/>
              </p:cNvSpPr>
              <p:nvPr/>
            </p:nvSpPr>
            <p:spPr bwMode="auto">
              <a:xfrm>
                <a:off x="8174061" y="2689741"/>
                <a:ext cx="222236" cy="399636"/>
              </a:xfrm>
              <a:custGeom>
                <a:avLst/>
                <a:gdLst>
                  <a:gd name="T0" fmla="*/ 10 w 55"/>
                  <a:gd name="T1" fmla="*/ 4 h 99"/>
                  <a:gd name="T2" fmla="*/ 45 w 55"/>
                  <a:gd name="T3" fmla="*/ 42 h 99"/>
                  <a:gd name="T4" fmla="*/ 44 w 55"/>
                  <a:gd name="T5" fmla="*/ 94 h 99"/>
                  <a:gd name="T6" fmla="*/ 10 w 55"/>
                  <a:gd name="T7" fmla="*/ 57 h 99"/>
                  <a:gd name="T8" fmla="*/ 10 w 55"/>
                  <a:gd name="T9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99">
                    <a:moveTo>
                      <a:pt x="10" y="4"/>
                    </a:moveTo>
                    <a:cubicBezTo>
                      <a:pt x="20" y="0"/>
                      <a:pt x="36" y="17"/>
                      <a:pt x="45" y="42"/>
                    </a:cubicBezTo>
                    <a:cubicBezTo>
                      <a:pt x="55" y="66"/>
                      <a:pt x="54" y="90"/>
                      <a:pt x="44" y="94"/>
                    </a:cubicBezTo>
                    <a:cubicBezTo>
                      <a:pt x="35" y="99"/>
                      <a:pt x="19" y="82"/>
                      <a:pt x="10" y="57"/>
                    </a:cubicBezTo>
                    <a:cubicBezTo>
                      <a:pt x="0" y="32"/>
                      <a:pt x="1" y="9"/>
                      <a:pt x="10" y="4"/>
                    </a:cubicBezTo>
                    <a:close/>
                  </a:path>
                </a:pathLst>
              </a:custGeom>
              <a:solidFill>
                <a:srgbClr val="FAD3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36"/>
              <p:cNvSpPr>
                <a:spLocks/>
              </p:cNvSpPr>
              <p:nvPr/>
            </p:nvSpPr>
            <p:spPr bwMode="auto">
              <a:xfrm>
                <a:off x="9655635" y="2689741"/>
                <a:ext cx="257326" cy="399636"/>
              </a:xfrm>
              <a:custGeom>
                <a:avLst/>
                <a:gdLst>
                  <a:gd name="T0" fmla="*/ 46 w 63"/>
                  <a:gd name="T1" fmla="*/ 4 h 99"/>
                  <a:gd name="T2" fmla="*/ 8 w 63"/>
                  <a:gd name="T3" fmla="*/ 42 h 99"/>
                  <a:gd name="T4" fmla="*/ 17 w 63"/>
                  <a:gd name="T5" fmla="*/ 94 h 99"/>
                  <a:gd name="T6" fmla="*/ 55 w 63"/>
                  <a:gd name="T7" fmla="*/ 57 h 99"/>
                  <a:gd name="T8" fmla="*/ 46 w 63"/>
                  <a:gd name="T9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99">
                    <a:moveTo>
                      <a:pt x="46" y="4"/>
                    </a:moveTo>
                    <a:cubicBezTo>
                      <a:pt x="34" y="0"/>
                      <a:pt x="17" y="17"/>
                      <a:pt x="8" y="42"/>
                    </a:cubicBezTo>
                    <a:cubicBezTo>
                      <a:pt x="0" y="66"/>
                      <a:pt x="4" y="90"/>
                      <a:pt x="17" y="94"/>
                    </a:cubicBezTo>
                    <a:cubicBezTo>
                      <a:pt x="29" y="99"/>
                      <a:pt x="46" y="82"/>
                      <a:pt x="55" y="57"/>
                    </a:cubicBezTo>
                    <a:cubicBezTo>
                      <a:pt x="63" y="32"/>
                      <a:pt x="59" y="9"/>
                      <a:pt x="46" y="4"/>
                    </a:cubicBezTo>
                    <a:close/>
                  </a:path>
                </a:pathLst>
              </a:custGeom>
              <a:solidFill>
                <a:srgbClr val="FAD3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37"/>
              <p:cNvSpPr>
                <a:spLocks/>
              </p:cNvSpPr>
              <p:nvPr/>
            </p:nvSpPr>
            <p:spPr bwMode="auto">
              <a:xfrm>
                <a:off x="8852466" y="3791175"/>
                <a:ext cx="393786" cy="1331468"/>
              </a:xfrm>
              <a:custGeom>
                <a:avLst/>
                <a:gdLst>
                  <a:gd name="T0" fmla="*/ 3 w 97"/>
                  <a:gd name="T1" fmla="*/ 243 h 329"/>
                  <a:gd name="T2" fmla="*/ 26 w 97"/>
                  <a:gd name="T3" fmla="*/ 71 h 329"/>
                  <a:gd name="T4" fmla="*/ 21 w 97"/>
                  <a:gd name="T5" fmla="*/ 56 h 329"/>
                  <a:gd name="T6" fmla="*/ 45 w 97"/>
                  <a:gd name="T7" fmla="*/ 0 h 329"/>
                  <a:gd name="T8" fmla="*/ 70 w 97"/>
                  <a:gd name="T9" fmla="*/ 55 h 329"/>
                  <a:gd name="T10" fmla="*/ 64 w 97"/>
                  <a:gd name="T11" fmla="*/ 70 h 329"/>
                  <a:gd name="T12" fmla="*/ 90 w 97"/>
                  <a:gd name="T13" fmla="*/ 243 h 329"/>
                  <a:gd name="T14" fmla="*/ 51 w 97"/>
                  <a:gd name="T15" fmla="*/ 326 h 329"/>
                  <a:gd name="T16" fmla="*/ 3 w 97"/>
                  <a:gd name="T17" fmla="*/ 243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329">
                    <a:moveTo>
                      <a:pt x="3" y="243"/>
                    </a:moveTo>
                    <a:cubicBezTo>
                      <a:pt x="6" y="223"/>
                      <a:pt x="16" y="98"/>
                      <a:pt x="26" y="71"/>
                    </a:cubicBezTo>
                    <a:cubicBezTo>
                      <a:pt x="28" y="65"/>
                      <a:pt x="23" y="59"/>
                      <a:pt x="21" y="56"/>
                    </a:cubicBezTo>
                    <a:cubicBezTo>
                      <a:pt x="0" y="32"/>
                      <a:pt x="21" y="1"/>
                      <a:pt x="45" y="0"/>
                    </a:cubicBezTo>
                    <a:cubicBezTo>
                      <a:pt x="69" y="1"/>
                      <a:pt x="90" y="32"/>
                      <a:pt x="70" y="55"/>
                    </a:cubicBezTo>
                    <a:cubicBezTo>
                      <a:pt x="67" y="58"/>
                      <a:pt x="62" y="64"/>
                      <a:pt x="64" y="70"/>
                    </a:cubicBezTo>
                    <a:cubicBezTo>
                      <a:pt x="74" y="96"/>
                      <a:pt x="83" y="222"/>
                      <a:pt x="90" y="243"/>
                    </a:cubicBezTo>
                    <a:cubicBezTo>
                      <a:pt x="97" y="266"/>
                      <a:pt x="64" y="324"/>
                      <a:pt x="51" y="326"/>
                    </a:cubicBezTo>
                    <a:cubicBezTo>
                      <a:pt x="34" y="329"/>
                      <a:pt x="1" y="264"/>
                      <a:pt x="3" y="243"/>
                    </a:cubicBezTo>
                    <a:close/>
                  </a:path>
                </a:pathLst>
              </a:custGeom>
              <a:solidFill>
                <a:srgbClr val="536C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38"/>
              <p:cNvSpPr>
                <a:spLocks/>
              </p:cNvSpPr>
              <p:nvPr/>
            </p:nvSpPr>
            <p:spPr bwMode="auto">
              <a:xfrm>
                <a:off x="8645825" y="3611826"/>
                <a:ext cx="779776" cy="473714"/>
              </a:xfrm>
              <a:custGeom>
                <a:avLst/>
                <a:gdLst>
                  <a:gd name="T0" fmla="*/ 96 w 192"/>
                  <a:gd name="T1" fmla="*/ 49 h 117"/>
                  <a:gd name="T2" fmla="*/ 34 w 192"/>
                  <a:gd name="T3" fmla="*/ 117 h 117"/>
                  <a:gd name="T4" fmla="*/ 0 w 192"/>
                  <a:gd name="T5" fmla="*/ 43 h 117"/>
                  <a:gd name="T6" fmla="*/ 32 w 192"/>
                  <a:gd name="T7" fmla="*/ 0 h 117"/>
                  <a:gd name="T8" fmla="*/ 160 w 192"/>
                  <a:gd name="T9" fmla="*/ 0 h 117"/>
                  <a:gd name="T10" fmla="*/ 192 w 192"/>
                  <a:gd name="T11" fmla="*/ 43 h 117"/>
                  <a:gd name="T12" fmla="*/ 158 w 192"/>
                  <a:gd name="T13" fmla="*/ 117 h 117"/>
                  <a:gd name="T14" fmla="*/ 96 w 192"/>
                  <a:gd name="T15" fmla="*/ 4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117">
                    <a:moveTo>
                      <a:pt x="96" y="49"/>
                    </a:moveTo>
                    <a:cubicBezTo>
                      <a:pt x="34" y="117"/>
                      <a:pt x="34" y="117"/>
                      <a:pt x="34" y="117"/>
                    </a:cubicBezTo>
                    <a:cubicBezTo>
                      <a:pt x="15" y="94"/>
                      <a:pt x="7" y="70"/>
                      <a:pt x="0" y="43"/>
                    </a:cubicBezTo>
                    <a:cubicBezTo>
                      <a:pt x="19" y="32"/>
                      <a:pt x="28" y="21"/>
                      <a:pt x="32" y="0"/>
                    </a:cubicBezTo>
                    <a:cubicBezTo>
                      <a:pt x="30" y="56"/>
                      <a:pt x="166" y="64"/>
                      <a:pt x="160" y="0"/>
                    </a:cubicBezTo>
                    <a:cubicBezTo>
                      <a:pt x="164" y="21"/>
                      <a:pt x="170" y="37"/>
                      <a:pt x="192" y="43"/>
                    </a:cubicBezTo>
                    <a:cubicBezTo>
                      <a:pt x="185" y="69"/>
                      <a:pt x="177" y="94"/>
                      <a:pt x="158" y="117"/>
                    </a:cubicBezTo>
                    <a:lnTo>
                      <a:pt x="96" y="49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39"/>
              <p:cNvSpPr>
                <a:spLocks/>
              </p:cNvSpPr>
              <p:nvPr/>
            </p:nvSpPr>
            <p:spPr bwMode="auto">
              <a:xfrm>
                <a:off x="8653623" y="3607927"/>
                <a:ext cx="768079" cy="421079"/>
              </a:xfrm>
              <a:custGeom>
                <a:avLst/>
                <a:gdLst>
                  <a:gd name="T0" fmla="*/ 96 w 189"/>
                  <a:gd name="T1" fmla="*/ 45 h 104"/>
                  <a:gd name="T2" fmla="*/ 32 w 189"/>
                  <a:gd name="T3" fmla="*/ 104 h 104"/>
                  <a:gd name="T4" fmla="*/ 0 w 189"/>
                  <a:gd name="T5" fmla="*/ 43 h 104"/>
                  <a:gd name="T6" fmla="*/ 30 w 189"/>
                  <a:gd name="T7" fmla="*/ 0 h 104"/>
                  <a:gd name="T8" fmla="*/ 158 w 189"/>
                  <a:gd name="T9" fmla="*/ 0 h 104"/>
                  <a:gd name="T10" fmla="*/ 189 w 189"/>
                  <a:gd name="T11" fmla="*/ 43 h 104"/>
                  <a:gd name="T12" fmla="*/ 156 w 189"/>
                  <a:gd name="T13" fmla="*/ 104 h 104"/>
                  <a:gd name="T14" fmla="*/ 96 w 189"/>
                  <a:gd name="T15" fmla="*/ 4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104">
                    <a:moveTo>
                      <a:pt x="96" y="45"/>
                    </a:moveTo>
                    <a:cubicBezTo>
                      <a:pt x="32" y="104"/>
                      <a:pt x="32" y="104"/>
                      <a:pt x="32" y="104"/>
                    </a:cubicBezTo>
                    <a:cubicBezTo>
                      <a:pt x="13" y="86"/>
                      <a:pt x="7" y="64"/>
                      <a:pt x="0" y="43"/>
                    </a:cubicBezTo>
                    <a:cubicBezTo>
                      <a:pt x="16" y="32"/>
                      <a:pt x="26" y="16"/>
                      <a:pt x="30" y="0"/>
                    </a:cubicBezTo>
                    <a:cubicBezTo>
                      <a:pt x="28" y="57"/>
                      <a:pt x="164" y="62"/>
                      <a:pt x="158" y="0"/>
                    </a:cubicBezTo>
                    <a:cubicBezTo>
                      <a:pt x="162" y="17"/>
                      <a:pt x="172" y="32"/>
                      <a:pt x="189" y="43"/>
                    </a:cubicBezTo>
                    <a:cubicBezTo>
                      <a:pt x="182" y="63"/>
                      <a:pt x="175" y="87"/>
                      <a:pt x="156" y="104"/>
                    </a:cubicBezTo>
                    <a:lnTo>
                      <a:pt x="96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40"/>
              <p:cNvSpPr>
                <a:spLocks/>
              </p:cNvSpPr>
              <p:nvPr/>
            </p:nvSpPr>
            <p:spPr bwMode="auto">
              <a:xfrm>
                <a:off x="8901202" y="3122517"/>
                <a:ext cx="270973" cy="72130"/>
              </a:xfrm>
              <a:custGeom>
                <a:avLst/>
                <a:gdLst>
                  <a:gd name="T0" fmla="*/ 54 w 67"/>
                  <a:gd name="T1" fmla="*/ 4 h 18"/>
                  <a:gd name="T2" fmla="*/ 61 w 67"/>
                  <a:gd name="T3" fmla="*/ 7 h 18"/>
                  <a:gd name="T4" fmla="*/ 5 w 67"/>
                  <a:gd name="T5" fmla="*/ 7 h 18"/>
                  <a:gd name="T6" fmla="*/ 13 w 67"/>
                  <a:gd name="T7" fmla="*/ 4 h 18"/>
                  <a:gd name="T8" fmla="*/ 54 w 67"/>
                  <a:gd name="T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18">
                    <a:moveTo>
                      <a:pt x="54" y="4"/>
                    </a:moveTo>
                    <a:cubicBezTo>
                      <a:pt x="59" y="0"/>
                      <a:pt x="67" y="4"/>
                      <a:pt x="61" y="7"/>
                    </a:cubicBezTo>
                    <a:cubicBezTo>
                      <a:pt x="46" y="18"/>
                      <a:pt x="21" y="18"/>
                      <a:pt x="5" y="7"/>
                    </a:cubicBezTo>
                    <a:cubicBezTo>
                      <a:pt x="0" y="4"/>
                      <a:pt x="7" y="1"/>
                      <a:pt x="13" y="4"/>
                    </a:cubicBezTo>
                    <a:cubicBezTo>
                      <a:pt x="24" y="10"/>
                      <a:pt x="43" y="9"/>
                      <a:pt x="54" y="4"/>
                    </a:cubicBezTo>
                    <a:close/>
                  </a:path>
                </a:pathLst>
              </a:custGeom>
              <a:solidFill>
                <a:srgbClr val="C79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41"/>
              <p:cNvSpPr>
                <a:spLocks/>
              </p:cNvSpPr>
              <p:nvPr/>
            </p:nvSpPr>
            <p:spPr bwMode="auto">
              <a:xfrm>
                <a:off x="8942141" y="4001715"/>
                <a:ext cx="187147" cy="113068"/>
              </a:xfrm>
              <a:custGeom>
                <a:avLst/>
                <a:gdLst>
                  <a:gd name="T0" fmla="*/ 46 w 46"/>
                  <a:gd name="T1" fmla="*/ 6 h 28"/>
                  <a:gd name="T2" fmla="*/ 0 w 46"/>
                  <a:gd name="T3" fmla="*/ 7 h 28"/>
                  <a:gd name="T4" fmla="*/ 3 w 46"/>
                  <a:gd name="T5" fmla="*/ 12 h 28"/>
                  <a:gd name="T6" fmla="*/ 8 w 46"/>
                  <a:gd name="T7" fmla="*/ 11 h 28"/>
                  <a:gd name="T8" fmla="*/ 16 w 46"/>
                  <a:gd name="T9" fmla="*/ 24 h 28"/>
                  <a:gd name="T10" fmla="*/ 23 w 46"/>
                  <a:gd name="T11" fmla="*/ 8 h 28"/>
                  <a:gd name="T12" fmla="*/ 33 w 46"/>
                  <a:gd name="T13" fmla="*/ 28 h 28"/>
                  <a:gd name="T14" fmla="*/ 40 w 46"/>
                  <a:gd name="T15" fmla="*/ 11 h 28"/>
                  <a:gd name="T16" fmla="*/ 44 w 46"/>
                  <a:gd name="T17" fmla="*/ 11 h 28"/>
                  <a:gd name="T18" fmla="*/ 46 w 46"/>
                  <a:gd name="T19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28">
                    <a:moveTo>
                      <a:pt x="46" y="6"/>
                    </a:moveTo>
                    <a:cubicBezTo>
                      <a:pt x="38" y="0"/>
                      <a:pt x="10" y="2"/>
                      <a:pt x="0" y="7"/>
                    </a:cubicBezTo>
                    <a:cubicBezTo>
                      <a:pt x="2" y="9"/>
                      <a:pt x="2" y="11"/>
                      <a:pt x="3" y="12"/>
                    </a:cubicBezTo>
                    <a:cubicBezTo>
                      <a:pt x="5" y="11"/>
                      <a:pt x="7" y="10"/>
                      <a:pt x="8" y="11"/>
                    </a:cubicBezTo>
                    <a:cubicBezTo>
                      <a:pt x="10" y="12"/>
                      <a:pt x="14" y="24"/>
                      <a:pt x="16" y="24"/>
                    </a:cubicBezTo>
                    <a:cubicBezTo>
                      <a:pt x="22" y="24"/>
                      <a:pt x="18" y="7"/>
                      <a:pt x="23" y="8"/>
                    </a:cubicBezTo>
                    <a:cubicBezTo>
                      <a:pt x="29" y="9"/>
                      <a:pt x="26" y="27"/>
                      <a:pt x="33" y="28"/>
                    </a:cubicBezTo>
                    <a:cubicBezTo>
                      <a:pt x="36" y="28"/>
                      <a:pt x="35" y="15"/>
                      <a:pt x="40" y="11"/>
                    </a:cubicBezTo>
                    <a:cubicBezTo>
                      <a:pt x="40" y="10"/>
                      <a:pt x="42" y="10"/>
                      <a:pt x="44" y="11"/>
                    </a:cubicBezTo>
                    <a:cubicBezTo>
                      <a:pt x="44" y="9"/>
                      <a:pt x="45" y="8"/>
                      <a:pt x="46" y="6"/>
                    </a:cubicBezTo>
                    <a:close/>
                  </a:path>
                </a:pathLst>
              </a:custGeom>
              <a:solidFill>
                <a:srgbClr val="374C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44"/>
              <p:cNvSpPr>
                <a:spLocks/>
              </p:cNvSpPr>
              <p:nvPr/>
            </p:nvSpPr>
            <p:spPr bwMode="auto">
              <a:xfrm>
                <a:off x="8706259" y="3296017"/>
                <a:ext cx="645265" cy="89674"/>
              </a:xfrm>
              <a:custGeom>
                <a:avLst/>
                <a:gdLst>
                  <a:gd name="T0" fmla="*/ 159 w 159"/>
                  <a:gd name="T1" fmla="*/ 0 h 22"/>
                  <a:gd name="T2" fmla="*/ 3 w 159"/>
                  <a:gd name="T3" fmla="*/ 0 h 22"/>
                  <a:gd name="T4" fmla="*/ 159 w 159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9" h="22">
                    <a:moveTo>
                      <a:pt x="159" y="0"/>
                    </a:moveTo>
                    <a:cubicBezTo>
                      <a:pt x="154" y="22"/>
                      <a:pt x="0" y="20"/>
                      <a:pt x="3" y="0"/>
                    </a:cubicBezTo>
                    <a:cubicBezTo>
                      <a:pt x="55" y="11"/>
                      <a:pt x="107" y="12"/>
                      <a:pt x="159" y="0"/>
                    </a:cubicBezTo>
                    <a:close/>
                  </a:path>
                </a:pathLst>
              </a:custGeom>
              <a:solidFill>
                <a:srgbClr val="DBAF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45"/>
              <p:cNvSpPr>
                <a:spLocks/>
              </p:cNvSpPr>
              <p:nvPr/>
            </p:nvSpPr>
            <p:spPr bwMode="auto">
              <a:xfrm>
                <a:off x="8893405" y="3393490"/>
                <a:ext cx="278771" cy="60433"/>
              </a:xfrm>
              <a:custGeom>
                <a:avLst/>
                <a:gdLst>
                  <a:gd name="T0" fmla="*/ 69 w 69"/>
                  <a:gd name="T1" fmla="*/ 0 h 15"/>
                  <a:gd name="T2" fmla="*/ 1 w 69"/>
                  <a:gd name="T3" fmla="*/ 0 h 15"/>
                  <a:gd name="T4" fmla="*/ 69 w 69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9" h="15">
                    <a:moveTo>
                      <a:pt x="69" y="0"/>
                    </a:moveTo>
                    <a:cubicBezTo>
                      <a:pt x="67" y="15"/>
                      <a:pt x="0" y="13"/>
                      <a:pt x="1" y="0"/>
                    </a:cubicBezTo>
                    <a:cubicBezTo>
                      <a:pt x="24" y="7"/>
                      <a:pt x="46" y="8"/>
                      <a:pt x="69" y="0"/>
                    </a:cubicBezTo>
                    <a:close/>
                  </a:path>
                </a:pathLst>
              </a:custGeom>
              <a:solidFill>
                <a:srgbClr val="DBAF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46"/>
              <p:cNvSpPr>
                <a:spLocks/>
              </p:cNvSpPr>
              <p:nvPr/>
            </p:nvSpPr>
            <p:spPr bwMode="auto">
              <a:xfrm>
                <a:off x="8246191" y="6124654"/>
                <a:ext cx="748585" cy="286568"/>
              </a:xfrm>
              <a:custGeom>
                <a:avLst/>
                <a:gdLst>
                  <a:gd name="T0" fmla="*/ 67 w 184"/>
                  <a:gd name="T1" fmla="*/ 0 h 71"/>
                  <a:gd name="T2" fmla="*/ 184 w 184"/>
                  <a:gd name="T3" fmla="*/ 71 h 71"/>
                  <a:gd name="T4" fmla="*/ 1 w 184"/>
                  <a:gd name="T5" fmla="*/ 71 h 71"/>
                  <a:gd name="T6" fmla="*/ 67 w 184"/>
                  <a:gd name="T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4" h="71">
                    <a:moveTo>
                      <a:pt x="67" y="0"/>
                    </a:moveTo>
                    <a:cubicBezTo>
                      <a:pt x="106" y="0"/>
                      <a:pt x="160" y="23"/>
                      <a:pt x="184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0" y="22"/>
                      <a:pt x="27" y="0"/>
                      <a:pt x="67" y="0"/>
                    </a:cubicBezTo>
                    <a:close/>
                  </a:path>
                </a:pathLst>
              </a:custGeom>
              <a:solidFill>
                <a:srgbClr val="2629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47"/>
              <p:cNvSpPr>
                <a:spLocks/>
              </p:cNvSpPr>
              <p:nvPr/>
            </p:nvSpPr>
            <p:spPr bwMode="auto">
              <a:xfrm>
                <a:off x="9088349" y="6124654"/>
                <a:ext cx="746636" cy="286568"/>
              </a:xfrm>
              <a:custGeom>
                <a:avLst/>
                <a:gdLst>
                  <a:gd name="T0" fmla="*/ 117 w 184"/>
                  <a:gd name="T1" fmla="*/ 0 h 71"/>
                  <a:gd name="T2" fmla="*/ 0 w 184"/>
                  <a:gd name="T3" fmla="*/ 71 h 71"/>
                  <a:gd name="T4" fmla="*/ 183 w 184"/>
                  <a:gd name="T5" fmla="*/ 71 h 71"/>
                  <a:gd name="T6" fmla="*/ 117 w 184"/>
                  <a:gd name="T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4" h="71">
                    <a:moveTo>
                      <a:pt x="117" y="0"/>
                    </a:moveTo>
                    <a:cubicBezTo>
                      <a:pt x="77" y="0"/>
                      <a:pt x="23" y="23"/>
                      <a:pt x="0" y="71"/>
                    </a:cubicBezTo>
                    <a:cubicBezTo>
                      <a:pt x="183" y="71"/>
                      <a:pt x="183" y="71"/>
                      <a:pt x="183" y="71"/>
                    </a:cubicBezTo>
                    <a:cubicBezTo>
                      <a:pt x="184" y="22"/>
                      <a:pt x="157" y="0"/>
                      <a:pt x="117" y="0"/>
                    </a:cubicBezTo>
                    <a:close/>
                  </a:path>
                </a:pathLst>
              </a:custGeom>
              <a:solidFill>
                <a:srgbClr val="2629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Rectangle 89"/>
              <p:cNvSpPr>
                <a:spLocks noChangeArrowheads="1"/>
              </p:cNvSpPr>
              <p:nvPr/>
            </p:nvSpPr>
            <p:spPr bwMode="auto">
              <a:xfrm flipH="1">
                <a:off x="8299883" y="4368734"/>
                <a:ext cx="1469713" cy="1011974"/>
              </a:xfrm>
              <a:prstGeom prst="rect">
                <a:avLst/>
              </a:prstGeom>
              <a:solidFill>
                <a:srgbClr val="A97C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自由: 形状 184"/>
              <p:cNvSpPr>
                <a:spLocks noChangeArrowheads="1"/>
              </p:cNvSpPr>
              <p:nvPr/>
            </p:nvSpPr>
            <p:spPr bwMode="auto">
              <a:xfrm flipH="1">
                <a:off x="8299881" y="4188860"/>
                <a:ext cx="1469713" cy="247144"/>
              </a:xfrm>
              <a:custGeom>
                <a:avLst/>
                <a:gdLst>
                  <a:gd name="connsiteX0" fmla="*/ 1588467 w 1732888"/>
                  <a:gd name="connsiteY0" fmla="*/ 98294 h 291399"/>
                  <a:gd name="connsiteX1" fmla="*/ 1588467 w 1732888"/>
                  <a:gd name="connsiteY1" fmla="*/ 98294 h 291399"/>
                  <a:gd name="connsiteX2" fmla="*/ 1479275 w 1732888"/>
                  <a:gd name="connsiteY2" fmla="*/ 104680 h 291399"/>
                  <a:gd name="connsiteX3" fmla="*/ 1479274 w 1732888"/>
                  <a:gd name="connsiteY3" fmla="*/ 104680 h 291399"/>
                  <a:gd name="connsiteX4" fmla="*/ 1732887 w 1732888"/>
                  <a:gd name="connsiteY4" fmla="*/ 0 h 291399"/>
                  <a:gd name="connsiteX5" fmla="*/ 1383107 w 1732888"/>
                  <a:gd name="connsiteY5" fmla="*/ 0 h 291399"/>
                  <a:gd name="connsiteX6" fmla="*/ 1383106 w 1732888"/>
                  <a:gd name="connsiteY6" fmla="*/ 0 h 291399"/>
                  <a:gd name="connsiteX7" fmla="*/ 371858 w 1732888"/>
                  <a:gd name="connsiteY7" fmla="*/ 0 h 291399"/>
                  <a:gd name="connsiteX8" fmla="*/ 0 w 1732888"/>
                  <a:gd name="connsiteY8" fmla="*/ 0 h 291399"/>
                  <a:gd name="connsiteX9" fmla="*/ 0 w 1732888"/>
                  <a:gd name="connsiteY9" fmla="*/ 279141 h 291399"/>
                  <a:gd name="connsiteX10" fmla="*/ 0 w 1732888"/>
                  <a:gd name="connsiteY10" fmla="*/ 291399 h 291399"/>
                  <a:gd name="connsiteX11" fmla="*/ 1732888 w 1732888"/>
                  <a:gd name="connsiteY11" fmla="*/ 291399 h 291399"/>
                  <a:gd name="connsiteX12" fmla="*/ 1732888 w 1732888"/>
                  <a:gd name="connsiteY12" fmla="*/ 252801 h 291399"/>
                  <a:gd name="connsiteX13" fmla="*/ 1732887 w 1732888"/>
                  <a:gd name="connsiteY13" fmla="*/ 252800 h 291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32888" h="291399">
                    <a:moveTo>
                      <a:pt x="1588467" y="98294"/>
                    </a:moveTo>
                    <a:lnTo>
                      <a:pt x="1588467" y="98294"/>
                    </a:lnTo>
                    <a:lnTo>
                      <a:pt x="1479275" y="104680"/>
                    </a:lnTo>
                    <a:lnTo>
                      <a:pt x="1479274" y="104680"/>
                    </a:lnTo>
                    <a:close/>
                    <a:moveTo>
                      <a:pt x="1732887" y="0"/>
                    </a:moveTo>
                    <a:lnTo>
                      <a:pt x="1383107" y="0"/>
                    </a:lnTo>
                    <a:lnTo>
                      <a:pt x="1383106" y="0"/>
                    </a:lnTo>
                    <a:lnTo>
                      <a:pt x="371858" y="0"/>
                    </a:lnTo>
                    <a:lnTo>
                      <a:pt x="0" y="0"/>
                    </a:lnTo>
                    <a:lnTo>
                      <a:pt x="0" y="279141"/>
                    </a:lnTo>
                    <a:lnTo>
                      <a:pt x="0" y="291399"/>
                    </a:lnTo>
                    <a:lnTo>
                      <a:pt x="1732888" y="291399"/>
                    </a:lnTo>
                    <a:lnTo>
                      <a:pt x="1732888" y="252801"/>
                    </a:lnTo>
                    <a:lnTo>
                      <a:pt x="1732887" y="252800"/>
                    </a:lnTo>
                    <a:close/>
                  </a:path>
                </a:pathLst>
              </a:custGeom>
              <a:solidFill>
                <a:srgbClr val="BF8C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矩形: 圆角 130"/>
              <p:cNvSpPr/>
              <p:nvPr/>
            </p:nvSpPr>
            <p:spPr>
              <a:xfrm>
                <a:off x="8840236" y="4488569"/>
                <a:ext cx="389005" cy="99491"/>
              </a:xfrm>
              <a:prstGeom prst="roundRect">
                <a:avLst>
                  <a:gd name="adj" fmla="val 50000"/>
                </a:avLst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8815425" y="4794283"/>
                <a:ext cx="438625" cy="261443"/>
                <a:chOff x="9218881" y="4268060"/>
                <a:chExt cx="418296" cy="308259"/>
              </a:xfrm>
            </p:grpSpPr>
            <p:sp>
              <p:nvSpPr>
                <p:cNvPr id="133" name="矩形 132"/>
                <p:cNvSpPr/>
                <p:nvPr/>
              </p:nvSpPr>
              <p:spPr>
                <a:xfrm>
                  <a:off x="9218881" y="4268060"/>
                  <a:ext cx="418296" cy="45719"/>
                </a:xfrm>
                <a:prstGeom prst="rect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4" name="矩形 133"/>
                <p:cNvSpPr/>
                <p:nvPr/>
              </p:nvSpPr>
              <p:spPr>
                <a:xfrm>
                  <a:off x="9218881" y="4399330"/>
                  <a:ext cx="418296" cy="45719"/>
                </a:xfrm>
                <a:prstGeom prst="rect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5" name="矩形 134"/>
                <p:cNvSpPr/>
                <p:nvPr/>
              </p:nvSpPr>
              <p:spPr>
                <a:xfrm>
                  <a:off x="9218881" y="4530600"/>
                  <a:ext cx="418296" cy="45719"/>
                </a:xfrm>
                <a:prstGeom prst="rect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29" name="自由: 形状 182"/>
              <p:cNvSpPr>
                <a:spLocks noChangeArrowheads="1"/>
              </p:cNvSpPr>
              <p:nvPr/>
            </p:nvSpPr>
            <p:spPr bwMode="auto">
              <a:xfrm flipH="1">
                <a:off x="8017868" y="3832240"/>
                <a:ext cx="711164" cy="1194961"/>
              </a:xfrm>
              <a:custGeom>
                <a:avLst/>
                <a:gdLst>
                  <a:gd name="connsiteX0" fmla="*/ 120526 w 838509"/>
                  <a:gd name="connsiteY0" fmla="*/ 0 h 1408937"/>
                  <a:gd name="connsiteX1" fmla="*/ 0 w 838509"/>
                  <a:gd name="connsiteY1" fmla="*/ 293011 h 1408937"/>
                  <a:gd name="connsiteX2" fmla="*/ 154273 w 838509"/>
                  <a:gd name="connsiteY2" fmla="*/ 384277 h 1408937"/>
                  <a:gd name="connsiteX3" fmla="*/ 156215 w 838509"/>
                  <a:gd name="connsiteY3" fmla="*/ 420478 h 1408937"/>
                  <a:gd name="connsiteX4" fmla="*/ 505996 w 838509"/>
                  <a:gd name="connsiteY4" fmla="*/ 420478 h 1408937"/>
                  <a:gd name="connsiteX5" fmla="*/ 505996 w 838509"/>
                  <a:gd name="connsiteY5" fmla="*/ 673279 h 1408937"/>
                  <a:gd name="connsiteX6" fmla="*/ 530272 w 838509"/>
                  <a:gd name="connsiteY6" fmla="*/ 702242 h 1408937"/>
                  <a:gd name="connsiteX7" fmla="*/ 570092 w 838509"/>
                  <a:gd name="connsiteY7" fmla="*/ 796410 h 1408937"/>
                  <a:gd name="connsiteX8" fmla="*/ 537795 w 838509"/>
                  <a:gd name="connsiteY8" fmla="*/ 996156 h 1408937"/>
                  <a:gd name="connsiteX9" fmla="*/ 385898 w 838509"/>
                  <a:gd name="connsiteY9" fmla="*/ 1193314 h 1408937"/>
                  <a:gd name="connsiteX10" fmla="*/ 583481 w 838509"/>
                  <a:gd name="connsiteY10" fmla="*/ 1408937 h 1408937"/>
                  <a:gd name="connsiteX11" fmla="*/ 795902 w 838509"/>
                  <a:gd name="connsiteY11" fmla="*/ 1133410 h 1408937"/>
                  <a:gd name="connsiteX12" fmla="*/ 831214 w 838509"/>
                  <a:gd name="connsiteY12" fmla="*/ 709429 h 1408937"/>
                  <a:gd name="connsiteX13" fmla="*/ 699046 w 838509"/>
                  <a:gd name="connsiteY13" fmla="*/ 398687 h 1408937"/>
                  <a:gd name="connsiteX14" fmla="*/ 424249 w 838509"/>
                  <a:gd name="connsiteY14" fmla="*/ 115284 h 1408937"/>
                  <a:gd name="connsiteX15" fmla="*/ 120526 w 838509"/>
                  <a:gd name="connsiteY15" fmla="*/ 0 h 1408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38509" h="1408937">
                    <a:moveTo>
                      <a:pt x="120526" y="0"/>
                    </a:moveTo>
                    <a:lnTo>
                      <a:pt x="0" y="293011"/>
                    </a:lnTo>
                    <a:lnTo>
                      <a:pt x="154273" y="384277"/>
                    </a:lnTo>
                    <a:lnTo>
                      <a:pt x="156215" y="420478"/>
                    </a:lnTo>
                    <a:lnTo>
                      <a:pt x="505996" y="420478"/>
                    </a:lnTo>
                    <a:lnTo>
                      <a:pt x="505996" y="673279"/>
                    </a:lnTo>
                    <a:lnTo>
                      <a:pt x="530272" y="702242"/>
                    </a:lnTo>
                    <a:cubicBezTo>
                      <a:pt x="557455" y="739246"/>
                      <a:pt x="562512" y="768270"/>
                      <a:pt x="570092" y="796410"/>
                    </a:cubicBezTo>
                    <a:cubicBezTo>
                      <a:pt x="575459" y="836140"/>
                      <a:pt x="589455" y="912954"/>
                      <a:pt x="537795" y="996156"/>
                    </a:cubicBezTo>
                    <a:cubicBezTo>
                      <a:pt x="486135" y="1079357"/>
                      <a:pt x="436531" y="1127594"/>
                      <a:pt x="385898" y="1193314"/>
                    </a:cubicBezTo>
                    <a:lnTo>
                      <a:pt x="583481" y="1408937"/>
                    </a:lnTo>
                    <a:cubicBezTo>
                      <a:pt x="683732" y="1315169"/>
                      <a:pt x="755889" y="1222452"/>
                      <a:pt x="795902" y="1133410"/>
                    </a:cubicBezTo>
                    <a:cubicBezTo>
                      <a:pt x="837191" y="1016826"/>
                      <a:pt x="847357" y="831883"/>
                      <a:pt x="831214" y="709429"/>
                    </a:cubicBezTo>
                    <a:cubicBezTo>
                      <a:pt x="815071" y="586975"/>
                      <a:pt x="766874" y="497712"/>
                      <a:pt x="699046" y="398687"/>
                    </a:cubicBezTo>
                    <a:cubicBezTo>
                      <a:pt x="631553" y="288207"/>
                      <a:pt x="535132" y="187335"/>
                      <a:pt x="424249" y="115284"/>
                    </a:cubicBezTo>
                    <a:cubicBezTo>
                      <a:pt x="332649" y="52838"/>
                      <a:pt x="226588" y="9607"/>
                      <a:pt x="120526" y="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80"/>
              <p:cNvSpPr>
                <a:spLocks/>
              </p:cNvSpPr>
              <p:nvPr/>
            </p:nvSpPr>
            <p:spPr bwMode="auto">
              <a:xfrm rot="1980043">
                <a:off x="8210005" y="4782843"/>
                <a:ext cx="565490" cy="486053"/>
              </a:xfrm>
              <a:custGeom>
                <a:avLst/>
                <a:gdLst>
                  <a:gd name="T0" fmla="*/ 20 w 137"/>
                  <a:gd name="T1" fmla="*/ 40 h 118"/>
                  <a:gd name="T2" fmla="*/ 76 w 137"/>
                  <a:gd name="T3" fmla="*/ 11 h 118"/>
                  <a:gd name="T4" fmla="*/ 59 w 137"/>
                  <a:gd name="T5" fmla="*/ 33 h 118"/>
                  <a:gd name="T6" fmla="*/ 122 w 137"/>
                  <a:gd name="T7" fmla="*/ 40 h 118"/>
                  <a:gd name="T8" fmla="*/ 78 w 137"/>
                  <a:gd name="T9" fmla="*/ 56 h 118"/>
                  <a:gd name="T10" fmla="*/ 136 w 137"/>
                  <a:gd name="T11" fmla="*/ 65 h 118"/>
                  <a:gd name="T12" fmla="*/ 82 w 137"/>
                  <a:gd name="T13" fmla="*/ 78 h 118"/>
                  <a:gd name="T14" fmla="*/ 130 w 137"/>
                  <a:gd name="T15" fmla="*/ 89 h 118"/>
                  <a:gd name="T16" fmla="*/ 73 w 137"/>
                  <a:gd name="T17" fmla="*/ 96 h 118"/>
                  <a:gd name="T18" fmla="*/ 113 w 137"/>
                  <a:gd name="T19" fmla="*/ 110 h 118"/>
                  <a:gd name="T20" fmla="*/ 70 w 137"/>
                  <a:gd name="T21" fmla="*/ 114 h 118"/>
                  <a:gd name="T22" fmla="*/ 20 w 137"/>
                  <a:gd name="T23" fmla="*/ 96 h 118"/>
                  <a:gd name="T24" fmla="*/ 20 w 137"/>
                  <a:gd name="T25" fmla="*/ 4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" h="118">
                    <a:moveTo>
                      <a:pt x="20" y="40"/>
                    </a:moveTo>
                    <a:cubicBezTo>
                      <a:pt x="29" y="27"/>
                      <a:pt x="69" y="0"/>
                      <a:pt x="76" y="11"/>
                    </a:cubicBezTo>
                    <a:cubicBezTo>
                      <a:pt x="81" y="20"/>
                      <a:pt x="52" y="24"/>
                      <a:pt x="59" y="33"/>
                    </a:cubicBezTo>
                    <a:cubicBezTo>
                      <a:pt x="67" y="44"/>
                      <a:pt x="122" y="27"/>
                      <a:pt x="122" y="40"/>
                    </a:cubicBezTo>
                    <a:cubicBezTo>
                      <a:pt x="122" y="55"/>
                      <a:pt x="76" y="45"/>
                      <a:pt x="78" y="56"/>
                    </a:cubicBezTo>
                    <a:cubicBezTo>
                      <a:pt x="79" y="68"/>
                      <a:pt x="137" y="49"/>
                      <a:pt x="136" y="65"/>
                    </a:cubicBezTo>
                    <a:cubicBezTo>
                      <a:pt x="135" y="81"/>
                      <a:pt x="82" y="66"/>
                      <a:pt x="82" y="78"/>
                    </a:cubicBezTo>
                    <a:cubicBezTo>
                      <a:pt x="82" y="89"/>
                      <a:pt x="130" y="75"/>
                      <a:pt x="130" y="89"/>
                    </a:cubicBezTo>
                    <a:cubicBezTo>
                      <a:pt x="129" y="105"/>
                      <a:pt x="72" y="89"/>
                      <a:pt x="73" y="96"/>
                    </a:cubicBezTo>
                    <a:cubicBezTo>
                      <a:pt x="74" y="108"/>
                      <a:pt x="113" y="98"/>
                      <a:pt x="113" y="110"/>
                    </a:cubicBezTo>
                    <a:cubicBezTo>
                      <a:pt x="114" y="117"/>
                      <a:pt x="93" y="118"/>
                      <a:pt x="70" y="114"/>
                    </a:cubicBezTo>
                    <a:cubicBezTo>
                      <a:pt x="50" y="112"/>
                      <a:pt x="29" y="105"/>
                      <a:pt x="20" y="96"/>
                    </a:cubicBezTo>
                    <a:cubicBezTo>
                      <a:pt x="0" y="77"/>
                      <a:pt x="4" y="63"/>
                      <a:pt x="20" y="40"/>
                    </a:cubicBezTo>
                    <a:close/>
                  </a:path>
                </a:pathLst>
              </a:custGeom>
              <a:solidFill>
                <a:srgbClr val="FAD3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自由: 形状 179"/>
              <p:cNvSpPr>
                <a:spLocks noChangeArrowheads="1"/>
              </p:cNvSpPr>
              <p:nvPr/>
            </p:nvSpPr>
            <p:spPr bwMode="auto">
              <a:xfrm flipH="1">
                <a:off x="9321721" y="3832240"/>
                <a:ext cx="711164" cy="1194961"/>
              </a:xfrm>
              <a:custGeom>
                <a:avLst/>
                <a:gdLst>
                  <a:gd name="connsiteX0" fmla="*/ 717983 w 838509"/>
                  <a:gd name="connsiteY0" fmla="*/ 0 h 1408937"/>
                  <a:gd name="connsiteX1" fmla="*/ 414260 w 838509"/>
                  <a:gd name="connsiteY1" fmla="*/ 115284 h 1408937"/>
                  <a:gd name="connsiteX2" fmla="*/ 139463 w 838509"/>
                  <a:gd name="connsiteY2" fmla="*/ 398687 h 1408937"/>
                  <a:gd name="connsiteX3" fmla="*/ 7294 w 838509"/>
                  <a:gd name="connsiteY3" fmla="*/ 709429 h 1408937"/>
                  <a:gd name="connsiteX4" fmla="*/ 42606 w 838509"/>
                  <a:gd name="connsiteY4" fmla="*/ 1133410 h 1408937"/>
                  <a:gd name="connsiteX5" fmla="*/ 255028 w 838509"/>
                  <a:gd name="connsiteY5" fmla="*/ 1408937 h 1408937"/>
                  <a:gd name="connsiteX6" fmla="*/ 452611 w 838509"/>
                  <a:gd name="connsiteY6" fmla="*/ 1193314 h 1408937"/>
                  <a:gd name="connsiteX7" fmla="*/ 300714 w 838509"/>
                  <a:gd name="connsiteY7" fmla="*/ 996156 h 1408937"/>
                  <a:gd name="connsiteX8" fmla="*/ 268417 w 838509"/>
                  <a:gd name="connsiteY8" fmla="*/ 796410 h 1408937"/>
                  <a:gd name="connsiteX9" fmla="*/ 308237 w 838509"/>
                  <a:gd name="connsiteY9" fmla="*/ 702242 h 1408937"/>
                  <a:gd name="connsiteX10" fmla="*/ 310436 w 838509"/>
                  <a:gd name="connsiteY10" fmla="*/ 699619 h 1408937"/>
                  <a:gd name="connsiteX11" fmla="*/ 310436 w 838509"/>
                  <a:gd name="connsiteY11" fmla="*/ 420478 h 1408937"/>
                  <a:gd name="connsiteX12" fmla="*/ 682294 w 838509"/>
                  <a:gd name="connsiteY12" fmla="*/ 420478 h 1408937"/>
                  <a:gd name="connsiteX13" fmla="*/ 684236 w 838509"/>
                  <a:gd name="connsiteY13" fmla="*/ 384277 h 1408937"/>
                  <a:gd name="connsiteX14" fmla="*/ 838509 w 838509"/>
                  <a:gd name="connsiteY14" fmla="*/ 293011 h 1408937"/>
                  <a:gd name="connsiteX15" fmla="*/ 717983 w 838509"/>
                  <a:gd name="connsiteY15" fmla="*/ 0 h 1408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38509" h="1408937">
                    <a:moveTo>
                      <a:pt x="717983" y="0"/>
                    </a:moveTo>
                    <a:cubicBezTo>
                      <a:pt x="611921" y="9607"/>
                      <a:pt x="505860" y="52838"/>
                      <a:pt x="414260" y="115284"/>
                    </a:cubicBezTo>
                    <a:cubicBezTo>
                      <a:pt x="303377" y="187335"/>
                      <a:pt x="206956" y="288207"/>
                      <a:pt x="139463" y="398687"/>
                    </a:cubicBezTo>
                    <a:cubicBezTo>
                      <a:pt x="71635" y="497712"/>
                      <a:pt x="23437" y="586975"/>
                      <a:pt x="7294" y="709429"/>
                    </a:cubicBezTo>
                    <a:cubicBezTo>
                      <a:pt x="-8848" y="831883"/>
                      <a:pt x="1318" y="1016826"/>
                      <a:pt x="42606" y="1133410"/>
                    </a:cubicBezTo>
                    <a:cubicBezTo>
                      <a:pt x="82619" y="1222452"/>
                      <a:pt x="154777" y="1315169"/>
                      <a:pt x="255028" y="1408937"/>
                    </a:cubicBezTo>
                    <a:lnTo>
                      <a:pt x="452611" y="1193314"/>
                    </a:lnTo>
                    <a:cubicBezTo>
                      <a:pt x="401978" y="1127594"/>
                      <a:pt x="352374" y="1079357"/>
                      <a:pt x="300714" y="996156"/>
                    </a:cubicBezTo>
                    <a:cubicBezTo>
                      <a:pt x="249054" y="912954"/>
                      <a:pt x="263050" y="836140"/>
                      <a:pt x="268417" y="796410"/>
                    </a:cubicBezTo>
                    <a:cubicBezTo>
                      <a:pt x="275997" y="768270"/>
                      <a:pt x="281054" y="739246"/>
                      <a:pt x="308237" y="702242"/>
                    </a:cubicBezTo>
                    <a:lnTo>
                      <a:pt x="310436" y="699619"/>
                    </a:lnTo>
                    <a:lnTo>
                      <a:pt x="310436" y="420478"/>
                    </a:lnTo>
                    <a:lnTo>
                      <a:pt x="682294" y="420478"/>
                    </a:lnTo>
                    <a:lnTo>
                      <a:pt x="684236" y="384277"/>
                    </a:lnTo>
                    <a:lnTo>
                      <a:pt x="838509" y="293011"/>
                    </a:lnTo>
                    <a:lnTo>
                      <a:pt x="717983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79"/>
              <p:cNvSpPr>
                <a:spLocks/>
              </p:cNvSpPr>
              <p:nvPr/>
            </p:nvSpPr>
            <p:spPr bwMode="auto">
              <a:xfrm rot="19836271">
                <a:off x="9284423" y="4791130"/>
                <a:ext cx="561450" cy="486053"/>
              </a:xfrm>
              <a:custGeom>
                <a:avLst/>
                <a:gdLst>
                  <a:gd name="T0" fmla="*/ 117 w 136"/>
                  <a:gd name="T1" fmla="*/ 40 h 118"/>
                  <a:gd name="T2" fmla="*/ 61 w 136"/>
                  <a:gd name="T3" fmla="*/ 11 h 118"/>
                  <a:gd name="T4" fmla="*/ 77 w 136"/>
                  <a:gd name="T5" fmla="*/ 33 h 118"/>
                  <a:gd name="T6" fmla="*/ 14 w 136"/>
                  <a:gd name="T7" fmla="*/ 40 h 118"/>
                  <a:gd name="T8" fmla="*/ 59 w 136"/>
                  <a:gd name="T9" fmla="*/ 56 h 118"/>
                  <a:gd name="T10" fmla="*/ 1 w 136"/>
                  <a:gd name="T11" fmla="*/ 65 h 118"/>
                  <a:gd name="T12" fmla="*/ 54 w 136"/>
                  <a:gd name="T13" fmla="*/ 78 h 118"/>
                  <a:gd name="T14" fmla="*/ 6 w 136"/>
                  <a:gd name="T15" fmla="*/ 89 h 118"/>
                  <a:gd name="T16" fmla="*/ 63 w 136"/>
                  <a:gd name="T17" fmla="*/ 96 h 118"/>
                  <a:gd name="T18" fmla="*/ 23 w 136"/>
                  <a:gd name="T19" fmla="*/ 110 h 118"/>
                  <a:gd name="T20" fmla="*/ 67 w 136"/>
                  <a:gd name="T21" fmla="*/ 114 h 118"/>
                  <a:gd name="T22" fmla="*/ 117 w 136"/>
                  <a:gd name="T23" fmla="*/ 96 h 118"/>
                  <a:gd name="T24" fmla="*/ 117 w 136"/>
                  <a:gd name="T25" fmla="*/ 4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6" h="118">
                    <a:moveTo>
                      <a:pt x="117" y="40"/>
                    </a:moveTo>
                    <a:cubicBezTo>
                      <a:pt x="108" y="27"/>
                      <a:pt x="68" y="0"/>
                      <a:pt x="61" y="11"/>
                    </a:cubicBezTo>
                    <a:cubicBezTo>
                      <a:pt x="55" y="20"/>
                      <a:pt x="84" y="24"/>
                      <a:pt x="77" y="33"/>
                    </a:cubicBezTo>
                    <a:cubicBezTo>
                      <a:pt x="69" y="44"/>
                      <a:pt x="14" y="27"/>
                      <a:pt x="14" y="40"/>
                    </a:cubicBezTo>
                    <a:cubicBezTo>
                      <a:pt x="15" y="55"/>
                      <a:pt x="60" y="45"/>
                      <a:pt x="59" y="56"/>
                    </a:cubicBezTo>
                    <a:cubicBezTo>
                      <a:pt x="57" y="68"/>
                      <a:pt x="0" y="49"/>
                      <a:pt x="1" y="65"/>
                    </a:cubicBezTo>
                    <a:cubicBezTo>
                      <a:pt x="2" y="81"/>
                      <a:pt x="55" y="66"/>
                      <a:pt x="54" y="78"/>
                    </a:cubicBezTo>
                    <a:cubicBezTo>
                      <a:pt x="54" y="89"/>
                      <a:pt x="6" y="75"/>
                      <a:pt x="6" y="89"/>
                    </a:cubicBezTo>
                    <a:cubicBezTo>
                      <a:pt x="7" y="105"/>
                      <a:pt x="64" y="89"/>
                      <a:pt x="63" y="96"/>
                    </a:cubicBezTo>
                    <a:cubicBezTo>
                      <a:pt x="62" y="108"/>
                      <a:pt x="23" y="98"/>
                      <a:pt x="23" y="110"/>
                    </a:cubicBezTo>
                    <a:cubicBezTo>
                      <a:pt x="23" y="117"/>
                      <a:pt x="44" y="118"/>
                      <a:pt x="67" y="114"/>
                    </a:cubicBezTo>
                    <a:cubicBezTo>
                      <a:pt x="87" y="112"/>
                      <a:pt x="107" y="105"/>
                      <a:pt x="117" y="96"/>
                    </a:cubicBezTo>
                    <a:cubicBezTo>
                      <a:pt x="136" y="77"/>
                      <a:pt x="132" y="63"/>
                      <a:pt x="117" y="40"/>
                    </a:cubicBezTo>
                    <a:close/>
                  </a:path>
                </a:pathLst>
              </a:custGeom>
              <a:solidFill>
                <a:srgbClr val="FAD3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>
              <a:off x="3791515" y="2542980"/>
              <a:ext cx="922086" cy="174407"/>
              <a:chOff x="8579544" y="2371983"/>
              <a:chExt cx="922086" cy="174407"/>
            </a:xfrm>
          </p:grpSpPr>
          <p:sp>
            <p:nvSpPr>
              <p:cNvPr id="88" name="Freeform 43"/>
              <p:cNvSpPr>
                <a:spLocks/>
              </p:cNvSpPr>
              <p:nvPr/>
            </p:nvSpPr>
            <p:spPr bwMode="auto">
              <a:xfrm rot="1646992" flipV="1">
                <a:off x="9144882" y="2376788"/>
                <a:ext cx="356748" cy="169602"/>
              </a:xfrm>
              <a:custGeom>
                <a:avLst/>
                <a:gdLst>
                  <a:gd name="T0" fmla="*/ 72 w 88"/>
                  <a:gd name="T1" fmla="*/ 26 h 42"/>
                  <a:gd name="T2" fmla="*/ 78 w 88"/>
                  <a:gd name="T3" fmla="*/ 34 h 42"/>
                  <a:gd name="T4" fmla="*/ 6 w 88"/>
                  <a:gd name="T5" fmla="*/ 14 h 42"/>
                  <a:gd name="T6" fmla="*/ 20 w 88"/>
                  <a:gd name="T7" fmla="*/ 8 h 42"/>
                  <a:gd name="T8" fmla="*/ 72 w 88"/>
                  <a:gd name="T9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42">
                    <a:moveTo>
                      <a:pt x="72" y="26"/>
                    </a:moveTo>
                    <a:cubicBezTo>
                      <a:pt x="81" y="23"/>
                      <a:pt x="88" y="31"/>
                      <a:pt x="78" y="34"/>
                    </a:cubicBezTo>
                    <a:cubicBezTo>
                      <a:pt x="55" y="42"/>
                      <a:pt x="22" y="32"/>
                      <a:pt x="6" y="14"/>
                    </a:cubicBezTo>
                    <a:cubicBezTo>
                      <a:pt x="0" y="6"/>
                      <a:pt x="13" y="0"/>
                      <a:pt x="20" y="8"/>
                    </a:cubicBezTo>
                    <a:cubicBezTo>
                      <a:pt x="30" y="21"/>
                      <a:pt x="55" y="31"/>
                      <a:pt x="72" y="26"/>
                    </a:cubicBezTo>
                    <a:close/>
                  </a:path>
                </a:pathLst>
              </a:custGeom>
              <a:solidFill>
                <a:srgbClr val="612B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42"/>
              <p:cNvSpPr>
                <a:spLocks/>
              </p:cNvSpPr>
              <p:nvPr/>
            </p:nvSpPr>
            <p:spPr bwMode="auto">
              <a:xfrm>
                <a:off x="8579544" y="2371983"/>
                <a:ext cx="358697" cy="154007"/>
              </a:xfrm>
              <a:custGeom>
                <a:avLst/>
                <a:gdLst>
                  <a:gd name="T0" fmla="*/ 16 w 88"/>
                  <a:gd name="T1" fmla="*/ 31 h 38"/>
                  <a:gd name="T2" fmla="*/ 6 w 88"/>
                  <a:gd name="T3" fmla="*/ 27 h 38"/>
                  <a:gd name="T4" fmla="*/ 79 w 88"/>
                  <a:gd name="T5" fmla="*/ 9 h 38"/>
                  <a:gd name="T6" fmla="*/ 70 w 88"/>
                  <a:gd name="T7" fmla="*/ 21 h 38"/>
                  <a:gd name="T8" fmla="*/ 16 w 88"/>
                  <a:gd name="T9" fmla="*/ 3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38">
                    <a:moveTo>
                      <a:pt x="16" y="31"/>
                    </a:moveTo>
                    <a:cubicBezTo>
                      <a:pt x="9" y="38"/>
                      <a:pt x="0" y="34"/>
                      <a:pt x="6" y="27"/>
                    </a:cubicBezTo>
                    <a:cubicBezTo>
                      <a:pt x="23" y="8"/>
                      <a:pt x="57" y="0"/>
                      <a:pt x="79" y="9"/>
                    </a:cubicBezTo>
                    <a:cubicBezTo>
                      <a:pt x="88" y="13"/>
                      <a:pt x="80" y="25"/>
                      <a:pt x="70" y="21"/>
                    </a:cubicBezTo>
                    <a:cubicBezTo>
                      <a:pt x="55" y="15"/>
                      <a:pt x="28" y="18"/>
                      <a:pt x="16" y="31"/>
                    </a:cubicBezTo>
                    <a:close/>
                  </a:path>
                </a:pathLst>
              </a:custGeom>
              <a:solidFill>
                <a:srgbClr val="612B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73" name="副标题 2">
            <a:extLst>
              <a:ext uri="{FF2B5EF4-FFF2-40B4-BE49-F238E27FC236}">
                <a16:creationId xmlns:a16="http://schemas.microsoft.com/office/drawing/2014/main" xmlns="" id="{1FC7BF65-E55E-4DA4-84BF-ED14D2E9B8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29826" y="3429000"/>
            <a:ext cx="5868784" cy="558799"/>
          </a:xfrm>
        </p:spPr>
        <p:txBody>
          <a:bodyPr anchor="ctr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5" name="标题 1">
            <a:extLst>
              <a:ext uri="{FF2B5EF4-FFF2-40B4-BE49-F238E27FC236}">
                <a16:creationId xmlns:a16="http://schemas.microsoft.com/office/drawing/2014/main" xmlns="" id="{B77078ED-0A1C-498C-98CD-B876077F68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29826" y="1952763"/>
            <a:ext cx="5868784" cy="1476237"/>
          </a:xfrm>
        </p:spPr>
        <p:txBody>
          <a:bodyPr anchor="ctr">
            <a:normAutofit/>
          </a:bodyPr>
          <a:lstStyle>
            <a:lvl1pPr algn="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37" name="文本占位符 13">
            <a:extLst>
              <a:ext uri="{FF2B5EF4-FFF2-40B4-BE49-F238E27FC236}">
                <a16:creationId xmlns:a16="http://schemas.microsoft.com/office/drawing/2014/main" xmlns="" id="{4E9A4BA6-815E-4300-9FDD-FC6EFB634D2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29826" y="4539091"/>
            <a:ext cx="5868784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138" name="文本占位符 13">
            <a:extLst>
              <a:ext uri="{FF2B5EF4-FFF2-40B4-BE49-F238E27FC236}">
                <a16:creationId xmlns:a16="http://schemas.microsoft.com/office/drawing/2014/main" xmlns="" id="{C392FAD6-B65A-45CF-9F5F-A16CBC4CF6B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29826" y="4240616"/>
            <a:ext cx="5868784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669925" y="1130300"/>
            <a:ext cx="10850563" cy="5006975"/>
          </a:xfrm>
          <a:prstGeom prst="rect">
            <a:avLst/>
          </a:prstGeom>
          <a:solidFill>
            <a:schemeClr val="tx2">
              <a:lumMod val="20000"/>
              <a:lumOff val="8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xmlns="" id="{D3F41A8E-8D67-4BDC-97E0-026E6D2EB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5613" y="2981325"/>
            <a:ext cx="5419185" cy="895350"/>
          </a:xfrm>
        </p:spPr>
        <p:txBody>
          <a:bodyPr anchor="b">
            <a:normAutofit/>
          </a:bodyPr>
          <a:lstStyle>
            <a:lvl1pPr algn="ctr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6" name="文本占位符 2">
            <a:extLst>
              <a:ext uri="{FF2B5EF4-FFF2-40B4-BE49-F238E27FC236}">
                <a16:creationId xmlns:a16="http://schemas.microsoft.com/office/drawing/2014/main" xmlns="" id="{FE328749-88A7-4E3B-80B9-105539E126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86729" y="3876675"/>
            <a:ext cx="5419185" cy="1015623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04075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日期占位符 2">
            <a:extLst>
              <a:ext uri="{FF2B5EF4-FFF2-40B4-BE49-F238E27FC236}">
                <a16:creationId xmlns:a16="http://schemas.microsoft.com/office/drawing/2014/main" xmlns="" id="{BA5DE90D-4512-4ACC-98E7-59F1B00E5B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2018/12/2</a:t>
            </a:fld>
            <a:endParaRPr lang="zh-CN" altLang="en-US"/>
          </a:p>
        </p:txBody>
      </p:sp>
      <p:sp>
        <p:nvSpPr>
          <p:cNvPr id="15" name="页脚占位符 3">
            <a:extLst>
              <a:ext uri="{FF2B5EF4-FFF2-40B4-BE49-F238E27FC236}">
                <a16:creationId xmlns:a16="http://schemas.microsoft.com/office/drawing/2014/main" xmlns="" id="{F403E891-D815-45FA-9E26-84BDF20E0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6" name="灯片编号占位符 4">
            <a:extLst>
              <a:ext uri="{FF2B5EF4-FFF2-40B4-BE49-F238E27FC236}">
                <a16:creationId xmlns:a16="http://schemas.microsoft.com/office/drawing/2014/main" xmlns="" id="{2C801875-FBC2-4419-9329-A7A4CADF0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标题 5">
            <a:extLst>
              <a:ext uri="{FF2B5EF4-FFF2-40B4-BE49-F238E27FC236}">
                <a16:creationId xmlns:a16="http://schemas.microsoft.com/office/drawing/2014/main" xmlns="" id="{F862F8F7-81C0-40DD-BD9F-B845314B1D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8" name="内容占位符 7">
            <a:extLst>
              <a:ext uri="{FF2B5EF4-FFF2-40B4-BE49-F238E27FC236}">
                <a16:creationId xmlns:a16="http://schemas.microsoft.com/office/drawing/2014/main" xmlns="" id="{89AA1EFD-87D8-4A50-BA51-7DA92141120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025A508D-2249-44B2-84B7-AB79900A1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2018/12/2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B02F921-78CD-40C1-BE1D-B8C623594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2B413627-2F56-4827-9E83-794B135B9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任意多边形 135">
            <a:extLst>
              <a:ext uri="{FF2B5EF4-FFF2-40B4-BE49-F238E27FC236}">
                <a16:creationId xmlns:a16="http://schemas.microsoft.com/office/drawing/2014/main" xmlns="" id="{531EDEC0-34B8-4DEB-BD94-090D10FF8012}"/>
              </a:ext>
            </a:extLst>
          </p:cNvPr>
          <p:cNvSpPr/>
          <p:nvPr userDrawn="1"/>
        </p:nvSpPr>
        <p:spPr>
          <a:xfrm>
            <a:off x="0" y="2434811"/>
            <a:ext cx="12204700" cy="4423189"/>
          </a:xfrm>
          <a:custGeom>
            <a:avLst/>
            <a:gdLst>
              <a:gd name="connsiteX0" fmla="*/ 6107453 w 12204700"/>
              <a:gd name="connsiteY0" fmla="*/ 6 h 3558715"/>
              <a:gd name="connsiteX1" fmla="*/ 8373441 w 12204700"/>
              <a:gd name="connsiteY1" fmla="*/ 235643 h 3558715"/>
              <a:gd name="connsiteX2" fmla="*/ 11992469 w 12204700"/>
              <a:gd name="connsiteY2" fmla="*/ 2031889 h 3558715"/>
              <a:gd name="connsiteX3" fmla="*/ 12204700 w 12204700"/>
              <a:gd name="connsiteY3" fmla="*/ 2268257 h 3558715"/>
              <a:gd name="connsiteX4" fmla="*/ 12204700 w 12204700"/>
              <a:gd name="connsiteY4" fmla="*/ 3558715 h 3558715"/>
              <a:gd name="connsiteX5" fmla="*/ 0 w 12204700"/>
              <a:gd name="connsiteY5" fmla="*/ 3558715 h 3558715"/>
              <a:gd name="connsiteX6" fmla="*/ 0 w 12204700"/>
              <a:gd name="connsiteY6" fmla="*/ 2252762 h 3558715"/>
              <a:gd name="connsiteX7" fmla="*/ 219805 w 12204700"/>
              <a:gd name="connsiteY7" fmla="*/ 2011356 h 3558715"/>
              <a:gd name="connsiteX8" fmla="*/ 3840177 w 12204700"/>
              <a:gd name="connsiteY8" fmla="*/ 231059 h 3558715"/>
              <a:gd name="connsiteX9" fmla="*/ 6107453 w 12204700"/>
              <a:gd name="connsiteY9" fmla="*/ 6 h 3558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4700" h="3558715">
                <a:moveTo>
                  <a:pt x="6107453" y="6"/>
                </a:moveTo>
                <a:cubicBezTo>
                  <a:pt x="6873919" y="781"/>
                  <a:pt x="7640170" y="79338"/>
                  <a:pt x="8373441" y="235643"/>
                </a:cubicBezTo>
                <a:cubicBezTo>
                  <a:pt x="9927473" y="566903"/>
                  <a:pt x="11189576" y="1213719"/>
                  <a:pt x="11992469" y="2031889"/>
                </a:cubicBezTo>
                <a:lnTo>
                  <a:pt x="12204700" y="2268257"/>
                </a:lnTo>
                <a:lnTo>
                  <a:pt x="12204700" y="3558715"/>
                </a:lnTo>
                <a:lnTo>
                  <a:pt x="0" y="3558715"/>
                </a:lnTo>
                <a:lnTo>
                  <a:pt x="0" y="2252762"/>
                </a:lnTo>
                <a:lnTo>
                  <a:pt x="219805" y="2011356"/>
                </a:lnTo>
                <a:cubicBezTo>
                  <a:pt x="1027714" y="1198768"/>
                  <a:pt x="2290115" y="557954"/>
                  <a:pt x="3840177" y="231059"/>
                </a:cubicBezTo>
                <a:cubicBezTo>
                  <a:pt x="4574307" y="76238"/>
                  <a:pt x="5340987" y="-769"/>
                  <a:pt x="6107453" y="6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4781550"/>
            <a:ext cx="12192000" cy="2076450"/>
          </a:xfrm>
          <a:prstGeom prst="rect">
            <a:avLst/>
          </a:prstGeom>
          <a:blipFill>
            <a:blip r:embed="rId2"/>
            <a:srcRect/>
            <a:stretch>
              <a:fillRect l="-100882" t="17737" r="-100882" b="-1773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xmlns="" id="{5782E462-DCF7-4286-97C8-C7B21CF2F17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82962" y="1265695"/>
            <a:ext cx="5426076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8" name="文本占位符 62">
            <a:extLst>
              <a:ext uri="{FF2B5EF4-FFF2-40B4-BE49-F238E27FC236}">
                <a16:creationId xmlns:a16="http://schemas.microsoft.com/office/drawing/2014/main" xmlns="" id="{229B056D-4981-456C-B4DB-B1D9872DD3A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82962" y="3571931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9" name="文本占位符 13">
            <a:extLst>
              <a:ext uri="{FF2B5EF4-FFF2-40B4-BE49-F238E27FC236}">
                <a16:creationId xmlns:a16="http://schemas.microsoft.com/office/drawing/2014/main" xmlns="" id="{0E5ECD15-0B3E-4C6F-883A-28940E9EAF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82963" y="3275660"/>
            <a:ext cx="5426076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>
            <a:extLst>
              <a:ext uri="{FF2B5EF4-FFF2-40B4-BE49-F238E27FC236}">
                <a16:creationId xmlns:a16="http://schemas.microsoft.com/office/drawing/2014/main" xmlns="" id="{2368632E-5FDE-40D5-B180-4AF46EE778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xmlns="" id="{EF5E5F8C-BC69-4099-8F58-E73C4CA437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05D03C27-6409-4524-9864-B9C76BD701D6}"/>
              </a:ext>
            </a:extLst>
          </p:cNvPr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日期占位符 3">
            <a:extLst>
              <a:ext uri="{FF2B5EF4-FFF2-40B4-BE49-F238E27FC236}">
                <a16:creationId xmlns:a16="http://schemas.microsoft.com/office/drawing/2014/main" xmlns="" id="{EC31E149-14F7-4E48-BD84-43EEB2FC6E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2018/12/2</a:t>
            </a:fld>
            <a:endParaRPr lang="zh-CN" altLang="en-US"/>
          </a:p>
        </p:txBody>
      </p:sp>
      <p:sp>
        <p:nvSpPr>
          <p:cNvPr id="12" name="页脚占位符 4">
            <a:extLst>
              <a:ext uri="{FF2B5EF4-FFF2-40B4-BE49-F238E27FC236}">
                <a16:creationId xmlns:a16="http://schemas.microsoft.com/office/drawing/2014/main" xmlns="" id="{D8F2F33D-0063-4659-8585-5A2202DB08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3" name="灯片编号占位符 5">
            <a:extLst>
              <a:ext uri="{FF2B5EF4-FFF2-40B4-BE49-F238E27FC236}">
                <a16:creationId xmlns:a16="http://schemas.microsoft.com/office/drawing/2014/main" xmlns="" id="{E0AE7D7B-FCA6-4E16-9645-FDC4926109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2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4.x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简约商务工作汇报模板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C48EB97-47AF-4B48-A125-D5440657EF82}"/>
              </a:ext>
            </a:extLst>
          </p:cNvPr>
          <p:cNvSpPr txBox="1"/>
          <p:nvPr/>
        </p:nvSpPr>
        <p:spPr>
          <a:xfrm>
            <a:off x="5307945" y="2616200"/>
            <a:ext cx="1576110" cy="17600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6">
                    <a:lumMod val="20000"/>
                    <a:lumOff val="80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accent6">
                  <a:lumMod val="20000"/>
                  <a:lumOff val="80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942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6DDB8F3-CEFF-4550-8D06-846F08D13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2F2A84-3461-4869-BD30-4A8D248D4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4D3C40A-8BD7-4CA1-BC08-000B19CF6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2017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638525B-08DD-48E4-B703-7B224F8D711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211335"/>
            <a:ext cx="10850562" cy="4128432"/>
            <a:chOff x="669926" y="1211335"/>
            <a:chExt cx="10850562" cy="4128432"/>
          </a:xfrm>
        </p:grpSpPr>
        <p:grpSp>
          <p:nvGrpSpPr>
            <p:cNvPr id="6" name="îşļîḓé">
              <a:extLst>
                <a:ext uri="{FF2B5EF4-FFF2-40B4-BE49-F238E27FC236}">
                  <a16:creationId xmlns:a16="http://schemas.microsoft.com/office/drawing/2014/main" xmlns="" id="{47E7A753-1353-47C4-BCD1-58D5054A4AA9}"/>
                </a:ext>
              </a:extLst>
            </p:cNvPr>
            <p:cNvGrpSpPr/>
            <p:nvPr/>
          </p:nvGrpSpPr>
          <p:grpSpPr>
            <a:xfrm>
              <a:off x="4205186" y="1211335"/>
              <a:ext cx="3781628" cy="4128432"/>
              <a:chOff x="7738860" y="1211335"/>
              <a:chExt cx="3781628" cy="4128432"/>
            </a:xfrm>
          </p:grpSpPr>
          <p:grpSp>
            <p:nvGrpSpPr>
              <p:cNvPr id="15" name="iŝľiḋè">
                <a:extLst>
                  <a:ext uri="{FF2B5EF4-FFF2-40B4-BE49-F238E27FC236}">
                    <a16:creationId xmlns:a16="http://schemas.microsoft.com/office/drawing/2014/main" xmlns="" id="{8F89CA06-542F-45CE-BE2D-D7790F74E846}"/>
                  </a:ext>
                </a:extLst>
              </p:cNvPr>
              <p:cNvGrpSpPr/>
              <p:nvPr/>
            </p:nvGrpSpPr>
            <p:grpSpPr>
              <a:xfrm>
                <a:off x="9022676" y="1211335"/>
                <a:ext cx="1691485" cy="1760638"/>
                <a:chOff x="9022676" y="1211335"/>
                <a:chExt cx="1691485" cy="1760638"/>
              </a:xfrm>
              <a:solidFill>
                <a:schemeClr val="tx2"/>
              </a:solidFill>
            </p:grpSpPr>
            <p:sp>
              <p:nvSpPr>
                <p:cNvPr id="30" name="îs1iḍê">
                  <a:extLst>
                    <a:ext uri="{FF2B5EF4-FFF2-40B4-BE49-F238E27FC236}">
                      <a16:creationId xmlns:a16="http://schemas.microsoft.com/office/drawing/2014/main" xmlns="" id="{E4DF5843-5B28-4B0E-BB2B-75DCEEBB3F9E}"/>
                    </a:ext>
                  </a:extLst>
                </p:cNvPr>
                <p:cNvSpPr/>
                <p:nvPr/>
              </p:nvSpPr>
              <p:spPr bwMode="auto">
                <a:xfrm>
                  <a:off x="9022676" y="1594327"/>
                  <a:ext cx="1216247" cy="1049850"/>
                </a:xfrm>
                <a:custGeom>
                  <a:avLst/>
                  <a:gdLst>
                    <a:gd name="T0" fmla="*/ 3717 w 4762"/>
                    <a:gd name="T1" fmla="*/ 100 h 4111"/>
                    <a:gd name="T2" fmla="*/ 3717 w 4762"/>
                    <a:gd name="T3" fmla="*/ 100 h 4111"/>
                    <a:gd name="T4" fmla="*/ 3379 w 4762"/>
                    <a:gd name="T5" fmla="*/ 45 h 4111"/>
                    <a:gd name="T6" fmla="*/ 1438 w 4762"/>
                    <a:gd name="T7" fmla="*/ 887 h 4111"/>
                    <a:gd name="T8" fmla="*/ 1438 w 4762"/>
                    <a:gd name="T9" fmla="*/ 887 h 4111"/>
                    <a:gd name="T10" fmla="*/ 28 w 4762"/>
                    <a:gd name="T11" fmla="*/ 2370 h 4111"/>
                    <a:gd name="T12" fmla="*/ 9 w 4762"/>
                    <a:gd name="T13" fmla="*/ 2398 h 4111"/>
                    <a:gd name="T14" fmla="*/ 9 w 4762"/>
                    <a:gd name="T15" fmla="*/ 2398 h 4111"/>
                    <a:gd name="T16" fmla="*/ 28 w 4762"/>
                    <a:gd name="T17" fmla="*/ 2389 h 4111"/>
                    <a:gd name="T18" fmla="*/ 266 w 4762"/>
                    <a:gd name="T19" fmla="*/ 3771 h 4111"/>
                    <a:gd name="T20" fmla="*/ 375 w 4762"/>
                    <a:gd name="T21" fmla="*/ 4019 h 4111"/>
                    <a:gd name="T22" fmla="*/ 660 w 4762"/>
                    <a:gd name="T23" fmla="*/ 4101 h 4111"/>
                    <a:gd name="T24" fmla="*/ 879 w 4762"/>
                    <a:gd name="T25" fmla="*/ 2297 h 4111"/>
                    <a:gd name="T26" fmla="*/ 961 w 4762"/>
                    <a:gd name="T27" fmla="*/ 2215 h 4111"/>
                    <a:gd name="T28" fmla="*/ 1053 w 4762"/>
                    <a:gd name="T29" fmla="*/ 2151 h 4111"/>
                    <a:gd name="T30" fmla="*/ 2134 w 4762"/>
                    <a:gd name="T31" fmla="*/ 1904 h 4111"/>
                    <a:gd name="T32" fmla="*/ 2629 w 4762"/>
                    <a:gd name="T33" fmla="*/ 2114 h 4111"/>
                    <a:gd name="T34" fmla="*/ 2180 w 4762"/>
                    <a:gd name="T35" fmla="*/ 2572 h 4111"/>
                    <a:gd name="T36" fmla="*/ 2015 w 4762"/>
                    <a:gd name="T37" fmla="*/ 2929 h 4111"/>
                    <a:gd name="T38" fmla="*/ 2134 w 4762"/>
                    <a:gd name="T39" fmla="*/ 3259 h 4111"/>
                    <a:gd name="T40" fmla="*/ 2811 w 4762"/>
                    <a:gd name="T41" fmla="*/ 3185 h 4111"/>
                    <a:gd name="T42" fmla="*/ 4166 w 4762"/>
                    <a:gd name="T43" fmla="*/ 2178 h 4111"/>
                    <a:gd name="T44" fmla="*/ 4423 w 4762"/>
                    <a:gd name="T45" fmla="*/ 1977 h 4111"/>
                    <a:gd name="T46" fmla="*/ 4706 w 4762"/>
                    <a:gd name="T47" fmla="*/ 1281 h 4111"/>
                    <a:gd name="T48" fmla="*/ 4624 w 4762"/>
                    <a:gd name="T49" fmla="*/ 915 h 4111"/>
                    <a:gd name="T50" fmla="*/ 3717 w 4762"/>
                    <a:gd name="T51" fmla="*/ 100 h 4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762" h="4111">
                      <a:moveTo>
                        <a:pt x="3717" y="100"/>
                      </a:moveTo>
                      <a:lnTo>
                        <a:pt x="3717" y="100"/>
                      </a:lnTo>
                      <a:cubicBezTo>
                        <a:pt x="3626" y="18"/>
                        <a:pt x="3489" y="0"/>
                        <a:pt x="3379" y="45"/>
                      </a:cubicBezTo>
                      <a:cubicBezTo>
                        <a:pt x="1438" y="887"/>
                        <a:pt x="1438" y="887"/>
                        <a:pt x="1438" y="887"/>
                      </a:cubicBezTo>
                      <a:lnTo>
                        <a:pt x="1438" y="887"/>
                      </a:lnTo>
                      <a:cubicBezTo>
                        <a:pt x="1209" y="988"/>
                        <a:pt x="0" y="2142"/>
                        <a:pt x="28" y="2370"/>
                      </a:cubicBezTo>
                      <a:cubicBezTo>
                        <a:pt x="28" y="2380"/>
                        <a:pt x="9" y="2389"/>
                        <a:pt x="9" y="2398"/>
                      </a:cubicBezTo>
                      <a:lnTo>
                        <a:pt x="9" y="2398"/>
                      </a:lnTo>
                      <a:lnTo>
                        <a:pt x="28" y="2389"/>
                      </a:lnTo>
                      <a:cubicBezTo>
                        <a:pt x="266" y="3771"/>
                        <a:pt x="266" y="3771"/>
                        <a:pt x="266" y="3771"/>
                      </a:cubicBezTo>
                      <a:cubicBezTo>
                        <a:pt x="266" y="3863"/>
                        <a:pt x="311" y="3955"/>
                        <a:pt x="375" y="4019"/>
                      </a:cubicBezTo>
                      <a:cubicBezTo>
                        <a:pt x="449" y="4083"/>
                        <a:pt x="559" y="4110"/>
                        <a:pt x="660" y="4101"/>
                      </a:cubicBezTo>
                      <a:cubicBezTo>
                        <a:pt x="348" y="3525"/>
                        <a:pt x="412" y="2801"/>
                        <a:pt x="879" y="2297"/>
                      </a:cubicBezTo>
                      <a:cubicBezTo>
                        <a:pt x="916" y="2260"/>
                        <a:pt x="943" y="2233"/>
                        <a:pt x="961" y="2215"/>
                      </a:cubicBezTo>
                      <a:cubicBezTo>
                        <a:pt x="989" y="2187"/>
                        <a:pt x="1026" y="2160"/>
                        <a:pt x="1053" y="2151"/>
                      </a:cubicBezTo>
                      <a:cubicBezTo>
                        <a:pt x="1438" y="2060"/>
                        <a:pt x="1849" y="1968"/>
                        <a:pt x="2134" y="1904"/>
                      </a:cubicBezTo>
                      <a:cubicBezTo>
                        <a:pt x="2143" y="1904"/>
                        <a:pt x="2509" y="1913"/>
                        <a:pt x="2629" y="2114"/>
                      </a:cubicBezTo>
                      <a:cubicBezTo>
                        <a:pt x="2180" y="2572"/>
                        <a:pt x="2180" y="2572"/>
                        <a:pt x="2180" y="2572"/>
                      </a:cubicBezTo>
                      <a:cubicBezTo>
                        <a:pt x="2088" y="2673"/>
                        <a:pt x="2024" y="2801"/>
                        <a:pt x="2015" y="2929"/>
                      </a:cubicBezTo>
                      <a:cubicBezTo>
                        <a:pt x="2006" y="3058"/>
                        <a:pt x="2051" y="3176"/>
                        <a:pt x="2134" y="3259"/>
                      </a:cubicBezTo>
                      <a:cubicBezTo>
                        <a:pt x="2307" y="3415"/>
                        <a:pt x="2619" y="3378"/>
                        <a:pt x="2811" y="3185"/>
                      </a:cubicBezTo>
                      <a:cubicBezTo>
                        <a:pt x="3314" y="2645"/>
                        <a:pt x="3553" y="2260"/>
                        <a:pt x="4166" y="2178"/>
                      </a:cubicBezTo>
                      <a:cubicBezTo>
                        <a:pt x="4285" y="2160"/>
                        <a:pt x="4377" y="2087"/>
                        <a:pt x="4423" y="1977"/>
                      </a:cubicBezTo>
                      <a:cubicBezTo>
                        <a:pt x="4706" y="1281"/>
                        <a:pt x="4706" y="1281"/>
                        <a:pt x="4706" y="1281"/>
                      </a:cubicBezTo>
                      <a:cubicBezTo>
                        <a:pt x="4761" y="1153"/>
                        <a:pt x="4725" y="1007"/>
                        <a:pt x="4624" y="915"/>
                      </a:cubicBezTo>
                      <a:lnTo>
                        <a:pt x="3717" y="10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152366" tIns="76183" rIns="152366" bIns="76183" anchor="ctr"/>
                <a:lstStyle/>
                <a:p>
                  <a:endParaRPr lang="en-US" sz="105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1" name="iSlïḋê">
                  <a:extLst>
                    <a:ext uri="{FF2B5EF4-FFF2-40B4-BE49-F238E27FC236}">
                      <a16:creationId xmlns:a16="http://schemas.microsoft.com/office/drawing/2014/main" xmlns="" id="{D1061253-0E20-4BA2-83CD-DC67440ADC68}"/>
                    </a:ext>
                  </a:extLst>
                </p:cNvPr>
                <p:cNvSpPr/>
                <p:nvPr/>
              </p:nvSpPr>
              <p:spPr bwMode="auto">
                <a:xfrm>
                  <a:off x="9081237" y="2115873"/>
                  <a:ext cx="840112" cy="856100"/>
                </a:xfrm>
                <a:custGeom>
                  <a:avLst/>
                  <a:gdLst>
                    <a:gd name="T0" fmla="*/ 2848 w 3288"/>
                    <a:gd name="T1" fmla="*/ 2289 h 3352"/>
                    <a:gd name="T2" fmla="*/ 2848 w 3288"/>
                    <a:gd name="T3" fmla="*/ 2289 h 3352"/>
                    <a:gd name="T4" fmla="*/ 3205 w 3288"/>
                    <a:gd name="T5" fmla="*/ 1035 h 3352"/>
                    <a:gd name="T6" fmla="*/ 3003 w 3288"/>
                    <a:gd name="T7" fmla="*/ 907 h 3352"/>
                    <a:gd name="T8" fmla="*/ 2912 w 3288"/>
                    <a:gd name="T9" fmla="*/ 952 h 3352"/>
                    <a:gd name="T10" fmla="*/ 2664 w 3288"/>
                    <a:gd name="T11" fmla="*/ 1227 h 3352"/>
                    <a:gd name="T12" fmla="*/ 1831 w 3288"/>
                    <a:gd name="T13" fmla="*/ 1318 h 3352"/>
                    <a:gd name="T14" fmla="*/ 1822 w 3288"/>
                    <a:gd name="T15" fmla="*/ 1309 h 3352"/>
                    <a:gd name="T16" fmla="*/ 1657 w 3288"/>
                    <a:gd name="T17" fmla="*/ 879 h 3352"/>
                    <a:gd name="T18" fmla="*/ 1859 w 3288"/>
                    <a:gd name="T19" fmla="*/ 440 h 3352"/>
                    <a:gd name="T20" fmla="*/ 1868 w 3288"/>
                    <a:gd name="T21" fmla="*/ 440 h 3352"/>
                    <a:gd name="T22" fmla="*/ 1877 w 3288"/>
                    <a:gd name="T23" fmla="*/ 421 h 3352"/>
                    <a:gd name="T24" fmla="*/ 2014 w 3288"/>
                    <a:gd name="T25" fmla="*/ 284 h 3352"/>
                    <a:gd name="T26" fmla="*/ 2014 w 3288"/>
                    <a:gd name="T27" fmla="*/ 46 h 3352"/>
                    <a:gd name="T28" fmla="*/ 1887 w 3288"/>
                    <a:gd name="T29" fmla="*/ 0 h 3352"/>
                    <a:gd name="T30" fmla="*/ 1859 w 3288"/>
                    <a:gd name="T31" fmla="*/ 0 h 3352"/>
                    <a:gd name="T32" fmla="*/ 898 w 3288"/>
                    <a:gd name="T33" fmla="*/ 219 h 3352"/>
                    <a:gd name="T34" fmla="*/ 852 w 3288"/>
                    <a:gd name="T35" fmla="*/ 238 h 3352"/>
                    <a:gd name="T36" fmla="*/ 815 w 3288"/>
                    <a:gd name="T37" fmla="*/ 266 h 3352"/>
                    <a:gd name="T38" fmla="*/ 742 w 3288"/>
                    <a:gd name="T39" fmla="*/ 339 h 3352"/>
                    <a:gd name="T40" fmla="*/ 385 w 3288"/>
                    <a:gd name="T41" fmla="*/ 1090 h 3352"/>
                    <a:gd name="T42" fmla="*/ 705 w 3288"/>
                    <a:gd name="T43" fmla="*/ 2243 h 3352"/>
                    <a:gd name="T44" fmla="*/ 467 w 3288"/>
                    <a:gd name="T45" fmla="*/ 2463 h 3352"/>
                    <a:gd name="T46" fmla="*/ 467 w 3288"/>
                    <a:gd name="T47" fmla="*/ 2463 h 3352"/>
                    <a:gd name="T48" fmla="*/ 265 w 3288"/>
                    <a:gd name="T49" fmla="*/ 2509 h 3352"/>
                    <a:gd name="T50" fmla="*/ 110 w 3288"/>
                    <a:gd name="T51" fmla="*/ 2564 h 3352"/>
                    <a:gd name="T52" fmla="*/ 9 w 3288"/>
                    <a:gd name="T53" fmla="*/ 2719 h 3352"/>
                    <a:gd name="T54" fmla="*/ 91 w 3288"/>
                    <a:gd name="T55" fmla="*/ 2921 h 3352"/>
                    <a:gd name="T56" fmla="*/ 275 w 3288"/>
                    <a:gd name="T57" fmla="*/ 3013 h 3352"/>
                    <a:gd name="T58" fmla="*/ 440 w 3288"/>
                    <a:gd name="T59" fmla="*/ 2930 h 3352"/>
                    <a:gd name="T60" fmla="*/ 513 w 3288"/>
                    <a:gd name="T61" fmla="*/ 2783 h 3352"/>
                    <a:gd name="T62" fmla="*/ 586 w 3288"/>
                    <a:gd name="T63" fmla="*/ 2609 h 3352"/>
                    <a:gd name="T64" fmla="*/ 843 w 3288"/>
                    <a:gd name="T65" fmla="*/ 2381 h 3352"/>
                    <a:gd name="T66" fmla="*/ 2344 w 3288"/>
                    <a:gd name="T67" fmla="*/ 2636 h 3352"/>
                    <a:gd name="T68" fmla="*/ 2472 w 3288"/>
                    <a:gd name="T69" fmla="*/ 2839 h 3352"/>
                    <a:gd name="T70" fmla="*/ 2472 w 3288"/>
                    <a:gd name="T71" fmla="*/ 2839 h 3352"/>
                    <a:gd name="T72" fmla="*/ 2481 w 3288"/>
                    <a:gd name="T73" fmla="*/ 3049 h 3352"/>
                    <a:gd name="T74" fmla="*/ 2509 w 3288"/>
                    <a:gd name="T75" fmla="*/ 3214 h 3352"/>
                    <a:gd name="T76" fmla="*/ 2646 w 3288"/>
                    <a:gd name="T77" fmla="*/ 3333 h 3352"/>
                    <a:gd name="T78" fmla="*/ 2857 w 3288"/>
                    <a:gd name="T79" fmla="*/ 3296 h 3352"/>
                    <a:gd name="T80" fmla="*/ 2985 w 3288"/>
                    <a:gd name="T81" fmla="*/ 3131 h 3352"/>
                    <a:gd name="T82" fmla="*/ 2930 w 3288"/>
                    <a:gd name="T83" fmla="*/ 2949 h 3352"/>
                    <a:gd name="T84" fmla="*/ 2802 w 3288"/>
                    <a:gd name="T85" fmla="*/ 2857 h 3352"/>
                    <a:gd name="T86" fmla="*/ 2637 w 3288"/>
                    <a:gd name="T87" fmla="*/ 2747 h 3352"/>
                    <a:gd name="T88" fmla="*/ 2518 w 3288"/>
                    <a:gd name="T89" fmla="*/ 2555 h 3352"/>
                    <a:gd name="T90" fmla="*/ 2848 w 3288"/>
                    <a:gd name="T91" fmla="*/ 2289 h 3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3288" h="3352">
                      <a:moveTo>
                        <a:pt x="2848" y="2289"/>
                      </a:moveTo>
                      <a:lnTo>
                        <a:pt x="2848" y="2289"/>
                      </a:lnTo>
                      <a:cubicBezTo>
                        <a:pt x="3168" y="1941"/>
                        <a:pt x="3287" y="1465"/>
                        <a:pt x="3205" y="1035"/>
                      </a:cubicBezTo>
                      <a:cubicBezTo>
                        <a:pt x="3186" y="943"/>
                        <a:pt x="3095" y="888"/>
                        <a:pt x="3003" y="907"/>
                      </a:cubicBezTo>
                      <a:cubicBezTo>
                        <a:pt x="2967" y="916"/>
                        <a:pt x="2939" y="934"/>
                        <a:pt x="2912" y="952"/>
                      </a:cubicBezTo>
                      <a:cubicBezTo>
                        <a:pt x="2839" y="1044"/>
                        <a:pt x="2756" y="1126"/>
                        <a:pt x="2664" y="1227"/>
                      </a:cubicBezTo>
                      <a:cubicBezTo>
                        <a:pt x="2436" y="1475"/>
                        <a:pt x="2078" y="1538"/>
                        <a:pt x="1831" y="1318"/>
                      </a:cubicBezTo>
                      <a:cubicBezTo>
                        <a:pt x="1822" y="1318"/>
                        <a:pt x="1822" y="1309"/>
                        <a:pt x="1822" y="1309"/>
                      </a:cubicBezTo>
                      <a:cubicBezTo>
                        <a:pt x="1703" y="1199"/>
                        <a:pt x="1648" y="1044"/>
                        <a:pt x="1657" y="879"/>
                      </a:cubicBezTo>
                      <a:cubicBezTo>
                        <a:pt x="1676" y="714"/>
                        <a:pt x="1740" y="568"/>
                        <a:pt x="1859" y="440"/>
                      </a:cubicBezTo>
                      <a:lnTo>
                        <a:pt x="1868" y="440"/>
                      </a:lnTo>
                      <a:cubicBezTo>
                        <a:pt x="1868" y="440"/>
                        <a:pt x="1868" y="431"/>
                        <a:pt x="1877" y="421"/>
                      </a:cubicBezTo>
                      <a:cubicBezTo>
                        <a:pt x="2014" y="284"/>
                        <a:pt x="2014" y="284"/>
                        <a:pt x="2014" y="284"/>
                      </a:cubicBezTo>
                      <a:cubicBezTo>
                        <a:pt x="2078" y="219"/>
                        <a:pt x="2078" y="110"/>
                        <a:pt x="2014" y="46"/>
                      </a:cubicBezTo>
                      <a:cubicBezTo>
                        <a:pt x="1978" y="19"/>
                        <a:pt x="1932" y="0"/>
                        <a:pt x="1887" y="0"/>
                      </a:cubicBezTo>
                      <a:cubicBezTo>
                        <a:pt x="1877" y="0"/>
                        <a:pt x="1868" y="0"/>
                        <a:pt x="1859" y="0"/>
                      </a:cubicBezTo>
                      <a:cubicBezTo>
                        <a:pt x="1593" y="64"/>
                        <a:pt x="1236" y="146"/>
                        <a:pt x="898" y="219"/>
                      </a:cubicBezTo>
                      <a:cubicBezTo>
                        <a:pt x="879" y="229"/>
                        <a:pt x="870" y="229"/>
                        <a:pt x="852" y="238"/>
                      </a:cubicBezTo>
                      <a:cubicBezTo>
                        <a:pt x="843" y="247"/>
                        <a:pt x="833" y="256"/>
                        <a:pt x="815" y="266"/>
                      </a:cubicBezTo>
                      <a:cubicBezTo>
                        <a:pt x="797" y="284"/>
                        <a:pt x="769" y="311"/>
                        <a:pt x="742" y="339"/>
                      </a:cubicBezTo>
                      <a:cubicBezTo>
                        <a:pt x="540" y="559"/>
                        <a:pt x="422" y="824"/>
                        <a:pt x="385" y="1090"/>
                      </a:cubicBezTo>
                      <a:cubicBezTo>
                        <a:pt x="321" y="1493"/>
                        <a:pt x="431" y="1923"/>
                        <a:pt x="705" y="2243"/>
                      </a:cubicBezTo>
                      <a:cubicBezTo>
                        <a:pt x="467" y="2463"/>
                        <a:pt x="467" y="2463"/>
                        <a:pt x="467" y="2463"/>
                      </a:cubicBezTo>
                      <a:lnTo>
                        <a:pt x="467" y="2463"/>
                      </a:lnTo>
                      <a:cubicBezTo>
                        <a:pt x="403" y="2509"/>
                        <a:pt x="330" y="2509"/>
                        <a:pt x="265" y="2509"/>
                      </a:cubicBezTo>
                      <a:cubicBezTo>
                        <a:pt x="201" y="2518"/>
                        <a:pt x="155" y="2518"/>
                        <a:pt x="110" y="2564"/>
                      </a:cubicBezTo>
                      <a:cubicBezTo>
                        <a:pt x="55" y="2609"/>
                        <a:pt x="19" y="2664"/>
                        <a:pt x="9" y="2719"/>
                      </a:cubicBezTo>
                      <a:cubicBezTo>
                        <a:pt x="0" y="2774"/>
                        <a:pt x="19" y="2839"/>
                        <a:pt x="91" y="2921"/>
                      </a:cubicBezTo>
                      <a:cubicBezTo>
                        <a:pt x="155" y="2994"/>
                        <a:pt x="220" y="3022"/>
                        <a:pt x="275" y="3013"/>
                      </a:cubicBezTo>
                      <a:cubicBezTo>
                        <a:pt x="330" y="3013"/>
                        <a:pt x="394" y="2976"/>
                        <a:pt x="440" y="2930"/>
                      </a:cubicBezTo>
                      <a:cubicBezTo>
                        <a:pt x="486" y="2893"/>
                        <a:pt x="504" y="2848"/>
                        <a:pt x="513" y="2783"/>
                      </a:cubicBezTo>
                      <a:cubicBezTo>
                        <a:pt x="531" y="2728"/>
                        <a:pt x="531" y="2655"/>
                        <a:pt x="586" y="2609"/>
                      </a:cubicBezTo>
                      <a:cubicBezTo>
                        <a:pt x="843" y="2381"/>
                        <a:pt x="843" y="2381"/>
                        <a:pt x="843" y="2381"/>
                      </a:cubicBezTo>
                      <a:cubicBezTo>
                        <a:pt x="1264" y="2756"/>
                        <a:pt x="1850" y="2839"/>
                        <a:pt x="2344" y="2636"/>
                      </a:cubicBezTo>
                      <a:cubicBezTo>
                        <a:pt x="2472" y="2839"/>
                        <a:pt x="2472" y="2839"/>
                        <a:pt x="2472" y="2839"/>
                      </a:cubicBezTo>
                      <a:lnTo>
                        <a:pt x="2472" y="2839"/>
                      </a:lnTo>
                      <a:cubicBezTo>
                        <a:pt x="2509" y="2921"/>
                        <a:pt x="2491" y="2985"/>
                        <a:pt x="2481" y="3049"/>
                      </a:cubicBezTo>
                      <a:cubicBezTo>
                        <a:pt x="2481" y="3113"/>
                        <a:pt x="2481" y="3159"/>
                        <a:pt x="2509" y="3214"/>
                      </a:cubicBezTo>
                      <a:cubicBezTo>
                        <a:pt x="2545" y="3278"/>
                        <a:pt x="2591" y="3315"/>
                        <a:pt x="2646" y="3333"/>
                      </a:cubicBezTo>
                      <a:cubicBezTo>
                        <a:pt x="2701" y="3351"/>
                        <a:pt x="2766" y="3351"/>
                        <a:pt x="2857" y="3296"/>
                      </a:cubicBezTo>
                      <a:cubicBezTo>
                        <a:pt x="2949" y="3241"/>
                        <a:pt x="2976" y="3186"/>
                        <a:pt x="2985" y="3131"/>
                      </a:cubicBezTo>
                      <a:cubicBezTo>
                        <a:pt x="2994" y="3067"/>
                        <a:pt x="2967" y="3003"/>
                        <a:pt x="2930" y="2949"/>
                      </a:cubicBezTo>
                      <a:cubicBezTo>
                        <a:pt x="2903" y="2903"/>
                        <a:pt x="2857" y="2875"/>
                        <a:pt x="2802" y="2857"/>
                      </a:cubicBezTo>
                      <a:cubicBezTo>
                        <a:pt x="2747" y="2829"/>
                        <a:pt x="2683" y="2811"/>
                        <a:pt x="2637" y="2747"/>
                      </a:cubicBezTo>
                      <a:cubicBezTo>
                        <a:pt x="2518" y="2555"/>
                        <a:pt x="2518" y="2555"/>
                        <a:pt x="2518" y="2555"/>
                      </a:cubicBezTo>
                      <a:cubicBezTo>
                        <a:pt x="2637" y="2482"/>
                        <a:pt x="2747" y="2390"/>
                        <a:pt x="2848" y="228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152366" tIns="76183" rIns="152366" bIns="76183" anchor="ctr"/>
                <a:lstStyle/>
                <a:p>
                  <a:endParaRPr lang="en-US" sz="105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2" name="ïśḻïḋé">
                  <a:extLst>
                    <a:ext uri="{FF2B5EF4-FFF2-40B4-BE49-F238E27FC236}">
                      <a16:creationId xmlns:a16="http://schemas.microsoft.com/office/drawing/2014/main" xmlns="" id="{2FDBF875-17F7-4C2B-A5E7-02FAAABF981A}"/>
                    </a:ext>
                  </a:extLst>
                </p:cNvPr>
                <p:cNvSpPr/>
                <p:nvPr/>
              </p:nvSpPr>
              <p:spPr bwMode="auto">
                <a:xfrm>
                  <a:off x="9906708" y="1211335"/>
                  <a:ext cx="807453" cy="781755"/>
                </a:xfrm>
                <a:custGeom>
                  <a:avLst/>
                  <a:gdLst>
                    <a:gd name="T0" fmla="*/ 3050 w 3160"/>
                    <a:gd name="T1" fmla="*/ 1849 h 3059"/>
                    <a:gd name="T2" fmla="*/ 3050 w 3160"/>
                    <a:gd name="T3" fmla="*/ 1849 h 3059"/>
                    <a:gd name="T4" fmla="*/ 1026 w 3160"/>
                    <a:gd name="T5" fmla="*/ 55 h 3059"/>
                    <a:gd name="T6" fmla="*/ 806 w 3160"/>
                    <a:gd name="T7" fmla="*/ 27 h 3059"/>
                    <a:gd name="T8" fmla="*/ 714 w 3160"/>
                    <a:gd name="T9" fmla="*/ 91 h 3059"/>
                    <a:gd name="T10" fmla="*/ 83 w 3160"/>
                    <a:gd name="T11" fmla="*/ 823 h 3059"/>
                    <a:gd name="T12" fmla="*/ 110 w 3160"/>
                    <a:gd name="T13" fmla="*/ 1153 h 3059"/>
                    <a:gd name="T14" fmla="*/ 2170 w 3160"/>
                    <a:gd name="T15" fmla="*/ 2985 h 3059"/>
                    <a:gd name="T16" fmla="*/ 2491 w 3160"/>
                    <a:gd name="T17" fmla="*/ 2948 h 3059"/>
                    <a:gd name="T18" fmla="*/ 3086 w 3160"/>
                    <a:gd name="T19" fmla="*/ 2170 h 3059"/>
                    <a:gd name="T20" fmla="*/ 3050 w 3160"/>
                    <a:gd name="T21" fmla="*/ 1849 h 3059"/>
                    <a:gd name="T22" fmla="*/ 2564 w 3160"/>
                    <a:gd name="T23" fmla="*/ 2426 h 3059"/>
                    <a:gd name="T24" fmla="*/ 2564 w 3160"/>
                    <a:gd name="T25" fmla="*/ 2426 h 3059"/>
                    <a:gd name="T26" fmla="*/ 2079 w 3160"/>
                    <a:gd name="T27" fmla="*/ 2234 h 3059"/>
                    <a:gd name="T28" fmla="*/ 2280 w 3160"/>
                    <a:gd name="T29" fmla="*/ 1757 h 3059"/>
                    <a:gd name="T30" fmla="*/ 2756 w 3160"/>
                    <a:gd name="T31" fmla="*/ 1950 h 3059"/>
                    <a:gd name="T32" fmla="*/ 2564 w 3160"/>
                    <a:gd name="T33" fmla="*/ 2426 h 30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160" h="3059">
                      <a:moveTo>
                        <a:pt x="3050" y="1849"/>
                      </a:moveTo>
                      <a:lnTo>
                        <a:pt x="3050" y="1849"/>
                      </a:lnTo>
                      <a:cubicBezTo>
                        <a:pt x="1026" y="55"/>
                        <a:pt x="1026" y="55"/>
                        <a:pt x="1026" y="55"/>
                      </a:cubicBezTo>
                      <a:cubicBezTo>
                        <a:pt x="971" y="9"/>
                        <a:pt x="879" y="0"/>
                        <a:pt x="806" y="27"/>
                      </a:cubicBezTo>
                      <a:cubicBezTo>
                        <a:pt x="769" y="37"/>
                        <a:pt x="742" y="55"/>
                        <a:pt x="714" y="91"/>
                      </a:cubicBezTo>
                      <a:cubicBezTo>
                        <a:pt x="83" y="823"/>
                        <a:pt x="83" y="823"/>
                        <a:pt x="83" y="823"/>
                      </a:cubicBezTo>
                      <a:cubicBezTo>
                        <a:pt x="0" y="915"/>
                        <a:pt x="19" y="1080"/>
                        <a:pt x="110" y="1153"/>
                      </a:cubicBezTo>
                      <a:cubicBezTo>
                        <a:pt x="2170" y="2985"/>
                        <a:pt x="2170" y="2985"/>
                        <a:pt x="2170" y="2985"/>
                      </a:cubicBezTo>
                      <a:cubicBezTo>
                        <a:pt x="2261" y="3058"/>
                        <a:pt x="2417" y="3040"/>
                        <a:pt x="2491" y="2948"/>
                      </a:cubicBezTo>
                      <a:cubicBezTo>
                        <a:pt x="3086" y="2170"/>
                        <a:pt x="3086" y="2170"/>
                        <a:pt x="3086" y="2170"/>
                      </a:cubicBezTo>
                      <a:cubicBezTo>
                        <a:pt x="3159" y="2078"/>
                        <a:pt x="3141" y="1922"/>
                        <a:pt x="3050" y="1849"/>
                      </a:cubicBezTo>
                      <a:close/>
                      <a:moveTo>
                        <a:pt x="2564" y="2426"/>
                      </a:moveTo>
                      <a:lnTo>
                        <a:pt x="2564" y="2426"/>
                      </a:lnTo>
                      <a:cubicBezTo>
                        <a:pt x="2372" y="2509"/>
                        <a:pt x="2161" y="2417"/>
                        <a:pt x="2079" y="2234"/>
                      </a:cubicBezTo>
                      <a:cubicBezTo>
                        <a:pt x="2006" y="2051"/>
                        <a:pt x="2088" y="1831"/>
                        <a:pt x="2280" y="1757"/>
                      </a:cubicBezTo>
                      <a:cubicBezTo>
                        <a:pt x="2464" y="1675"/>
                        <a:pt x="2674" y="1767"/>
                        <a:pt x="2756" y="1950"/>
                      </a:cubicBezTo>
                      <a:cubicBezTo>
                        <a:pt x="2839" y="2133"/>
                        <a:pt x="2747" y="2353"/>
                        <a:pt x="2564" y="24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152366" tIns="76183" rIns="152366" bIns="76183" anchor="ctr"/>
                <a:lstStyle/>
                <a:p>
                  <a:endParaRPr lang="en-US" sz="105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16" name="íṧ1íďe">
                <a:extLst>
                  <a:ext uri="{FF2B5EF4-FFF2-40B4-BE49-F238E27FC236}">
                    <a16:creationId xmlns:a16="http://schemas.microsoft.com/office/drawing/2014/main" xmlns="" id="{2797D2E1-5443-44F8-AE87-457FAAD752F2}"/>
                  </a:ext>
                </a:extLst>
              </p:cNvPr>
              <p:cNvGrpSpPr/>
              <p:nvPr/>
            </p:nvGrpSpPr>
            <p:grpSpPr>
              <a:xfrm>
                <a:off x="7738860" y="2674591"/>
                <a:ext cx="3781628" cy="2665176"/>
                <a:chOff x="7738860" y="2674591"/>
                <a:chExt cx="3781628" cy="2665176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17" name="iśḷíḑè">
                  <a:extLst>
                    <a:ext uri="{FF2B5EF4-FFF2-40B4-BE49-F238E27FC236}">
                      <a16:creationId xmlns:a16="http://schemas.microsoft.com/office/drawing/2014/main" xmlns="" id="{C34A1A8F-8A88-4BFC-B9B6-4EE9E0375B46}"/>
                    </a:ext>
                  </a:extLst>
                </p:cNvPr>
                <p:cNvSpPr/>
                <p:nvPr/>
              </p:nvSpPr>
              <p:spPr bwMode="auto">
                <a:xfrm>
                  <a:off x="8185943" y="2674591"/>
                  <a:ext cx="1314223" cy="851595"/>
                </a:xfrm>
                <a:custGeom>
                  <a:avLst/>
                  <a:gdLst>
                    <a:gd name="T0" fmla="*/ 5072 w 5147"/>
                    <a:gd name="T1" fmla="*/ 1282 h 3334"/>
                    <a:gd name="T2" fmla="*/ 5072 w 5147"/>
                    <a:gd name="T3" fmla="*/ 1282 h 3334"/>
                    <a:gd name="T4" fmla="*/ 4890 w 5147"/>
                    <a:gd name="T5" fmla="*/ 1228 h 3334"/>
                    <a:gd name="T6" fmla="*/ 4743 w 5147"/>
                    <a:gd name="T7" fmla="*/ 1282 h 3334"/>
                    <a:gd name="T8" fmla="*/ 4560 w 5147"/>
                    <a:gd name="T9" fmla="*/ 1374 h 3334"/>
                    <a:gd name="T10" fmla="*/ 4285 w 5147"/>
                    <a:gd name="T11" fmla="*/ 1374 h 3334"/>
                    <a:gd name="T12" fmla="*/ 4285 w 5147"/>
                    <a:gd name="T13" fmla="*/ 476 h 3334"/>
                    <a:gd name="T14" fmla="*/ 4203 w 5147"/>
                    <a:gd name="T15" fmla="*/ 540 h 3334"/>
                    <a:gd name="T16" fmla="*/ 4185 w 5147"/>
                    <a:gd name="T17" fmla="*/ 632 h 3334"/>
                    <a:gd name="T18" fmla="*/ 4056 w 5147"/>
                    <a:gd name="T19" fmla="*/ 861 h 3334"/>
                    <a:gd name="T20" fmla="*/ 3791 w 5147"/>
                    <a:gd name="T21" fmla="*/ 989 h 3334"/>
                    <a:gd name="T22" fmla="*/ 3471 w 5147"/>
                    <a:gd name="T23" fmla="*/ 843 h 3334"/>
                    <a:gd name="T24" fmla="*/ 3361 w 5147"/>
                    <a:gd name="T25" fmla="*/ 513 h 3334"/>
                    <a:gd name="T26" fmla="*/ 3507 w 5147"/>
                    <a:gd name="T27" fmla="*/ 257 h 3334"/>
                    <a:gd name="T28" fmla="*/ 3763 w 5147"/>
                    <a:gd name="T29" fmla="*/ 156 h 3334"/>
                    <a:gd name="T30" fmla="*/ 3873 w 5147"/>
                    <a:gd name="T31" fmla="*/ 147 h 3334"/>
                    <a:gd name="T32" fmla="*/ 3965 w 5147"/>
                    <a:gd name="T33" fmla="*/ 64 h 3334"/>
                    <a:gd name="T34" fmla="*/ 3919 w 5147"/>
                    <a:gd name="T35" fmla="*/ 0 h 3334"/>
                    <a:gd name="T36" fmla="*/ 2133 w 5147"/>
                    <a:gd name="T37" fmla="*/ 439 h 3334"/>
                    <a:gd name="T38" fmla="*/ 1557 w 5147"/>
                    <a:gd name="T39" fmla="*/ 770 h 3334"/>
                    <a:gd name="T40" fmla="*/ 348 w 5147"/>
                    <a:gd name="T41" fmla="*/ 138 h 3334"/>
                    <a:gd name="T42" fmla="*/ 284 w 5147"/>
                    <a:gd name="T43" fmla="*/ 165 h 3334"/>
                    <a:gd name="T44" fmla="*/ 247 w 5147"/>
                    <a:gd name="T45" fmla="*/ 779 h 3334"/>
                    <a:gd name="T46" fmla="*/ 605 w 5147"/>
                    <a:gd name="T47" fmla="*/ 1538 h 3334"/>
                    <a:gd name="T48" fmla="*/ 0 w 5147"/>
                    <a:gd name="T49" fmla="*/ 2426 h 3334"/>
                    <a:gd name="T50" fmla="*/ 376 w 5147"/>
                    <a:gd name="T51" fmla="*/ 2426 h 3334"/>
                    <a:gd name="T52" fmla="*/ 376 w 5147"/>
                    <a:gd name="T53" fmla="*/ 2738 h 3334"/>
                    <a:gd name="T54" fmla="*/ 376 w 5147"/>
                    <a:gd name="T55" fmla="*/ 2747 h 3334"/>
                    <a:gd name="T56" fmla="*/ 275 w 5147"/>
                    <a:gd name="T57" fmla="*/ 2921 h 3334"/>
                    <a:gd name="T58" fmla="*/ 210 w 5147"/>
                    <a:gd name="T59" fmla="*/ 3077 h 3334"/>
                    <a:gd name="T60" fmla="*/ 266 w 5147"/>
                    <a:gd name="T61" fmla="*/ 3251 h 3334"/>
                    <a:gd name="T62" fmla="*/ 467 w 5147"/>
                    <a:gd name="T63" fmla="*/ 3333 h 3334"/>
                    <a:gd name="T64" fmla="*/ 659 w 5147"/>
                    <a:gd name="T65" fmla="*/ 3260 h 3334"/>
                    <a:gd name="T66" fmla="*/ 714 w 5147"/>
                    <a:gd name="T67" fmla="*/ 3077 h 3334"/>
                    <a:gd name="T68" fmla="*/ 650 w 5147"/>
                    <a:gd name="T69" fmla="*/ 2930 h 3334"/>
                    <a:gd name="T70" fmla="*/ 568 w 5147"/>
                    <a:gd name="T71" fmla="*/ 2747 h 3334"/>
                    <a:gd name="T72" fmla="*/ 568 w 5147"/>
                    <a:gd name="T73" fmla="*/ 2426 h 3334"/>
                    <a:gd name="T74" fmla="*/ 2546 w 5147"/>
                    <a:gd name="T75" fmla="*/ 2426 h 3334"/>
                    <a:gd name="T76" fmla="*/ 2546 w 5147"/>
                    <a:gd name="T77" fmla="*/ 2399 h 3334"/>
                    <a:gd name="T78" fmla="*/ 2482 w 5147"/>
                    <a:gd name="T79" fmla="*/ 2308 h 3334"/>
                    <a:gd name="T80" fmla="*/ 2381 w 5147"/>
                    <a:gd name="T81" fmla="*/ 2051 h 3334"/>
                    <a:gd name="T82" fmla="*/ 2473 w 5147"/>
                    <a:gd name="T83" fmla="*/ 1768 h 3334"/>
                    <a:gd name="T84" fmla="*/ 2793 w 5147"/>
                    <a:gd name="T85" fmla="*/ 1630 h 3334"/>
                    <a:gd name="T86" fmla="*/ 3122 w 5147"/>
                    <a:gd name="T87" fmla="*/ 1768 h 3334"/>
                    <a:gd name="T88" fmla="*/ 3205 w 5147"/>
                    <a:gd name="T89" fmla="*/ 2051 h 3334"/>
                    <a:gd name="T90" fmla="*/ 3113 w 5147"/>
                    <a:gd name="T91" fmla="*/ 2299 h 3334"/>
                    <a:gd name="T92" fmla="*/ 3058 w 5147"/>
                    <a:gd name="T93" fmla="*/ 2381 h 3334"/>
                    <a:gd name="T94" fmla="*/ 3058 w 5147"/>
                    <a:gd name="T95" fmla="*/ 2426 h 3334"/>
                    <a:gd name="T96" fmla="*/ 4285 w 5147"/>
                    <a:gd name="T97" fmla="*/ 2426 h 3334"/>
                    <a:gd name="T98" fmla="*/ 4285 w 5147"/>
                    <a:gd name="T99" fmla="*/ 1557 h 3334"/>
                    <a:gd name="T100" fmla="*/ 4551 w 5147"/>
                    <a:gd name="T101" fmla="*/ 1557 h 3334"/>
                    <a:gd name="T102" fmla="*/ 4560 w 5147"/>
                    <a:gd name="T103" fmla="*/ 1557 h 3334"/>
                    <a:gd name="T104" fmla="*/ 4743 w 5147"/>
                    <a:gd name="T105" fmla="*/ 1658 h 3334"/>
                    <a:gd name="T106" fmla="*/ 4890 w 5147"/>
                    <a:gd name="T107" fmla="*/ 1722 h 3334"/>
                    <a:gd name="T108" fmla="*/ 5072 w 5147"/>
                    <a:gd name="T109" fmla="*/ 1676 h 3334"/>
                    <a:gd name="T110" fmla="*/ 5146 w 5147"/>
                    <a:gd name="T111" fmla="*/ 1474 h 3334"/>
                    <a:gd name="T112" fmla="*/ 5072 w 5147"/>
                    <a:gd name="T113" fmla="*/ 1282 h 33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147" h="3334">
                      <a:moveTo>
                        <a:pt x="5072" y="1282"/>
                      </a:moveTo>
                      <a:lnTo>
                        <a:pt x="5072" y="1282"/>
                      </a:lnTo>
                      <a:cubicBezTo>
                        <a:pt x="5027" y="1246"/>
                        <a:pt x="4963" y="1228"/>
                        <a:pt x="4890" y="1228"/>
                      </a:cubicBezTo>
                      <a:cubicBezTo>
                        <a:pt x="4835" y="1228"/>
                        <a:pt x="4789" y="1255"/>
                        <a:pt x="4743" y="1282"/>
                      </a:cubicBezTo>
                      <a:cubicBezTo>
                        <a:pt x="4697" y="1319"/>
                        <a:pt x="4642" y="1374"/>
                        <a:pt x="4560" y="1374"/>
                      </a:cubicBezTo>
                      <a:cubicBezTo>
                        <a:pt x="4285" y="1374"/>
                        <a:pt x="4285" y="1374"/>
                        <a:pt x="4285" y="1374"/>
                      </a:cubicBezTo>
                      <a:cubicBezTo>
                        <a:pt x="4285" y="476"/>
                        <a:pt x="4285" y="476"/>
                        <a:pt x="4285" y="476"/>
                      </a:cubicBezTo>
                      <a:cubicBezTo>
                        <a:pt x="4203" y="540"/>
                        <a:pt x="4203" y="540"/>
                        <a:pt x="4203" y="540"/>
                      </a:cubicBezTo>
                      <a:cubicBezTo>
                        <a:pt x="4194" y="550"/>
                        <a:pt x="4194" y="559"/>
                        <a:pt x="4185" y="632"/>
                      </a:cubicBezTo>
                      <a:cubicBezTo>
                        <a:pt x="4166" y="696"/>
                        <a:pt x="4138" y="797"/>
                        <a:pt x="4056" y="861"/>
                      </a:cubicBezTo>
                      <a:cubicBezTo>
                        <a:pt x="3993" y="925"/>
                        <a:pt x="3901" y="980"/>
                        <a:pt x="3791" y="989"/>
                      </a:cubicBezTo>
                      <a:cubicBezTo>
                        <a:pt x="3690" y="998"/>
                        <a:pt x="3562" y="943"/>
                        <a:pt x="3471" y="843"/>
                      </a:cubicBezTo>
                      <a:cubicBezTo>
                        <a:pt x="3379" y="733"/>
                        <a:pt x="3342" y="614"/>
                        <a:pt x="3361" y="513"/>
                      </a:cubicBezTo>
                      <a:cubicBezTo>
                        <a:pt x="3370" y="403"/>
                        <a:pt x="3434" y="321"/>
                        <a:pt x="3507" y="257"/>
                      </a:cubicBezTo>
                      <a:cubicBezTo>
                        <a:pt x="3589" y="184"/>
                        <a:pt x="3690" y="165"/>
                        <a:pt x="3763" y="156"/>
                      </a:cubicBezTo>
                      <a:cubicBezTo>
                        <a:pt x="3846" y="156"/>
                        <a:pt x="3864" y="156"/>
                        <a:pt x="3873" y="147"/>
                      </a:cubicBezTo>
                      <a:cubicBezTo>
                        <a:pt x="3965" y="64"/>
                        <a:pt x="3965" y="64"/>
                        <a:pt x="3965" y="64"/>
                      </a:cubicBezTo>
                      <a:cubicBezTo>
                        <a:pt x="3947" y="46"/>
                        <a:pt x="3929" y="19"/>
                        <a:pt x="3919" y="0"/>
                      </a:cubicBezTo>
                      <a:cubicBezTo>
                        <a:pt x="3077" y="73"/>
                        <a:pt x="2408" y="248"/>
                        <a:pt x="2133" y="439"/>
                      </a:cubicBezTo>
                      <a:cubicBezTo>
                        <a:pt x="1951" y="559"/>
                        <a:pt x="1740" y="651"/>
                        <a:pt x="1557" y="770"/>
                      </a:cubicBezTo>
                      <a:cubicBezTo>
                        <a:pt x="1199" y="294"/>
                        <a:pt x="568" y="110"/>
                        <a:pt x="348" y="138"/>
                      </a:cubicBezTo>
                      <a:cubicBezTo>
                        <a:pt x="321" y="147"/>
                        <a:pt x="293" y="147"/>
                        <a:pt x="284" y="165"/>
                      </a:cubicBezTo>
                      <a:cubicBezTo>
                        <a:pt x="174" y="348"/>
                        <a:pt x="156" y="586"/>
                        <a:pt x="247" y="779"/>
                      </a:cubicBezTo>
                      <a:cubicBezTo>
                        <a:pt x="605" y="1538"/>
                        <a:pt x="605" y="1538"/>
                        <a:pt x="605" y="1538"/>
                      </a:cubicBezTo>
                      <a:cubicBezTo>
                        <a:pt x="376" y="1768"/>
                        <a:pt x="174" y="2088"/>
                        <a:pt x="0" y="2426"/>
                      </a:cubicBezTo>
                      <a:cubicBezTo>
                        <a:pt x="376" y="2426"/>
                        <a:pt x="376" y="2426"/>
                        <a:pt x="376" y="2426"/>
                      </a:cubicBezTo>
                      <a:cubicBezTo>
                        <a:pt x="376" y="2738"/>
                        <a:pt x="376" y="2738"/>
                        <a:pt x="376" y="2738"/>
                      </a:cubicBezTo>
                      <a:cubicBezTo>
                        <a:pt x="376" y="2738"/>
                        <a:pt x="376" y="2738"/>
                        <a:pt x="376" y="2747"/>
                      </a:cubicBezTo>
                      <a:cubicBezTo>
                        <a:pt x="376" y="2830"/>
                        <a:pt x="321" y="2875"/>
                        <a:pt x="275" y="2921"/>
                      </a:cubicBezTo>
                      <a:cubicBezTo>
                        <a:pt x="238" y="2976"/>
                        <a:pt x="210" y="3012"/>
                        <a:pt x="210" y="3077"/>
                      </a:cubicBezTo>
                      <a:cubicBezTo>
                        <a:pt x="210" y="3150"/>
                        <a:pt x="229" y="3214"/>
                        <a:pt x="266" y="3251"/>
                      </a:cubicBezTo>
                      <a:cubicBezTo>
                        <a:pt x="302" y="3297"/>
                        <a:pt x="357" y="3324"/>
                        <a:pt x="467" y="3333"/>
                      </a:cubicBezTo>
                      <a:cubicBezTo>
                        <a:pt x="568" y="3333"/>
                        <a:pt x="623" y="3306"/>
                        <a:pt x="659" y="3260"/>
                      </a:cubicBezTo>
                      <a:cubicBezTo>
                        <a:pt x="696" y="3214"/>
                        <a:pt x="714" y="3141"/>
                        <a:pt x="714" y="3077"/>
                      </a:cubicBezTo>
                      <a:cubicBezTo>
                        <a:pt x="714" y="3012"/>
                        <a:pt x="687" y="2976"/>
                        <a:pt x="650" y="2930"/>
                      </a:cubicBezTo>
                      <a:cubicBezTo>
                        <a:pt x="614" y="2875"/>
                        <a:pt x="568" y="2830"/>
                        <a:pt x="568" y="2747"/>
                      </a:cubicBezTo>
                      <a:cubicBezTo>
                        <a:pt x="568" y="2426"/>
                        <a:pt x="568" y="2426"/>
                        <a:pt x="568" y="2426"/>
                      </a:cubicBezTo>
                      <a:cubicBezTo>
                        <a:pt x="2546" y="2426"/>
                        <a:pt x="2546" y="2426"/>
                        <a:pt x="2546" y="2426"/>
                      </a:cubicBezTo>
                      <a:cubicBezTo>
                        <a:pt x="2546" y="2399"/>
                        <a:pt x="2546" y="2399"/>
                        <a:pt x="2546" y="2399"/>
                      </a:cubicBezTo>
                      <a:cubicBezTo>
                        <a:pt x="2546" y="2381"/>
                        <a:pt x="2537" y="2372"/>
                        <a:pt x="2482" y="2308"/>
                      </a:cubicBezTo>
                      <a:cubicBezTo>
                        <a:pt x="2436" y="2253"/>
                        <a:pt x="2381" y="2161"/>
                        <a:pt x="2381" y="2051"/>
                      </a:cubicBezTo>
                      <a:cubicBezTo>
                        <a:pt x="2381" y="1960"/>
                        <a:pt x="2399" y="1850"/>
                        <a:pt x="2473" y="1768"/>
                      </a:cubicBezTo>
                      <a:cubicBezTo>
                        <a:pt x="2537" y="1694"/>
                        <a:pt x="2655" y="1639"/>
                        <a:pt x="2793" y="1630"/>
                      </a:cubicBezTo>
                      <a:cubicBezTo>
                        <a:pt x="2930" y="1630"/>
                        <a:pt x="3058" y="1694"/>
                        <a:pt x="3122" y="1768"/>
                      </a:cubicBezTo>
                      <a:cubicBezTo>
                        <a:pt x="3186" y="1859"/>
                        <a:pt x="3205" y="1960"/>
                        <a:pt x="3205" y="2051"/>
                      </a:cubicBezTo>
                      <a:cubicBezTo>
                        <a:pt x="3205" y="2161"/>
                        <a:pt x="3159" y="2244"/>
                        <a:pt x="3113" y="2299"/>
                      </a:cubicBezTo>
                      <a:cubicBezTo>
                        <a:pt x="3068" y="2362"/>
                        <a:pt x="3058" y="2372"/>
                        <a:pt x="3058" y="2381"/>
                      </a:cubicBezTo>
                      <a:cubicBezTo>
                        <a:pt x="3058" y="2426"/>
                        <a:pt x="3058" y="2426"/>
                        <a:pt x="3058" y="2426"/>
                      </a:cubicBezTo>
                      <a:cubicBezTo>
                        <a:pt x="4285" y="2426"/>
                        <a:pt x="4285" y="2426"/>
                        <a:pt x="4285" y="2426"/>
                      </a:cubicBezTo>
                      <a:cubicBezTo>
                        <a:pt x="4285" y="1557"/>
                        <a:pt x="4285" y="1557"/>
                        <a:pt x="4285" y="1557"/>
                      </a:cubicBezTo>
                      <a:cubicBezTo>
                        <a:pt x="4551" y="1557"/>
                        <a:pt x="4551" y="1557"/>
                        <a:pt x="4551" y="1557"/>
                      </a:cubicBezTo>
                      <a:lnTo>
                        <a:pt x="4560" y="1557"/>
                      </a:lnTo>
                      <a:cubicBezTo>
                        <a:pt x="4642" y="1566"/>
                        <a:pt x="4688" y="1621"/>
                        <a:pt x="4743" y="1658"/>
                      </a:cubicBezTo>
                      <a:cubicBezTo>
                        <a:pt x="4789" y="1694"/>
                        <a:pt x="4835" y="1722"/>
                        <a:pt x="4890" y="1722"/>
                      </a:cubicBezTo>
                      <a:cubicBezTo>
                        <a:pt x="4963" y="1722"/>
                        <a:pt x="5027" y="1713"/>
                        <a:pt x="5072" y="1676"/>
                      </a:cubicBezTo>
                      <a:cubicBezTo>
                        <a:pt x="5109" y="1639"/>
                        <a:pt x="5146" y="1584"/>
                        <a:pt x="5146" y="1474"/>
                      </a:cubicBezTo>
                      <a:cubicBezTo>
                        <a:pt x="5146" y="1374"/>
                        <a:pt x="5118" y="1319"/>
                        <a:pt x="5072" y="128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152366" tIns="76183" rIns="152366" bIns="76183" anchor="ctr"/>
                <a:lstStyle/>
                <a:p>
                  <a:endParaRPr lang="en-US" sz="105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8" name="îS1íḋê">
                  <a:extLst>
                    <a:ext uri="{FF2B5EF4-FFF2-40B4-BE49-F238E27FC236}">
                      <a16:creationId xmlns:a16="http://schemas.microsoft.com/office/drawing/2014/main" xmlns="" id="{C284598E-F406-48DC-A1D2-2711E35B6966}"/>
                    </a:ext>
                  </a:extLst>
                </p:cNvPr>
                <p:cNvSpPr/>
                <p:nvPr/>
              </p:nvSpPr>
              <p:spPr bwMode="auto">
                <a:xfrm>
                  <a:off x="9340252" y="2684729"/>
                  <a:ext cx="760154" cy="610535"/>
                </a:xfrm>
                <a:custGeom>
                  <a:avLst/>
                  <a:gdLst>
                    <a:gd name="T0" fmla="*/ 1987 w 2977"/>
                    <a:gd name="T1" fmla="*/ 202 h 2390"/>
                    <a:gd name="T2" fmla="*/ 1987 w 2977"/>
                    <a:gd name="T3" fmla="*/ 202 h 2390"/>
                    <a:gd name="T4" fmla="*/ 1740 w 2977"/>
                    <a:gd name="T5" fmla="*/ 411 h 2390"/>
                    <a:gd name="T6" fmla="*/ 1759 w 2977"/>
                    <a:gd name="T7" fmla="*/ 439 h 2390"/>
                    <a:gd name="T8" fmla="*/ 1850 w 2977"/>
                    <a:gd name="T9" fmla="*/ 476 h 2390"/>
                    <a:gd name="T10" fmla="*/ 2051 w 2977"/>
                    <a:gd name="T11" fmla="*/ 641 h 2390"/>
                    <a:gd name="T12" fmla="*/ 2134 w 2977"/>
                    <a:gd name="T13" fmla="*/ 924 h 2390"/>
                    <a:gd name="T14" fmla="*/ 1923 w 2977"/>
                    <a:gd name="T15" fmla="*/ 1209 h 2390"/>
                    <a:gd name="T16" fmla="*/ 1584 w 2977"/>
                    <a:gd name="T17" fmla="*/ 1264 h 2390"/>
                    <a:gd name="T18" fmla="*/ 1356 w 2977"/>
                    <a:gd name="T19" fmla="*/ 1071 h 2390"/>
                    <a:gd name="T20" fmla="*/ 1310 w 2977"/>
                    <a:gd name="T21" fmla="*/ 806 h 2390"/>
                    <a:gd name="T22" fmla="*/ 1310 w 2977"/>
                    <a:gd name="T23" fmla="*/ 696 h 2390"/>
                    <a:gd name="T24" fmla="*/ 1282 w 2977"/>
                    <a:gd name="T25" fmla="*/ 641 h 2390"/>
                    <a:gd name="T26" fmla="*/ 0 w 2977"/>
                    <a:gd name="T27" fmla="*/ 522 h 2390"/>
                    <a:gd name="T28" fmla="*/ 0 w 2977"/>
                    <a:gd name="T29" fmla="*/ 1172 h 2390"/>
                    <a:gd name="T30" fmla="*/ 37 w 2977"/>
                    <a:gd name="T31" fmla="*/ 1172 h 2390"/>
                    <a:gd name="T32" fmla="*/ 119 w 2977"/>
                    <a:gd name="T33" fmla="*/ 1117 h 2390"/>
                    <a:gd name="T34" fmla="*/ 367 w 2977"/>
                    <a:gd name="T35" fmla="*/ 1025 h 2390"/>
                    <a:gd name="T36" fmla="*/ 651 w 2977"/>
                    <a:gd name="T37" fmla="*/ 1117 h 2390"/>
                    <a:gd name="T38" fmla="*/ 788 w 2977"/>
                    <a:gd name="T39" fmla="*/ 1437 h 2390"/>
                    <a:gd name="T40" fmla="*/ 651 w 2977"/>
                    <a:gd name="T41" fmla="*/ 1767 h 2390"/>
                    <a:gd name="T42" fmla="*/ 367 w 2977"/>
                    <a:gd name="T43" fmla="*/ 1849 h 2390"/>
                    <a:gd name="T44" fmla="*/ 119 w 2977"/>
                    <a:gd name="T45" fmla="*/ 1749 h 2390"/>
                    <a:gd name="T46" fmla="*/ 19 w 2977"/>
                    <a:gd name="T47" fmla="*/ 1685 h 2390"/>
                    <a:gd name="T48" fmla="*/ 0 w 2977"/>
                    <a:gd name="T49" fmla="*/ 1685 h 2390"/>
                    <a:gd name="T50" fmla="*/ 0 w 2977"/>
                    <a:gd name="T51" fmla="*/ 2389 h 2390"/>
                    <a:gd name="T52" fmla="*/ 1237 w 2977"/>
                    <a:gd name="T53" fmla="*/ 2389 h 2390"/>
                    <a:gd name="T54" fmla="*/ 1237 w 2977"/>
                    <a:gd name="T55" fmla="*/ 2362 h 2390"/>
                    <a:gd name="T56" fmla="*/ 1172 w 2977"/>
                    <a:gd name="T57" fmla="*/ 2271 h 2390"/>
                    <a:gd name="T58" fmla="*/ 1071 w 2977"/>
                    <a:gd name="T59" fmla="*/ 2014 h 2390"/>
                    <a:gd name="T60" fmla="*/ 1163 w 2977"/>
                    <a:gd name="T61" fmla="*/ 1731 h 2390"/>
                    <a:gd name="T62" fmla="*/ 1484 w 2977"/>
                    <a:gd name="T63" fmla="*/ 1593 h 2390"/>
                    <a:gd name="T64" fmla="*/ 1813 w 2977"/>
                    <a:gd name="T65" fmla="*/ 1731 h 2390"/>
                    <a:gd name="T66" fmla="*/ 1896 w 2977"/>
                    <a:gd name="T67" fmla="*/ 2014 h 2390"/>
                    <a:gd name="T68" fmla="*/ 1804 w 2977"/>
                    <a:gd name="T69" fmla="*/ 2262 h 2390"/>
                    <a:gd name="T70" fmla="*/ 1759 w 2977"/>
                    <a:gd name="T71" fmla="*/ 2344 h 2390"/>
                    <a:gd name="T72" fmla="*/ 1759 w 2977"/>
                    <a:gd name="T73" fmla="*/ 2389 h 2390"/>
                    <a:gd name="T74" fmla="*/ 2976 w 2977"/>
                    <a:gd name="T75" fmla="*/ 2389 h 2390"/>
                    <a:gd name="T76" fmla="*/ 2976 w 2977"/>
                    <a:gd name="T77" fmla="*/ 137 h 2390"/>
                    <a:gd name="T78" fmla="*/ 2134 w 2977"/>
                    <a:gd name="T79" fmla="*/ 0 h 2390"/>
                    <a:gd name="T80" fmla="*/ 1987 w 2977"/>
                    <a:gd name="T81" fmla="*/ 202 h 2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977" h="2390">
                      <a:moveTo>
                        <a:pt x="1987" y="202"/>
                      </a:moveTo>
                      <a:lnTo>
                        <a:pt x="1987" y="202"/>
                      </a:lnTo>
                      <a:cubicBezTo>
                        <a:pt x="1905" y="275"/>
                        <a:pt x="1832" y="348"/>
                        <a:pt x="1740" y="411"/>
                      </a:cubicBezTo>
                      <a:cubicBezTo>
                        <a:pt x="1759" y="439"/>
                        <a:pt x="1759" y="439"/>
                        <a:pt x="1759" y="439"/>
                      </a:cubicBezTo>
                      <a:cubicBezTo>
                        <a:pt x="1768" y="448"/>
                        <a:pt x="1777" y="448"/>
                        <a:pt x="1850" y="476"/>
                      </a:cubicBezTo>
                      <a:cubicBezTo>
                        <a:pt x="1914" y="503"/>
                        <a:pt x="1996" y="549"/>
                        <a:pt x="2051" y="641"/>
                      </a:cubicBezTo>
                      <a:cubicBezTo>
                        <a:pt x="2106" y="715"/>
                        <a:pt x="2143" y="815"/>
                        <a:pt x="2134" y="924"/>
                      </a:cubicBezTo>
                      <a:cubicBezTo>
                        <a:pt x="2116" y="1025"/>
                        <a:pt x="2042" y="1144"/>
                        <a:pt x="1923" y="1209"/>
                      </a:cubicBezTo>
                      <a:cubicBezTo>
                        <a:pt x="1804" y="1282"/>
                        <a:pt x="1676" y="1300"/>
                        <a:pt x="1584" y="1264"/>
                      </a:cubicBezTo>
                      <a:cubicBezTo>
                        <a:pt x="1475" y="1227"/>
                        <a:pt x="1402" y="1154"/>
                        <a:pt x="1356" y="1071"/>
                      </a:cubicBezTo>
                      <a:cubicBezTo>
                        <a:pt x="1301" y="980"/>
                        <a:pt x="1301" y="879"/>
                        <a:pt x="1310" y="806"/>
                      </a:cubicBezTo>
                      <a:cubicBezTo>
                        <a:pt x="1319" y="724"/>
                        <a:pt x="1319" y="705"/>
                        <a:pt x="1310" y="696"/>
                      </a:cubicBezTo>
                      <a:cubicBezTo>
                        <a:pt x="1282" y="641"/>
                        <a:pt x="1282" y="641"/>
                        <a:pt x="1282" y="641"/>
                      </a:cubicBezTo>
                      <a:cubicBezTo>
                        <a:pt x="861" y="778"/>
                        <a:pt x="395" y="742"/>
                        <a:pt x="0" y="522"/>
                      </a:cubicBezTo>
                      <a:cubicBezTo>
                        <a:pt x="0" y="1172"/>
                        <a:pt x="0" y="1172"/>
                        <a:pt x="0" y="1172"/>
                      </a:cubicBezTo>
                      <a:cubicBezTo>
                        <a:pt x="37" y="1172"/>
                        <a:pt x="37" y="1172"/>
                        <a:pt x="37" y="1172"/>
                      </a:cubicBezTo>
                      <a:cubicBezTo>
                        <a:pt x="55" y="1172"/>
                        <a:pt x="55" y="1163"/>
                        <a:pt x="119" y="1117"/>
                      </a:cubicBezTo>
                      <a:cubicBezTo>
                        <a:pt x="174" y="1081"/>
                        <a:pt x="266" y="1025"/>
                        <a:pt x="367" y="1025"/>
                      </a:cubicBezTo>
                      <a:cubicBezTo>
                        <a:pt x="458" y="1025"/>
                        <a:pt x="559" y="1044"/>
                        <a:pt x="651" y="1117"/>
                      </a:cubicBezTo>
                      <a:cubicBezTo>
                        <a:pt x="733" y="1181"/>
                        <a:pt x="788" y="1300"/>
                        <a:pt x="788" y="1437"/>
                      </a:cubicBezTo>
                      <a:cubicBezTo>
                        <a:pt x="788" y="1584"/>
                        <a:pt x="724" y="1703"/>
                        <a:pt x="651" y="1767"/>
                      </a:cubicBezTo>
                      <a:cubicBezTo>
                        <a:pt x="568" y="1831"/>
                        <a:pt x="468" y="1849"/>
                        <a:pt x="367" y="1849"/>
                      </a:cubicBezTo>
                      <a:cubicBezTo>
                        <a:pt x="257" y="1849"/>
                        <a:pt x="174" y="1795"/>
                        <a:pt x="119" y="1749"/>
                      </a:cubicBezTo>
                      <a:cubicBezTo>
                        <a:pt x="55" y="1703"/>
                        <a:pt x="37" y="1685"/>
                        <a:pt x="19" y="1685"/>
                      </a:cubicBezTo>
                      <a:cubicBezTo>
                        <a:pt x="0" y="1685"/>
                        <a:pt x="0" y="1685"/>
                        <a:pt x="0" y="1685"/>
                      </a:cubicBezTo>
                      <a:cubicBezTo>
                        <a:pt x="0" y="2389"/>
                        <a:pt x="0" y="2389"/>
                        <a:pt x="0" y="2389"/>
                      </a:cubicBezTo>
                      <a:cubicBezTo>
                        <a:pt x="1237" y="2389"/>
                        <a:pt x="1237" y="2389"/>
                        <a:pt x="1237" y="2389"/>
                      </a:cubicBezTo>
                      <a:cubicBezTo>
                        <a:pt x="1237" y="2362"/>
                        <a:pt x="1237" y="2362"/>
                        <a:pt x="1237" y="2362"/>
                      </a:cubicBezTo>
                      <a:cubicBezTo>
                        <a:pt x="1237" y="2344"/>
                        <a:pt x="1227" y="2335"/>
                        <a:pt x="1172" y="2271"/>
                      </a:cubicBezTo>
                      <a:cubicBezTo>
                        <a:pt x="1136" y="2216"/>
                        <a:pt x="1071" y="2124"/>
                        <a:pt x="1071" y="2014"/>
                      </a:cubicBezTo>
                      <a:cubicBezTo>
                        <a:pt x="1071" y="1923"/>
                        <a:pt x="1090" y="1813"/>
                        <a:pt x="1163" y="1731"/>
                      </a:cubicBezTo>
                      <a:cubicBezTo>
                        <a:pt x="1227" y="1657"/>
                        <a:pt x="1347" y="1602"/>
                        <a:pt x="1484" y="1593"/>
                      </a:cubicBezTo>
                      <a:cubicBezTo>
                        <a:pt x="1621" y="1593"/>
                        <a:pt x="1750" y="1657"/>
                        <a:pt x="1813" y="1731"/>
                      </a:cubicBezTo>
                      <a:cubicBezTo>
                        <a:pt x="1878" y="1822"/>
                        <a:pt x="1896" y="1923"/>
                        <a:pt x="1896" y="2014"/>
                      </a:cubicBezTo>
                      <a:cubicBezTo>
                        <a:pt x="1896" y="2124"/>
                        <a:pt x="1850" y="2207"/>
                        <a:pt x="1804" y="2262"/>
                      </a:cubicBezTo>
                      <a:cubicBezTo>
                        <a:pt x="1759" y="2325"/>
                        <a:pt x="1759" y="2335"/>
                        <a:pt x="1759" y="2344"/>
                      </a:cubicBezTo>
                      <a:cubicBezTo>
                        <a:pt x="1759" y="2389"/>
                        <a:pt x="1759" y="2389"/>
                        <a:pt x="1759" y="2389"/>
                      </a:cubicBezTo>
                      <a:cubicBezTo>
                        <a:pt x="2976" y="2389"/>
                        <a:pt x="2976" y="2389"/>
                        <a:pt x="2976" y="2389"/>
                      </a:cubicBezTo>
                      <a:cubicBezTo>
                        <a:pt x="2976" y="137"/>
                        <a:pt x="2976" y="137"/>
                        <a:pt x="2976" y="137"/>
                      </a:cubicBezTo>
                      <a:cubicBezTo>
                        <a:pt x="2702" y="82"/>
                        <a:pt x="2418" y="36"/>
                        <a:pt x="2134" y="0"/>
                      </a:cubicBezTo>
                      <a:cubicBezTo>
                        <a:pt x="2088" y="73"/>
                        <a:pt x="2042" y="137"/>
                        <a:pt x="1987" y="20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152366" tIns="76183" rIns="152366" bIns="76183" anchor="ctr"/>
                <a:lstStyle/>
                <a:p>
                  <a:endParaRPr lang="en-US" sz="105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9" name="iṩliďè">
                  <a:extLst>
                    <a:ext uri="{FF2B5EF4-FFF2-40B4-BE49-F238E27FC236}">
                      <a16:creationId xmlns:a16="http://schemas.microsoft.com/office/drawing/2014/main" xmlns="" id="{541D92EC-D983-4AF8-8450-5629AA28BE0D}"/>
                    </a:ext>
                  </a:extLst>
                </p:cNvPr>
                <p:cNvSpPr/>
                <p:nvPr/>
              </p:nvSpPr>
              <p:spPr bwMode="auto">
                <a:xfrm>
                  <a:off x="10162345" y="2733167"/>
                  <a:ext cx="694837" cy="560971"/>
                </a:xfrm>
                <a:custGeom>
                  <a:avLst/>
                  <a:gdLst>
                    <a:gd name="T0" fmla="*/ 0 w 2719"/>
                    <a:gd name="T1" fmla="*/ 0 h 2198"/>
                    <a:gd name="T2" fmla="*/ 0 w 2719"/>
                    <a:gd name="T3" fmla="*/ 0 h 2198"/>
                    <a:gd name="T4" fmla="*/ 0 w 2719"/>
                    <a:gd name="T5" fmla="*/ 980 h 2198"/>
                    <a:gd name="T6" fmla="*/ 45 w 2719"/>
                    <a:gd name="T7" fmla="*/ 980 h 2198"/>
                    <a:gd name="T8" fmla="*/ 128 w 2719"/>
                    <a:gd name="T9" fmla="*/ 925 h 2198"/>
                    <a:gd name="T10" fmla="*/ 366 w 2719"/>
                    <a:gd name="T11" fmla="*/ 833 h 2198"/>
                    <a:gd name="T12" fmla="*/ 650 w 2719"/>
                    <a:gd name="T13" fmla="*/ 925 h 2198"/>
                    <a:gd name="T14" fmla="*/ 786 w 2719"/>
                    <a:gd name="T15" fmla="*/ 1245 h 2198"/>
                    <a:gd name="T16" fmla="*/ 650 w 2719"/>
                    <a:gd name="T17" fmla="*/ 1575 h 2198"/>
                    <a:gd name="T18" fmla="*/ 366 w 2719"/>
                    <a:gd name="T19" fmla="*/ 1657 h 2198"/>
                    <a:gd name="T20" fmla="*/ 119 w 2719"/>
                    <a:gd name="T21" fmla="*/ 1557 h 2198"/>
                    <a:gd name="T22" fmla="*/ 18 w 2719"/>
                    <a:gd name="T23" fmla="*/ 1493 h 2198"/>
                    <a:gd name="T24" fmla="*/ 0 w 2719"/>
                    <a:gd name="T25" fmla="*/ 1493 h 2198"/>
                    <a:gd name="T26" fmla="*/ 0 w 2719"/>
                    <a:gd name="T27" fmla="*/ 2197 h 2198"/>
                    <a:gd name="T28" fmla="*/ 1244 w 2719"/>
                    <a:gd name="T29" fmla="*/ 2197 h 2198"/>
                    <a:gd name="T30" fmla="*/ 1244 w 2719"/>
                    <a:gd name="T31" fmla="*/ 2170 h 2198"/>
                    <a:gd name="T32" fmla="*/ 1181 w 2719"/>
                    <a:gd name="T33" fmla="*/ 2079 h 2198"/>
                    <a:gd name="T34" fmla="*/ 1071 w 2719"/>
                    <a:gd name="T35" fmla="*/ 1822 h 2198"/>
                    <a:gd name="T36" fmla="*/ 1162 w 2719"/>
                    <a:gd name="T37" fmla="*/ 1539 h 2198"/>
                    <a:gd name="T38" fmla="*/ 1483 w 2719"/>
                    <a:gd name="T39" fmla="*/ 1401 h 2198"/>
                    <a:gd name="T40" fmla="*/ 1812 w 2719"/>
                    <a:gd name="T41" fmla="*/ 1539 h 2198"/>
                    <a:gd name="T42" fmla="*/ 1904 w 2719"/>
                    <a:gd name="T43" fmla="*/ 1822 h 2198"/>
                    <a:gd name="T44" fmla="*/ 1812 w 2719"/>
                    <a:gd name="T45" fmla="*/ 2070 h 2198"/>
                    <a:gd name="T46" fmla="*/ 1757 w 2719"/>
                    <a:gd name="T47" fmla="*/ 2152 h 2198"/>
                    <a:gd name="T48" fmla="*/ 1757 w 2719"/>
                    <a:gd name="T49" fmla="*/ 2197 h 2198"/>
                    <a:gd name="T50" fmla="*/ 2718 w 2719"/>
                    <a:gd name="T51" fmla="*/ 2197 h 2198"/>
                    <a:gd name="T52" fmla="*/ 2124 w 2719"/>
                    <a:gd name="T53" fmla="*/ 1236 h 2198"/>
                    <a:gd name="T54" fmla="*/ 0 w 2719"/>
                    <a:gd name="T55" fmla="*/ 0 h 2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719" h="2198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980"/>
                        <a:pt x="0" y="980"/>
                        <a:pt x="0" y="980"/>
                      </a:cubicBezTo>
                      <a:cubicBezTo>
                        <a:pt x="45" y="980"/>
                        <a:pt x="45" y="980"/>
                        <a:pt x="45" y="980"/>
                      </a:cubicBezTo>
                      <a:cubicBezTo>
                        <a:pt x="54" y="980"/>
                        <a:pt x="63" y="971"/>
                        <a:pt x="128" y="925"/>
                      </a:cubicBezTo>
                      <a:cubicBezTo>
                        <a:pt x="183" y="889"/>
                        <a:pt x="265" y="833"/>
                        <a:pt x="366" y="833"/>
                      </a:cubicBezTo>
                      <a:cubicBezTo>
                        <a:pt x="466" y="833"/>
                        <a:pt x="567" y="852"/>
                        <a:pt x="650" y="925"/>
                      </a:cubicBezTo>
                      <a:cubicBezTo>
                        <a:pt x="732" y="989"/>
                        <a:pt x="786" y="1108"/>
                        <a:pt x="786" y="1245"/>
                      </a:cubicBezTo>
                      <a:cubicBezTo>
                        <a:pt x="786" y="1392"/>
                        <a:pt x="732" y="1511"/>
                        <a:pt x="650" y="1575"/>
                      </a:cubicBezTo>
                      <a:cubicBezTo>
                        <a:pt x="567" y="1639"/>
                        <a:pt x="466" y="1657"/>
                        <a:pt x="366" y="1657"/>
                      </a:cubicBezTo>
                      <a:cubicBezTo>
                        <a:pt x="255" y="1657"/>
                        <a:pt x="173" y="1603"/>
                        <a:pt x="119" y="1557"/>
                      </a:cubicBezTo>
                      <a:cubicBezTo>
                        <a:pt x="54" y="1511"/>
                        <a:pt x="36" y="1493"/>
                        <a:pt x="18" y="1493"/>
                      </a:cubicBezTo>
                      <a:cubicBezTo>
                        <a:pt x="0" y="1493"/>
                        <a:pt x="0" y="1493"/>
                        <a:pt x="0" y="1493"/>
                      </a:cubicBezTo>
                      <a:cubicBezTo>
                        <a:pt x="0" y="2197"/>
                        <a:pt x="0" y="2197"/>
                        <a:pt x="0" y="2197"/>
                      </a:cubicBezTo>
                      <a:cubicBezTo>
                        <a:pt x="1244" y="2197"/>
                        <a:pt x="1244" y="2197"/>
                        <a:pt x="1244" y="2197"/>
                      </a:cubicBezTo>
                      <a:cubicBezTo>
                        <a:pt x="1244" y="2170"/>
                        <a:pt x="1244" y="2170"/>
                        <a:pt x="1244" y="2170"/>
                      </a:cubicBezTo>
                      <a:cubicBezTo>
                        <a:pt x="1235" y="2152"/>
                        <a:pt x="1226" y="2143"/>
                        <a:pt x="1181" y="2079"/>
                      </a:cubicBezTo>
                      <a:cubicBezTo>
                        <a:pt x="1135" y="2024"/>
                        <a:pt x="1071" y="1932"/>
                        <a:pt x="1071" y="1822"/>
                      </a:cubicBezTo>
                      <a:cubicBezTo>
                        <a:pt x="1071" y="1731"/>
                        <a:pt x="1099" y="1621"/>
                        <a:pt x="1162" y="1539"/>
                      </a:cubicBezTo>
                      <a:cubicBezTo>
                        <a:pt x="1226" y="1465"/>
                        <a:pt x="1345" y="1410"/>
                        <a:pt x="1483" y="1401"/>
                      </a:cubicBezTo>
                      <a:cubicBezTo>
                        <a:pt x="1620" y="1401"/>
                        <a:pt x="1748" y="1465"/>
                        <a:pt x="1812" y="1539"/>
                      </a:cubicBezTo>
                      <a:cubicBezTo>
                        <a:pt x="1885" y="1630"/>
                        <a:pt x="1904" y="1731"/>
                        <a:pt x="1904" y="1822"/>
                      </a:cubicBezTo>
                      <a:cubicBezTo>
                        <a:pt x="1904" y="1932"/>
                        <a:pt x="1849" y="2015"/>
                        <a:pt x="1812" y="2070"/>
                      </a:cubicBezTo>
                      <a:cubicBezTo>
                        <a:pt x="1766" y="2133"/>
                        <a:pt x="1757" y="2143"/>
                        <a:pt x="1757" y="2152"/>
                      </a:cubicBezTo>
                      <a:cubicBezTo>
                        <a:pt x="1757" y="2197"/>
                        <a:pt x="1757" y="2197"/>
                        <a:pt x="1757" y="2197"/>
                      </a:cubicBezTo>
                      <a:cubicBezTo>
                        <a:pt x="2718" y="2197"/>
                        <a:pt x="2718" y="2197"/>
                        <a:pt x="2718" y="2197"/>
                      </a:cubicBezTo>
                      <a:cubicBezTo>
                        <a:pt x="2554" y="1841"/>
                        <a:pt x="2352" y="1511"/>
                        <a:pt x="2124" y="1236"/>
                      </a:cubicBezTo>
                      <a:cubicBezTo>
                        <a:pt x="1611" y="596"/>
                        <a:pt x="842" y="219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152366" tIns="76183" rIns="152366" bIns="76183" anchor="ctr"/>
                <a:lstStyle/>
                <a:p>
                  <a:endParaRPr lang="en-US" sz="105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0" name="íṧļíďe">
                  <a:extLst>
                    <a:ext uri="{FF2B5EF4-FFF2-40B4-BE49-F238E27FC236}">
                      <a16:creationId xmlns:a16="http://schemas.microsoft.com/office/drawing/2014/main" xmlns="" id="{C2EB2AB9-AAAA-4331-A098-0062643D4EB8}"/>
                    </a:ext>
                  </a:extLst>
                </p:cNvPr>
                <p:cNvSpPr/>
                <p:nvPr/>
              </p:nvSpPr>
              <p:spPr bwMode="auto">
                <a:xfrm>
                  <a:off x="7738860" y="3356092"/>
                  <a:ext cx="954979" cy="1342726"/>
                </a:xfrm>
                <a:custGeom>
                  <a:avLst/>
                  <a:gdLst>
                    <a:gd name="T0" fmla="*/ 3141 w 3738"/>
                    <a:gd name="T1" fmla="*/ 1437 h 5256"/>
                    <a:gd name="T2" fmla="*/ 3141 w 3738"/>
                    <a:gd name="T3" fmla="*/ 1437 h 5256"/>
                    <a:gd name="T4" fmla="*/ 3150 w 3738"/>
                    <a:gd name="T5" fmla="*/ 1437 h 5256"/>
                    <a:gd name="T6" fmla="*/ 3333 w 3738"/>
                    <a:gd name="T7" fmla="*/ 1538 h 5256"/>
                    <a:gd name="T8" fmla="*/ 3479 w 3738"/>
                    <a:gd name="T9" fmla="*/ 1611 h 5256"/>
                    <a:gd name="T10" fmla="*/ 3663 w 3738"/>
                    <a:gd name="T11" fmla="*/ 1556 h 5256"/>
                    <a:gd name="T12" fmla="*/ 3737 w 3738"/>
                    <a:gd name="T13" fmla="*/ 1355 h 5256"/>
                    <a:gd name="T14" fmla="*/ 3663 w 3738"/>
                    <a:gd name="T15" fmla="*/ 1162 h 5256"/>
                    <a:gd name="T16" fmla="*/ 3479 w 3738"/>
                    <a:gd name="T17" fmla="*/ 1108 h 5256"/>
                    <a:gd name="T18" fmla="*/ 3333 w 3738"/>
                    <a:gd name="T19" fmla="*/ 1172 h 5256"/>
                    <a:gd name="T20" fmla="*/ 3150 w 3738"/>
                    <a:gd name="T21" fmla="*/ 1254 h 5256"/>
                    <a:gd name="T22" fmla="*/ 2812 w 3738"/>
                    <a:gd name="T23" fmla="*/ 1254 h 5256"/>
                    <a:gd name="T24" fmla="*/ 2812 w 3738"/>
                    <a:gd name="T25" fmla="*/ 0 h 5256"/>
                    <a:gd name="T26" fmla="*/ 2481 w 3738"/>
                    <a:gd name="T27" fmla="*/ 0 h 5256"/>
                    <a:gd name="T28" fmla="*/ 2481 w 3738"/>
                    <a:gd name="T29" fmla="*/ 82 h 5256"/>
                    <a:gd name="T30" fmla="*/ 2537 w 3738"/>
                    <a:gd name="T31" fmla="*/ 165 h 5256"/>
                    <a:gd name="T32" fmla="*/ 2628 w 3738"/>
                    <a:gd name="T33" fmla="*/ 412 h 5256"/>
                    <a:gd name="T34" fmla="*/ 2537 w 3738"/>
                    <a:gd name="T35" fmla="*/ 695 h 5256"/>
                    <a:gd name="T36" fmla="*/ 2207 w 3738"/>
                    <a:gd name="T37" fmla="*/ 833 h 5256"/>
                    <a:gd name="T38" fmla="*/ 1887 w 3738"/>
                    <a:gd name="T39" fmla="*/ 695 h 5256"/>
                    <a:gd name="T40" fmla="*/ 1795 w 3738"/>
                    <a:gd name="T41" fmla="*/ 412 h 5256"/>
                    <a:gd name="T42" fmla="*/ 1896 w 3738"/>
                    <a:gd name="T43" fmla="*/ 155 h 5256"/>
                    <a:gd name="T44" fmla="*/ 1968 w 3738"/>
                    <a:gd name="T45" fmla="*/ 64 h 5256"/>
                    <a:gd name="T46" fmla="*/ 1968 w 3738"/>
                    <a:gd name="T47" fmla="*/ 0 h 5256"/>
                    <a:gd name="T48" fmla="*/ 1639 w 3738"/>
                    <a:gd name="T49" fmla="*/ 0 h 5256"/>
                    <a:gd name="T50" fmla="*/ 1236 w 3738"/>
                    <a:gd name="T51" fmla="*/ 980 h 5256"/>
                    <a:gd name="T52" fmla="*/ 1145 w 3738"/>
                    <a:gd name="T53" fmla="*/ 980 h 5256"/>
                    <a:gd name="T54" fmla="*/ 55 w 3738"/>
                    <a:gd name="T55" fmla="*/ 2481 h 5256"/>
                    <a:gd name="T56" fmla="*/ 1145 w 3738"/>
                    <a:gd name="T57" fmla="*/ 4358 h 5256"/>
                    <a:gd name="T58" fmla="*/ 1740 w 3738"/>
                    <a:gd name="T59" fmla="*/ 4358 h 5256"/>
                    <a:gd name="T60" fmla="*/ 2738 w 3738"/>
                    <a:gd name="T61" fmla="*/ 5255 h 5256"/>
                    <a:gd name="T62" fmla="*/ 2812 w 3738"/>
                    <a:gd name="T63" fmla="*/ 5255 h 5256"/>
                    <a:gd name="T64" fmla="*/ 2812 w 3738"/>
                    <a:gd name="T65" fmla="*/ 4193 h 5256"/>
                    <a:gd name="T66" fmla="*/ 3141 w 3738"/>
                    <a:gd name="T67" fmla="*/ 4193 h 5256"/>
                    <a:gd name="T68" fmla="*/ 3150 w 3738"/>
                    <a:gd name="T69" fmla="*/ 4193 h 5256"/>
                    <a:gd name="T70" fmla="*/ 3333 w 3738"/>
                    <a:gd name="T71" fmla="*/ 4294 h 5256"/>
                    <a:gd name="T72" fmla="*/ 3479 w 3738"/>
                    <a:gd name="T73" fmla="*/ 4358 h 5256"/>
                    <a:gd name="T74" fmla="*/ 3663 w 3738"/>
                    <a:gd name="T75" fmla="*/ 4303 h 5256"/>
                    <a:gd name="T76" fmla="*/ 3737 w 3738"/>
                    <a:gd name="T77" fmla="*/ 4111 h 5256"/>
                    <a:gd name="T78" fmla="*/ 3663 w 3738"/>
                    <a:gd name="T79" fmla="*/ 3910 h 5256"/>
                    <a:gd name="T80" fmla="*/ 3479 w 3738"/>
                    <a:gd name="T81" fmla="*/ 3854 h 5256"/>
                    <a:gd name="T82" fmla="*/ 3333 w 3738"/>
                    <a:gd name="T83" fmla="*/ 3919 h 5256"/>
                    <a:gd name="T84" fmla="*/ 3150 w 3738"/>
                    <a:gd name="T85" fmla="*/ 4001 h 5256"/>
                    <a:gd name="T86" fmla="*/ 2812 w 3738"/>
                    <a:gd name="T87" fmla="*/ 4001 h 5256"/>
                    <a:gd name="T88" fmla="*/ 2812 w 3738"/>
                    <a:gd name="T89" fmla="*/ 1437 h 5256"/>
                    <a:gd name="T90" fmla="*/ 3141 w 3738"/>
                    <a:gd name="T91" fmla="*/ 1437 h 5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3738" h="5256">
                      <a:moveTo>
                        <a:pt x="3141" y="1437"/>
                      </a:moveTo>
                      <a:lnTo>
                        <a:pt x="3141" y="1437"/>
                      </a:lnTo>
                      <a:lnTo>
                        <a:pt x="3150" y="1437"/>
                      </a:lnTo>
                      <a:cubicBezTo>
                        <a:pt x="3233" y="1446"/>
                        <a:pt x="3288" y="1502"/>
                        <a:pt x="3333" y="1538"/>
                      </a:cubicBezTo>
                      <a:cubicBezTo>
                        <a:pt x="3379" y="1584"/>
                        <a:pt x="3424" y="1611"/>
                        <a:pt x="3479" y="1611"/>
                      </a:cubicBezTo>
                      <a:cubicBezTo>
                        <a:pt x="3553" y="1611"/>
                        <a:pt x="3617" y="1593"/>
                        <a:pt x="3663" y="1556"/>
                      </a:cubicBezTo>
                      <a:cubicBezTo>
                        <a:pt x="3700" y="1520"/>
                        <a:pt x="3737" y="1465"/>
                        <a:pt x="3737" y="1355"/>
                      </a:cubicBezTo>
                      <a:cubicBezTo>
                        <a:pt x="3737" y="1254"/>
                        <a:pt x="3709" y="1199"/>
                        <a:pt x="3663" y="1162"/>
                      </a:cubicBezTo>
                      <a:cubicBezTo>
                        <a:pt x="3617" y="1126"/>
                        <a:pt x="3553" y="1108"/>
                        <a:pt x="3479" y="1108"/>
                      </a:cubicBezTo>
                      <a:cubicBezTo>
                        <a:pt x="3424" y="1108"/>
                        <a:pt x="3379" y="1135"/>
                        <a:pt x="3333" y="1172"/>
                      </a:cubicBezTo>
                      <a:cubicBezTo>
                        <a:pt x="3288" y="1199"/>
                        <a:pt x="3233" y="1254"/>
                        <a:pt x="3150" y="1254"/>
                      </a:cubicBezTo>
                      <a:cubicBezTo>
                        <a:pt x="2812" y="1254"/>
                        <a:pt x="2812" y="1254"/>
                        <a:pt x="2812" y="1254"/>
                      </a:cubicBezTo>
                      <a:cubicBezTo>
                        <a:pt x="2812" y="0"/>
                        <a:pt x="2812" y="0"/>
                        <a:pt x="2812" y="0"/>
                      </a:cubicBezTo>
                      <a:cubicBezTo>
                        <a:pt x="2481" y="0"/>
                        <a:pt x="2481" y="0"/>
                        <a:pt x="2481" y="0"/>
                      </a:cubicBezTo>
                      <a:cubicBezTo>
                        <a:pt x="2481" y="82"/>
                        <a:pt x="2481" y="82"/>
                        <a:pt x="2481" y="82"/>
                      </a:cubicBezTo>
                      <a:cubicBezTo>
                        <a:pt x="2481" y="91"/>
                        <a:pt x="2481" y="101"/>
                        <a:pt x="2537" y="165"/>
                      </a:cubicBezTo>
                      <a:cubicBezTo>
                        <a:pt x="2573" y="219"/>
                        <a:pt x="2628" y="302"/>
                        <a:pt x="2628" y="412"/>
                      </a:cubicBezTo>
                      <a:cubicBezTo>
                        <a:pt x="2628" y="504"/>
                        <a:pt x="2610" y="604"/>
                        <a:pt x="2537" y="695"/>
                      </a:cubicBezTo>
                      <a:cubicBezTo>
                        <a:pt x="2472" y="778"/>
                        <a:pt x="2345" y="833"/>
                        <a:pt x="2207" y="833"/>
                      </a:cubicBezTo>
                      <a:cubicBezTo>
                        <a:pt x="2070" y="823"/>
                        <a:pt x="1950" y="769"/>
                        <a:pt x="1887" y="695"/>
                      </a:cubicBezTo>
                      <a:cubicBezTo>
                        <a:pt x="1823" y="604"/>
                        <a:pt x="1795" y="504"/>
                        <a:pt x="1795" y="412"/>
                      </a:cubicBezTo>
                      <a:cubicBezTo>
                        <a:pt x="1795" y="302"/>
                        <a:pt x="1859" y="210"/>
                        <a:pt x="1896" y="155"/>
                      </a:cubicBezTo>
                      <a:cubicBezTo>
                        <a:pt x="1950" y="91"/>
                        <a:pt x="1959" y="82"/>
                        <a:pt x="1968" y="64"/>
                      </a:cubicBezTo>
                      <a:cubicBezTo>
                        <a:pt x="1968" y="0"/>
                        <a:pt x="1968" y="0"/>
                        <a:pt x="1968" y="0"/>
                      </a:cubicBezTo>
                      <a:cubicBezTo>
                        <a:pt x="1639" y="0"/>
                        <a:pt x="1639" y="0"/>
                        <a:pt x="1639" y="0"/>
                      </a:cubicBezTo>
                      <a:cubicBezTo>
                        <a:pt x="1474" y="347"/>
                        <a:pt x="1347" y="695"/>
                        <a:pt x="1236" y="980"/>
                      </a:cubicBezTo>
                      <a:cubicBezTo>
                        <a:pt x="1145" y="980"/>
                        <a:pt x="1145" y="980"/>
                        <a:pt x="1145" y="980"/>
                      </a:cubicBezTo>
                      <a:cubicBezTo>
                        <a:pt x="0" y="1099"/>
                        <a:pt x="55" y="1904"/>
                        <a:pt x="55" y="2481"/>
                      </a:cubicBezTo>
                      <a:cubicBezTo>
                        <a:pt x="18" y="3387"/>
                        <a:pt x="476" y="4358"/>
                        <a:pt x="1145" y="4358"/>
                      </a:cubicBezTo>
                      <a:cubicBezTo>
                        <a:pt x="1740" y="4358"/>
                        <a:pt x="1740" y="4358"/>
                        <a:pt x="1740" y="4358"/>
                      </a:cubicBezTo>
                      <a:cubicBezTo>
                        <a:pt x="2005" y="4705"/>
                        <a:pt x="2345" y="4999"/>
                        <a:pt x="2738" y="5255"/>
                      </a:cubicBezTo>
                      <a:cubicBezTo>
                        <a:pt x="2812" y="5255"/>
                        <a:pt x="2812" y="5255"/>
                        <a:pt x="2812" y="5255"/>
                      </a:cubicBezTo>
                      <a:cubicBezTo>
                        <a:pt x="2812" y="4193"/>
                        <a:pt x="2812" y="4193"/>
                        <a:pt x="2812" y="4193"/>
                      </a:cubicBezTo>
                      <a:cubicBezTo>
                        <a:pt x="3141" y="4193"/>
                        <a:pt x="3141" y="4193"/>
                        <a:pt x="3141" y="4193"/>
                      </a:cubicBezTo>
                      <a:lnTo>
                        <a:pt x="3150" y="4193"/>
                      </a:lnTo>
                      <a:cubicBezTo>
                        <a:pt x="3233" y="4202"/>
                        <a:pt x="3288" y="4257"/>
                        <a:pt x="3333" y="4294"/>
                      </a:cubicBezTo>
                      <a:cubicBezTo>
                        <a:pt x="3379" y="4330"/>
                        <a:pt x="3424" y="4358"/>
                        <a:pt x="3479" y="4358"/>
                      </a:cubicBezTo>
                      <a:cubicBezTo>
                        <a:pt x="3553" y="4358"/>
                        <a:pt x="3617" y="4340"/>
                        <a:pt x="3663" y="4303"/>
                      </a:cubicBezTo>
                      <a:cubicBezTo>
                        <a:pt x="3700" y="4266"/>
                        <a:pt x="3737" y="4211"/>
                        <a:pt x="3737" y="4111"/>
                      </a:cubicBezTo>
                      <a:cubicBezTo>
                        <a:pt x="3737" y="4001"/>
                        <a:pt x="3709" y="3946"/>
                        <a:pt x="3663" y="3910"/>
                      </a:cubicBezTo>
                      <a:cubicBezTo>
                        <a:pt x="3617" y="3873"/>
                        <a:pt x="3553" y="3854"/>
                        <a:pt x="3479" y="3854"/>
                      </a:cubicBezTo>
                      <a:cubicBezTo>
                        <a:pt x="3424" y="3854"/>
                        <a:pt x="3379" y="3882"/>
                        <a:pt x="3333" y="3919"/>
                      </a:cubicBezTo>
                      <a:cubicBezTo>
                        <a:pt x="3288" y="3955"/>
                        <a:pt x="3233" y="4001"/>
                        <a:pt x="3150" y="4001"/>
                      </a:cubicBezTo>
                      <a:cubicBezTo>
                        <a:pt x="2812" y="4001"/>
                        <a:pt x="2812" y="4001"/>
                        <a:pt x="2812" y="4001"/>
                      </a:cubicBezTo>
                      <a:cubicBezTo>
                        <a:pt x="2812" y="1437"/>
                        <a:pt x="2812" y="1437"/>
                        <a:pt x="2812" y="1437"/>
                      </a:cubicBezTo>
                      <a:lnTo>
                        <a:pt x="3141" y="1437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152366" tIns="76183" rIns="152366" bIns="76183" anchor="ctr"/>
                <a:lstStyle/>
                <a:p>
                  <a:endParaRPr lang="en-US" sz="105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1" name="işļîdè">
                  <a:extLst>
                    <a:ext uri="{FF2B5EF4-FFF2-40B4-BE49-F238E27FC236}">
                      <a16:creationId xmlns:a16="http://schemas.microsoft.com/office/drawing/2014/main" xmlns="" id="{4AF9DDCA-ED6F-4CF7-99D8-5BF329E596B5}"/>
                    </a:ext>
                  </a:extLst>
                </p:cNvPr>
                <p:cNvSpPr/>
                <p:nvPr/>
              </p:nvSpPr>
              <p:spPr bwMode="auto">
                <a:xfrm>
                  <a:off x="8520411" y="3134181"/>
                  <a:ext cx="1220752" cy="1138839"/>
                </a:xfrm>
                <a:custGeom>
                  <a:avLst/>
                  <a:gdLst>
                    <a:gd name="T0" fmla="*/ 4707 w 4781"/>
                    <a:gd name="T1" fmla="*/ 2032 h 4460"/>
                    <a:gd name="T2" fmla="*/ 4707 w 4781"/>
                    <a:gd name="T3" fmla="*/ 2032 h 4460"/>
                    <a:gd name="T4" fmla="*/ 4524 w 4781"/>
                    <a:gd name="T5" fmla="*/ 1978 h 4460"/>
                    <a:gd name="T6" fmla="*/ 4377 w 4781"/>
                    <a:gd name="T7" fmla="*/ 2042 h 4460"/>
                    <a:gd name="T8" fmla="*/ 4194 w 4781"/>
                    <a:gd name="T9" fmla="*/ 2124 h 4460"/>
                    <a:gd name="T10" fmla="*/ 3883 w 4781"/>
                    <a:gd name="T11" fmla="*/ 2124 h 4460"/>
                    <a:gd name="T12" fmla="*/ 3883 w 4781"/>
                    <a:gd name="T13" fmla="*/ 870 h 4460"/>
                    <a:gd name="T14" fmla="*/ 1585 w 4781"/>
                    <a:gd name="T15" fmla="*/ 870 h 4460"/>
                    <a:gd name="T16" fmla="*/ 1585 w 4781"/>
                    <a:gd name="T17" fmla="*/ 586 h 4460"/>
                    <a:gd name="T18" fmla="*/ 1677 w 4781"/>
                    <a:gd name="T19" fmla="*/ 403 h 4460"/>
                    <a:gd name="T20" fmla="*/ 1731 w 4781"/>
                    <a:gd name="T21" fmla="*/ 256 h 4460"/>
                    <a:gd name="T22" fmla="*/ 1686 w 4781"/>
                    <a:gd name="T23" fmla="*/ 73 h 4460"/>
                    <a:gd name="T24" fmla="*/ 1484 w 4781"/>
                    <a:gd name="T25" fmla="*/ 0 h 4460"/>
                    <a:gd name="T26" fmla="*/ 1291 w 4781"/>
                    <a:gd name="T27" fmla="*/ 82 h 4460"/>
                    <a:gd name="T28" fmla="*/ 1237 w 4781"/>
                    <a:gd name="T29" fmla="*/ 256 h 4460"/>
                    <a:gd name="T30" fmla="*/ 1301 w 4781"/>
                    <a:gd name="T31" fmla="*/ 412 h 4460"/>
                    <a:gd name="T32" fmla="*/ 1401 w 4781"/>
                    <a:gd name="T33" fmla="*/ 586 h 4460"/>
                    <a:gd name="T34" fmla="*/ 1401 w 4781"/>
                    <a:gd name="T35" fmla="*/ 595 h 4460"/>
                    <a:gd name="T36" fmla="*/ 1401 w 4781"/>
                    <a:gd name="T37" fmla="*/ 870 h 4460"/>
                    <a:gd name="T38" fmla="*/ 0 w 4781"/>
                    <a:gd name="T39" fmla="*/ 870 h 4460"/>
                    <a:gd name="T40" fmla="*/ 0 w 4781"/>
                    <a:gd name="T41" fmla="*/ 1960 h 4460"/>
                    <a:gd name="T42" fmla="*/ 92 w 4781"/>
                    <a:gd name="T43" fmla="*/ 1960 h 4460"/>
                    <a:gd name="T44" fmla="*/ 175 w 4781"/>
                    <a:gd name="T45" fmla="*/ 1905 h 4460"/>
                    <a:gd name="T46" fmla="*/ 421 w 4781"/>
                    <a:gd name="T47" fmla="*/ 1813 h 4460"/>
                    <a:gd name="T48" fmla="*/ 706 w 4781"/>
                    <a:gd name="T49" fmla="*/ 1905 h 4460"/>
                    <a:gd name="T50" fmla="*/ 843 w 4781"/>
                    <a:gd name="T51" fmla="*/ 2234 h 4460"/>
                    <a:gd name="T52" fmla="*/ 706 w 4781"/>
                    <a:gd name="T53" fmla="*/ 2554 h 4460"/>
                    <a:gd name="T54" fmla="*/ 421 w 4781"/>
                    <a:gd name="T55" fmla="*/ 2646 h 4460"/>
                    <a:gd name="T56" fmla="*/ 175 w 4781"/>
                    <a:gd name="T57" fmla="*/ 2536 h 4460"/>
                    <a:gd name="T58" fmla="*/ 74 w 4781"/>
                    <a:gd name="T59" fmla="*/ 2472 h 4460"/>
                    <a:gd name="T60" fmla="*/ 0 w 4781"/>
                    <a:gd name="T61" fmla="*/ 2472 h 4460"/>
                    <a:gd name="T62" fmla="*/ 0 w 4781"/>
                    <a:gd name="T63" fmla="*/ 3589 h 4460"/>
                    <a:gd name="T64" fmla="*/ 1942 w 4781"/>
                    <a:gd name="T65" fmla="*/ 3589 h 4460"/>
                    <a:gd name="T66" fmla="*/ 1942 w 4781"/>
                    <a:gd name="T67" fmla="*/ 3864 h 4460"/>
                    <a:gd name="T68" fmla="*/ 1942 w 4781"/>
                    <a:gd name="T69" fmla="*/ 3864 h 4460"/>
                    <a:gd name="T70" fmla="*/ 1841 w 4781"/>
                    <a:gd name="T71" fmla="*/ 4047 h 4460"/>
                    <a:gd name="T72" fmla="*/ 1777 w 4781"/>
                    <a:gd name="T73" fmla="*/ 4202 h 4460"/>
                    <a:gd name="T74" fmla="*/ 1831 w 4781"/>
                    <a:gd name="T75" fmla="*/ 4377 h 4460"/>
                    <a:gd name="T76" fmla="*/ 2033 w 4781"/>
                    <a:gd name="T77" fmla="*/ 4459 h 4460"/>
                    <a:gd name="T78" fmla="*/ 2226 w 4781"/>
                    <a:gd name="T79" fmla="*/ 4377 h 4460"/>
                    <a:gd name="T80" fmla="*/ 2280 w 4781"/>
                    <a:gd name="T81" fmla="*/ 4202 h 4460"/>
                    <a:gd name="T82" fmla="*/ 2217 w 4781"/>
                    <a:gd name="T83" fmla="*/ 4047 h 4460"/>
                    <a:gd name="T84" fmla="*/ 2134 w 4781"/>
                    <a:gd name="T85" fmla="*/ 3873 h 4460"/>
                    <a:gd name="T86" fmla="*/ 2134 w 4781"/>
                    <a:gd name="T87" fmla="*/ 3589 h 4460"/>
                    <a:gd name="T88" fmla="*/ 3883 w 4781"/>
                    <a:gd name="T89" fmla="*/ 3589 h 4460"/>
                    <a:gd name="T90" fmla="*/ 3883 w 4781"/>
                    <a:gd name="T91" fmla="*/ 2307 h 4460"/>
                    <a:gd name="T92" fmla="*/ 4185 w 4781"/>
                    <a:gd name="T93" fmla="*/ 2307 h 4460"/>
                    <a:gd name="T94" fmla="*/ 4194 w 4781"/>
                    <a:gd name="T95" fmla="*/ 2307 h 4460"/>
                    <a:gd name="T96" fmla="*/ 4377 w 4781"/>
                    <a:gd name="T97" fmla="*/ 2408 h 4460"/>
                    <a:gd name="T98" fmla="*/ 4524 w 4781"/>
                    <a:gd name="T99" fmla="*/ 2481 h 4460"/>
                    <a:gd name="T100" fmla="*/ 4698 w 4781"/>
                    <a:gd name="T101" fmla="*/ 2426 h 4460"/>
                    <a:gd name="T102" fmla="*/ 4780 w 4781"/>
                    <a:gd name="T103" fmla="*/ 2225 h 4460"/>
                    <a:gd name="T104" fmla="*/ 4707 w 4781"/>
                    <a:gd name="T105" fmla="*/ 2032 h 44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781" h="4460">
                      <a:moveTo>
                        <a:pt x="4707" y="2032"/>
                      </a:moveTo>
                      <a:lnTo>
                        <a:pt x="4707" y="2032"/>
                      </a:lnTo>
                      <a:cubicBezTo>
                        <a:pt x="4661" y="1996"/>
                        <a:pt x="4598" y="1978"/>
                        <a:pt x="4524" y="1978"/>
                      </a:cubicBezTo>
                      <a:cubicBezTo>
                        <a:pt x="4469" y="1978"/>
                        <a:pt x="4423" y="2005"/>
                        <a:pt x="4377" y="2042"/>
                      </a:cubicBezTo>
                      <a:cubicBezTo>
                        <a:pt x="4322" y="2069"/>
                        <a:pt x="4276" y="2124"/>
                        <a:pt x="4194" y="2124"/>
                      </a:cubicBezTo>
                      <a:cubicBezTo>
                        <a:pt x="3883" y="2124"/>
                        <a:pt x="3883" y="2124"/>
                        <a:pt x="3883" y="2124"/>
                      </a:cubicBezTo>
                      <a:cubicBezTo>
                        <a:pt x="3883" y="870"/>
                        <a:pt x="3883" y="870"/>
                        <a:pt x="3883" y="870"/>
                      </a:cubicBezTo>
                      <a:cubicBezTo>
                        <a:pt x="1585" y="870"/>
                        <a:pt x="1585" y="870"/>
                        <a:pt x="1585" y="870"/>
                      </a:cubicBezTo>
                      <a:cubicBezTo>
                        <a:pt x="1585" y="586"/>
                        <a:pt x="1585" y="586"/>
                        <a:pt x="1585" y="586"/>
                      </a:cubicBezTo>
                      <a:cubicBezTo>
                        <a:pt x="1585" y="504"/>
                        <a:pt x="1640" y="458"/>
                        <a:pt x="1677" y="403"/>
                      </a:cubicBezTo>
                      <a:cubicBezTo>
                        <a:pt x="1713" y="357"/>
                        <a:pt x="1731" y="320"/>
                        <a:pt x="1731" y="256"/>
                      </a:cubicBezTo>
                      <a:cubicBezTo>
                        <a:pt x="1731" y="192"/>
                        <a:pt x="1722" y="119"/>
                        <a:pt x="1686" y="73"/>
                      </a:cubicBezTo>
                      <a:cubicBezTo>
                        <a:pt x="1649" y="28"/>
                        <a:pt x="1594" y="0"/>
                        <a:pt x="1484" y="0"/>
                      </a:cubicBezTo>
                      <a:cubicBezTo>
                        <a:pt x="1383" y="9"/>
                        <a:pt x="1319" y="37"/>
                        <a:pt x="1291" y="82"/>
                      </a:cubicBezTo>
                      <a:cubicBezTo>
                        <a:pt x="1255" y="119"/>
                        <a:pt x="1237" y="183"/>
                        <a:pt x="1237" y="256"/>
                      </a:cubicBezTo>
                      <a:cubicBezTo>
                        <a:pt x="1237" y="320"/>
                        <a:pt x="1264" y="357"/>
                        <a:pt x="1301" y="412"/>
                      </a:cubicBezTo>
                      <a:cubicBezTo>
                        <a:pt x="1337" y="458"/>
                        <a:pt x="1392" y="504"/>
                        <a:pt x="1401" y="586"/>
                      </a:cubicBezTo>
                      <a:cubicBezTo>
                        <a:pt x="1401" y="595"/>
                        <a:pt x="1401" y="595"/>
                        <a:pt x="1401" y="595"/>
                      </a:cubicBezTo>
                      <a:cubicBezTo>
                        <a:pt x="1401" y="870"/>
                        <a:pt x="1401" y="870"/>
                        <a:pt x="1401" y="870"/>
                      </a:cubicBezTo>
                      <a:cubicBezTo>
                        <a:pt x="0" y="870"/>
                        <a:pt x="0" y="870"/>
                        <a:pt x="0" y="870"/>
                      </a:cubicBezTo>
                      <a:cubicBezTo>
                        <a:pt x="0" y="1960"/>
                        <a:pt x="0" y="1960"/>
                        <a:pt x="0" y="1960"/>
                      </a:cubicBezTo>
                      <a:cubicBezTo>
                        <a:pt x="92" y="1960"/>
                        <a:pt x="92" y="1960"/>
                        <a:pt x="92" y="1960"/>
                      </a:cubicBezTo>
                      <a:cubicBezTo>
                        <a:pt x="111" y="1960"/>
                        <a:pt x="111" y="1950"/>
                        <a:pt x="175" y="1905"/>
                      </a:cubicBezTo>
                      <a:cubicBezTo>
                        <a:pt x="230" y="1868"/>
                        <a:pt x="321" y="1813"/>
                        <a:pt x="421" y="1813"/>
                      </a:cubicBezTo>
                      <a:cubicBezTo>
                        <a:pt x="522" y="1813"/>
                        <a:pt x="623" y="1831"/>
                        <a:pt x="706" y="1905"/>
                      </a:cubicBezTo>
                      <a:cubicBezTo>
                        <a:pt x="788" y="1969"/>
                        <a:pt x="843" y="2096"/>
                        <a:pt x="843" y="2234"/>
                      </a:cubicBezTo>
                      <a:cubicBezTo>
                        <a:pt x="843" y="2372"/>
                        <a:pt x="788" y="2490"/>
                        <a:pt x="706" y="2554"/>
                      </a:cubicBezTo>
                      <a:cubicBezTo>
                        <a:pt x="623" y="2618"/>
                        <a:pt x="522" y="2646"/>
                        <a:pt x="421" y="2646"/>
                      </a:cubicBezTo>
                      <a:cubicBezTo>
                        <a:pt x="312" y="2646"/>
                        <a:pt x="230" y="2582"/>
                        <a:pt x="175" y="2536"/>
                      </a:cubicBezTo>
                      <a:cubicBezTo>
                        <a:pt x="111" y="2490"/>
                        <a:pt x="92" y="2481"/>
                        <a:pt x="74" y="2472"/>
                      </a:cubicBezTo>
                      <a:cubicBezTo>
                        <a:pt x="0" y="2472"/>
                        <a:pt x="0" y="2472"/>
                        <a:pt x="0" y="2472"/>
                      </a:cubicBezTo>
                      <a:cubicBezTo>
                        <a:pt x="0" y="3589"/>
                        <a:pt x="0" y="3589"/>
                        <a:pt x="0" y="3589"/>
                      </a:cubicBezTo>
                      <a:cubicBezTo>
                        <a:pt x="1942" y="3589"/>
                        <a:pt x="1942" y="3589"/>
                        <a:pt x="1942" y="3589"/>
                      </a:cubicBezTo>
                      <a:cubicBezTo>
                        <a:pt x="1942" y="3864"/>
                        <a:pt x="1942" y="3864"/>
                        <a:pt x="1942" y="3864"/>
                      </a:cubicBezTo>
                      <a:lnTo>
                        <a:pt x="1942" y="3864"/>
                      </a:lnTo>
                      <a:cubicBezTo>
                        <a:pt x="1932" y="3946"/>
                        <a:pt x="1887" y="4001"/>
                        <a:pt x="1841" y="4047"/>
                      </a:cubicBezTo>
                      <a:cubicBezTo>
                        <a:pt x="1804" y="4101"/>
                        <a:pt x="1777" y="4138"/>
                        <a:pt x="1777" y="4202"/>
                      </a:cubicBezTo>
                      <a:cubicBezTo>
                        <a:pt x="1777" y="4267"/>
                        <a:pt x="1795" y="4331"/>
                        <a:pt x="1831" y="4377"/>
                      </a:cubicBezTo>
                      <a:cubicBezTo>
                        <a:pt x="1868" y="4423"/>
                        <a:pt x="1923" y="4450"/>
                        <a:pt x="2033" y="4459"/>
                      </a:cubicBezTo>
                      <a:cubicBezTo>
                        <a:pt x="2134" y="4459"/>
                        <a:pt x="2189" y="4423"/>
                        <a:pt x="2226" y="4377"/>
                      </a:cubicBezTo>
                      <a:cubicBezTo>
                        <a:pt x="2262" y="4340"/>
                        <a:pt x="2280" y="4267"/>
                        <a:pt x="2280" y="4202"/>
                      </a:cubicBezTo>
                      <a:cubicBezTo>
                        <a:pt x="2280" y="4138"/>
                        <a:pt x="2253" y="4101"/>
                        <a:pt x="2217" y="4047"/>
                      </a:cubicBezTo>
                      <a:cubicBezTo>
                        <a:pt x="2180" y="4001"/>
                        <a:pt x="2134" y="3956"/>
                        <a:pt x="2134" y="3873"/>
                      </a:cubicBezTo>
                      <a:cubicBezTo>
                        <a:pt x="2134" y="3589"/>
                        <a:pt x="2134" y="3589"/>
                        <a:pt x="2134" y="3589"/>
                      </a:cubicBezTo>
                      <a:cubicBezTo>
                        <a:pt x="3883" y="3589"/>
                        <a:pt x="3883" y="3589"/>
                        <a:pt x="3883" y="3589"/>
                      </a:cubicBezTo>
                      <a:cubicBezTo>
                        <a:pt x="3883" y="2307"/>
                        <a:pt x="3883" y="2307"/>
                        <a:pt x="3883" y="2307"/>
                      </a:cubicBezTo>
                      <a:cubicBezTo>
                        <a:pt x="4185" y="2307"/>
                        <a:pt x="4185" y="2307"/>
                        <a:pt x="4185" y="2307"/>
                      </a:cubicBezTo>
                      <a:lnTo>
                        <a:pt x="4194" y="2307"/>
                      </a:lnTo>
                      <a:cubicBezTo>
                        <a:pt x="4276" y="2316"/>
                        <a:pt x="4322" y="2372"/>
                        <a:pt x="4377" y="2408"/>
                      </a:cubicBezTo>
                      <a:cubicBezTo>
                        <a:pt x="4423" y="2454"/>
                        <a:pt x="4469" y="2481"/>
                        <a:pt x="4524" y="2481"/>
                      </a:cubicBezTo>
                      <a:cubicBezTo>
                        <a:pt x="4598" y="2481"/>
                        <a:pt x="4661" y="2463"/>
                        <a:pt x="4698" y="2426"/>
                      </a:cubicBezTo>
                      <a:cubicBezTo>
                        <a:pt x="4743" y="2390"/>
                        <a:pt x="4780" y="2335"/>
                        <a:pt x="4780" y="2225"/>
                      </a:cubicBezTo>
                      <a:cubicBezTo>
                        <a:pt x="4780" y="2124"/>
                        <a:pt x="4752" y="2069"/>
                        <a:pt x="4707" y="203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152366" tIns="76183" rIns="152366" bIns="76183" anchor="ctr"/>
                <a:lstStyle/>
                <a:p>
                  <a:endParaRPr lang="en-US" sz="105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2" name="ïšlïḋè">
                  <a:extLst>
                    <a:ext uri="{FF2B5EF4-FFF2-40B4-BE49-F238E27FC236}">
                      <a16:creationId xmlns:a16="http://schemas.microsoft.com/office/drawing/2014/main" xmlns="" id="{74557184-129E-444C-A70D-8E99ACFE92CD}"/>
                    </a:ext>
                  </a:extLst>
                </p:cNvPr>
                <p:cNvSpPr/>
                <p:nvPr/>
              </p:nvSpPr>
              <p:spPr bwMode="auto">
                <a:xfrm>
                  <a:off x="9572240" y="3134181"/>
                  <a:ext cx="760154" cy="1138839"/>
                </a:xfrm>
                <a:custGeom>
                  <a:avLst/>
                  <a:gdLst>
                    <a:gd name="T0" fmla="*/ 686 w 2977"/>
                    <a:gd name="T1" fmla="*/ 586 h 4460"/>
                    <a:gd name="T2" fmla="*/ 686 w 2977"/>
                    <a:gd name="T3" fmla="*/ 586 h 4460"/>
                    <a:gd name="T4" fmla="*/ 769 w 2977"/>
                    <a:gd name="T5" fmla="*/ 403 h 4460"/>
                    <a:gd name="T6" fmla="*/ 833 w 2977"/>
                    <a:gd name="T7" fmla="*/ 256 h 4460"/>
                    <a:gd name="T8" fmla="*/ 778 w 2977"/>
                    <a:gd name="T9" fmla="*/ 73 h 4460"/>
                    <a:gd name="T10" fmla="*/ 577 w 2977"/>
                    <a:gd name="T11" fmla="*/ 0 h 4460"/>
                    <a:gd name="T12" fmla="*/ 385 w 2977"/>
                    <a:gd name="T13" fmla="*/ 82 h 4460"/>
                    <a:gd name="T14" fmla="*/ 330 w 2977"/>
                    <a:gd name="T15" fmla="*/ 256 h 4460"/>
                    <a:gd name="T16" fmla="*/ 394 w 2977"/>
                    <a:gd name="T17" fmla="*/ 412 h 4460"/>
                    <a:gd name="T18" fmla="*/ 495 w 2977"/>
                    <a:gd name="T19" fmla="*/ 586 h 4460"/>
                    <a:gd name="T20" fmla="*/ 495 w 2977"/>
                    <a:gd name="T21" fmla="*/ 595 h 4460"/>
                    <a:gd name="T22" fmla="*/ 495 w 2977"/>
                    <a:gd name="T23" fmla="*/ 870 h 4460"/>
                    <a:gd name="T24" fmla="*/ 0 w 2977"/>
                    <a:gd name="T25" fmla="*/ 870 h 4460"/>
                    <a:gd name="T26" fmla="*/ 0 w 2977"/>
                    <a:gd name="T27" fmla="*/ 1960 h 4460"/>
                    <a:gd name="T28" fmla="*/ 73 w 2977"/>
                    <a:gd name="T29" fmla="*/ 1960 h 4460"/>
                    <a:gd name="T30" fmla="*/ 155 w 2977"/>
                    <a:gd name="T31" fmla="*/ 1905 h 4460"/>
                    <a:gd name="T32" fmla="*/ 403 w 2977"/>
                    <a:gd name="T33" fmla="*/ 1813 h 4460"/>
                    <a:gd name="T34" fmla="*/ 686 w 2977"/>
                    <a:gd name="T35" fmla="*/ 1905 h 4460"/>
                    <a:gd name="T36" fmla="*/ 824 w 2977"/>
                    <a:gd name="T37" fmla="*/ 2234 h 4460"/>
                    <a:gd name="T38" fmla="*/ 686 w 2977"/>
                    <a:gd name="T39" fmla="*/ 2554 h 4460"/>
                    <a:gd name="T40" fmla="*/ 403 w 2977"/>
                    <a:gd name="T41" fmla="*/ 2646 h 4460"/>
                    <a:gd name="T42" fmla="*/ 155 w 2977"/>
                    <a:gd name="T43" fmla="*/ 2536 h 4460"/>
                    <a:gd name="T44" fmla="*/ 55 w 2977"/>
                    <a:gd name="T45" fmla="*/ 2472 h 4460"/>
                    <a:gd name="T46" fmla="*/ 0 w 2977"/>
                    <a:gd name="T47" fmla="*/ 2472 h 4460"/>
                    <a:gd name="T48" fmla="*/ 0 w 2977"/>
                    <a:gd name="T49" fmla="*/ 3589 h 4460"/>
                    <a:gd name="T50" fmla="*/ 1044 w 2977"/>
                    <a:gd name="T51" fmla="*/ 3589 h 4460"/>
                    <a:gd name="T52" fmla="*/ 1044 w 2977"/>
                    <a:gd name="T53" fmla="*/ 3864 h 4460"/>
                    <a:gd name="T54" fmla="*/ 1044 w 2977"/>
                    <a:gd name="T55" fmla="*/ 3864 h 4460"/>
                    <a:gd name="T56" fmla="*/ 943 w 2977"/>
                    <a:gd name="T57" fmla="*/ 4047 h 4460"/>
                    <a:gd name="T58" fmla="*/ 870 w 2977"/>
                    <a:gd name="T59" fmla="*/ 4202 h 4460"/>
                    <a:gd name="T60" fmla="*/ 925 w 2977"/>
                    <a:gd name="T61" fmla="*/ 4377 h 4460"/>
                    <a:gd name="T62" fmla="*/ 1126 w 2977"/>
                    <a:gd name="T63" fmla="*/ 4459 h 4460"/>
                    <a:gd name="T64" fmla="*/ 1319 w 2977"/>
                    <a:gd name="T65" fmla="*/ 4377 h 4460"/>
                    <a:gd name="T66" fmla="*/ 1373 w 2977"/>
                    <a:gd name="T67" fmla="*/ 4202 h 4460"/>
                    <a:gd name="T68" fmla="*/ 1309 w 2977"/>
                    <a:gd name="T69" fmla="*/ 4047 h 4460"/>
                    <a:gd name="T70" fmla="*/ 1227 w 2977"/>
                    <a:gd name="T71" fmla="*/ 3873 h 4460"/>
                    <a:gd name="T72" fmla="*/ 1227 w 2977"/>
                    <a:gd name="T73" fmla="*/ 3589 h 4460"/>
                    <a:gd name="T74" fmla="*/ 2976 w 2977"/>
                    <a:gd name="T75" fmla="*/ 3589 h 4460"/>
                    <a:gd name="T76" fmla="*/ 2976 w 2977"/>
                    <a:gd name="T77" fmla="*/ 2472 h 4460"/>
                    <a:gd name="T78" fmla="*/ 2940 w 2977"/>
                    <a:gd name="T79" fmla="*/ 2472 h 4460"/>
                    <a:gd name="T80" fmla="*/ 2848 w 2977"/>
                    <a:gd name="T81" fmla="*/ 2536 h 4460"/>
                    <a:gd name="T82" fmla="*/ 2600 w 2977"/>
                    <a:gd name="T83" fmla="*/ 2646 h 4460"/>
                    <a:gd name="T84" fmla="*/ 2317 w 2977"/>
                    <a:gd name="T85" fmla="*/ 2554 h 4460"/>
                    <a:gd name="T86" fmla="*/ 2179 w 2977"/>
                    <a:gd name="T87" fmla="*/ 2234 h 4460"/>
                    <a:gd name="T88" fmla="*/ 2317 w 2977"/>
                    <a:gd name="T89" fmla="*/ 1905 h 4460"/>
                    <a:gd name="T90" fmla="*/ 2600 w 2977"/>
                    <a:gd name="T91" fmla="*/ 1813 h 4460"/>
                    <a:gd name="T92" fmla="*/ 2838 w 2977"/>
                    <a:gd name="T93" fmla="*/ 1905 h 4460"/>
                    <a:gd name="T94" fmla="*/ 2921 w 2977"/>
                    <a:gd name="T95" fmla="*/ 1960 h 4460"/>
                    <a:gd name="T96" fmla="*/ 2976 w 2977"/>
                    <a:gd name="T97" fmla="*/ 1960 h 4460"/>
                    <a:gd name="T98" fmla="*/ 2976 w 2977"/>
                    <a:gd name="T99" fmla="*/ 870 h 4460"/>
                    <a:gd name="T100" fmla="*/ 686 w 2977"/>
                    <a:gd name="T101" fmla="*/ 870 h 4460"/>
                    <a:gd name="T102" fmla="*/ 686 w 2977"/>
                    <a:gd name="T103" fmla="*/ 586 h 44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977" h="4460">
                      <a:moveTo>
                        <a:pt x="686" y="586"/>
                      </a:moveTo>
                      <a:lnTo>
                        <a:pt x="686" y="586"/>
                      </a:lnTo>
                      <a:cubicBezTo>
                        <a:pt x="686" y="504"/>
                        <a:pt x="732" y="458"/>
                        <a:pt x="769" y="403"/>
                      </a:cubicBezTo>
                      <a:cubicBezTo>
                        <a:pt x="806" y="357"/>
                        <a:pt x="833" y="320"/>
                        <a:pt x="833" y="256"/>
                      </a:cubicBezTo>
                      <a:cubicBezTo>
                        <a:pt x="833" y="192"/>
                        <a:pt x="815" y="119"/>
                        <a:pt x="778" y="73"/>
                      </a:cubicBezTo>
                      <a:cubicBezTo>
                        <a:pt x="741" y="28"/>
                        <a:pt x="686" y="0"/>
                        <a:pt x="577" y="0"/>
                      </a:cubicBezTo>
                      <a:cubicBezTo>
                        <a:pt x="477" y="9"/>
                        <a:pt x="421" y="37"/>
                        <a:pt x="385" y="82"/>
                      </a:cubicBezTo>
                      <a:cubicBezTo>
                        <a:pt x="348" y="119"/>
                        <a:pt x="330" y="183"/>
                        <a:pt x="330" y="256"/>
                      </a:cubicBezTo>
                      <a:cubicBezTo>
                        <a:pt x="330" y="320"/>
                        <a:pt x="357" y="357"/>
                        <a:pt x="394" y="412"/>
                      </a:cubicBezTo>
                      <a:cubicBezTo>
                        <a:pt x="440" y="458"/>
                        <a:pt x="486" y="504"/>
                        <a:pt x="495" y="586"/>
                      </a:cubicBezTo>
                      <a:cubicBezTo>
                        <a:pt x="495" y="595"/>
                        <a:pt x="495" y="595"/>
                        <a:pt x="495" y="595"/>
                      </a:cubicBezTo>
                      <a:cubicBezTo>
                        <a:pt x="495" y="870"/>
                        <a:pt x="495" y="870"/>
                        <a:pt x="495" y="870"/>
                      </a:cubicBezTo>
                      <a:cubicBezTo>
                        <a:pt x="0" y="870"/>
                        <a:pt x="0" y="870"/>
                        <a:pt x="0" y="870"/>
                      </a:cubicBezTo>
                      <a:cubicBezTo>
                        <a:pt x="0" y="1960"/>
                        <a:pt x="0" y="1960"/>
                        <a:pt x="0" y="1960"/>
                      </a:cubicBezTo>
                      <a:cubicBezTo>
                        <a:pt x="73" y="1960"/>
                        <a:pt x="73" y="1960"/>
                        <a:pt x="73" y="1960"/>
                      </a:cubicBezTo>
                      <a:cubicBezTo>
                        <a:pt x="91" y="1960"/>
                        <a:pt x="91" y="1950"/>
                        <a:pt x="155" y="1905"/>
                      </a:cubicBezTo>
                      <a:cubicBezTo>
                        <a:pt x="210" y="1868"/>
                        <a:pt x="293" y="1813"/>
                        <a:pt x="403" y="1813"/>
                      </a:cubicBezTo>
                      <a:cubicBezTo>
                        <a:pt x="495" y="1813"/>
                        <a:pt x="595" y="1831"/>
                        <a:pt x="686" y="1905"/>
                      </a:cubicBezTo>
                      <a:cubicBezTo>
                        <a:pt x="769" y="1969"/>
                        <a:pt x="824" y="2096"/>
                        <a:pt x="824" y="2234"/>
                      </a:cubicBezTo>
                      <a:cubicBezTo>
                        <a:pt x="824" y="2372"/>
                        <a:pt x="760" y="2490"/>
                        <a:pt x="686" y="2554"/>
                      </a:cubicBezTo>
                      <a:cubicBezTo>
                        <a:pt x="604" y="2618"/>
                        <a:pt x="495" y="2646"/>
                        <a:pt x="403" y="2646"/>
                      </a:cubicBezTo>
                      <a:cubicBezTo>
                        <a:pt x="293" y="2646"/>
                        <a:pt x="210" y="2582"/>
                        <a:pt x="155" y="2536"/>
                      </a:cubicBezTo>
                      <a:cubicBezTo>
                        <a:pt x="91" y="2490"/>
                        <a:pt x="73" y="2481"/>
                        <a:pt x="55" y="2472"/>
                      </a:cubicBezTo>
                      <a:cubicBezTo>
                        <a:pt x="0" y="2472"/>
                        <a:pt x="0" y="2472"/>
                        <a:pt x="0" y="2472"/>
                      </a:cubicBezTo>
                      <a:cubicBezTo>
                        <a:pt x="0" y="3589"/>
                        <a:pt x="0" y="3589"/>
                        <a:pt x="0" y="3589"/>
                      </a:cubicBezTo>
                      <a:cubicBezTo>
                        <a:pt x="1044" y="3589"/>
                        <a:pt x="1044" y="3589"/>
                        <a:pt x="1044" y="3589"/>
                      </a:cubicBezTo>
                      <a:cubicBezTo>
                        <a:pt x="1044" y="3864"/>
                        <a:pt x="1044" y="3864"/>
                        <a:pt x="1044" y="3864"/>
                      </a:cubicBezTo>
                      <a:lnTo>
                        <a:pt x="1044" y="3864"/>
                      </a:lnTo>
                      <a:cubicBezTo>
                        <a:pt x="1035" y="3946"/>
                        <a:pt x="980" y="4001"/>
                        <a:pt x="943" y="4047"/>
                      </a:cubicBezTo>
                      <a:cubicBezTo>
                        <a:pt x="897" y="4101"/>
                        <a:pt x="870" y="4138"/>
                        <a:pt x="870" y="4202"/>
                      </a:cubicBezTo>
                      <a:cubicBezTo>
                        <a:pt x="870" y="4267"/>
                        <a:pt x="888" y="4331"/>
                        <a:pt x="925" y="4377"/>
                      </a:cubicBezTo>
                      <a:cubicBezTo>
                        <a:pt x="962" y="4423"/>
                        <a:pt x="1016" y="4450"/>
                        <a:pt x="1126" y="4459"/>
                      </a:cubicBezTo>
                      <a:cubicBezTo>
                        <a:pt x="1227" y="4459"/>
                        <a:pt x="1282" y="4423"/>
                        <a:pt x="1319" y="4377"/>
                      </a:cubicBezTo>
                      <a:cubicBezTo>
                        <a:pt x="1355" y="4340"/>
                        <a:pt x="1373" y="4267"/>
                        <a:pt x="1373" y="4202"/>
                      </a:cubicBezTo>
                      <a:cubicBezTo>
                        <a:pt x="1373" y="4138"/>
                        <a:pt x="1346" y="4101"/>
                        <a:pt x="1309" y="4047"/>
                      </a:cubicBezTo>
                      <a:cubicBezTo>
                        <a:pt x="1282" y="4001"/>
                        <a:pt x="1227" y="3956"/>
                        <a:pt x="1227" y="3873"/>
                      </a:cubicBezTo>
                      <a:cubicBezTo>
                        <a:pt x="1227" y="3589"/>
                        <a:pt x="1227" y="3589"/>
                        <a:pt x="1227" y="3589"/>
                      </a:cubicBezTo>
                      <a:cubicBezTo>
                        <a:pt x="2976" y="3589"/>
                        <a:pt x="2976" y="3589"/>
                        <a:pt x="2976" y="3589"/>
                      </a:cubicBezTo>
                      <a:cubicBezTo>
                        <a:pt x="2976" y="2472"/>
                        <a:pt x="2976" y="2472"/>
                        <a:pt x="2976" y="2472"/>
                      </a:cubicBezTo>
                      <a:cubicBezTo>
                        <a:pt x="2940" y="2472"/>
                        <a:pt x="2940" y="2472"/>
                        <a:pt x="2940" y="2472"/>
                      </a:cubicBezTo>
                      <a:cubicBezTo>
                        <a:pt x="2930" y="2481"/>
                        <a:pt x="2912" y="2490"/>
                        <a:pt x="2848" y="2536"/>
                      </a:cubicBezTo>
                      <a:cubicBezTo>
                        <a:pt x="2793" y="2582"/>
                        <a:pt x="2710" y="2646"/>
                        <a:pt x="2600" y="2646"/>
                      </a:cubicBezTo>
                      <a:cubicBezTo>
                        <a:pt x="2500" y="2646"/>
                        <a:pt x="2399" y="2618"/>
                        <a:pt x="2317" y="2554"/>
                      </a:cubicBezTo>
                      <a:cubicBezTo>
                        <a:pt x="2234" y="2490"/>
                        <a:pt x="2179" y="2372"/>
                        <a:pt x="2179" y="2234"/>
                      </a:cubicBezTo>
                      <a:cubicBezTo>
                        <a:pt x="2170" y="2096"/>
                        <a:pt x="2234" y="1969"/>
                        <a:pt x="2317" y="1905"/>
                      </a:cubicBezTo>
                      <a:cubicBezTo>
                        <a:pt x="2399" y="1831"/>
                        <a:pt x="2500" y="1813"/>
                        <a:pt x="2600" y="1813"/>
                      </a:cubicBezTo>
                      <a:cubicBezTo>
                        <a:pt x="2701" y="1813"/>
                        <a:pt x="2784" y="1868"/>
                        <a:pt x="2838" y="1905"/>
                      </a:cubicBezTo>
                      <a:cubicBezTo>
                        <a:pt x="2903" y="1950"/>
                        <a:pt x="2912" y="1960"/>
                        <a:pt x="2921" y="1960"/>
                      </a:cubicBezTo>
                      <a:cubicBezTo>
                        <a:pt x="2976" y="1960"/>
                        <a:pt x="2976" y="1960"/>
                        <a:pt x="2976" y="1960"/>
                      </a:cubicBezTo>
                      <a:cubicBezTo>
                        <a:pt x="2976" y="870"/>
                        <a:pt x="2976" y="870"/>
                        <a:pt x="2976" y="870"/>
                      </a:cubicBezTo>
                      <a:cubicBezTo>
                        <a:pt x="686" y="870"/>
                        <a:pt x="686" y="870"/>
                        <a:pt x="686" y="870"/>
                      </a:cubicBezTo>
                      <a:lnTo>
                        <a:pt x="686" y="58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152366" tIns="76183" rIns="152366" bIns="76183" anchor="ctr"/>
                <a:lstStyle/>
                <a:p>
                  <a:endParaRPr lang="en-US" sz="105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3" name="i$ļîḑè">
                  <a:extLst>
                    <a:ext uri="{FF2B5EF4-FFF2-40B4-BE49-F238E27FC236}">
                      <a16:creationId xmlns:a16="http://schemas.microsoft.com/office/drawing/2014/main" xmlns="" id="{7237BE02-4013-41E9-AC8A-CC75024F2C8C}"/>
                    </a:ext>
                  </a:extLst>
                </p:cNvPr>
                <p:cNvSpPr/>
                <p:nvPr/>
              </p:nvSpPr>
              <p:spPr bwMode="auto">
                <a:xfrm>
                  <a:off x="10171354" y="3134181"/>
                  <a:ext cx="1349134" cy="1138839"/>
                </a:xfrm>
                <a:custGeom>
                  <a:avLst/>
                  <a:gdLst>
                    <a:gd name="T0" fmla="*/ 5100 w 5284"/>
                    <a:gd name="T1" fmla="*/ 1895 h 4460"/>
                    <a:gd name="T2" fmla="*/ 4697 w 5284"/>
                    <a:gd name="T3" fmla="*/ 2509 h 4460"/>
                    <a:gd name="T4" fmla="*/ 4359 w 5284"/>
                    <a:gd name="T5" fmla="*/ 2866 h 4460"/>
                    <a:gd name="T6" fmla="*/ 4285 w 5284"/>
                    <a:gd name="T7" fmla="*/ 2627 h 4460"/>
                    <a:gd name="T8" fmla="*/ 4514 w 5284"/>
                    <a:gd name="T9" fmla="*/ 1565 h 4460"/>
                    <a:gd name="T10" fmla="*/ 3443 w 5284"/>
                    <a:gd name="T11" fmla="*/ 1529 h 4460"/>
                    <a:gd name="T12" fmla="*/ 3507 w 5284"/>
                    <a:gd name="T13" fmla="*/ 2728 h 4460"/>
                    <a:gd name="T14" fmla="*/ 3250 w 5284"/>
                    <a:gd name="T15" fmla="*/ 2829 h 4460"/>
                    <a:gd name="T16" fmla="*/ 1557 w 5284"/>
                    <a:gd name="T17" fmla="*/ 870 h 4460"/>
                    <a:gd name="T18" fmla="*/ 1639 w 5284"/>
                    <a:gd name="T19" fmla="*/ 403 h 4460"/>
                    <a:gd name="T20" fmla="*/ 1648 w 5284"/>
                    <a:gd name="T21" fmla="*/ 73 h 4460"/>
                    <a:gd name="T22" fmla="*/ 1254 w 5284"/>
                    <a:gd name="T23" fmla="*/ 82 h 4460"/>
                    <a:gd name="T24" fmla="*/ 1272 w 5284"/>
                    <a:gd name="T25" fmla="*/ 412 h 4460"/>
                    <a:gd name="T26" fmla="*/ 1373 w 5284"/>
                    <a:gd name="T27" fmla="*/ 595 h 4460"/>
                    <a:gd name="T28" fmla="*/ 879 w 5284"/>
                    <a:gd name="T29" fmla="*/ 870 h 4460"/>
                    <a:gd name="T30" fmla="*/ 577 w 5284"/>
                    <a:gd name="T31" fmla="*/ 2124 h 4460"/>
                    <a:gd name="T32" fmla="*/ 247 w 5284"/>
                    <a:gd name="T33" fmla="*/ 1978 h 4460"/>
                    <a:gd name="T34" fmla="*/ 0 w 5284"/>
                    <a:gd name="T35" fmla="*/ 2225 h 4460"/>
                    <a:gd name="T36" fmla="*/ 247 w 5284"/>
                    <a:gd name="T37" fmla="*/ 2481 h 4460"/>
                    <a:gd name="T38" fmla="*/ 586 w 5284"/>
                    <a:gd name="T39" fmla="*/ 2307 h 4460"/>
                    <a:gd name="T40" fmla="*/ 879 w 5284"/>
                    <a:gd name="T41" fmla="*/ 2307 h 4460"/>
                    <a:gd name="T42" fmla="*/ 1914 w 5284"/>
                    <a:gd name="T43" fmla="*/ 3589 h 4460"/>
                    <a:gd name="T44" fmla="*/ 1914 w 5284"/>
                    <a:gd name="T45" fmla="*/ 3864 h 4460"/>
                    <a:gd name="T46" fmla="*/ 1748 w 5284"/>
                    <a:gd name="T47" fmla="*/ 4202 h 4460"/>
                    <a:gd name="T48" fmla="*/ 1996 w 5284"/>
                    <a:gd name="T49" fmla="*/ 4459 h 4460"/>
                    <a:gd name="T50" fmla="*/ 2243 w 5284"/>
                    <a:gd name="T51" fmla="*/ 4202 h 4460"/>
                    <a:gd name="T52" fmla="*/ 2097 w 5284"/>
                    <a:gd name="T53" fmla="*/ 3873 h 4460"/>
                    <a:gd name="T54" fmla="*/ 3250 w 5284"/>
                    <a:gd name="T55" fmla="*/ 3589 h 4460"/>
                    <a:gd name="T56" fmla="*/ 3369 w 5284"/>
                    <a:gd name="T57" fmla="*/ 3268 h 4460"/>
                    <a:gd name="T58" fmla="*/ 4322 w 5284"/>
                    <a:gd name="T59" fmla="*/ 3268 h 4460"/>
                    <a:gd name="T60" fmla="*/ 5063 w 5284"/>
                    <a:gd name="T61" fmla="*/ 2682 h 4460"/>
                    <a:gd name="T62" fmla="*/ 5100 w 5284"/>
                    <a:gd name="T63" fmla="*/ 1895 h 4460"/>
                    <a:gd name="T64" fmla="*/ 3836 w 5284"/>
                    <a:gd name="T65" fmla="*/ 2472 h 4460"/>
                    <a:gd name="T66" fmla="*/ 3809 w 5284"/>
                    <a:gd name="T67" fmla="*/ 1730 h 4460"/>
                    <a:gd name="T68" fmla="*/ 4138 w 5284"/>
                    <a:gd name="T69" fmla="*/ 1721 h 4460"/>
                    <a:gd name="T70" fmla="*/ 3983 w 5284"/>
                    <a:gd name="T71" fmla="*/ 2353 h 44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5284" h="4460">
                      <a:moveTo>
                        <a:pt x="5100" y="1895"/>
                      </a:moveTo>
                      <a:lnTo>
                        <a:pt x="5100" y="1895"/>
                      </a:lnTo>
                      <a:cubicBezTo>
                        <a:pt x="5000" y="1868"/>
                        <a:pt x="4880" y="1941"/>
                        <a:pt x="4853" y="2051"/>
                      </a:cubicBezTo>
                      <a:cubicBezTo>
                        <a:pt x="4853" y="2051"/>
                        <a:pt x="4798" y="2289"/>
                        <a:pt x="4697" y="2509"/>
                      </a:cubicBezTo>
                      <a:cubicBezTo>
                        <a:pt x="4642" y="2618"/>
                        <a:pt x="4569" y="2719"/>
                        <a:pt x="4514" y="2783"/>
                      </a:cubicBezTo>
                      <a:cubicBezTo>
                        <a:pt x="4450" y="2848"/>
                        <a:pt x="4404" y="2866"/>
                        <a:pt x="4359" y="2866"/>
                      </a:cubicBezTo>
                      <a:cubicBezTo>
                        <a:pt x="4276" y="2857"/>
                        <a:pt x="4193" y="2820"/>
                        <a:pt x="4111" y="2774"/>
                      </a:cubicBezTo>
                      <a:cubicBezTo>
                        <a:pt x="4166" y="2719"/>
                        <a:pt x="4239" y="2673"/>
                        <a:pt x="4285" y="2627"/>
                      </a:cubicBezTo>
                      <a:cubicBezTo>
                        <a:pt x="4413" y="2481"/>
                        <a:pt x="4505" y="2353"/>
                        <a:pt x="4551" y="2179"/>
                      </a:cubicBezTo>
                      <a:cubicBezTo>
                        <a:pt x="4596" y="1987"/>
                        <a:pt x="4596" y="1758"/>
                        <a:pt x="4514" y="1565"/>
                      </a:cubicBezTo>
                      <a:cubicBezTo>
                        <a:pt x="4423" y="1364"/>
                        <a:pt x="4212" y="1181"/>
                        <a:pt x="3946" y="1190"/>
                      </a:cubicBezTo>
                      <a:cubicBezTo>
                        <a:pt x="3699" y="1190"/>
                        <a:pt x="3535" y="1364"/>
                        <a:pt x="3443" y="1529"/>
                      </a:cubicBezTo>
                      <a:cubicBezTo>
                        <a:pt x="3351" y="1703"/>
                        <a:pt x="3305" y="1895"/>
                        <a:pt x="3296" y="2060"/>
                      </a:cubicBezTo>
                      <a:cubicBezTo>
                        <a:pt x="3287" y="2298"/>
                        <a:pt x="3379" y="2527"/>
                        <a:pt x="3507" y="2728"/>
                      </a:cubicBezTo>
                      <a:cubicBezTo>
                        <a:pt x="3415" y="2783"/>
                        <a:pt x="3323" y="2848"/>
                        <a:pt x="3250" y="2875"/>
                      </a:cubicBezTo>
                      <a:cubicBezTo>
                        <a:pt x="3250" y="2866"/>
                        <a:pt x="3241" y="2848"/>
                        <a:pt x="3250" y="2829"/>
                      </a:cubicBezTo>
                      <a:cubicBezTo>
                        <a:pt x="3186" y="2179"/>
                        <a:pt x="3031" y="1493"/>
                        <a:pt x="2783" y="870"/>
                      </a:cubicBezTo>
                      <a:cubicBezTo>
                        <a:pt x="1557" y="870"/>
                        <a:pt x="1557" y="870"/>
                        <a:pt x="1557" y="870"/>
                      </a:cubicBezTo>
                      <a:cubicBezTo>
                        <a:pt x="1557" y="586"/>
                        <a:pt x="1557" y="586"/>
                        <a:pt x="1557" y="586"/>
                      </a:cubicBezTo>
                      <a:cubicBezTo>
                        <a:pt x="1557" y="504"/>
                        <a:pt x="1612" y="458"/>
                        <a:pt x="1639" y="403"/>
                      </a:cubicBezTo>
                      <a:cubicBezTo>
                        <a:pt x="1675" y="357"/>
                        <a:pt x="1703" y="320"/>
                        <a:pt x="1703" y="256"/>
                      </a:cubicBezTo>
                      <a:cubicBezTo>
                        <a:pt x="1703" y="192"/>
                        <a:pt x="1684" y="119"/>
                        <a:pt x="1648" y="73"/>
                      </a:cubicBezTo>
                      <a:cubicBezTo>
                        <a:pt x="1612" y="28"/>
                        <a:pt x="1557" y="0"/>
                        <a:pt x="1456" y="0"/>
                      </a:cubicBezTo>
                      <a:cubicBezTo>
                        <a:pt x="1346" y="9"/>
                        <a:pt x="1291" y="37"/>
                        <a:pt x="1254" y="82"/>
                      </a:cubicBezTo>
                      <a:cubicBezTo>
                        <a:pt x="1217" y="119"/>
                        <a:pt x="1199" y="183"/>
                        <a:pt x="1199" y="256"/>
                      </a:cubicBezTo>
                      <a:cubicBezTo>
                        <a:pt x="1199" y="320"/>
                        <a:pt x="1226" y="357"/>
                        <a:pt x="1272" y="412"/>
                      </a:cubicBezTo>
                      <a:cubicBezTo>
                        <a:pt x="1309" y="458"/>
                        <a:pt x="1364" y="504"/>
                        <a:pt x="1373" y="586"/>
                      </a:cubicBezTo>
                      <a:cubicBezTo>
                        <a:pt x="1373" y="595"/>
                        <a:pt x="1373" y="595"/>
                        <a:pt x="1373" y="595"/>
                      </a:cubicBezTo>
                      <a:cubicBezTo>
                        <a:pt x="1373" y="870"/>
                        <a:pt x="1373" y="870"/>
                        <a:pt x="1373" y="870"/>
                      </a:cubicBezTo>
                      <a:cubicBezTo>
                        <a:pt x="879" y="870"/>
                        <a:pt x="879" y="870"/>
                        <a:pt x="879" y="870"/>
                      </a:cubicBezTo>
                      <a:cubicBezTo>
                        <a:pt x="879" y="2124"/>
                        <a:pt x="879" y="2124"/>
                        <a:pt x="879" y="2124"/>
                      </a:cubicBezTo>
                      <a:cubicBezTo>
                        <a:pt x="577" y="2124"/>
                        <a:pt x="577" y="2124"/>
                        <a:pt x="577" y="2124"/>
                      </a:cubicBezTo>
                      <a:cubicBezTo>
                        <a:pt x="504" y="2124"/>
                        <a:pt x="449" y="2069"/>
                        <a:pt x="403" y="2042"/>
                      </a:cubicBezTo>
                      <a:cubicBezTo>
                        <a:pt x="357" y="2005"/>
                        <a:pt x="311" y="1978"/>
                        <a:pt x="247" y="1978"/>
                      </a:cubicBezTo>
                      <a:cubicBezTo>
                        <a:pt x="183" y="1978"/>
                        <a:pt x="119" y="1996"/>
                        <a:pt x="74" y="2032"/>
                      </a:cubicBezTo>
                      <a:cubicBezTo>
                        <a:pt x="27" y="2069"/>
                        <a:pt x="0" y="2124"/>
                        <a:pt x="0" y="2225"/>
                      </a:cubicBezTo>
                      <a:cubicBezTo>
                        <a:pt x="0" y="2335"/>
                        <a:pt x="27" y="2390"/>
                        <a:pt x="74" y="2426"/>
                      </a:cubicBezTo>
                      <a:cubicBezTo>
                        <a:pt x="119" y="2463"/>
                        <a:pt x="183" y="2481"/>
                        <a:pt x="247" y="2481"/>
                      </a:cubicBezTo>
                      <a:cubicBezTo>
                        <a:pt x="311" y="2481"/>
                        <a:pt x="357" y="2454"/>
                        <a:pt x="403" y="2408"/>
                      </a:cubicBezTo>
                      <a:cubicBezTo>
                        <a:pt x="449" y="2372"/>
                        <a:pt x="504" y="2316"/>
                        <a:pt x="586" y="2307"/>
                      </a:cubicBezTo>
                      <a:lnTo>
                        <a:pt x="586" y="2307"/>
                      </a:lnTo>
                      <a:cubicBezTo>
                        <a:pt x="879" y="2307"/>
                        <a:pt x="879" y="2307"/>
                        <a:pt x="879" y="2307"/>
                      </a:cubicBezTo>
                      <a:cubicBezTo>
                        <a:pt x="879" y="3589"/>
                        <a:pt x="879" y="3589"/>
                        <a:pt x="879" y="3589"/>
                      </a:cubicBezTo>
                      <a:cubicBezTo>
                        <a:pt x="1914" y="3589"/>
                        <a:pt x="1914" y="3589"/>
                        <a:pt x="1914" y="3589"/>
                      </a:cubicBezTo>
                      <a:cubicBezTo>
                        <a:pt x="1914" y="3864"/>
                        <a:pt x="1914" y="3864"/>
                        <a:pt x="1914" y="3864"/>
                      </a:cubicBezTo>
                      <a:lnTo>
                        <a:pt x="1914" y="3864"/>
                      </a:lnTo>
                      <a:cubicBezTo>
                        <a:pt x="1905" y="3946"/>
                        <a:pt x="1849" y="4001"/>
                        <a:pt x="1813" y="4047"/>
                      </a:cubicBezTo>
                      <a:cubicBezTo>
                        <a:pt x="1776" y="4101"/>
                        <a:pt x="1748" y="4138"/>
                        <a:pt x="1748" y="4202"/>
                      </a:cubicBezTo>
                      <a:cubicBezTo>
                        <a:pt x="1748" y="4267"/>
                        <a:pt x="1758" y="4331"/>
                        <a:pt x="1794" y="4377"/>
                      </a:cubicBezTo>
                      <a:cubicBezTo>
                        <a:pt x="1831" y="4423"/>
                        <a:pt x="1886" y="4450"/>
                        <a:pt x="1996" y="4459"/>
                      </a:cubicBezTo>
                      <a:cubicBezTo>
                        <a:pt x="2097" y="4459"/>
                        <a:pt x="2152" y="4423"/>
                        <a:pt x="2188" y="4377"/>
                      </a:cubicBezTo>
                      <a:cubicBezTo>
                        <a:pt x="2224" y="4340"/>
                        <a:pt x="2243" y="4267"/>
                        <a:pt x="2243" y="4202"/>
                      </a:cubicBezTo>
                      <a:cubicBezTo>
                        <a:pt x="2243" y="4138"/>
                        <a:pt x="2215" y="4101"/>
                        <a:pt x="2188" y="4047"/>
                      </a:cubicBezTo>
                      <a:cubicBezTo>
                        <a:pt x="2152" y="4001"/>
                        <a:pt x="2097" y="3956"/>
                        <a:pt x="2097" y="3873"/>
                      </a:cubicBezTo>
                      <a:cubicBezTo>
                        <a:pt x="2097" y="3589"/>
                        <a:pt x="2097" y="3589"/>
                        <a:pt x="2097" y="3589"/>
                      </a:cubicBezTo>
                      <a:cubicBezTo>
                        <a:pt x="3250" y="3589"/>
                        <a:pt x="3250" y="3589"/>
                        <a:pt x="3250" y="3589"/>
                      </a:cubicBezTo>
                      <a:cubicBezTo>
                        <a:pt x="3278" y="3461"/>
                        <a:pt x="3278" y="3379"/>
                        <a:pt x="3269" y="3305"/>
                      </a:cubicBezTo>
                      <a:cubicBezTo>
                        <a:pt x="3305" y="3296"/>
                        <a:pt x="3333" y="3287"/>
                        <a:pt x="3369" y="3268"/>
                      </a:cubicBezTo>
                      <a:cubicBezTo>
                        <a:pt x="3507" y="3214"/>
                        <a:pt x="3653" y="3131"/>
                        <a:pt x="3800" y="3030"/>
                      </a:cubicBezTo>
                      <a:cubicBezTo>
                        <a:pt x="3946" y="3149"/>
                        <a:pt x="4120" y="3250"/>
                        <a:pt x="4322" y="3268"/>
                      </a:cubicBezTo>
                      <a:cubicBezTo>
                        <a:pt x="4514" y="3287"/>
                        <a:pt x="4678" y="3195"/>
                        <a:pt x="4798" y="3076"/>
                      </a:cubicBezTo>
                      <a:cubicBezTo>
                        <a:pt x="4917" y="2967"/>
                        <a:pt x="5000" y="2820"/>
                        <a:pt x="5063" y="2682"/>
                      </a:cubicBezTo>
                      <a:cubicBezTo>
                        <a:pt x="5191" y="2408"/>
                        <a:pt x="5256" y="2142"/>
                        <a:pt x="5256" y="2142"/>
                      </a:cubicBezTo>
                      <a:cubicBezTo>
                        <a:pt x="5283" y="2032"/>
                        <a:pt x="5210" y="1914"/>
                        <a:pt x="5100" y="1895"/>
                      </a:cubicBezTo>
                      <a:close/>
                      <a:moveTo>
                        <a:pt x="3836" y="2472"/>
                      </a:moveTo>
                      <a:lnTo>
                        <a:pt x="3836" y="2472"/>
                      </a:lnTo>
                      <a:cubicBezTo>
                        <a:pt x="3754" y="2344"/>
                        <a:pt x="3708" y="2197"/>
                        <a:pt x="3708" y="2078"/>
                      </a:cubicBezTo>
                      <a:cubicBezTo>
                        <a:pt x="3708" y="1978"/>
                        <a:pt x="3754" y="1831"/>
                        <a:pt x="3809" y="1730"/>
                      </a:cubicBezTo>
                      <a:cubicBezTo>
                        <a:pt x="3864" y="1630"/>
                        <a:pt x="3910" y="1593"/>
                        <a:pt x="3946" y="1593"/>
                      </a:cubicBezTo>
                      <a:cubicBezTo>
                        <a:pt x="4065" y="1593"/>
                        <a:pt x="4093" y="1630"/>
                        <a:pt x="4138" y="1721"/>
                      </a:cubicBezTo>
                      <a:cubicBezTo>
                        <a:pt x="4175" y="1813"/>
                        <a:pt x="4175" y="1969"/>
                        <a:pt x="4147" y="2078"/>
                      </a:cubicBezTo>
                      <a:cubicBezTo>
                        <a:pt x="4138" y="2133"/>
                        <a:pt x="4084" y="2243"/>
                        <a:pt x="3983" y="2353"/>
                      </a:cubicBezTo>
                      <a:cubicBezTo>
                        <a:pt x="3946" y="2390"/>
                        <a:pt x="3882" y="2426"/>
                        <a:pt x="3836" y="24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152366" tIns="76183" rIns="152366" bIns="76183" anchor="ctr"/>
                <a:lstStyle/>
                <a:p>
                  <a:endParaRPr lang="en-US" sz="105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4" name="ïŝḷiḑé">
                  <a:extLst>
                    <a:ext uri="{FF2B5EF4-FFF2-40B4-BE49-F238E27FC236}">
                      <a16:creationId xmlns:a16="http://schemas.microsoft.com/office/drawing/2014/main" xmlns="" id="{66890D68-4B0F-4968-A894-FA3D1EAB4DF8}"/>
                    </a:ext>
                  </a:extLst>
                </p:cNvPr>
                <p:cNvSpPr/>
                <p:nvPr/>
              </p:nvSpPr>
              <p:spPr bwMode="auto">
                <a:xfrm>
                  <a:off x="8520412" y="4110812"/>
                  <a:ext cx="996647" cy="586880"/>
                </a:xfrm>
                <a:custGeom>
                  <a:avLst/>
                  <a:gdLst>
                    <a:gd name="T0" fmla="*/ 3818 w 3902"/>
                    <a:gd name="T1" fmla="*/ 953 h 2299"/>
                    <a:gd name="T2" fmla="*/ 3818 w 3902"/>
                    <a:gd name="T3" fmla="*/ 953 h 2299"/>
                    <a:gd name="T4" fmla="*/ 3645 w 3902"/>
                    <a:gd name="T5" fmla="*/ 897 h 2299"/>
                    <a:gd name="T6" fmla="*/ 3489 w 3902"/>
                    <a:gd name="T7" fmla="*/ 962 h 2299"/>
                    <a:gd name="T8" fmla="*/ 3315 w 3902"/>
                    <a:gd name="T9" fmla="*/ 1044 h 2299"/>
                    <a:gd name="T10" fmla="*/ 2976 w 3902"/>
                    <a:gd name="T11" fmla="*/ 1044 h 2299"/>
                    <a:gd name="T12" fmla="*/ 2976 w 3902"/>
                    <a:gd name="T13" fmla="*/ 0 h 2299"/>
                    <a:gd name="T14" fmla="*/ 2298 w 3902"/>
                    <a:gd name="T15" fmla="*/ 0 h 2299"/>
                    <a:gd name="T16" fmla="*/ 2298 w 3902"/>
                    <a:gd name="T17" fmla="*/ 46 h 2299"/>
                    <a:gd name="T18" fmla="*/ 2353 w 3902"/>
                    <a:gd name="T19" fmla="*/ 129 h 2299"/>
                    <a:gd name="T20" fmla="*/ 2445 w 3902"/>
                    <a:gd name="T21" fmla="*/ 375 h 2299"/>
                    <a:gd name="T22" fmla="*/ 2353 w 3902"/>
                    <a:gd name="T23" fmla="*/ 659 h 2299"/>
                    <a:gd name="T24" fmla="*/ 2024 w 3902"/>
                    <a:gd name="T25" fmla="*/ 796 h 2299"/>
                    <a:gd name="T26" fmla="*/ 1704 w 3902"/>
                    <a:gd name="T27" fmla="*/ 659 h 2299"/>
                    <a:gd name="T28" fmla="*/ 1612 w 3902"/>
                    <a:gd name="T29" fmla="*/ 375 h 2299"/>
                    <a:gd name="T30" fmla="*/ 1713 w 3902"/>
                    <a:gd name="T31" fmla="*/ 119 h 2299"/>
                    <a:gd name="T32" fmla="*/ 1777 w 3902"/>
                    <a:gd name="T33" fmla="*/ 28 h 2299"/>
                    <a:gd name="T34" fmla="*/ 1777 w 3902"/>
                    <a:gd name="T35" fmla="*/ 0 h 2299"/>
                    <a:gd name="T36" fmla="*/ 0 w 3902"/>
                    <a:gd name="T37" fmla="*/ 0 h 2299"/>
                    <a:gd name="T38" fmla="*/ 0 w 3902"/>
                    <a:gd name="T39" fmla="*/ 879 h 2299"/>
                    <a:gd name="T40" fmla="*/ 92 w 3902"/>
                    <a:gd name="T41" fmla="*/ 879 h 2299"/>
                    <a:gd name="T42" fmla="*/ 175 w 3902"/>
                    <a:gd name="T43" fmla="*/ 833 h 2299"/>
                    <a:gd name="T44" fmla="*/ 421 w 3902"/>
                    <a:gd name="T45" fmla="*/ 741 h 2299"/>
                    <a:gd name="T46" fmla="*/ 706 w 3902"/>
                    <a:gd name="T47" fmla="*/ 824 h 2299"/>
                    <a:gd name="T48" fmla="*/ 843 w 3902"/>
                    <a:gd name="T49" fmla="*/ 1154 h 2299"/>
                    <a:gd name="T50" fmla="*/ 706 w 3902"/>
                    <a:gd name="T51" fmla="*/ 1474 h 2299"/>
                    <a:gd name="T52" fmla="*/ 421 w 3902"/>
                    <a:gd name="T53" fmla="*/ 1566 h 2299"/>
                    <a:gd name="T54" fmla="*/ 175 w 3902"/>
                    <a:gd name="T55" fmla="*/ 1465 h 2299"/>
                    <a:gd name="T56" fmla="*/ 74 w 3902"/>
                    <a:gd name="T57" fmla="*/ 1401 h 2299"/>
                    <a:gd name="T58" fmla="*/ 0 w 3902"/>
                    <a:gd name="T59" fmla="*/ 1401 h 2299"/>
                    <a:gd name="T60" fmla="*/ 0 w 3902"/>
                    <a:gd name="T61" fmla="*/ 2298 h 2299"/>
                    <a:gd name="T62" fmla="*/ 1237 w 3902"/>
                    <a:gd name="T63" fmla="*/ 2298 h 2299"/>
                    <a:gd name="T64" fmla="*/ 1237 w 3902"/>
                    <a:gd name="T65" fmla="*/ 2243 h 2299"/>
                    <a:gd name="T66" fmla="*/ 1173 w 3902"/>
                    <a:gd name="T67" fmla="*/ 2152 h 2299"/>
                    <a:gd name="T68" fmla="*/ 1072 w 3902"/>
                    <a:gd name="T69" fmla="*/ 1895 h 2299"/>
                    <a:gd name="T70" fmla="*/ 1164 w 3902"/>
                    <a:gd name="T71" fmla="*/ 1612 h 2299"/>
                    <a:gd name="T72" fmla="*/ 1484 w 3902"/>
                    <a:gd name="T73" fmla="*/ 1474 h 2299"/>
                    <a:gd name="T74" fmla="*/ 1813 w 3902"/>
                    <a:gd name="T75" fmla="*/ 1612 h 2299"/>
                    <a:gd name="T76" fmla="*/ 1896 w 3902"/>
                    <a:gd name="T77" fmla="*/ 1895 h 2299"/>
                    <a:gd name="T78" fmla="*/ 1804 w 3902"/>
                    <a:gd name="T79" fmla="*/ 2143 h 2299"/>
                    <a:gd name="T80" fmla="*/ 1749 w 3902"/>
                    <a:gd name="T81" fmla="*/ 2225 h 2299"/>
                    <a:gd name="T82" fmla="*/ 1749 w 3902"/>
                    <a:gd name="T83" fmla="*/ 2298 h 2299"/>
                    <a:gd name="T84" fmla="*/ 2976 w 3902"/>
                    <a:gd name="T85" fmla="*/ 2298 h 2299"/>
                    <a:gd name="T86" fmla="*/ 2976 w 3902"/>
                    <a:gd name="T87" fmla="*/ 1236 h 2299"/>
                    <a:gd name="T88" fmla="*/ 3306 w 3902"/>
                    <a:gd name="T89" fmla="*/ 1236 h 2299"/>
                    <a:gd name="T90" fmla="*/ 3306 w 3902"/>
                    <a:gd name="T91" fmla="*/ 1236 h 2299"/>
                    <a:gd name="T92" fmla="*/ 3489 w 3902"/>
                    <a:gd name="T93" fmla="*/ 1337 h 2299"/>
                    <a:gd name="T94" fmla="*/ 3645 w 3902"/>
                    <a:gd name="T95" fmla="*/ 1401 h 2299"/>
                    <a:gd name="T96" fmla="*/ 3818 w 3902"/>
                    <a:gd name="T97" fmla="*/ 1346 h 2299"/>
                    <a:gd name="T98" fmla="*/ 3892 w 3902"/>
                    <a:gd name="T99" fmla="*/ 1154 h 2299"/>
                    <a:gd name="T100" fmla="*/ 3818 w 3902"/>
                    <a:gd name="T101" fmla="*/ 953 h 2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902" h="2299">
                      <a:moveTo>
                        <a:pt x="3818" y="953"/>
                      </a:moveTo>
                      <a:lnTo>
                        <a:pt x="3818" y="953"/>
                      </a:lnTo>
                      <a:cubicBezTo>
                        <a:pt x="3773" y="916"/>
                        <a:pt x="3709" y="897"/>
                        <a:pt x="3645" y="897"/>
                      </a:cubicBezTo>
                      <a:cubicBezTo>
                        <a:pt x="3581" y="897"/>
                        <a:pt x="3535" y="925"/>
                        <a:pt x="3489" y="962"/>
                      </a:cubicBezTo>
                      <a:cubicBezTo>
                        <a:pt x="3443" y="998"/>
                        <a:pt x="3388" y="1044"/>
                        <a:pt x="3315" y="1044"/>
                      </a:cubicBezTo>
                      <a:cubicBezTo>
                        <a:pt x="2976" y="1044"/>
                        <a:pt x="2976" y="1044"/>
                        <a:pt x="2976" y="1044"/>
                      </a:cubicBezTo>
                      <a:cubicBezTo>
                        <a:pt x="2976" y="0"/>
                        <a:pt x="2976" y="0"/>
                        <a:pt x="2976" y="0"/>
                      </a:cubicBezTo>
                      <a:cubicBezTo>
                        <a:pt x="2298" y="0"/>
                        <a:pt x="2298" y="0"/>
                        <a:pt x="2298" y="0"/>
                      </a:cubicBezTo>
                      <a:cubicBezTo>
                        <a:pt x="2298" y="46"/>
                        <a:pt x="2298" y="46"/>
                        <a:pt x="2298" y="46"/>
                      </a:cubicBezTo>
                      <a:cubicBezTo>
                        <a:pt x="2298" y="55"/>
                        <a:pt x="2298" y="64"/>
                        <a:pt x="2353" y="129"/>
                      </a:cubicBezTo>
                      <a:cubicBezTo>
                        <a:pt x="2390" y="183"/>
                        <a:pt x="2445" y="265"/>
                        <a:pt x="2445" y="375"/>
                      </a:cubicBezTo>
                      <a:cubicBezTo>
                        <a:pt x="2445" y="467"/>
                        <a:pt x="2427" y="568"/>
                        <a:pt x="2353" y="659"/>
                      </a:cubicBezTo>
                      <a:cubicBezTo>
                        <a:pt x="2289" y="732"/>
                        <a:pt x="2162" y="796"/>
                        <a:pt x="2024" y="796"/>
                      </a:cubicBezTo>
                      <a:cubicBezTo>
                        <a:pt x="1887" y="787"/>
                        <a:pt x="1768" y="732"/>
                        <a:pt x="1704" y="659"/>
                      </a:cubicBezTo>
                      <a:cubicBezTo>
                        <a:pt x="1631" y="568"/>
                        <a:pt x="1612" y="467"/>
                        <a:pt x="1612" y="375"/>
                      </a:cubicBezTo>
                      <a:cubicBezTo>
                        <a:pt x="1612" y="265"/>
                        <a:pt x="1677" y="174"/>
                        <a:pt x="1713" y="119"/>
                      </a:cubicBezTo>
                      <a:cubicBezTo>
                        <a:pt x="1768" y="55"/>
                        <a:pt x="1777" y="46"/>
                        <a:pt x="1777" y="28"/>
                      </a:cubicBezTo>
                      <a:cubicBezTo>
                        <a:pt x="1777" y="0"/>
                        <a:pt x="1777" y="0"/>
                        <a:pt x="177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79"/>
                        <a:pt x="0" y="879"/>
                        <a:pt x="0" y="879"/>
                      </a:cubicBezTo>
                      <a:cubicBezTo>
                        <a:pt x="92" y="879"/>
                        <a:pt x="92" y="879"/>
                        <a:pt x="92" y="879"/>
                      </a:cubicBezTo>
                      <a:cubicBezTo>
                        <a:pt x="111" y="879"/>
                        <a:pt x="111" y="879"/>
                        <a:pt x="175" y="833"/>
                      </a:cubicBezTo>
                      <a:cubicBezTo>
                        <a:pt x="230" y="787"/>
                        <a:pt x="321" y="741"/>
                        <a:pt x="421" y="741"/>
                      </a:cubicBezTo>
                      <a:cubicBezTo>
                        <a:pt x="522" y="741"/>
                        <a:pt x="623" y="760"/>
                        <a:pt x="706" y="824"/>
                      </a:cubicBezTo>
                      <a:cubicBezTo>
                        <a:pt x="788" y="888"/>
                        <a:pt x="843" y="1017"/>
                        <a:pt x="843" y="1154"/>
                      </a:cubicBezTo>
                      <a:cubicBezTo>
                        <a:pt x="843" y="1291"/>
                        <a:pt x="788" y="1410"/>
                        <a:pt x="706" y="1474"/>
                      </a:cubicBezTo>
                      <a:cubicBezTo>
                        <a:pt x="623" y="1548"/>
                        <a:pt x="522" y="1566"/>
                        <a:pt x="421" y="1566"/>
                      </a:cubicBezTo>
                      <a:cubicBezTo>
                        <a:pt x="312" y="1566"/>
                        <a:pt x="230" y="1511"/>
                        <a:pt x="175" y="1465"/>
                      </a:cubicBezTo>
                      <a:cubicBezTo>
                        <a:pt x="111" y="1410"/>
                        <a:pt x="92" y="1401"/>
                        <a:pt x="74" y="1401"/>
                      </a:cubicBezTo>
                      <a:cubicBezTo>
                        <a:pt x="0" y="1401"/>
                        <a:pt x="0" y="1401"/>
                        <a:pt x="0" y="1401"/>
                      </a:cubicBezTo>
                      <a:cubicBezTo>
                        <a:pt x="0" y="2298"/>
                        <a:pt x="0" y="2298"/>
                        <a:pt x="0" y="2298"/>
                      </a:cubicBezTo>
                      <a:cubicBezTo>
                        <a:pt x="1237" y="2298"/>
                        <a:pt x="1237" y="2298"/>
                        <a:pt x="1237" y="2298"/>
                      </a:cubicBezTo>
                      <a:cubicBezTo>
                        <a:pt x="1237" y="2243"/>
                        <a:pt x="1237" y="2243"/>
                        <a:pt x="1237" y="2243"/>
                      </a:cubicBezTo>
                      <a:cubicBezTo>
                        <a:pt x="1237" y="2225"/>
                        <a:pt x="1228" y="2215"/>
                        <a:pt x="1173" y="2152"/>
                      </a:cubicBezTo>
                      <a:cubicBezTo>
                        <a:pt x="1127" y="2097"/>
                        <a:pt x="1072" y="2005"/>
                        <a:pt x="1072" y="1895"/>
                      </a:cubicBezTo>
                      <a:cubicBezTo>
                        <a:pt x="1072" y="1804"/>
                        <a:pt x="1090" y="1703"/>
                        <a:pt x="1164" y="1612"/>
                      </a:cubicBezTo>
                      <a:cubicBezTo>
                        <a:pt x="1228" y="1539"/>
                        <a:pt x="1346" y="1484"/>
                        <a:pt x="1484" y="1474"/>
                      </a:cubicBezTo>
                      <a:cubicBezTo>
                        <a:pt x="1621" y="1474"/>
                        <a:pt x="1749" y="1539"/>
                        <a:pt x="1813" y="1612"/>
                      </a:cubicBezTo>
                      <a:cubicBezTo>
                        <a:pt x="1877" y="1703"/>
                        <a:pt x="1896" y="1804"/>
                        <a:pt x="1896" y="1895"/>
                      </a:cubicBezTo>
                      <a:cubicBezTo>
                        <a:pt x="1896" y="2005"/>
                        <a:pt x="1850" y="2088"/>
                        <a:pt x="1804" y="2143"/>
                      </a:cubicBezTo>
                      <a:cubicBezTo>
                        <a:pt x="1759" y="2206"/>
                        <a:pt x="1749" y="2215"/>
                        <a:pt x="1749" y="2225"/>
                      </a:cubicBezTo>
                      <a:cubicBezTo>
                        <a:pt x="1749" y="2298"/>
                        <a:pt x="1749" y="2298"/>
                        <a:pt x="1749" y="2298"/>
                      </a:cubicBezTo>
                      <a:cubicBezTo>
                        <a:pt x="2976" y="2298"/>
                        <a:pt x="2976" y="2298"/>
                        <a:pt x="2976" y="2298"/>
                      </a:cubicBezTo>
                      <a:cubicBezTo>
                        <a:pt x="2976" y="1236"/>
                        <a:pt x="2976" y="1236"/>
                        <a:pt x="2976" y="1236"/>
                      </a:cubicBezTo>
                      <a:cubicBezTo>
                        <a:pt x="3306" y="1236"/>
                        <a:pt x="3306" y="1236"/>
                        <a:pt x="3306" y="1236"/>
                      </a:cubicBezTo>
                      <a:lnTo>
                        <a:pt x="3306" y="1236"/>
                      </a:lnTo>
                      <a:cubicBezTo>
                        <a:pt x="3388" y="1245"/>
                        <a:pt x="3443" y="1300"/>
                        <a:pt x="3489" y="1337"/>
                      </a:cubicBezTo>
                      <a:cubicBezTo>
                        <a:pt x="3535" y="1373"/>
                        <a:pt x="3581" y="1401"/>
                        <a:pt x="3645" y="1401"/>
                      </a:cubicBezTo>
                      <a:cubicBezTo>
                        <a:pt x="3709" y="1401"/>
                        <a:pt x="3773" y="1383"/>
                        <a:pt x="3818" y="1346"/>
                      </a:cubicBezTo>
                      <a:cubicBezTo>
                        <a:pt x="3865" y="1309"/>
                        <a:pt x="3892" y="1254"/>
                        <a:pt x="3892" y="1154"/>
                      </a:cubicBezTo>
                      <a:cubicBezTo>
                        <a:pt x="3901" y="1044"/>
                        <a:pt x="3865" y="989"/>
                        <a:pt x="3818" y="95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152366" tIns="76183" rIns="152366" bIns="76183" anchor="ctr"/>
                <a:lstStyle/>
                <a:p>
                  <a:endParaRPr lang="en-US" sz="105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5" name="îṣlîḍè">
                  <a:extLst>
                    <a:ext uri="{FF2B5EF4-FFF2-40B4-BE49-F238E27FC236}">
                      <a16:creationId xmlns:a16="http://schemas.microsoft.com/office/drawing/2014/main" xmlns="" id="{3AF8285E-DB26-4528-A32A-BA250B731431}"/>
                    </a:ext>
                  </a:extLst>
                </p:cNvPr>
                <p:cNvSpPr/>
                <p:nvPr/>
              </p:nvSpPr>
              <p:spPr bwMode="auto">
                <a:xfrm>
                  <a:off x="9340252" y="4110812"/>
                  <a:ext cx="760154" cy="586880"/>
                </a:xfrm>
                <a:custGeom>
                  <a:avLst/>
                  <a:gdLst>
                    <a:gd name="T0" fmla="*/ 2299 w 2977"/>
                    <a:gd name="T1" fmla="*/ 46 h 2299"/>
                    <a:gd name="T2" fmla="*/ 2299 w 2977"/>
                    <a:gd name="T3" fmla="*/ 46 h 2299"/>
                    <a:gd name="T4" fmla="*/ 2354 w 2977"/>
                    <a:gd name="T5" fmla="*/ 129 h 2299"/>
                    <a:gd name="T6" fmla="*/ 2445 w 2977"/>
                    <a:gd name="T7" fmla="*/ 375 h 2299"/>
                    <a:gd name="T8" fmla="*/ 2354 w 2977"/>
                    <a:gd name="T9" fmla="*/ 659 h 2299"/>
                    <a:gd name="T10" fmla="*/ 2024 w 2977"/>
                    <a:gd name="T11" fmla="*/ 796 h 2299"/>
                    <a:gd name="T12" fmla="*/ 1703 w 2977"/>
                    <a:gd name="T13" fmla="*/ 659 h 2299"/>
                    <a:gd name="T14" fmla="*/ 1621 w 2977"/>
                    <a:gd name="T15" fmla="*/ 375 h 2299"/>
                    <a:gd name="T16" fmla="*/ 1722 w 2977"/>
                    <a:gd name="T17" fmla="*/ 119 h 2299"/>
                    <a:gd name="T18" fmla="*/ 1786 w 2977"/>
                    <a:gd name="T19" fmla="*/ 28 h 2299"/>
                    <a:gd name="T20" fmla="*/ 1786 w 2977"/>
                    <a:gd name="T21" fmla="*/ 0 h 2299"/>
                    <a:gd name="T22" fmla="*/ 0 w 2977"/>
                    <a:gd name="T23" fmla="*/ 0 h 2299"/>
                    <a:gd name="T24" fmla="*/ 0 w 2977"/>
                    <a:gd name="T25" fmla="*/ 879 h 2299"/>
                    <a:gd name="T26" fmla="*/ 101 w 2977"/>
                    <a:gd name="T27" fmla="*/ 879 h 2299"/>
                    <a:gd name="T28" fmla="*/ 183 w 2977"/>
                    <a:gd name="T29" fmla="*/ 833 h 2299"/>
                    <a:gd name="T30" fmla="*/ 422 w 2977"/>
                    <a:gd name="T31" fmla="*/ 741 h 2299"/>
                    <a:gd name="T32" fmla="*/ 705 w 2977"/>
                    <a:gd name="T33" fmla="*/ 824 h 2299"/>
                    <a:gd name="T34" fmla="*/ 843 w 2977"/>
                    <a:gd name="T35" fmla="*/ 1154 h 2299"/>
                    <a:gd name="T36" fmla="*/ 705 w 2977"/>
                    <a:gd name="T37" fmla="*/ 1474 h 2299"/>
                    <a:gd name="T38" fmla="*/ 422 w 2977"/>
                    <a:gd name="T39" fmla="*/ 1566 h 2299"/>
                    <a:gd name="T40" fmla="*/ 174 w 2977"/>
                    <a:gd name="T41" fmla="*/ 1465 h 2299"/>
                    <a:gd name="T42" fmla="*/ 82 w 2977"/>
                    <a:gd name="T43" fmla="*/ 1401 h 2299"/>
                    <a:gd name="T44" fmla="*/ 0 w 2977"/>
                    <a:gd name="T45" fmla="*/ 1401 h 2299"/>
                    <a:gd name="T46" fmla="*/ 0 w 2977"/>
                    <a:gd name="T47" fmla="*/ 2298 h 2299"/>
                    <a:gd name="T48" fmla="*/ 1237 w 2977"/>
                    <a:gd name="T49" fmla="*/ 2298 h 2299"/>
                    <a:gd name="T50" fmla="*/ 1237 w 2977"/>
                    <a:gd name="T51" fmla="*/ 2243 h 2299"/>
                    <a:gd name="T52" fmla="*/ 1172 w 2977"/>
                    <a:gd name="T53" fmla="*/ 2152 h 2299"/>
                    <a:gd name="T54" fmla="*/ 1071 w 2977"/>
                    <a:gd name="T55" fmla="*/ 1895 h 2299"/>
                    <a:gd name="T56" fmla="*/ 1163 w 2977"/>
                    <a:gd name="T57" fmla="*/ 1612 h 2299"/>
                    <a:gd name="T58" fmla="*/ 1484 w 2977"/>
                    <a:gd name="T59" fmla="*/ 1474 h 2299"/>
                    <a:gd name="T60" fmla="*/ 1813 w 2977"/>
                    <a:gd name="T61" fmla="*/ 1612 h 2299"/>
                    <a:gd name="T62" fmla="*/ 1896 w 2977"/>
                    <a:gd name="T63" fmla="*/ 1895 h 2299"/>
                    <a:gd name="T64" fmla="*/ 1804 w 2977"/>
                    <a:gd name="T65" fmla="*/ 2143 h 2299"/>
                    <a:gd name="T66" fmla="*/ 1759 w 2977"/>
                    <a:gd name="T67" fmla="*/ 2225 h 2299"/>
                    <a:gd name="T68" fmla="*/ 1759 w 2977"/>
                    <a:gd name="T69" fmla="*/ 2298 h 2299"/>
                    <a:gd name="T70" fmla="*/ 2976 w 2977"/>
                    <a:gd name="T71" fmla="*/ 2298 h 2299"/>
                    <a:gd name="T72" fmla="*/ 2976 w 2977"/>
                    <a:gd name="T73" fmla="*/ 0 h 2299"/>
                    <a:gd name="T74" fmla="*/ 2299 w 2977"/>
                    <a:gd name="T75" fmla="*/ 0 h 2299"/>
                    <a:gd name="T76" fmla="*/ 2299 w 2977"/>
                    <a:gd name="T77" fmla="*/ 46 h 2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977" h="2299">
                      <a:moveTo>
                        <a:pt x="2299" y="46"/>
                      </a:moveTo>
                      <a:lnTo>
                        <a:pt x="2299" y="46"/>
                      </a:lnTo>
                      <a:cubicBezTo>
                        <a:pt x="2299" y="55"/>
                        <a:pt x="2308" y="64"/>
                        <a:pt x="2354" y="129"/>
                      </a:cubicBezTo>
                      <a:cubicBezTo>
                        <a:pt x="2391" y="183"/>
                        <a:pt x="2445" y="265"/>
                        <a:pt x="2445" y="375"/>
                      </a:cubicBezTo>
                      <a:cubicBezTo>
                        <a:pt x="2445" y="467"/>
                        <a:pt x="2427" y="568"/>
                        <a:pt x="2354" y="659"/>
                      </a:cubicBezTo>
                      <a:cubicBezTo>
                        <a:pt x="2290" y="732"/>
                        <a:pt x="2161" y="796"/>
                        <a:pt x="2024" y="796"/>
                      </a:cubicBezTo>
                      <a:cubicBezTo>
                        <a:pt x="1887" y="787"/>
                        <a:pt x="1768" y="732"/>
                        <a:pt x="1703" y="659"/>
                      </a:cubicBezTo>
                      <a:cubicBezTo>
                        <a:pt x="1639" y="568"/>
                        <a:pt x="1621" y="467"/>
                        <a:pt x="1621" y="375"/>
                      </a:cubicBezTo>
                      <a:cubicBezTo>
                        <a:pt x="1621" y="265"/>
                        <a:pt x="1676" y="174"/>
                        <a:pt x="1722" y="119"/>
                      </a:cubicBezTo>
                      <a:cubicBezTo>
                        <a:pt x="1768" y="55"/>
                        <a:pt x="1786" y="46"/>
                        <a:pt x="1786" y="28"/>
                      </a:cubicBezTo>
                      <a:cubicBezTo>
                        <a:pt x="1786" y="0"/>
                        <a:pt x="1786" y="0"/>
                        <a:pt x="178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79"/>
                        <a:pt x="0" y="879"/>
                        <a:pt x="0" y="879"/>
                      </a:cubicBezTo>
                      <a:cubicBezTo>
                        <a:pt x="101" y="879"/>
                        <a:pt x="101" y="879"/>
                        <a:pt x="101" y="879"/>
                      </a:cubicBezTo>
                      <a:cubicBezTo>
                        <a:pt x="110" y="879"/>
                        <a:pt x="119" y="879"/>
                        <a:pt x="183" y="833"/>
                      </a:cubicBezTo>
                      <a:cubicBezTo>
                        <a:pt x="238" y="787"/>
                        <a:pt x="321" y="741"/>
                        <a:pt x="422" y="741"/>
                      </a:cubicBezTo>
                      <a:cubicBezTo>
                        <a:pt x="522" y="741"/>
                        <a:pt x="623" y="760"/>
                        <a:pt x="705" y="824"/>
                      </a:cubicBezTo>
                      <a:cubicBezTo>
                        <a:pt x="788" y="888"/>
                        <a:pt x="843" y="1017"/>
                        <a:pt x="843" y="1154"/>
                      </a:cubicBezTo>
                      <a:cubicBezTo>
                        <a:pt x="843" y="1291"/>
                        <a:pt x="788" y="1410"/>
                        <a:pt x="705" y="1474"/>
                      </a:cubicBezTo>
                      <a:cubicBezTo>
                        <a:pt x="623" y="1548"/>
                        <a:pt x="522" y="1566"/>
                        <a:pt x="422" y="1566"/>
                      </a:cubicBezTo>
                      <a:cubicBezTo>
                        <a:pt x="312" y="1566"/>
                        <a:pt x="229" y="1511"/>
                        <a:pt x="174" y="1465"/>
                      </a:cubicBezTo>
                      <a:cubicBezTo>
                        <a:pt x="110" y="1410"/>
                        <a:pt x="92" y="1401"/>
                        <a:pt x="82" y="1401"/>
                      </a:cubicBezTo>
                      <a:cubicBezTo>
                        <a:pt x="0" y="1401"/>
                        <a:pt x="0" y="1401"/>
                        <a:pt x="0" y="1401"/>
                      </a:cubicBezTo>
                      <a:cubicBezTo>
                        <a:pt x="0" y="2298"/>
                        <a:pt x="0" y="2298"/>
                        <a:pt x="0" y="2298"/>
                      </a:cubicBezTo>
                      <a:cubicBezTo>
                        <a:pt x="1237" y="2298"/>
                        <a:pt x="1237" y="2298"/>
                        <a:pt x="1237" y="2298"/>
                      </a:cubicBezTo>
                      <a:cubicBezTo>
                        <a:pt x="1237" y="2243"/>
                        <a:pt x="1237" y="2243"/>
                        <a:pt x="1237" y="2243"/>
                      </a:cubicBezTo>
                      <a:cubicBezTo>
                        <a:pt x="1237" y="2225"/>
                        <a:pt x="1227" y="2215"/>
                        <a:pt x="1172" y="2152"/>
                      </a:cubicBezTo>
                      <a:cubicBezTo>
                        <a:pt x="1136" y="2097"/>
                        <a:pt x="1071" y="2005"/>
                        <a:pt x="1071" y="1895"/>
                      </a:cubicBezTo>
                      <a:cubicBezTo>
                        <a:pt x="1071" y="1804"/>
                        <a:pt x="1090" y="1703"/>
                        <a:pt x="1163" y="1612"/>
                      </a:cubicBezTo>
                      <a:cubicBezTo>
                        <a:pt x="1227" y="1539"/>
                        <a:pt x="1347" y="1484"/>
                        <a:pt x="1484" y="1474"/>
                      </a:cubicBezTo>
                      <a:cubicBezTo>
                        <a:pt x="1621" y="1474"/>
                        <a:pt x="1750" y="1539"/>
                        <a:pt x="1813" y="1612"/>
                      </a:cubicBezTo>
                      <a:cubicBezTo>
                        <a:pt x="1878" y="1703"/>
                        <a:pt x="1896" y="1804"/>
                        <a:pt x="1896" y="1895"/>
                      </a:cubicBezTo>
                      <a:cubicBezTo>
                        <a:pt x="1896" y="2005"/>
                        <a:pt x="1850" y="2088"/>
                        <a:pt x="1804" y="2143"/>
                      </a:cubicBezTo>
                      <a:cubicBezTo>
                        <a:pt x="1759" y="2206"/>
                        <a:pt x="1759" y="2215"/>
                        <a:pt x="1759" y="2225"/>
                      </a:cubicBezTo>
                      <a:cubicBezTo>
                        <a:pt x="1759" y="2298"/>
                        <a:pt x="1759" y="2298"/>
                        <a:pt x="1759" y="2298"/>
                      </a:cubicBezTo>
                      <a:cubicBezTo>
                        <a:pt x="2976" y="2298"/>
                        <a:pt x="2976" y="2298"/>
                        <a:pt x="2976" y="2298"/>
                      </a:cubicBezTo>
                      <a:cubicBezTo>
                        <a:pt x="2976" y="0"/>
                        <a:pt x="2976" y="0"/>
                        <a:pt x="2976" y="0"/>
                      </a:cubicBezTo>
                      <a:cubicBezTo>
                        <a:pt x="2299" y="0"/>
                        <a:pt x="2299" y="0"/>
                        <a:pt x="2299" y="0"/>
                      </a:cubicBezTo>
                      <a:lnTo>
                        <a:pt x="2299" y="4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152366" tIns="76183" rIns="152366" bIns="76183" anchor="ctr"/>
                <a:lstStyle/>
                <a:p>
                  <a:endParaRPr lang="en-US" sz="105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6" name="iṧľîḋé">
                  <a:extLst>
                    <a:ext uri="{FF2B5EF4-FFF2-40B4-BE49-F238E27FC236}">
                      <a16:creationId xmlns:a16="http://schemas.microsoft.com/office/drawing/2014/main" xmlns="" id="{542F34D9-7381-436D-8462-D28569C30E2F}"/>
                    </a:ext>
                  </a:extLst>
                </p:cNvPr>
                <p:cNvSpPr/>
                <p:nvPr/>
              </p:nvSpPr>
              <p:spPr bwMode="auto">
                <a:xfrm>
                  <a:off x="10162345" y="4110812"/>
                  <a:ext cx="825471" cy="812169"/>
                </a:xfrm>
                <a:custGeom>
                  <a:avLst/>
                  <a:gdLst>
                    <a:gd name="T0" fmla="*/ 2297 w 3232"/>
                    <a:gd name="T1" fmla="*/ 46 h 3178"/>
                    <a:gd name="T2" fmla="*/ 2297 w 3232"/>
                    <a:gd name="T3" fmla="*/ 46 h 3178"/>
                    <a:gd name="T4" fmla="*/ 2352 w 3232"/>
                    <a:gd name="T5" fmla="*/ 129 h 3178"/>
                    <a:gd name="T6" fmla="*/ 2444 w 3232"/>
                    <a:gd name="T7" fmla="*/ 375 h 3178"/>
                    <a:gd name="T8" fmla="*/ 2352 w 3232"/>
                    <a:gd name="T9" fmla="*/ 659 h 3178"/>
                    <a:gd name="T10" fmla="*/ 2032 w 3232"/>
                    <a:gd name="T11" fmla="*/ 796 h 3178"/>
                    <a:gd name="T12" fmla="*/ 1702 w 3232"/>
                    <a:gd name="T13" fmla="*/ 659 h 3178"/>
                    <a:gd name="T14" fmla="*/ 1620 w 3232"/>
                    <a:gd name="T15" fmla="*/ 375 h 3178"/>
                    <a:gd name="T16" fmla="*/ 1720 w 3232"/>
                    <a:gd name="T17" fmla="*/ 119 h 3178"/>
                    <a:gd name="T18" fmla="*/ 1784 w 3232"/>
                    <a:gd name="T19" fmla="*/ 28 h 3178"/>
                    <a:gd name="T20" fmla="*/ 1784 w 3232"/>
                    <a:gd name="T21" fmla="*/ 0 h 3178"/>
                    <a:gd name="T22" fmla="*/ 0 w 3232"/>
                    <a:gd name="T23" fmla="*/ 0 h 3178"/>
                    <a:gd name="T24" fmla="*/ 0 w 3232"/>
                    <a:gd name="T25" fmla="*/ 2298 h 3178"/>
                    <a:gd name="T26" fmla="*/ 328 w 3232"/>
                    <a:gd name="T27" fmla="*/ 2298 h 3178"/>
                    <a:gd name="T28" fmla="*/ 328 w 3232"/>
                    <a:gd name="T29" fmla="*/ 2582 h 3178"/>
                    <a:gd name="T30" fmla="*/ 328 w 3232"/>
                    <a:gd name="T31" fmla="*/ 2591 h 3178"/>
                    <a:gd name="T32" fmla="*/ 228 w 3232"/>
                    <a:gd name="T33" fmla="*/ 2765 h 3178"/>
                    <a:gd name="T34" fmla="*/ 164 w 3232"/>
                    <a:gd name="T35" fmla="*/ 2921 h 3178"/>
                    <a:gd name="T36" fmla="*/ 210 w 3232"/>
                    <a:gd name="T37" fmla="*/ 3095 h 3178"/>
                    <a:gd name="T38" fmla="*/ 411 w 3232"/>
                    <a:gd name="T39" fmla="*/ 3177 h 3178"/>
                    <a:gd name="T40" fmla="*/ 604 w 3232"/>
                    <a:gd name="T41" fmla="*/ 3104 h 3178"/>
                    <a:gd name="T42" fmla="*/ 659 w 3232"/>
                    <a:gd name="T43" fmla="*/ 2921 h 3178"/>
                    <a:gd name="T44" fmla="*/ 595 w 3232"/>
                    <a:gd name="T45" fmla="*/ 2774 h 3178"/>
                    <a:gd name="T46" fmla="*/ 512 w 3232"/>
                    <a:gd name="T47" fmla="*/ 2591 h 3178"/>
                    <a:gd name="T48" fmla="*/ 512 w 3232"/>
                    <a:gd name="T49" fmla="*/ 2298 h 3178"/>
                    <a:gd name="T50" fmla="*/ 1556 w 3232"/>
                    <a:gd name="T51" fmla="*/ 2298 h 3178"/>
                    <a:gd name="T52" fmla="*/ 3085 w 3232"/>
                    <a:gd name="T53" fmla="*/ 467 h 3178"/>
                    <a:gd name="T54" fmla="*/ 3231 w 3232"/>
                    <a:gd name="T55" fmla="*/ 0 h 3178"/>
                    <a:gd name="T56" fmla="*/ 2297 w 3232"/>
                    <a:gd name="T57" fmla="*/ 0 h 3178"/>
                    <a:gd name="T58" fmla="*/ 2297 w 3232"/>
                    <a:gd name="T59" fmla="*/ 46 h 3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232" h="3178">
                      <a:moveTo>
                        <a:pt x="2297" y="46"/>
                      </a:moveTo>
                      <a:lnTo>
                        <a:pt x="2297" y="46"/>
                      </a:lnTo>
                      <a:cubicBezTo>
                        <a:pt x="2297" y="55"/>
                        <a:pt x="2306" y="64"/>
                        <a:pt x="2352" y="129"/>
                      </a:cubicBezTo>
                      <a:cubicBezTo>
                        <a:pt x="2389" y="183"/>
                        <a:pt x="2444" y="265"/>
                        <a:pt x="2444" y="375"/>
                      </a:cubicBezTo>
                      <a:cubicBezTo>
                        <a:pt x="2444" y="467"/>
                        <a:pt x="2426" y="568"/>
                        <a:pt x="2352" y="659"/>
                      </a:cubicBezTo>
                      <a:cubicBezTo>
                        <a:pt x="2288" y="732"/>
                        <a:pt x="2169" y="796"/>
                        <a:pt x="2032" y="796"/>
                      </a:cubicBezTo>
                      <a:cubicBezTo>
                        <a:pt x="1894" y="787"/>
                        <a:pt x="1775" y="732"/>
                        <a:pt x="1702" y="659"/>
                      </a:cubicBezTo>
                      <a:cubicBezTo>
                        <a:pt x="1639" y="568"/>
                        <a:pt x="1620" y="467"/>
                        <a:pt x="1620" y="375"/>
                      </a:cubicBezTo>
                      <a:cubicBezTo>
                        <a:pt x="1620" y="265"/>
                        <a:pt x="1675" y="174"/>
                        <a:pt x="1720" y="119"/>
                      </a:cubicBezTo>
                      <a:cubicBezTo>
                        <a:pt x="1766" y="55"/>
                        <a:pt x="1784" y="46"/>
                        <a:pt x="1784" y="28"/>
                      </a:cubicBezTo>
                      <a:cubicBezTo>
                        <a:pt x="1784" y="0"/>
                        <a:pt x="1784" y="0"/>
                        <a:pt x="178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298"/>
                        <a:pt x="0" y="2298"/>
                        <a:pt x="0" y="2298"/>
                      </a:cubicBezTo>
                      <a:cubicBezTo>
                        <a:pt x="328" y="2298"/>
                        <a:pt x="328" y="2298"/>
                        <a:pt x="328" y="2298"/>
                      </a:cubicBezTo>
                      <a:cubicBezTo>
                        <a:pt x="328" y="2582"/>
                        <a:pt x="328" y="2582"/>
                        <a:pt x="328" y="2582"/>
                      </a:cubicBezTo>
                      <a:lnTo>
                        <a:pt x="328" y="2591"/>
                      </a:lnTo>
                      <a:cubicBezTo>
                        <a:pt x="319" y="2673"/>
                        <a:pt x="265" y="2719"/>
                        <a:pt x="228" y="2765"/>
                      </a:cubicBezTo>
                      <a:cubicBezTo>
                        <a:pt x="192" y="2820"/>
                        <a:pt x="164" y="2857"/>
                        <a:pt x="164" y="2921"/>
                      </a:cubicBezTo>
                      <a:cubicBezTo>
                        <a:pt x="164" y="2994"/>
                        <a:pt x="173" y="3059"/>
                        <a:pt x="210" y="3095"/>
                      </a:cubicBezTo>
                      <a:cubicBezTo>
                        <a:pt x="246" y="3140"/>
                        <a:pt x="301" y="3177"/>
                        <a:pt x="411" y="3177"/>
                      </a:cubicBezTo>
                      <a:cubicBezTo>
                        <a:pt x="512" y="3177"/>
                        <a:pt x="567" y="3150"/>
                        <a:pt x="604" y="3104"/>
                      </a:cubicBezTo>
                      <a:cubicBezTo>
                        <a:pt x="641" y="3059"/>
                        <a:pt x="659" y="2985"/>
                        <a:pt x="659" y="2921"/>
                      </a:cubicBezTo>
                      <a:cubicBezTo>
                        <a:pt x="659" y="2866"/>
                        <a:pt x="632" y="2820"/>
                        <a:pt x="595" y="2774"/>
                      </a:cubicBezTo>
                      <a:cubicBezTo>
                        <a:pt x="567" y="2719"/>
                        <a:pt x="512" y="2673"/>
                        <a:pt x="512" y="2591"/>
                      </a:cubicBezTo>
                      <a:cubicBezTo>
                        <a:pt x="512" y="2298"/>
                        <a:pt x="512" y="2298"/>
                        <a:pt x="512" y="2298"/>
                      </a:cubicBezTo>
                      <a:cubicBezTo>
                        <a:pt x="1556" y="2298"/>
                        <a:pt x="1556" y="2298"/>
                        <a:pt x="1556" y="2298"/>
                      </a:cubicBezTo>
                      <a:cubicBezTo>
                        <a:pt x="2260" y="1831"/>
                        <a:pt x="2801" y="1218"/>
                        <a:pt x="3085" y="467"/>
                      </a:cubicBezTo>
                      <a:cubicBezTo>
                        <a:pt x="3149" y="274"/>
                        <a:pt x="3195" y="129"/>
                        <a:pt x="3231" y="0"/>
                      </a:cubicBezTo>
                      <a:cubicBezTo>
                        <a:pt x="2297" y="0"/>
                        <a:pt x="2297" y="0"/>
                        <a:pt x="2297" y="0"/>
                      </a:cubicBezTo>
                      <a:lnTo>
                        <a:pt x="2297" y="4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152366" tIns="76183" rIns="152366" bIns="76183" anchor="ctr"/>
                <a:lstStyle/>
                <a:p>
                  <a:endParaRPr lang="en-US" sz="105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7" name="îSḻïḑè">
                  <a:extLst>
                    <a:ext uri="{FF2B5EF4-FFF2-40B4-BE49-F238E27FC236}">
                      <a16:creationId xmlns:a16="http://schemas.microsoft.com/office/drawing/2014/main" xmlns="" id="{D43DCB04-9C0C-44CA-8117-5F19CA655EF7}"/>
                    </a:ext>
                  </a:extLst>
                </p:cNvPr>
                <p:cNvSpPr/>
                <p:nvPr/>
              </p:nvSpPr>
              <p:spPr bwMode="auto">
                <a:xfrm>
                  <a:off x="8540683" y="4529851"/>
                  <a:ext cx="970745" cy="809916"/>
                </a:xfrm>
                <a:custGeom>
                  <a:avLst/>
                  <a:gdLst>
                    <a:gd name="T0" fmla="*/ 1502 w 3801"/>
                    <a:gd name="T1" fmla="*/ 586 h 3169"/>
                    <a:gd name="T2" fmla="*/ 1502 w 3801"/>
                    <a:gd name="T3" fmla="*/ 586 h 3169"/>
                    <a:gd name="T4" fmla="*/ 1594 w 3801"/>
                    <a:gd name="T5" fmla="*/ 413 h 3169"/>
                    <a:gd name="T6" fmla="*/ 1648 w 3801"/>
                    <a:gd name="T7" fmla="*/ 256 h 3169"/>
                    <a:gd name="T8" fmla="*/ 1603 w 3801"/>
                    <a:gd name="T9" fmla="*/ 82 h 3169"/>
                    <a:gd name="T10" fmla="*/ 1401 w 3801"/>
                    <a:gd name="T11" fmla="*/ 0 h 3169"/>
                    <a:gd name="T12" fmla="*/ 1208 w 3801"/>
                    <a:gd name="T13" fmla="*/ 82 h 3169"/>
                    <a:gd name="T14" fmla="*/ 1154 w 3801"/>
                    <a:gd name="T15" fmla="*/ 256 h 3169"/>
                    <a:gd name="T16" fmla="*/ 1218 w 3801"/>
                    <a:gd name="T17" fmla="*/ 413 h 3169"/>
                    <a:gd name="T18" fmla="*/ 1318 w 3801"/>
                    <a:gd name="T19" fmla="*/ 586 h 3169"/>
                    <a:gd name="T20" fmla="*/ 1318 w 3801"/>
                    <a:gd name="T21" fmla="*/ 595 h 3169"/>
                    <a:gd name="T22" fmla="*/ 1318 w 3801"/>
                    <a:gd name="T23" fmla="*/ 907 h 3169"/>
                    <a:gd name="T24" fmla="*/ 0 w 3801"/>
                    <a:gd name="T25" fmla="*/ 907 h 3169"/>
                    <a:gd name="T26" fmla="*/ 73 w 3801"/>
                    <a:gd name="T27" fmla="*/ 943 h 3169"/>
                    <a:gd name="T28" fmla="*/ 73 w 3801"/>
                    <a:gd name="T29" fmla="*/ 1795 h 3169"/>
                    <a:gd name="T30" fmla="*/ 504 w 3801"/>
                    <a:gd name="T31" fmla="*/ 2912 h 3169"/>
                    <a:gd name="T32" fmla="*/ 2601 w 3801"/>
                    <a:gd name="T33" fmla="*/ 2912 h 3169"/>
                    <a:gd name="T34" fmla="*/ 3031 w 3801"/>
                    <a:gd name="T35" fmla="*/ 1795 h 3169"/>
                    <a:gd name="T36" fmla="*/ 3031 w 3801"/>
                    <a:gd name="T37" fmla="*/ 1703 h 3169"/>
                    <a:gd name="T38" fmla="*/ 3754 w 3801"/>
                    <a:gd name="T39" fmla="*/ 1730 h 3169"/>
                    <a:gd name="T40" fmla="*/ 3800 w 3801"/>
                    <a:gd name="T41" fmla="*/ 1730 h 3169"/>
                    <a:gd name="T42" fmla="*/ 3800 w 3801"/>
                    <a:gd name="T43" fmla="*/ 907 h 3169"/>
                    <a:gd name="T44" fmla="*/ 1502 w 3801"/>
                    <a:gd name="T45" fmla="*/ 907 h 3169"/>
                    <a:gd name="T46" fmla="*/ 1502 w 3801"/>
                    <a:gd name="T47" fmla="*/ 586 h 3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3801" h="3169">
                      <a:moveTo>
                        <a:pt x="1502" y="586"/>
                      </a:moveTo>
                      <a:lnTo>
                        <a:pt x="1502" y="586"/>
                      </a:lnTo>
                      <a:cubicBezTo>
                        <a:pt x="1502" y="504"/>
                        <a:pt x="1557" y="458"/>
                        <a:pt x="1594" y="413"/>
                      </a:cubicBezTo>
                      <a:cubicBezTo>
                        <a:pt x="1630" y="357"/>
                        <a:pt x="1648" y="321"/>
                        <a:pt x="1648" y="256"/>
                      </a:cubicBezTo>
                      <a:cubicBezTo>
                        <a:pt x="1648" y="192"/>
                        <a:pt x="1639" y="119"/>
                        <a:pt x="1603" y="82"/>
                      </a:cubicBezTo>
                      <a:cubicBezTo>
                        <a:pt x="1566" y="36"/>
                        <a:pt x="1511" y="0"/>
                        <a:pt x="1401" y="0"/>
                      </a:cubicBezTo>
                      <a:cubicBezTo>
                        <a:pt x="1300" y="9"/>
                        <a:pt x="1236" y="36"/>
                        <a:pt x="1208" y="82"/>
                      </a:cubicBezTo>
                      <a:cubicBezTo>
                        <a:pt x="1172" y="128"/>
                        <a:pt x="1154" y="192"/>
                        <a:pt x="1154" y="256"/>
                      </a:cubicBezTo>
                      <a:cubicBezTo>
                        <a:pt x="1154" y="321"/>
                        <a:pt x="1181" y="357"/>
                        <a:pt x="1218" y="413"/>
                      </a:cubicBezTo>
                      <a:cubicBezTo>
                        <a:pt x="1254" y="458"/>
                        <a:pt x="1309" y="504"/>
                        <a:pt x="1318" y="586"/>
                      </a:cubicBezTo>
                      <a:cubicBezTo>
                        <a:pt x="1318" y="595"/>
                        <a:pt x="1318" y="595"/>
                        <a:pt x="1318" y="595"/>
                      </a:cubicBezTo>
                      <a:cubicBezTo>
                        <a:pt x="1318" y="907"/>
                        <a:pt x="1318" y="907"/>
                        <a:pt x="1318" y="907"/>
                      </a:cubicBezTo>
                      <a:cubicBezTo>
                        <a:pt x="0" y="907"/>
                        <a:pt x="0" y="907"/>
                        <a:pt x="0" y="907"/>
                      </a:cubicBezTo>
                      <a:cubicBezTo>
                        <a:pt x="28" y="916"/>
                        <a:pt x="46" y="934"/>
                        <a:pt x="73" y="943"/>
                      </a:cubicBezTo>
                      <a:cubicBezTo>
                        <a:pt x="73" y="1795"/>
                        <a:pt x="73" y="1795"/>
                        <a:pt x="73" y="1795"/>
                      </a:cubicBezTo>
                      <a:cubicBezTo>
                        <a:pt x="64" y="2207"/>
                        <a:pt x="229" y="2619"/>
                        <a:pt x="504" y="2912"/>
                      </a:cubicBezTo>
                      <a:cubicBezTo>
                        <a:pt x="1337" y="3140"/>
                        <a:pt x="1849" y="3168"/>
                        <a:pt x="2601" y="2912"/>
                      </a:cubicBezTo>
                      <a:cubicBezTo>
                        <a:pt x="2875" y="2619"/>
                        <a:pt x="3031" y="2207"/>
                        <a:pt x="3031" y="1795"/>
                      </a:cubicBezTo>
                      <a:cubicBezTo>
                        <a:pt x="3031" y="1703"/>
                        <a:pt x="3031" y="1703"/>
                        <a:pt x="3031" y="1703"/>
                      </a:cubicBezTo>
                      <a:cubicBezTo>
                        <a:pt x="3259" y="1721"/>
                        <a:pt x="3507" y="1730"/>
                        <a:pt x="3754" y="1730"/>
                      </a:cubicBezTo>
                      <a:cubicBezTo>
                        <a:pt x="3763" y="1730"/>
                        <a:pt x="3782" y="1730"/>
                        <a:pt x="3800" y="1730"/>
                      </a:cubicBezTo>
                      <a:cubicBezTo>
                        <a:pt x="3800" y="907"/>
                        <a:pt x="3800" y="907"/>
                        <a:pt x="3800" y="907"/>
                      </a:cubicBezTo>
                      <a:cubicBezTo>
                        <a:pt x="1502" y="907"/>
                        <a:pt x="1502" y="907"/>
                        <a:pt x="1502" y="907"/>
                      </a:cubicBezTo>
                      <a:lnTo>
                        <a:pt x="1502" y="58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152366" tIns="76183" rIns="152366" bIns="76183" anchor="ctr"/>
                <a:lstStyle/>
                <a:p>
                  <a:endParaRPr lang="en-US" sz="105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8" name="îṡlîdê">
                  <a:extLst>
                    <a:ext uri="{FF2B5EF4-FFF2-40B4-BE49-F238E27FC236}">
                      <a16:creationId xmlns:a16="http://schemas.microsoft.com/office/drawing/2014/main" xmlns="" id="{FCEDC9A2-DC43-42DA-B3B9-8631E5F218E8}"/>
                    </a:ext>
                  </a:extLst>
                </p:cNvPr>
                <p:cNvSpPr/>
                <p:nvPr/>
              </p:nvSpPr>
              <p:spPr bwMode="auto">
                <a:xfrm>
                  <a:off x="9572240" y="4529850"/>
                  <a:ext cx="884031" cy="779502"/>
                </a:xfrm>
                <a:custGeom>
                  <a:avLst/>
                  <a:gdLst>
                    <a:gd name="T0" fmla="*/ 2985 w 3462"/>
                    <a:gd name="T1" fmla="*/ 952 h 3050"/>
                    <a:gd name="T2" fmla="*/ 2985 w 3462"/>
                    <a:gd name="T3" fmla="*/ 952 h 3050"/>
                    <a:gd name="T4" fmla="*/ 3040 w 3462"/>
                    <a:gd name="T5" fmla="*/ 1034 h 3050"/>
                    <a:gd name="T6" fmla="*/ 3131 w 3462"/>
                    <a:gd name="T7" fmla="*/ 1282 h 3050"/>
                    <a:gd name="T8" fmla="*/ 3040 w 3462"/>
                    <a:gd name="T9" fmla="*/ 1565 h 3050"/>
                    <a:gd name="T10" fmla="*/ 2719 w 3462"/>
                    <a:gd name="T11" fmla="*/ 1703 h 3050"/>
                    <a:gd name="T12" fmla="*/ 2390 w 3462"/>
                    <a:gd name="T13" fmla="*/ 1565 h 3050"/>
                    <a:gd name="T14" fmla="*/ 2308 w 3462"/>
                    <a:gd name="T15" fmla="*/ 1282 h 3050"/>
                    <a:gd name="T16" fmla="*/ 2408 w 3462"/>
                    <a:gd name="T17" fmla="*/ 1034 h 3050"/>
                    <a:gd name="T18" fmla="*/ 2472 w 3462"/>
                    <a:gd name="T19" fmla="*/ 934 h 3050"/>
                    <a:gd name="T20" fmla="*/ 2472 w 3462"/>
                    <a:gd name="T21" fmla="*/ 907 h 3050"/>
                    <a:gd name="T22" fmla="*/ 686 w 3462"/>
                    <a:gd name="T23" fmla="*/ 907 h 3050"/>
                    <a:gd name="T24" fmla="*/ 686 w 3462"/>
                    <a:gd name="T25" fmla="*/ 586 h 3050"/>
                    <a:gd name="T26" fmla="*/ 769 w 3462"/>
                    <a:gd name="T27" fmla="*/ 413 h 3050"/>
                    <a:gd name="T28" fmla="*/ 833 w 3462"/>
                    <a:gd name="T29" fmla="*/ 256 h 3050"/>
                    <a:gd name="T30" fmla="*/ 778 w 3462"/>
                    <a:gd name="T31" fmla="*/ 82 h 3050"/>
                    <a:gd name="T32" fmla="*/ 577 w 3462"/>
                    <a:gd name="T33" fmla="*/ 0 h 3050"/>
                    <a:gd name="T34" fmla="*/ 385 w 3462"/>
                    <a:gd name="T35" fmla="*/ 82 h 3050"/>
                    <a:gd name="T36" fmla="*/ 330 w 3462"/>
                    <a:gd name="T37" fmla="*/ 256 h 3050"/>
                    <a:gd name="T38" fmla="*/ 394 w 3462"/>
                    <a:gd name="T39" fmla="*/ 413 h 3050"/>
                    <a:gd name="T40" fmla="*/ 495 w 3462"/>
                    <a:gd name="T41" fmla="*/ 586 h 3050"/>
                    <a:gd name="T42" fmla="*/ 495 w 3462"/>
                    <a:gd name="T43" fmla="*/ 595 h 3050"/>
                    <a:gd name="T44" fmla="*/ 495 w 3462"/>
                    <a:gd name="T45" fmla="*/ 907 h 3050"/>
                    <a:gd name="T46" fmla="*/ 0 w 3462"/>
                    <a:gd name="T47" fmla="*/ 907 h 3050"/>
                    <a:gd name="T48" fmla="*/ 0 w 3462"/>
                    <a:gd name="T49" fmla="*/ 1721 h 3050"/>
                    <a:gd name="T50" fmla="*/ 449 w 3462"/>
                    <a:gd name="T51" fmla="*/ 1703 h 3050"/>
                    <a:gd name="T52" fmla="*/ 449 w 3462"/>
                    <a:gd name="T53" fmla="*/ 1795 h 3050"/>
                    <a:gd name="T54" fmla="*/ 879 w 3462"/>
                    <a:gd name="T55" fmla="*/ 2912 h 3050"/>
                    <a:gd name="T56" fmla="*/ 2985 w 3462"/>
                    <a:gd name="T57" fmla="*/ 2912 h 3050"/>
                    <a:gd name="T58" fmla="*/ 3407 w 3462"/>
                    <a:gd name="T59" fmla="*/ 1795 h 3050"/>
                    <a:gd name="T60" fmla="*/ 3407 w 3462"/>
                    <a:gd name="T61" fmla="*/ 934 h 3050"/>
                    <a:gd name="T62" fmla="*/ 3461 w 3462"/>
                    <a:gd name="T63" fmla="*/ 907 h 3050"/>
                    <a:gd name="T64" fmla="*/ 2985 w 3462"/>
                    <a:gd name="T65" fmla="*/ 907 h 3050"/>
                    <a:gd name="T66" fmla="*/ 2985 w 3462"/>
                    <a:gd name="T67" fmla="*/ 952 h 30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462" h="3050">
                      <a:moveTo>
                        <a:pt x="2985" y="952"/>
                      </a:moveTo>
                      <a:lnTo>
                        <a:pt x="2985" y="952"/>
                      </a:lnTo>
                      <a:cubicBezTo>
                        <a:pt x="2985" y="971"/>
                        <a:pt x="2994" y="971"/>
                        <a:pt x="3040" y="1034"/>
                      </a:cubicBezTo>
                      <a:cubicBezTo>
                        <a:pt x="3076" y="1089"/>
                        <a:pt x="3131" y="1172"/>
                        <a:pt x="3131" y="1282"/>
                      </a:cubicBezTo>
                      <a:cubicBezTo>
                        <a:pt x="3131" y="1374"/>
                        <a:pt x="3113" y="1474"/>
                        <a:pt x="3040" y="1565"/>
                      </a:cubicBezTo>
                      <a:cubicBezTo>
                        <a:pt x="2976" y="1648"/>
                        <a:pt x="2857" y="1703"/>
                        <a:pt x="2719" y="1703"/>
                      </a:cubicBezTo>
                      <a:cubicBezTo>
                        <a:pt x="2582" y="1703"/>
                        <a:pt x="2463" y="1639"/>
                        <a:pt x="2390" y="1565"/>
                      </a:cubicBezTo>
                      <a:cubicBezTo>
                        <a:pt x="2326" y="1483"/>
                        <a:pt x="2308" y="1374"/>
                        <a:pt x="2308" y="1282"/>
                      </a:cubicBezTo>
                      <a:cubicBezTo>
                        <a:pt x="2308" y="1172"/>
                        <a:pt x="2362" y="1089"/>
                        <a:pt x="2408" y="1034"/>
                      </a:cubicBezTo>
                      <a:cubicBezTo>
                        <a:pt x="2454" y="971"/>
                        <a:pt x="2472" y="952"/>
                        <a:pt x="2472" y="934"/>
                      </a:cubicBezTo>
                      <a:cubicBezTo>
                        <a:pt x="2472" y="907"/>
                        <a:pt x="2472" y="907"/>
                        <a:pt x="2472" y="907"/>
                      </a:cubicBezTo>
                      <a:cubicBezTo>
                        <a:pt x="686" y="907"/>
                        <a:pt x="686" y="907"/>
                        <a:pt x="686" y="907"/>
                      </a:cubicBezTo>
                      <a:cubicBezTo>
                        <a:pt x="686" y="586"/>
                        <a:pt x="686" y="586"/>
                        <a:pt x="686" y="586"/>
                      </a:cubicBezTo>
                      <a:cubicBezTo>
                        <a:pt x="686" y="504"/>
                        <a:pt x="732" y="458"/>
                        <a:pt x="769" y="413"/>
                      </a:cubicBezTo>
                      <a:cubicBezTo>
                        <a:pt x="806" y="357"/>
                        <a:pt x="833" y="321"/>
                        <a:pt x="833" y="256"/>
                      </a:cubicBezTo>
                      <a:cubicBezTo>
                        <a:pt x="833" y="192"/>
                        <a:pt x="815" y="119"/>
                        <a:pt x="778" y="82"/>
                      </a:cubicBezTo>
                      <a:cubicBezTo>
                        <a:pt x="741" y="36"/>
                        <a:pt x="686" y="0"/>
                        <a:pt x="577" y="0"/>
                      </a:cubicBezTo>
                      <a:cubicBezTo>
                        <a:pt x="477" y="9"/>
                        <a:pt x="421" y="36"/>
                        <a:pt x="385" y="82"/>
                      </a:cubicBezTo>
                      <a:cubicBezTo>
                        <a:pt x="348" y="128"/>
                        <a:pt x="330" y="192"/>
                        <a:pt x="330" y="256"/>
                      </a:cubicBezTo>
                      <a:cubicBezTo>
                        <a:pt x="330" y="321"/>
                        <a:pt x="357" y="357"/>
                        <a:pt x="394" y="413"/>
                      </a:cubicBezTo>
                      <a:cubicBezTo>
                        <a:pt x="440" y="458"/>
                        <a:pt x="486" y="504"/>
                        <a:pt x="495" y="586"/>
                      </a:cubicBezTo>
                      <a:cubicBezTo>
                        <a:pt x="495" y="595"/>
                        <a:pt x="495" y="595"/>
                        <a:pt x="495" y="595"/>
                      </a:cubicBezTo>
                      <a:cubicBezTo>
                        <a:pt x="495" y="907"/>
                        <a:pt x="495" y="907"/>
                        <a:pt x="495" y="907"/>
                      </a:cubicBezTo>
                      <a:cubicBezTo>
                        <a:pt x="0" y="907"/>
                        <a:pt x="0" y="907"/>
                        <a:pt x="0" y="907"/>
                      </a:cubicBezTo>
                      <a:cubicBezTo>
                        <a:pt x="0" y="1721"/>
                        <a:pt x="0" y="1721"/>
                        <a:pt x="0" y="1721"/>
                      </a:cubicBezTo>
                      <a:cubicBezTo>
                        <a:pt x="155" y="1721"/>
                        <a:pt x="302" y="1721"/>
                        <a:pt x="449" y="1703"/>
                      </a:cubicBezTo>
                      <a:cubicBezTo>
                        <a:pt x="449" y="1795"/>
                        <a:pt x="449" y="1795"/>
                        <a:pt x="449" y="1795"/>
                      </a:cubicBezTo>
                      <a:cubicBezTo>
                        <a:pt x="449" y="2207"/>
                        <a:pt x="604" y="2619"/>
                        <a:pt x="879" y="2912"/>
                      </a:cubicBezTo>
                      <a:cubicBezTo>
                        <a:pt x="1712" y="3049"/>
                        <a:pt x="2207" y="3049"/>
                        <a:pt x="2985" y="2912"/>
                      </a:cubicBezTo>
                      <a:cubicBezTo>
                        <a:pt x="3260" y="2619"/>
                        <a:pt x="3416" y="2207"/>
                        <a:pt x="3407" y="1795"/>
                      </a:cubicBezTo>
                      <a:cubicBezTo>
                        <a:pt x="3407" y="934"/>
                        <a:pt x="3407" y="934"/>
                        <a:pt x="3407" y="934"/>
                      </a:cubicBezTo>
                      <a:cubicBezTo>
                        <a:pt x="3425" y="925"/>
                        <a:pt x="3443" y="916"/>
                        <a:pt x="3461" y="907"/>
                      </a:cubicBezTo>
                      <a:cubicBezTo>
                        <a:pt x="2985" y="907"/>
                        <a:pt x="2985" y="907"/>
                        <a:pt x="2985" y="907"/>
                      </a:cubicBezTo>
                      <a:lnTo>
                        <a:pt x="2985" y="952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152366" tIns="76183" rIns="152366" bIns="76183" anchor="ctr"/>
                <a:lstStyle/>
                <a:p>
                  <a:endParaRPr lang="en-US" sz="105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9" name="ïŝlíḍe">
                  <a:extLst>
                    <a:ext uri="{FF2B5EF4-FFF2-40B4-BE49-F238E27FC236}">
                      <a16:creationId xmlns:a16="http://schemas.microsoft.com/office/drawing/2014/main" xmlns="" id="{C7A6201C-42FB-4B3E-A33D-578DE6DD59D4}"/>
                    </a:ext>
                  </a:extLst>
                </p:cNvPr>
                <p:cNvSpPr/>
                <p:nvPr/>
              </p:nvSpPr>
              <p:spPr bwMode="auto">
                <a:xfrm>
                  <a:off x="10073378" y="2988870"/>
                  <a:ext cx="247754" cy="126162"/>
                </a:xfrm>
                <a:custGeom>
                  <a:avLst/>
                  <a:gdLst>
                    <a:gd name="T0" fmla="*/ 897 w 971"/>
                    <a:gd name="T1" fmla="*/ 54 h 495"/>
                    <a:gd name="T2" fmla="*/ 897 w 971"/>
                    <a:gd name="T3" fmla="*/ 54 h 495"/>
                    <a:gd name="T4" fmla="*/ 714 w 971"/>
                    <a:gd name="T5" fmla="*/ 0 h 495"/>
                    <a:gd name="T6" fmla="*/ 567 w 971"/>
                    <a:gd name="T7" fmla="*/ 54 h 495"/>
                    <a:gd name="T8" fmla="*/ 384 w 971"/>
                    <a:gd name="T9" fmla="*/ 146 h 495"/>
                    <a:gd name="T10" fmla="*/ 0 w 971"/>
                    <a:gd name="T11" fmla="*/ 146 h 495"/>
                    <a:gd name="T12" fmla="*/ 0 w 971"/>
                    <a:gd name="T13" fmla="*/ 329 h 495"/>
                    <a:gd name="T14" fmla="*/ 375 w 971"/>
                    <a:gd name="T15" fmla="*/ 329 h 495"/>
                    <a:gd name="T16" fmla="*/ 384 w 971"/>
                    <a:gd name="T17" fmla="*/ 329 h 495"/>
                    <a:gd name="T18" fmla="*/ 567 w 971"/>
                    <a:gd name="T19" fmla="*/ 430 h 495"/>
                    <a:gd name="T20" fmla="*/ 714 w 971"/>
                    <a:gd name="T21" fmla="*/ 494 h 495"/>
                    <a:gd name="T22" fmla="*/ 897 w 971"/>
                    <a:gd name="T23" fmla="*/ 448 h 495"/>
                    <a:gd name="T24" fmla="*/ 970 w 971"/>
                    <a:gd name="T25" fmla="*/ 246 h 495"/>
                    <a:gd name="T26" fmla="*/ 897 w 971"/>
                    <a:gd name="T27" fmla="*/ 54 h 4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71" h="495">
                      <a:moveTo>
                        <a:pt x="897" y="54"/>
                      </a:moveTo>
                      <a:lnTo>
                        <a:pt x="897" y="54"/>
                      </a:lnTo>
                      <a:cubicBezTo>
                        <a:pt x="851" y="18"/>
                        <a:pt x="787" y="0"/>
                        <a:pt x="714" y="0"/>
                      </a:cubicBezTo>
                      <a:cubicBezTo>
                        <a:pt x="658" y="0"/>
                        <a:pt x="613" y="27"/>
                        <a:pt x="567" y="54"/>
                      </a:cubicBezTo>
                      <a:cubicBezTo>
                        <a:pt x="521" y="91"/>
                        <a:pt x="467" y="146"/>
                        <a:pt x="384" y="146"/>
                      </a:cubicBezTo>
                      <a:cubicBezTo>
                        <a:pt x="0" y="146"/>
                        <a:pt x="0" y="146"/>
                        <a:pt x="0" y="146"/>
                      </a:cubicBezTo>
                      <a:cubicBezTo>
                        <a:pt x="0" y="329"/>
                        <a:pt x="0" y="329"/>
                        <a:pt x="0" y="329"/>
                      </a:cubicBezTo>
                      <a:cubicBezTo>
                        <a:pt x="375" y="329"/>
                        <a:pt x="375" y="329"/>
                        <a:pt x="375" y="329"/>
                      </a:cubicBezTo>
                      <a:cubicBezTo>
                        <a:pt x="384" y="329"/>
                        <a:pt x="384" y="329"/>
                        <a:pt x="384" y="329"/>
                      </a:cubicBezTo>
                      <a:cubicBezTo>
                        <a:pt x="467" y="338"/>
                        <a:pt x="521" y="393"/>
                        <a:pt x="567" y="430"/>
                      </a:cubicBezTo>
                      <a:cubicBezTo>
                        <a:pt x="613" y="466"/>
                        <a:pt x="658" y="494"/>
                        <a:pt x="714" y="494"/>
                      </a:cubicBezTo>
                      <a:cubicBezTo>
                        <a:pt x="787" y="494"/>
                        <a:pt x="851" y="485"/>
                        <a:pt x="897" y="448"/>
                      </a:cubicBezTo>
                      <a:cubicBezTo>
                        <a:pt x="943" y="411"/>
                        <a:pt x="970" y="356"/>
                        <a:pt x="970" y="246"/>
                      </a:cubicBezTo>
                      <a:cubicBezTo>
                        <a:pt x="970" y="146"/>
                        <a:pt x="943" y="91"/>
                        <a:pt x="897" y="5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lIns="152366" tIns="76183" rIns="152366" bIns="76183" anchor="ctr"/>
                <a:lstStyle/>
                <a:p>
                  <a:endParaRPr lang="en-US" sz="105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CEEE1964-50B7-4880-A484-04648E56F27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26" y="5313750"/>
              <a:ext cx="4706074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5B4CB230-4ECE-4E7E-9019-A13E637B5815}"/>
                </a:ext>
              </a:extLst>
            </p:cNvPr>
            <p:cNvCxnSpPr/>
            <p:nvPr/>
          </p:nvCxnSpPr>
          <p:spPr>
            <a:xfrm>
              <a:off x="6387675" y="2644177"/>
              <a:ext cx="513281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ïşļîḑè">
              <a:extLst>
                <a:ext uri="{FF2B5EF4-FFF2-40B4-BE49-F238E27FC236}">
                  <a16:creationId xmlns:a16="http://schemas.microsoft.com/office/drawing/2014/main" xmlns="" id="{E8CFD1D5-5FBF-4FF0-B11F-1954F8ECAE7E}"/>
                </a:ext>
              </a:extLst>
            </p:cNvPr>
            <p:cNvGrpSpPr/>
            <p:nvPr/>
          </p:nvGrpSpPr>
          <p:grpSpPr>
            <a:xfrm>
              <a:off x="680800" y="3862088"/>
              <a:ext cx="3300282" cy="1335523"/>
              <a:chOff x="666932" y="4425289"/>
              <a:chExt cx="3082945" cy="1335523"/>
            </a:xfrm>
          </p:grpSpPr>
          <p:sp>
            <p:nvSpPr>
              <p:cNvPr id="13" name="íšľïďé">
                <a:extLst>
                  <a:ext uri="{FF2B5EF4-FFF2-40B4-BE49-F238E27FC236}">
                    <a16:creationId xmlns:a16="http://schemas.microsoft.com/office/drawing/2014/main" xmlns="" id="{F58EB347-C8BB-4231-AA94-E6AE7C1FE10E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4" name="ïṡľïďé">
                <a:extLst>
                  <a:ext uri="{FF2B5EF4-FFF2-40B4-BE49-F238E27FC236}">
                    <a16:creationId xmlns:a16="http://schemas.microsoft.com/office/drawing/2014/main" xmlns="" id="{5FDEDC9D-E224-44E8-9549-D9E6564EC9BB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89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ïsḷîďè">
              <a:extLst>
                <a:ext uri="{FF2B5EF4-FFF2-40B4-BE49-F238E27FC236}">
                  <a16:creationId xmlns:a16="http://schemas.microsoft.com/office/drawing/2014/main" xmlns="" id="{A7576D2F-A3CA-435A-A99B-A858886E83E6}"/>
                </a:ext>
              </a:extLst>
            </p:cNvPr>
            <p:cNvGrpSpPr/>
            <p:nvPr/>
          </p:nvGrpSpPr>
          <p:grpSpPr>
            <a:xfrm>
              <a:off x="8220206" y="1211335"/>
              <a:ext cx="3300282" cy="1335523"/>
              <a:chOff x="666932" y="4425289"/>
              <a:chExt cx="3082945" cy="1335523"/>
            </a:xfrm>
          </p:grpSpPr>
          <p:sp>
            <p:nvSpPr>
              <p:cNvPr id="11" name="iṥḻïďé">
                <a:extLst>
                  <a:ext uri="{FF2B5EF4-FFF2-40B4-BE49-F238E27FC236}">
                    <a16:creationId xmlns:a16="http://schemas.microsoft.com/office/drawing/2014/main" xmlns="" id="{F7A2B572-2742-4BB6-8AF7-E37B48E88199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2" name="íş1íḍe">
                <a:extLst>
                  <a:ext uri="{FF2B5EF4-FFF2-40B4-BE49-F238E27FC236}">
                    <a16:creationId xmlns:a16="http://schemas.microsoft.com/office/drawing/2014/main" xmlns="" id="{A3D7D6F4-BBBA-4D4E-8FF3-B335BBAF6992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89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92564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66832B3-80A6-44D3-B8A1-8FACB26AB6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45BAFB8-9987-461A-9694-0948DCA27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A048010-7539-4D31-8228-BEAAF6B46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20177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F75ADE4-3E71-4251-A0EF-C0FD1F4CC52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42650"/>
            <a:ext cx="10852150" cy="5092698"/>
            <a:chOff x="669925" y="1142650"/>
            <a:chExt cx="10852150" cy="5092698"/>
          </a:xfrm>
        </p:grpSpPr>
        <p:grpSp>
          <p:nvGrpSpPr>
            <p:cNvPr id="6" name="iṥlîḑê">
              <a:extLst>
                <a:ext uri="{FF2B5EF4-FFF2-40B4-BE49-F238E27FC236}">
                  <a16:creationId xmlns:a16="http://schemas.microsoft.com/office/drawing/2014/main" xmlns="" id="{00184B81-25C8-4D51-A35D-2622350B07BF}"/>
                </a:ext>
              </a:extLst>
            </p:cNvPr>
            <p:cNvGrpSpPr/>
            <p:nvPr/>
          </p:nvGrpSpPr>
          <p:grpSpPr>
            <a:xfrm>
              <a:off x="669925" y="1142650"/>
              <a:ext cx="3590923" cy="5092698"/>
              <a:chOff x="669925" y="1142650"/>
              <a:chExt cx="3590923" cy="5092698"/>
            </a:xfrm>
          </p:grpSpPr>
          <p:grpSp>
            <p:nvGrpSpPr>
              <p:cNvPr id="19" name="íś1íḍê">
                <a:extLst>
                  <a:ext uri="{FF2B5EF4-FFF2-40B4-BE49-F238E27FC236}">
                    <a16:creationId xmlns:a16="http://schemas.microsoft.com/office/drawing/2014/main" xmlns="" id="{1B79AE26-A82B-4E70-A5F3-F037FAF45B0F}"/>
                  </a:ext>
                </a:extLst>
              </p:cNvPr>
              <p:cNvGrpSpPr/>
              <p:nvPr/>
            </p:nvGrpSpPr>
            <p:grpSpPr>
              <a:xfrm>
                <a:off x="1055687" y="3573112"/>
                <a:ext cx="3205161" cy="2662236"/>
                <a:chOff x="980299" y="3863608"/>
                <a:chExt cx="3205161" cy="2662236"/>
              </a:xfrm>
              <a:solidFill>
                <a:schemeClr val="tx2">
                  <a:lumMod val="60000"/>
                  <a:lumOff val="40000"/>
                </a:schemeClr>
              </a:solidFill>
            </p:grpSpPr>
            <p:sp>
              <p:nvSpPr>
                <p:cNvPr id="30" name="iSľiḍê">
                  <a:extLst>
                    <a:ext uri="{FF2B5EF4-FFF2-40B4-BE49-F238E27FC236}">
                      <a16:creationId xmlns:a16="http://schemas.microsoft.com/office/drawing/2014/main" xmlns="" id="{51A4578B-3D11-492E-8C33-4717EFD6D2AB}"/>
                    </a:ext>
                  </a:extLst>
                </p:cNvPr>
                <p:cNvSpPr/>
                <p:nvPr/>
              </p:nvSpPr>
              <p:spPr bwMode="auto">
                <a:xfrm>
                  <a:off x="2375711" y="3863608"/>
                  <a:ext cx="1585912" cy="1585912"/>
                </a:xfrm>
                <a:custGeom>
                  <a:avLst/>
                  <a:gdLst>
                    <a:gd name="T0" fmla="*/ 828 w 929"/>
                    <a:gd name="T1" fmla="*/ 371 h 929"/>
                    <a:gd name="T2" fmla="*/ 782 w 929"/>
                    <a:gd name="T3" fmla="*/ 312 h 929"/>
                    <a:gd name="T4" fmla="*/ 819 w 929"/>
                    <a:gd name="T5" fmla="*/ 242 h 929"/>
                    <a:gd name="T6" fmla="*/ 819 w 929"/>
                    <a:gd name="T7" fmla="*/ 162 h 929"/>
                    <a:gd name="T8" fmla="*/ 727 w 929"/>
                    <a:gd name="T9" fmla="*/ 94 h 929"/>
                    <a:gd name="T10" fmla="*/ 655 w 929"/>
                    <a:gd name="T11" fmla="*/ 142 h 929"/>
                    <a:gd name="T12" fmla="*/ 617 w 929"/>
                    <a:gd name="T13" fmla="*/ 147 h 929"/>
                    <a:gd name="T14" fmla="*/ 558 w 929"/>
                    <a:gd name="T15" fmla="*/ 102 h 929"/>
                    <a:gd name="T16" fmla="*/ 501 w 929"/>
                    <a:gd name="T17" fmla="*/ 0 h 929"/>
                    <a:gd name="T18" fmla="*/ 371 w 929"/>
                    <a:gd name="T19" fmla="*/ 57 h 929"/>
                    <a:gd name="T20" fmla="*/ 347 w 929"/>
                    <a:gd name="T21" fmla="*/ 132 h 929"/>
                    <a:gd name="T22" fmla="*/ 296 w 929"/>
                    <a:gd name="T23" fmla="*/ 150 h 929"/>
                    <a:gd name="T24" fmla="*/ 242 w 929"/>
                    <a:gd name="T25" fmla="*/ 111 h 929"/>
                    <a:gd name="T26" fmla="*/ 162 w 929"/>
                    <a:gd name="T27" fmla="*/ 111 h 929"/>
                    <a:gd name="T28" fmla="*/ 110 w 929"/>
                    <a:gd name="T29" fmla="*/ 242 h 929"/>
                    <a:gd name="T30" fmla="*/ 147 w 929"/>
                    <a:gd name="T31" fmla="*/ 312 h 929"/>
                    <a:gd name="T32" fmla="*/ 101 w 929"/>
                    <a:gd name="T33" fmla="*/ 371 h 929"/>
                    <a:gd name="T34" fmla="*/ 0 w 929"/>
                    <a:gd name="T35" fmla="*/ 428 h 929"/>
                    <a:gd name="T36" fmla="*/ 57 w 929"/>
                    <a:gd name="T37" fmla="*/ 558 h 929"/>
                    <a:gd name="T38" fmla="*/ 132 w 929"/>
                    <a:gd name="T39" fmla="*/ 582 h 929"/>
                    <a:gd name="T40" fmla="*/ 142 w 929"/>
                    <a:gd name="T41" fmla="*/ 655 h 929"/>
                    <a:gd name="T42" fmla="*/ 110 w 929"/>
                    <a:gd name="T43" fmla="*/ 767 h 929"/>
                    <a:gd name="T44" fmla="*/ 202 w 929"/>
                    <a:gd name="T45" fmla="*/ 836 h 929"/>
                    <a:gd name="T46" fmla="*/ 274 w 929"/>
                    <a:gd name="T47" fmla="*/ 787 h 929"/>
                    <a:gd name="T48" fmla="*/ 312 w 929"/>
                    <a:gd name="T49" fmla="*/ 782 h 929"/>
                    <a:gd name="T50" fmla="*/ 371 w 929"/>
                    <a:gd name="T51" fmla="*/ 828 h 929"/>
                    <a:gd name="T52" fmla="*/ 428 w 929"/>
                    <a:gd name="T53" fmla="*/ 929 h 929"/>
                    <a:gd name="T54" fmla="*/ 558 w 929"/>
                    <a:gd name="T55" fmla="*/ 872 h 929"/>
                    <a:gd name="T56" fmla="*/ 581 w 929"/>
                    <a:gd name="T57" fmla="*/ 797 h 929"/>
                    <a:gd name="T58" fmla="*/ 632 w 929"/>
                    <a:gd name="T59" fmla="*/ 779 h 929"/>
                    <a:gd name="T60" fmla="*/ 687 w 929"/>
                    <a:gd name="T61" fmla="*/ 819 h 929"/>
                    <a:gd name="T62" fmla="*/ 767 w 929"/>
                    <a:gd name="T63" fmla="*/ 819 h 929"/>
                    <a:gd name="T64" fmla="*/ 819 w 929"/>
                    <a:gd name="T65" fmla="*/ 687 h 929"/>
                    <a:gd name="T66" fmla="*/ 782 w 929"/>
                    <a:gd name="T67" fmla="*/ 617 h 929"/>
                    <a:gd name="T68" fmla="*/ 828 w 929"/>
                    <a:gd name="T69" fmla="*/ 558 h 929"/>
                    <a:gd name="T70" fmla="*/ 929 w 929"/>
                    <a:gd name="T71" fmla="*/ 501 h 929"/>
                    <a:gd name="T72" fmla="*/ 872 w 929"/>
                    <a:gd name="T73" fmla="*/ 371 h 929"/>
                    <a:gd name="T74" fmla="*/ 298 w 929"/>
                    <a:gd name="T75" fmla="*/ 465 h 929"/>
                    <a:gd name="T76" fmla="*/ 631 w 929"/>
                    <a:gd name="T77" fmla="*/ 465 h 9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929" h="929">
                      <a:moveTo>
                        <a:pt x="872" y="371"/>
                      </a:moveTo>
                      <a:cubicBezTo>
                        <a:pt x="828" y="371"/>
                        <a:pt x="828" y="371"/>
                        <a:pt x="828" y="371"/>
                      </a:cubicBezTo>
                      <a:cubicBezTo>
                        <a:pt x="815" y="371"/>
                        <a:pt x="801" y="361"/>
                        <a:pt x="797" y="348"/>
                      </a:cubicBezTo>
                      <a:cubicBezTo>
                        <a:pt x="793" y="336"/>
                        <a:pt x="788" y="324"/>
                        <a:pt x="782" y="312"/>
                      </a:cubicBezTo>
                      <a:cubicBezTo>
                        <a:pt x="776" y="300"/>
                        <a:pt x="778" y="283"/>
                        <a:pt x="787" y="274"/>
                      </a:cubicBezTo>
                      <a:cubicBezTo>
                        <a:pt x="819" y="242"/>
                        <a:pt x="819" y="242"/>
                        <a:pt x="819" y="242"/>
                      </a:cubicBezTo>
                      <a:cubicBezTo>
                        <a:pt x="829" y="232"/>
                        <a:pt x="835" y="217"/>
                        <a:pt x="835" y="202"/>
                      </a:cubicBezTo>
                      <a:cubicBezTo>
                        <a:pt x="835" y="187"/>
                        <a:pt x="829" y="173"/>
                        <a:pt x="819" y="162"/>
                      </a:cubicBezTo>
                      <a:cubicBezTo>
                        <a:pt x="767" y="111"/>
                        <a:pt x="767" y="111"/>
                        <a:pt x="767" y="111"/>
                      </a:cubicBezTo>
                      <a:cubicBezTo>
                        <a:pt x="756" y="100"/>
                        <a:pt x="742" y="94"/>
                        <a:pt x="727" y="94"/>
                      </a:cubicBezTo>
                      <a:cubicBezTo>
                        <a:pt x="712" y="94"/>
                        <a:pt x="697" y="100"/>
                        <a:pt x="687" y="111"/>
                      </a:cubicBezTo>
                      <a:cubicBezTo>
                        <a:pt x="655" y="142"/>
                        <a:pt x="655" y="142"/>
                        <a:pt x="655" y="142"/>
                      </a:cubicBezTo>
                      <a:cubicBezTo>
                        <a:pt x="650" y="147"/>
                        <a:pt x="641" y="150"/>
                        <a:pt x="632" y="150"/>
                      </a:cubicBezTo>
                      <a:cubicBezTo>
                        <a:pt x="627" y="150"/>
                        <a:pt x="621" y="149"/>
                        <a:pt x="617" y="147"/>
                      </a:cubicBezTo>
                      <a:cubicBezTo>
                        <a:pt x="605" y="141"/>
                        <a:pt x="593" y="136"/>
                        <a:pt x="581" y="132"/>
                      </a:cubicBezTo>
                      <a:cubicBezTo>
                        <a:pt x="568" y="128"/>
                        <a:pt x="558" y="114"/>
                        <a:pt x="558" y="102"/>
                      </a:cubicBezTo>
                      <a:cubicBezTo>
                        <a:pt x="558" y="57"/>
                        <a:pt x="558" y="57"/>
                        <a:pt x="558" y="57"/>
                      </a:cubicBezTo>
                      <a:cubicBezTo>
                        <a:pt x="558" y="26"/>
                        <a:pt x="532" y="0"/>
                        <a:pt x="501" y="0"/>
                      </a:cubicBezTo>
                      <a:cubicBezTo>
                        <a:pt x="428" y="0"/>
                        <a:pt x="428" y="0"/>
                        <a:pt x="428" y="0"/>
                      </a:cubicBezTo>
                      <a:cubicBezTo>
                        <a:pt x="397" y="0"/>
                        <a:pt x="371" y="26"/>
                        <a:pt x="371" y="57"/>
                      </a:cubicBezTo>
                      <a:cubicBezTo>
                        <a:pt x="371" y="102"/>
                        <a:pt x="371" y="102"/>
                        <a:pt x="371" y="102"/>
                      </a:cubicBezTo>
                      <a:cubicBezTo>
                        <a:pt x="371" y="114"/>
                        <a:pt x="360" y="128"/>
                        <a:pt x="347" y="132"/>
                      </a:cubicBezTo>
                      <a:cubicBezTo>
                        <a:pt x="335" y="136"/>
                        <a:pt x="323" y="141"/>
                        <a:pt x="312" y="147"/>
                      </a:cubicBezTo>
                      <a:cubicBezTo>
                        <a:pt x="307" y="149"/>
                        <a:pt x="302" y="150"/>
                        <a:pt x="296" y="150"/>
                      </a:cubicBezTo>
                      <a:cubicBezTo>
                        <a:pt x="287" y="150"/>
                        <a:pt x="279" y="147"/>
                        <a:pt x="274" y="142"/>
                      </a:cubicBezTo>
                      <a:cubicBezTo>
                        <a:pt x="242" y="111"/>
                        <a:pt x="242" y="111"/>
                        <a:pt x="242" y="111"/>
                      </a:cubicBezTo>
                      <a:cubicBezTo>
                        <a:pt x="231" y="100"/>
                        <a:pt x="217" y="94"/>
                        <a:pt x="202" y="94"/>
                      </a:cubicBezTo>
                      <a:cubicBezTo>
                        <a:pt x="187" y="94"/>
                        <a:pt x="172" y="100"/>
                        <a:pt x="162" y="111"/>
                      </a:cubicBezTo>
                      <a:cubicBezTo>
                        <a:pt x="110" y="162"/>
                        <a:pt x="110" y="162"/>
                        <a:pt x="110" y="162"/>
                      </a:cubicBezTo>
                      <a:cubicBezTo>
                        <a:pt x="88" y="184"/>
                        <a:pt x="88" y="220"/>
                        <a:pt x="110" y="242"/>
                      </a:cubicBezTo>
                      <a:cubicBezTo>
                        <a:pt x="142" y="274"/>
                        <a:pt x="142" y="274"/>
                        <a:pt x="142" y="274"/>
                      </a:cubicBezTo>
                      <a:cubicBezTo>
                        <a:pt x="150" y="283"/>
                        <a:pt x="153" y="300"/>
                        <a:pt x="147" y="312"/>
                      </a:cubicBezTo>
                      <a:cubicBezTo>
                        <a:pt x="141" y="324"/>
                        <a:pt x="136" y="336"/>
                        <a:pt x="132" y="348"/>
                      </a:cubicBezTo>
                      <a:cubicBezTo>
                        <a:pt x="127" y="361"/>
                        <a:pt x="113" y="371"/>
                        <a:pt x="101" y="371"/>
                      </a:cubicBezTo>
                      <a:cubicBezTo>
                        <a:pt x="57" y="371"/>
                        <a:pt x="57" y="371"/>
                        <a:pt x="57" y="371"/>
                      </a:cubicBezTo>
                      <a:cubicBezTo>
                        <a:pt x="25" y="371"/>
                        <a:pt x="0" y="397"/>
                        <a:pt x="0" y="428"/>
                      </a:cubicBezTo>
                      <a:cubicBezTo>
                        <a:pt x="0" y="501"/>
                        <a:pt x="0" y="501"/>
                        <a:pt x="0" y="501"/>
                      </a:cubicBezTo>
                      <a:cubicBezTo>
                        <a:pt x="0" y="532"/>
                        <a:pt x="25" y="558"/>
                        <a:pt x="57" y="558"/>
                      </a:cubicBezTo>
                      <a:cubicBezTo>
                        <a:pt x="101" y="558"/>
                        <a:pt x="101" y="558"/>
                        <a:pt x="101" y="558"/>
                      </a:cubicBezTo>
                      <a:cubicBezTo>
                        <a:pt x="113" y="558"/>
                        <a:pt x="127" y="569"/>
                        <a:pt x="132" y="582"/>
                      </a:cubicBezTo>
                      <a:cubicBezTo>
                        <a:pt x="136" y="594"/>
                        <a:pt x="141" y="606"/>
                        <a:pt x="147" y="617"/>
                      </a:cubicBezTo>
                      <a:cubicBezTo>
                        <a:pt x="152" y="629"/>
                        <a:pt x="150" y="647"/>
                        <a:pt x="142" y="655"/>
                      </a:cubicBezTo>
                      <a:cubicBezTo>
                        <a:pt x="110" y="687"/>
                        <a:pt x="110" y="687"/>
                        <a:pt x="110" y="687"/>
                      </a:cubicBezTo>
                      <a:cubicBezTo>
                        <a:pt x="88" y="709"/>
                        <a:pt x="88" y="745"/>
                        <a:pt x="110" y="767"/>
                      </a:cubicBezTo>
                      <a:cubicBezTo>
                        <a:pt x="162" y="819"/>
                        <a:pt x="162" y="819"/>
                        <a:pt x="162" y="819"/>
                      </a:cubicBezTo>
                      <a:cubicBezTo>
                        <a:pt x="172" y="830"/>
                        <a:pt x="187" y="836"/>
                        <a:pt x="202" y="836"/>
                      </a:cubicBezTo>
                      <a:cubicBezTo>
                        <a:pt x="217" y="836"/>
                        <a:pt x="231" y="830"/>
                        <a:pt x="242" y="819"/>
                      </a:cubicBezTo>
                      <a:cubicBezTo>
                        <a:pt x="274" y="787"/>
                        <a:pt x="274" y="787"/>
                        <a:pt x="274" y="787"/>
                      </a:cubicBezTo>
                      <a:cubicBezTo>
                        <a:pt x="279" y="782"/>
                        <a:pt x="287" y="779"/>
                        <a:pt x="296" y="779"/>
                      </a:cubicBezTo>
                      <a:cubicBezTo>
                        <a:pt x="302" y="779"/>
                        <a:pt x="308" y="780"/>
                        <a:pt x="312" y="782"/>
                      </a:cubicBezTo>
                      <a:cubicBezTo>
                        <a:pt x="323" y="788"/>
                        <a:pt x="335" y="793"/>
                        <a:pt x="347" y="797"/>
                      </a:cubicBezTo>
                      <a:cubicBezTo>
                        <a:pt x="360" y="802"/>
                        <a:pt x="371" y="816"/>
                        <a:pt x="371" y="828"/>
                      </a:cubicBezTo>
                      <a:cubicBezTo>
                        <a:pt x="371" y="872"/>
                        <a:pt x="371" y="872"/>
                        <a:pt x="371" y="872"/>
                      </a:cubicBezTo>
                      <a:cubicBezTo>
                        <a:pt x="371" y="904"/>
                        <a:pt x="397" y="929"/>
                        <a:pt x="428" y="929"/>
                      </a:cubicBezTo>
                      <a:cubicBezTo>
                        <a:pt x="501" y="929"/>
                        <a:pt x="501" y="929"/>
                        <a:pt x="501" y="929"/>
                      </a:cubicBezTo>
                      <a:cubicBezTo>
                        <a:pt x="532" y="929"/>
                        <a:pt x="558" y="904"/>
                        <a:pt x="558" y="872"/>
                      </a:cubicBezTo>
                      <a:cubicBezTo>
                        <a:pt x="558" y="828"/>
                        <a:pt x="558" y="828"/>
                        <a:pt x="558" y="828"/>
                      </a:cubicBezTo>
                      <a:cubicBezTo>
                        <a:pt x="558" y="816"/>
                        <a:pt x="568" y="802"/>
                        <a:pt x="581" y="797"/>
                      </a:cubicBezTo>
                      <a:cubicBezTo>
                        <a:pt x="593" y="793"/>
                        <a:pt x="605" y="788"/>
                        <a:pt x="617" y="782"/>
                      </a:cubicBezTo>
                      <a:cubicBezTo>
                        <a:pt x="621" y="780"/>
                        <a:pt x="627" y="779"/>
                        <a:pt x="632" y="779"/>
                      </a:cubicBezTo>
                      <a:cubicBezTo>
                        <a:pt x="641" y="779"/>
                        <a:pt x="650" y="782"/>
                        <a:pt x="655" y="787"/>
                      </a:cubicBezTo>
                      <a:cubicBezTo>
                        <a:pt x="687" y="819"/>
                        <a:pt x="687" y="819"/>
                        <a:pt x="687" y="819"/>
                      </a:cubicBezTo>
                      <a:cubicBezTo>
                        <a:pt x="697" y="830"/>
                        <a:pt x="712" y="836"/>
                        <a:pt x="727" y="836"/>
                      </a:cubicBezTo>
                      <a:cubicBezTo>
                        <a:pt x="742" y="836"/>
                        <a:pt x="756" y="830"/>
                        <a:pt x="767" y="819"/>
                      </a:cubicBezTo>
                      <a:cubicBezTo>
                        <a:pt x="819" y="767"/>
                        <a:pt x="819" y="767"/>
                        <a:pt x="819" y="767"/>
                      </a:cubicBezTo>
                      <a:cubicBezTo>
                        <a:pt x="841" y="745"/>
                        <a:pt x="841" y="709"/>
                        <a:pt x="819" y="687"/>
                      </a:cubicBezTo>
                      <a:cubicBezTo>
                        <a:pt x="787" y="655"/>
                        <a:pt x="787" y="655"/>
                        <a:pt x="787" y="655"/>
                      </a:cubicBezTo>
                      <a:cubicBezTo>
                        <a:pt x="778" y="647"/>
                        <a:pt x="776" y="629"/>
                        <a:pt x="782" y="617"/>
                      </a:cubicBezTo>
                      <a:cubicBezTo>
                        <a:pt x="788" y="606"/>
                        <a:pt x="793" y="594"/>
                        <a:pt x="797" y="582"/>
                      </a:cubicBezTo>
                      <a:cubicBezTo>
                        <a:pt x="801" y="569"/>
                        <a:pt x="815" y="558"/>
                        <a:pt x="828" y="558"/>
                      </a:cubicBezTo>
                      <a:cubicBezTo>
                        <a:pt x="872" y="558"/>
                        <a:pt x="872" y="558"/>
                        <a:pt x="872" y="558"/>
                      </a:cubicBezTo>
                      <a:cubicBezTo>
                        <a:pt x="903" y="558"/>
                        <a:pt x="929" y="532"/>
                        <a:pt x="929" y="501"/>
                      </a:cubicBezTo>
                      <a:cubicBezTo>
                        <a:pt x="929" y="428"/>
                        <a:pt x="929" y="428"/>
                        <a:pt x="929" y="428"/>
                      </a:cubicBezTo>
                      <a:cubicBezTo>
                        <a:pt x="929" y="397"/>
                        <a:pt x="903" y="371"/>
                        <a:pt x="872" y="371"/>
                      </a:cubicBezTo>
                      <a:close/>
                      <a:moveTo>
                        <a:pt x="464" y="631"/>
                      </a:moveTo>
                      <a:cubicBezTo>
                        <a:pt x="372" y="631"/>
                        <a:pt x="298" y="557"/>
                        <a:pt x="298" y="465"/>
                      </a:cubicBezTo>
                      <a:cubicBezTo>
                        <a:pt x="298" y="373"/>
                        <a:pt x="372" y="298"/>
                        <a:pt x="464" y="298"/>
                      </a:cubicBezTo>
                      <a:cubicBezTo>
                        <a:pt x="556" y="298"/>
                        <a:pt x="631" y="373"/>
                        <a:pt x="631" y="465"/>
                      </a:cubicBezTo>
                      <a:cubicBezTo>
                        <a:pt x="631" y="557"/>
                        <a:pt x="556" y="631"/>
                        <a:pt x="464" y="6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" name="ïṡḷïḑe">
                  <a:extLst>
                    <a:ext uri="{FF2B5EF4-FFF2-40B4-BE49-F238E27FC236}">
                      <a16:creationId xmlns:a16="http://schemas.microsoft.com/office/drawing/2014/main" xmlns="" id="{554C570B-7B4F-4FCD-942F-08FDFCEB33E6}"/>
                    </a:ext>
                  </a:extLst>
                </p:cNvPr>
                <p:cNvSpPr/>
                <p:nvPr/>
              </p:nvSpPr>
              <p:spPr bwMode="auto">
                <a:xfrm>
                  <a:off x="2288399" y="5470157"/>
                  <a:ext cx="1038224" cy="1038225"/>
                </a:xfrm>
                <a:custGeom>
                  <a:avLst/>
                  <a:gdLst>
                    <a:gd name="T0" fmla="*/ 542 w 608"/>
                    <a:gd name="T1" fmla="*/ 243 h 608"/>
                    <a:gd name="T2" fmla="*/ 512 w 608"/>
                    <a:gd name="T3" fmla="*/ 204 h 608"/>
                    <a:gd name="T4" fmla="*/ 536 w 608"/>
                    <a:gd name="T5" fmla="*/ 158 h 608"/>
                    <a:gd name="T6" fmla="*/ 536 w 608"/>
                    <a:gd name="T7" fmla="*/ 106 h 608"/>
                    <a:gd name="T8" fmla="*/ 476 w 608"/>
                    <a:gd name="T9" fmla="*/ 61 h 608"/>
                    <a:gd name="T10" fmla="*/ 429 w 608"/>
                    <a:gd name="T11" fmla="*/ 93 h 608"/>
                    <a:gd name="T12" fmla="*/ 404 w 608"/>
                    <a:gd name="T13" fmla="*/ 96 h 608"/>
                    <a:gd name="T14" fmla="*/ 365 w 608"/>
                    <a:gd name="T15" fmla="*/ 66 h 608"/>
                    <a:gd name="T16" fmla="*/ 328 w 608"/>
                    <a:gd name="T17" fmla="*/ 0 h 608"/>
                    <a:gd name="T18" fmla="*/ 243 w 608"/>
                    <a:gd name="T19" fmla="*/ 37 h 608"/>
                    <a:gd name="T20" fmla="*/ 227 w 608"/>
                    <a:gd name="T21" fmla="*/ 86 h 608"/>
                    <a:gd name="T22" fmla="*/ 194 w 608"/>
                    <a:gd name="T23" fmla="*/ 98 h 608"/>
                    <a:gd name="T24" fmla="*/ 158 w 608"/>
                    <a:gd name="T25" fmla="*/ 72 h 608"/>
                    <a:gd name="T26" fmla="*/ 106 w 608"/>
                    <a:gd name="T27" fmla="*/ 72 h 608"/>
                    <a:gd name="T28" fmla="*/ 72 w 608"/>
                    <a:gd name="T29" fmla="*/ 158 h 608"/>
                    <a:gd name="T30" fmla="*/ 96 w 608"/>
                    <a:gd name="T31" fmla="*/ 204 h 608"/>
                    <a:gd name="T32" fmla="*/ 66 w 608"/>
                    <a:gd name="T33" fmla="*/ 243 h 608"/>
                    <a:gd name="T34" fmla="*/ 0 w 608"/>
                    <a:gd name="T35" fmla="*/ 280 h 608"/>
                    <a:gd name="T36" fmla="*/ 37 w 608"/>
                    <a:gd name="T37" fmla="*/ 365 h 608"/>
                    <a:gd name="T38" fmla="*/ 86 w 608"/>
                    <a:gd name="T39" fmla="*/ 380 h 608"/>
                    <a:gd name="T40" fmla="*/ 93 w 608"/>
                    <a:gd name="T41" fmla="*/ 429 h 608"/>
                    <a:gd name="T42" fmla="*/ 72 w 608"/>
                    <a:gd name="T43" fmla="*/ 502 h 608"/>
                    <a:gd name="T44" fmla="*/ 132 w 608"/>
                    <a:gd name="T45" fmla="*/ 547 h 608"/>
                    <a:gd name="T46" fmla="*/ 179 w 608"/>
                    <a:gd name="T47" fmla="*/ 515 h 608"/>
                    <a:gd name="T48" fmla="*/ 204 w 608"/>
                    <a:gd name="T49" fmla="*/ 512 h 608"/>
                    <a:gd name="T50" fmla="*/ 243 w 608"/>
                    <a:gd name="T51" fmla="*/ 542 h 608"/>
                    <a:gd name="T52" fmla="*/ 280 w 608"/>
                    <a:gd name="T53" fmla="*/ 608 h 608"/>
                    <a:gd name="T54" fmla="*/ 365 w 608"/>
                    <a:gd name="T55" fmla="*/ 571 h 608"/>
                    <a:gd name="T56" fmla="*/ 380 w 608"/>
                    <a:gd name="T57" fmla="*/ 522 h 608"/>
                    <a:gd name="T58" fmla="*/ 414 w 608"/>
                    <a:gd name="T59" fmla="*/ 510 h 608"/>
                    <a:gd name="T60" fmla="*/ 449 w 608"/>
                    <a:gd name="T61" fmla="*/ 536 h 608"/>
                    <a:gd name="T62" fmla="*/ 502 w 608"/>
                    <a:gd name="T63" fmla="*/ 536 h 608"/>
                    <a:gd name="T64" fmla="*/ 536 w 608"/>
                    <a:gd name="T65" fmla="*/ 449 h 608"/>
                    <a:gd name="T66" fmla="*/ 512 w 608"/>
                    <a:gd name="T67" fmla="*/ 404 h 608"/>
                    <a:gd name="T68" fmla="*/ 542 w 608"/>
                    <a:gd name="T69" fmla="*/ 365 h 608"/>
                    <a:gd name="T70" fmla="*/ 608 w 608"/>
                    <a:gd name="T71" fmla="*/ 328 h 608"/>
                    <a:gd name="T72" fmla="*/ 571 w 608"/>
                    <a:gd name="T73" fmla="*/ 243 h 608"/>
                    <a:gd name="T74" fmla="*/ 195 w 608"/>
                    <a:gd name="T75" fmla="*/ 304 h 608"/>
                    <a:gd name="T76" fmla="*/ 413 w 608"/>
                    <a:gd name="T77" fmla="*/ 304 h 6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08" h="608">
                      <a:moveTo>
                        <a:pt x="571" y="243"/>
                      </a:moveTo>
                      <a:cubicBezTo>
                        <a:pt x="542" y="243"/>
                        <a:pt x="542" y="243"/>
                        <a:pt x="542" y="243"/>
                      </a:cubicBezTo>
                      <a:cubicBezTo>
                        <a:pt x="534" y="243"/>
                        <a:pt x="524" y="236"/>
                        <a:pt x="522" y="227"/>
                      </a:cubicBezTo>
                      <a:cubicBezTo>
                        <a:pt x="519" y="219"/>
                        <a:pt x="515" y="212"/>
                        <a:pt x="512" y="204"/>
                      </a:cubicBezTo>
                      <a:cubicBezTo>
                        <a:pt x="508" y="196"/>
                        <a:pt x="509" y="185"/>
                        <a:pt x="515" y="179"/>
                      </a:cubicBezTo>
                      <a:cubicBezTo>
                        <a:pt x="536" y="158"/>
                        <a:pt x="536" y="158"/>
                        <a:pt x="536" y="158"/>
                      </a:cubicBezTo>
                      <a:cubicBezTo>
                        <a:pt x="543" y="151"/>
                        <a:pt x="547" y="142"/>
                        <a:pt x="547" y="132"/>
                      </a:cubicBezTo>
                      <a:cubicBezTo>
                        <a:pt x="547" y="122"/>
                        <a:pt x="543" y="113"/>
                        <a:pt x="536" y="106"/>
                      </a:cubicBezTo>
                      <a:cubicBezTo>
                        <a:pt x="502" y="72"/>
                        <a:pt x="502" y="72"/>
                        <a:pt x="502" y="72"/>
                      </a:cubicBezTo>
                      <a:cubicBezTo>
                        <a:pt x="495" y="65"/>
                        <a:pt x="486" y="61"/>
                        <a:pt x="476" y="61"/>
                      </a:cubicBezTo>
                      <a:cubicBezTo>
                        <a:pt x="466" y="61"/>
                        <a:pt x="456" y="65"/>
                        <a:pt x="449" y="72"/>
                      </a:cubicBezTo>
                      <a:cubicBezTo>
                        <a:pt x="429" y="93"/>
                        <a:pt x="429" y="93"/>
                        <a:pt x="429" y="93"/>
                      </a:cubicBezTo>
                      <a:cubicBezTo>
                        <a:pt x="425" y="96"/>
                        <a:pt x="420" y="98"/>
                        <a:pt x="414" y="98"/>
                      </a:cubicBezTo>
                      <a:cubicBezTo>
                        <a:pt x="410" y="98"/>
                        <a:pt x="406" y="97"/>
                        <a:pt x="404" y="96"/>
                      </a:cubicBezTo>
                      <a:cubicBezTo>
                        <a:pt x="396" y="92"/>
                        <a:pt x="388" y="89"/>
                        <a:pt x="380" y="86"/>
                      </a:cubicBezTo>
                      <a:cubicBezTo>
                        <a:pt x="372" y="83"/>
                        <a:pt x="365" y="74"/>
                        <a:pt x="365" y="66"/>
                      </a:cubicBezTo>
                      <a:cubicBezTo>
                        <a:pt x="365" y="37"/>
                        <a:pt x="365" y="37"/>
                        <a:pt x="365" y="37"/>
                      </a:cubicBezTo>
                      <a:cubicBezTo>
                        <a:pt x="365" y="16"/>
                        <a:pt x="348" y="0"/>
                        <a:pt x="328" y="0"/>
                      </a:cubicBezTo>
                      <a:cubicBezTo>
                        <a:pt x="280" y="0"/>
                        <a:pt x="280" y="0"/>
                        <a:pt x="280" y="0"/>
                      </a:cubicBezTo>
                      <a:cubicBezTo>
                        <a:pt x="259" y="0"/>
                        <a:pt x="243" y="16"/>
                        <a:pt x="243" y="37"/>
                      </a:cubicBezTo>
                      <a:cubicBezTo>
                        <a:pt x="243" y="66"/>
                        <a:pt x="243" y="66"/>
                        <a:pt x="243" y="66"/>
                      </a:cubicBezTo>
                      <a:cubicBezTo>
                        <a:pt x="243" y="74"/>
                        <a:pt x="236" y="83"/>
                        <a:pt x="227" y="86"/>
                      </a:cubicBezTo>
                      <a:cubicBezTo>
                        <a:pt x="219" y="89"/>
                        <a:pt x="212" y="92"/>
                        <a:pt x="204" y="96"/>
                      </a:cubicBezTo>
                      <a:cubicBezTo>
                        <a:pt x="201" y="97"/>
                        <a:pt x="197" y="98"/>
                        <a:pt x="194" y="98"/>
                      </a:cubicBezTo>
                      <a:cubicBezTo>
                        <a:pt x="188" y="98"/>
                        <a:pt x="182" y="96"/>
                        <a:pt x="179" y="93"/>
                      </a:cubicBezTo>
                      <a:cubicBezTo>
                        <a:pt x="158" y="72"/>
                        <a:pt x="158" y="72"/>
                        <a:pt x="158" y="72"/>
                      </a:cubicBezTo>
                      <a:cubicBezTo>
                        <a:pt x="151" y="65"/>
                        <a:pt x="142" y="61"/>
                        <a:pt x="132" y="61"/>
                      </a:cubicBezTo>
                      <a:cubicBezTo>
                        <a:pt x="122" y="61"/>
                        <a:pt x="113" y="65"/>
                        <a:pt x="106" y="72"/>
                      </a:cubicBezTo>
                      <a:cubicBezTo>
                        <a:pt x="72" y="106"/>
                        <a:pt x="72" y="106"/>
                        <a:pt x="72" y="106"/>
                      </a:cubicBezTo>
                      <a:cubicBezTo>
                        <a:pt x="57" y="120"/>
                        <a:pt x="57" y="144"/>
                        <a:pt x="72" y="158"/>
                      </a:cubicBezTo>
                      <a:cubicBezTo>
                        <a:pt x="93" y="179"/>
                        <a:pt x="93" y="179"/>
                        <a:pt x="93" y="179"/>
                      </a:cubicBezTo>
                      <a:cubicBezTo>
                        <a:pt x="98" y="185"/>
                        <a:pt x="100" y="196"/>
                        <a:pt x="96" y="204"/>
                      </a:cubicBezTo>
                      <a:cubicBezTo>
                        <a:pt x="92" y="212"/>
                        <a:pt x="89" y="219"/>
                        <a:pt x="86" y="227"/>
                      </a:cubicBezTo>
                      <a:cubicBezTo>
                        <a:pt x="83" y="236"/>
                        <a:pt x="74" y="243"/>
                        <a:pt x="66" y="243"/>
                      </a:cubicBezTo>
                      <a:cubicBezTo>
                        <a:pt x="37" y="243"/>
                        <a:pt x="37" y="243"/>
                        <a:pt x="37" y="243"/>
                      </a:cubicBezTo>
                      <a:cubicBezTo>
                        <a:pt x="16" y="243"/>
                        <a:pt x="0" y="260"/>
                        <a:pt x="0" y="280"/>
                      </a:cubicBezTo>
                      <a:cubicBezTo>
                        <a:pt x="0" y="328"/>
                        <a:pt x="0" y="328"/>
                        <a:pt x="0" y="328"/>
                      </a:cubicBezTo>
                      <a:cubicBezTo>
                        <a:pt x="0" y="348"/>
                        <a:pt x="16" y="365"/>
                        <a:pt x="37" y="365"/>
                      </a:cubicBezTo>
                      <a:cubicBezTo>
                        <a:pt x="66" y="365"/>
                        <a:pt x="66" y="365"/>
                        <a:pt x="66" y="365"/>
                      </a:cubicBezTo>
                      <a:cubicBezTo>
                        <a:pt x="74" y="365"/>
                        <a:pt x="83" y="372"/>
                        <a:pt x="86" y="380"/>
                      </a:cubicBezTo>
                      <a:cubicBezTo>
                        <a:pt x="89" y="388"/>
                        <a:pt x="92" y="396"/>
                        <a:pt x="96" y="404"/>
                      </a:cubicBezTo>
                      <a:cubicBezTo>
                        <a:pt x="100" y="412"/>
                        <a:pt x="98" y="423"/>
                        <a:pt x="93" y="429"/>
                      </a:cubicBezTo>
                      <a:cubicBezTo>
                        <a:pt x="72" y="449"/>
                        <a:pt x="72" y="449"/>
                        <a:pt x="72" y="449"/>
                      </a:cubicBezTo>
                      <a:cubicBezTo>
                        <a:pt x="57" y="464"/>
                        <a:pt x="57" y="488"/>
                        <a:pt x="72" y="502"/>
                      </a:cubicBezTo>
                      <a:cubicBezTo>
                        <a:pt x="106" y="536"/>
                        <a:pt x="106" y="536"/>
                        <a:pt x="106" y="536"/>
                      </a:cubicBezTo>
                      <a:cubicBezTo>
                        <a:pt x="113" y="543"/>
                        <a:pt x="122" y="547"/>
                        <a:pt x="132" y="547"/>
                      </a:cubicBezTo>
                      <a:cubicBezTo>
                        <a:pt x="142" y="547"/>
                        <a:pt x="151" y="543"/>
                        <a:pt x="158" y="536"/>
                      </a:cubicBezTo>
                      <a:cubicBezTo>
                        <a:pt x="179" y="515"/>
                        <a:pt x="179" y="515"/>
                        <a:pt x="179" y="515"/>
                      </a:cubicBezTo>
                      <a:cubicBezTo>
                        <a:pt x="182" y="512"/>
                        <a:pt x="188" y="510"/>
                        <a:pt x="194" y="510"/>
                      </a:cubicBezTo>
                      <a:cubicBezTo>
                        <a:pt x="197" y="510"/>
                        <a:pt x="201" y="510"/>
                        <a:pt x="204" y="512"/>
                      </a:cubicBezTo>
                      <a:cubicBezTo>
                        <a:pt x="212" y="516"/>
                        <a:pt x="219" y="519"/>
                        <a:pt x="227" y="522"/>
                      </a:cubicBezTo>
                      <a:cubicBezTo>
                        <a:pt x="236" y="525"/>
                        <a:pt x="243" y="534"/>
                        <a:pt x="243" y="542"/>
                      </a:cubicBezTo>
                      <a:cubicBezTo>
                        <a:pt x="243" y="571"/>
                        <a:pt x="243" y="571"/>
                        <a:pt x="243" y="571"/>
                      </a:cubicBezTo>
                      <a:cubicBezTo>
                        <a:pt x="243" y="591"/>
                        <a:pt x="259" y="608"/>
                        <a:pt x="280" y="608"/>
                      </a:cubicBezTo>
                      <a:cubicBezTo>
                        <a:pt x="328" y="608"/>
                        <a:pt x="328" y="608"/>
                        <a:pt x="328" y="608"/>
                      </a:cubicBezTo>
                      <a:cubicBezTo>
                        <a:pt x="348" y="608"/>
                        <a:pt x="365" y="591"/>
                        <a:pt x="365" y="571"/>
                      </a:cubicBezTo>
                      <a:cubicBezTo>
                        <a:pt x="365" y="542"/>
                        <a:pt x="365" y="542"/>
                        <a:pt x="365" y="542"/>
                      </a:cubicBezTo>
                      <a:cubicBezTo>
                        <a:pt x="365" y="534"/>
                        <a:pt x="372" y="525"/>
                        <a:pt x="380" y="522"/>
                      </a:cubicBezTo>
                      <a:cubicBezTo>
                        <a:pt x="388" y="519"/>
                        <a:pt x="396" y="516"/>
                        <a:pt x="404" y="512"/>
                      </a:cubicBezTo>
                      <a:cubicBezTo>
                        <a:pt x="407" y="510"/>
                        <a:pt x="410" y="510"/>
                        <a:pt x="414" y="510"/>
                      </a:cubicBezTo>
                      <a:cubicBezTo>
                        <a:pt x="420" y="510"/>
                        <a:pt x="425" y="512"/>
                        <a:pt x="429" y="515"/>
                      </a:cubicBezTo>
                      <a:cubicBezTo>
                        <a:pt x="449" y="536"/>
                        <a:pt x="449" y="536"/>
                        <a:pt x="449" y="536"/>
                      </a:cubicBezTo>
                      <a:cubicBezTo>
                        <a:pt x="456" y="543"/>
                        <a:pt x="466" y="547"/>
                        <a:pt x="476" y="547"/>
                      </a:cubicBezTo>
                      <a:cubicBezTo>
                        <a:pt x="486" y="547"/>
                        <a:pt x="495" y="543"/>
                        <a:pt x="502" y="536"/>
                      </a:cubicBezTo>
                      <a:cubicBezTo>
                        <a:pt x="536" y="502"/>
                        <a:pt x="536" y="502"/>
                        <a:pt x="536" y="502"/>
                      </a:cubicBezTo>
                      <a:cubicBezTo>
                        <a:pt x="550" y="488"/>
                        <a:pt x="550" y="464"/>
                        <a:pt x="536" y="449"/>
                      </a:cubicBezTo>
                      <a:cubicBezTo>
                        <a:pt x="515" y="429"/>
                        <a:pt x="515" y="429"/>
                        <a:pt x="515" y="429"/>
                      </a:cubicBezTo>
                      <a:cubicBezTo>
                        <a:pt x="509" y="423"/>
                        <a:pt x="508" y="412"/>
                        <a:pt x="512" y="404"/>
                      </a:cubicBezTo>
                      <a:cubicBezTo>
                        <a:pt x="515" y="396"/>
                        <a:pt x="519" y="388"/>
                        <a:pt x="522" y="380"/>
                      </a:cubicBezTo>
                      <a:cubicBezTo>
                        <a:pt x="524" y="372"/>
                        <a:pt x="534" y="365"/>
                        <a:pt x="542" y="365"/>
                      </a:cubicBezTo>
                      <a:cubicBezTo>
                        <a:pt x="571" y="365"/>
                        <a:pt x="571" y="365"/>
                        <a:pt x="571" y="365"/>
                      </a:cubicBezTo>
                      <a:cubicBezTo>
                        <a:pt x="591" y="365"/>
                        <a:pt x="608" y="348"/>
                        <a:pt x="608" y="328"/>
                      </a:cubicBezTo>
                      <a:cubicBezTo>
                        <a:pt x="608" y="280"/>
                        <a:pt x="608" y="280"/>
                        <a:pt x="608" y="280"/>
                      </a:cubicBezTo>
                      <a:cubicBezTo>
                        <a:pt x="608" y="260"/>
                        <a:pt x="591" y="243"/>
                        <a:pt x="571" y="243"/>
                      </a:cubicBezTo>
                      <a:close/>
                      <a:moveTo>
                        <a:pt x="304" y="413"/>
                      </a:moveTo>
                      <a:cubicBezTo>
                        <a:pt x="244" y="413"/>
                        <a:pt x="195" y="364"/>
                        <a:pt x="195" y="304"/>
                      </a:cubicBezTo>
                      <a:cubicBezTo>
                        <a:pt x="195" y="244"/>
                        <a:pt x="244" y="195"/>
                        <a:pt x="304" y="195"/>
                      </a:cubicBezTo>
                      <a:cubicBezTo>
                        <a:pt x="364" y="195"/>
                        <a:pt x="413" y="244"/>
                        <a:pt x="413" y="304"/>
                      </a:cubicBezTo>
                      <a:cubicBezTo>
                        <a:pt x="413" y="364"/>
                        <a:pt x="364" y="413"/>
                        <a:pt x="304" y="4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išľîḍe">
                  <a:extLst>
                    <a:ext uri="{FF2B5EF4-FFF2-40B4-BE49-F238E27FC236}">
                      <a16:creationId xmlns:a16="http://schemas.microsoft.com/office/drawing/2014/main" xmlns="" id="{05C9EEB8-9012-4D8B-9CF2-395E8D741F20}"/>
                    </a:ext>
                  </a:extLst>
                </p:cNvPr>
                <p:cNvSpPr/>
                <p:nvPr/>
              </p:nvSpPr>
              <p:spPr bwMode="auto">
                <a:xfrm>
                  <a:off x="1510524" y="5805119"/>
                  <a:ext cx="720725" cy="720725"/>
                </a:xfrm>
                <a:custGeom>
                  <a:avLst/>
                  <a:gdLst>
                    <a:gd name="T0" fmla="*/ 376 w 422"/>
                    <a:gd name="T1" fmla="*/ 168 h 422"/>
                    <a:gd name="T2" fmla="*/ 355 w 422"/>
                    <a:gd name="T3" fmla="*/ 142 h 422"/>
                    <a:gd name="T4" fmla="*/ 372 w 422"/>
                    <a:gd name="T5" fmla="*/ 110 h 422"/>
                    <a:gd name="T6" fmla="*/ 372 w 422"/>
                    <a:gd name="T7" fmla="*/ 73 h 422"/>
                    <a:gd name="T8" fmla="*/ 330 w 422"/>
                    <a:gd name="T9" fmla="*/ 42 h 422"/>
                    <a:gd name="T10" fmla="*/ 298 w 422"/>
                    <a:gd name="T11" fmla="*/ 64 h 422"/>
                    <a:gd name="T12" fmla="*/ 280 w 422"/>
                    <a:gd name="T13" fmla="*/ 66 h 422"/>
                    <a:gd name="T14" fmla="*/ 253 w 422"/>
                    <a:gd name="T15" fmla="*/ 46 h 422"/>
                    <a:gd name="T16" fmla="*/ 228 w 422"/>
                    <a:gd name="T17" fmla="*/ 0 h 422"/>
                    <a:gd name="T18" fmla="*/ 169 w 422"/>
                    <a:gd name="T19" fmla="*/ 26 h 422"/>
                    <a:gd name="T20" fmla="*/ 158 w 422"/>
                    <a:gd name="T21" fmla="*/ 60 h 422"/>
                    <a:gd name="T22" fmla="*/ 135 w 422"/>
                    <a:gd name="T23" fmla="*/ 68 h 422"/>
                    <a:gd name="T24" fmla="*/ 110 w 422"/>
                    <a:gd name="T25" fmla="*/ 50 h 422"/>
                    <a:gd name="T26" fmla="*/ 74 w 422"/>
                    <a:gd name="T27" fmla="*/ 50 h 422"/>
                    <a:gd name="T28" fmla="*/ 50 w 422"/>
                    <a:gd name="T29" fmla="*/ 110 h 422"/>
                    <a:gd name="T30" fmla="*/ 67 w 422"/>
                    <a:gd name="T31" fmla="*/ 142 h 422"/>
                    <a:gd name="T32" fmla="*/ 46 w 422"/>
                    <a:gd name="T33" fmla="*/ 168 h 422"/>
                    <a:gd name="T34" fmla="*/ 0 w 422"/>
                    <a:gd name="T35" fmla="*/ 194 h 422"/>
                    <a:gd name="T36" fmla="*/ 26 w 422"/>
                    <a:gd name="T37" fmla="*/ 253 h 422"/>
                    <a:gd name="T38" fmla="*/ 60 w 422"/>
                    <a:gd name="T39" fmla="*/ 264 h 422"/>
                    <a:gd name="T40" fmla="*/ 65 w 422"/>
                    <a:gd name="T41" fmla="*/ 297 h 422"/>
                    <a:gd name="T42" fmla="*/ 50 w 422"/>
                    <a:gd name="T43" fmla="*/ 348 h 422"/>
                    <a:gd name="T44" fmla="*/ 92 w 422"/>
                    <a:gd name="T45" fmla="*/ 379 h 422"/>
                    <a:gd name="T46" fmla="*/ 125 w 422"/>
                    <a:gd name="T47" fmla="*/ 357 h 422"/>
                    <a:gd name="T48" fmla="*/ 142 w 422"/>
                    <a:gd name="T49" fmla="*/ 355 h 422"/>
                    <a:gd name="T50" fmla="*/ 169 w 422"/>
                    <a:gd name="T51" fmla="*/ 376 h 422"/>
                    <a:gd name="T52" fmla="*/ 195 w 422"/>
                    <a:gd name="T53" fmla="*/ 422 h 422"/>
                    <a:gd name="T54" fmla="*/ 253 w 422"/>
                    <a:gd name="T55" fmla="*/ 396 h 422"/>
                    <a:gd name="T56" fmla="*/ 264 w 422"/>
                    <a:gd name="T57" fmla="*/ 362 h 422"/>
                    <a:gd name="T58" fmla="*/ 287 w 422"/>
                    <a:gd name="T59" fmla="*/ 354 h 422"/>
                    <a:gd name="T60" fmla="*/ 312 w 422"/>
                    <a:gd name="T61" fmla="*/ 372 h 422"/>
                    <a:gd name="T62" fmla="*/ 349 w 422"/>
                    <a:gd name="T63" fmla="*/ 372 h 422"/>
                    <a:gd name="T64" fmla="*/ 372 w 422"/>
                    <a:gd name="T65" fmla="*/ 312 h 422"/>
                    <a:gd name="T66" fmla="*/ 355 w 422"/>
                    <a:gd name="T67" fmla="*/ 280 h 422"/>
                    <a:gd name="T68" fmla="*/ 376 w 422"/>
                    <a:gd name="T69" fmla="*/ 253 h 422"/>
                    <a:gd name="T70" fmla="*/ 422 w 422"/>
                    <a:gd name="T71" fmla="*/ 227 h 422"/>
                    <a:gd name="T72" fmla="*/ 396 w 422"/>
                    <a:gd name="T73" fmla="*/ 168 h 422"/>
                    <a:gd name="T74" fmla="*/ 135 w 422"/>
                    <a:gd name="T75" fmla="*/ 211 h 422"/>
                    <a:gd name="T76" fmla="*/ 287 w 422"/>
                    <a:gd name="T77" fmla="*/ 211 h 4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422" h="422">
                      <a:moveTo>
                        <a:pt x="396" y="168"/>
                      </a:moveTo>
                      <a:cubicBezTo>
                        <a:pt x="376" y="168"/>
                        <a:pt x="376" y="168"/>
                        <a:pt x="376" y="168"/>
                      </a:cubicBezTo>
                      <a:cubicBezTo>
                        <a:pt x="371" y="168"/>
                        <a:pt x="364" y="163"/>
                        <a:pt x="362" y="158"/>
                      </a:cubicBezTo>
                      <a:cubicBezTo>
                        <a:pt x="360" y="152"/>
                        <a:pt x="358" y="147"/>
                        <a:pt x="355" y="142"/>
                      </a:cubicBezTo>
                      <a:cubicBezTo>
                        <a:pt x="353" y="136"/>
                        <a:pt x="354" y="128"/>
                        <a:pt x="358" y="124"/>
                      </a:cubicBezTo>
                      <a:cubicBezTo>
                        <a:pt x="372" y="110"/>
                        <a:pt x="372" y="110"/>
                        <a:pt x="372" y="110"/>
                      </a:cubicBezTo>
                      <a:cubicBezTo>
                        <a:pt x="377" y="105"/>
                        <a:pt x="380" y="98"/>
                        <a:pt x="380" y="92"/>
                      </a:cubicBezTo>
                      <a:cubicBezTo>
                        <a:pt x="380" y="85"/>
                        <a:pt x="377" y="78"/>
                        <a:pt x="372" y="73"/>
                      </a:cubicBezTo>
                      <a:cubicBezTo>
                        <a:pt x="349" y="50"/>
                        <a:pt x="349" y="50"/>
                        <a:pt x="349" y="50"/>
                      </a:cubicBezTo>
                      <a:cubicBezTo>
                        <a:pt x="344" y="45"/>
                        <a:pt x="337" y="42"/>
                        <a:pt x="330" y="42"/>
                      </a:cubicBezTo>
                      <a:cubicBezTo>
                        <a:pt x="323" y="42"/>
                        <a:pt x="317" y="45"/>
                        <a:pt x="312" y="50"/>
                      </a:cubicBezTo>
                      <a:cubicBezTo>
                        <a:pt x="298" y="64"/>
                        <a:pt x="298" y="64"/>
                        <a:pt x="298" y="64"/>
                      </a:cubicBezTo>
                      <a:cubicBezTo>
                        <a:pt x="295" y="67"/>
                        <a:pt x="292" y="68"/>
                        <a:pt x="287" y="68"/>
                      </a:cubicBezTo>
                      <a:cubicBezTo>
                        <a:pt x="285" y="68"/>
                        <a:pt x="282" y="67"/>
                        <a:pt x="280" y="66"/>
                      </a:cubicBezTo>
                      <a:cubicBezTo>
                        <a:pt x="275" y="64"/>
                        <a:pt x="270" y="62"/>
                        <a:pt x="264" y="60"/>
                      </a:cubicBezTo>
                      <a:cubicBezTo>
                        <a:pt x="258" y="58"/>
                        <a:pt x="253" y="51"/>
                        <a:pt x="253" y="46"/>
                      </a:cubicBezTo>
                      <a:cubicBezTo>
                        <a:pt x="253" y="26"/>
                        <a:pt x="253" y="26"/>
                        <a:pt x="253" y="26"/>
                      </a:cubicBezTo>
                      <a:cubicBezTo>
                        <a:pt x="253" y="11"/>
                        <a:pt x="242" y="0"/>
                        <a:pt x="228" y="0"/>
                      </a:cubicBezTo>
                      <a:cubicBezTo>
                        <a:pt x="195" y="0"/>
                        <a:pt x="195" y="0"/>
                        <a:pt x="195" y="0"/>
                      </a:cubicBezTo>
                      <a:cubicBezTo>
                        <a:pt x="180" y="0"/>
                        <a:pt x="169" y="11"/>
                        <a:pt x="169" y="26"/>
                      </a:cubicBezTo>
                      <a:cubicBezTo>
                        <a:pt x="169" y="46"/>
                        <a:pt x="169" y="46"/>
                        <a:pt x="169" y="46"/>
                      </a:cubicBezTo>
                      <a:cubicBezTo>
                        <a:pt x="169" y="51"/>
                        <a:pt x="164" y="58"/>
                        <a:pt x="158" y="60"/>
                      </a:cubicBezTo>
                      <a:cubicBezTo>
                        <a:pt x="153" y="62"/>
                        <a:pt x="147" y="64"/>
                        <a:pt x="142" y="66"/>
                      </a:cubicBezTo>
                      <a:cubicBezTo>
                        <a:pt x="140" y="67"/>
                        <a:pt x="137" y="68"/>
                        <a:pt x="135" y="68"/>
                      </a:cubicBezTo>
                      <a:cubicBezTo>
                        <a:pt x="131" y="68"/>
                        <a:pt x="127" y="67"/>
                        <a:pt x="125" y="64"/>
                      </a:cubicBezTo>
                      <a:cubicBezTo>
                        <a:pt x="110" y="50"/>
                        <a:pt x="110" y="50"/>
                        <a:pt x="110" y="50"/>
                      </a:cubicBezTo>
                      <a:cubicBezTo>
                        <a:pt x="105" y="45"/>
                        <a:pt x="99" y="42"/>
                        <a:pt x="92" y="42"/>
                      </a:cubicBezTo>
                      <a:cubicBezTo>
                        <a:pt x="85" y="42"/>
                        <a:pt x="79" y="45"/>
                        <a:pt x="74" y="50"/>
                      </a:cubicBezTo>
                      <a:cubicBezTo>
                        <a:pt x="50" y="73"/>
                        <a:pt x="50" y="73"/>
                        <a:pt x="50" y="73"/>
                      </a:cubicBezTo>
                      <a:cubicBezTo>
                        <a:pt x="40" y="83"/>
                        <a:pt x="40" y="100"/>
                        <a:pt x="50" y="110"/>
                      </a:cubicBezTo>
                      <a:cubicBezTo>
                        <a:pt x="65" y="124"/>
                        <a:pt x="65" y="124"/>
                        <a:pt x="65" y="124"/>
                      </a:cubicBezTo>
                      <a:cubicBezTo>
                        <a:pt x="69" y="128"/>
                        <a:pt x="70" y="136"/>
                        <a:pt x="67" y="142"/>
                      </a:cubicBezTo>
                      <a:cubicBezTo>
                        <a:pt x="64" y="147"/>
                        <a:pt x="62" y="152"/>
                        <a:pt x="60" y="158"/>
                      </a:cubicBezTo>
                      <a:cubicBezTo>
                        <a:pt x="58" y="163"/>
                        <a:pt x="52" y="168"/>
                        <a:pt x="46" y="168"/>
                      </a:cubicBezTo>
                      <a:cubicBezTo>
                        <a:pt x="26" y="168"/>
                        <a:pt x="26" y="168"/>
                        <a:pt x="26" y="168"/>
                      </a:cubicBezTo>
                      <a:cubicBezTo>
                        <a:pt x="12" y="168"/>
                        <a:pt x="0" y="180"/>
                        <a:pt x="0" y="194"/>
                      </a:cubicBezTo>
                      <a:cubicBezTo>
                        <a:pt x="0" y="227"/>
                        <a:pt x="0" y="227"/>
                        <a:pt x="0" y="227"/>
                      </a:cubicBezTo>
                      <a:cubicBezTo>
                        <a:pt x="0" y="242"/>
                        <a:pt x="12" y="253"/>
                        <a:pt x="26" y="253"/>
                      </a:cubicBezTo>
                      <a:cubicBezTo>
                        <a:pt x="46" y="253"/>
                        <a:pt x="46" y="253"/>
                        <a:pt x="46" y="253"/>
                      </a:cubicBezTo>
                      <a:cubicBezTo>
                        <a:pt x="52" y="253"/>
                        <a:pt x="58" y="258"/>
                        <a:pt x="60" y="264"/>
                      </a:cubicBezTo>
                      <a:cubicBezTo>
                        <a:pt x="62" y="269"/>
                        <a:pt x="64" y="275"/>
                        <a:pt x="67" y="280"/>
                      </a:cubicBezTo>
                      <a:cubicBezTo>
                        <a:pt x="70" y="286"/>
                        <a:pt x="69" y="293"/>
                        <a:pt x="65" y="297"/>
                      </a:cubicBezTo>
                      <a:cubicBezTo>
                        <a:pt x="50" y="312"/>
                        <a:pt x="50" y="312"/>
                        <a:pt x="50" y="312"/>
                      </a:cubicBezTo>
                      <a:cubicBezTo>
                        <a:pt x="40" y="322"/>
                        <a:pt x="40" y="338"/>
                        <a:pt x="50" y="348"/>
                      </a:cubicBezTo>
                      <a:cubicBezTo>
                        <a:pt x="74" y="372"/>
                        <a:pt x="74" y="372"/>
                        <a:pt x="74" y="372"/>
                      </a:cubicBezTo>
                      <a:cubicBezTo>
                        <a:pt x="79" y="376"/>
                        <a:pt x="85" y="379"/>
                        <a:pt x="92" y="379"/>
                      </a:cubicBezTo>
                      <a:cubicBezTo>
                        <a:pt x="99" y="379"/>
                        <a:pt x="105" y="376"/>
                        <a:pt x="110" y="372"/>
                      </a:cubicBezTo>
                      <a:cubicBezTo>
                        <a:pt x="125" y="357"/>
                        <a:pt x="125" y="357"/>
                        <a:pt x="125" y="357"/>
                      </a:cubicBezTo>
                      <a:cubicBezTo>
                        <a:pt x="127" y="355"/>
                        <a:pt x="131" y="354"/>
                        <a:pt x="135" y="354"/>
                      </a:cubicBezTo>
                      <a:cubicBezTo>
                        <a:pt x="137" y="354"/>
                        <a:pt x="140" y="354"/>
                        <a:pt x="142" y="355"/>
                      </a:cubicBezTo>
                      <a:cubicBezTo>
                        <a:pt x="147" y="358"/>
                        <a:pt x="153" y="360"/>
                        <a:pt x="158" y="362"/>
                      </a:cubicBezTo>
                      <a:cubicBezTo>
                        <a:pt x="164" y="364"/>
                        <a:pt x="169" y="370"/>
                        <a:pt x="169" y="376"/>
                      </a:cubicBezTo>
                      <a:cubicBezTo>
                        <a:pt x="169" y="396"/>
                        <a:pt x="169" y="396"/>
                        <a:pt x="169" y="396"/>
                      </a:cubicBezTo>
                      <a:cubicBezTo>
                        <a:pt x="169" y="410"/>
                        <a:pt x="180" y="422"/>
                        <a:pt x="195" y="422"/>
                      </a:cubicBezTo>
                      <a:cubicBezTo>
                        <a:pt x="228" y="422"/>
                        <a:pt x="228" y="422"/>
                        <a:pt x="228" y="422"/>
                      </a:cubicBezTo>
                      <a:cubicBezTo>
                        <a:pt x="242" y="422"/>
                        <a:pt x="253" y="410"/>
                        <a:pt x="253" y="396"/>
                      </a:cubicBezTo>
                      <a:cubicBezTo>
                        <a:pt x="253" y="376"/>
                        <a:pt x="253" y="376"/>
                        <a:pt x="253" y="376"/>
                      </a:cubicBezTo>
                      <a:cubicBezTo>
                        <a:pt x="253" y="370"/>
                        <a:pt x="258" y="364"/>
                        <a:pt x="264" y="362"/>
                      </a:cubicBezTo>
                      <a:cubicBezTo>
                        <a:pt x="270" y="360"/>
                        <a:pt x="275" y="358"/>
                        <a:pt x="280" y="355"/>
                      </a:cubicBezTo>
                      <a:cubicBezTo>
                        <a:pt x="282" y="354"/>
                        <a:pt x="285" y="354"/>
                        <a:pt x="287" y="354"/>
                      </a:cubicBezTo>
                      <a:cubicBezTo>
                        <a:pt x="292" y="354"/>
                        <a:pt x="295" y="355"/>
                        <a:pt x="298" y="357"/>
                      </a:cubicBezTo>
                      <a:cubicBezTo>
                        <a:pt x="312" y="372"/>
                        <a:pt x="312" y="372"/>
                        <a:pt x="312" y="372"/>
                      </a:cubicBezTo>
                      <a:cubicBezTo>
                        <a:pt x="317" y="376"/>
                        <a:pt x="323" y="379"/>
                        <a:pt x="330" y="379"/>
                      </a:cubicBezTo>
                      <a:cubicBezTo>
                        <a:pt x="337" y="379"/>
                        <a:pt x="344" y="376"/>
                        <a:pt x="349" y="372"/>
                      </a:cubicBezTo>
                      <a:cubicBezTo>
                        <a:pt x="372" y="348"/>
                        <a:pt x="372" y="348"/>
                        <a:pt x="372" y="348"/>
                      </a:cubicBezTo>
                      <a:cubicBezTo>
                        <a:pt x="382" y="338"/>
                        <a:pt x="382" y="322"/>
                        <a:pt x="372" y="312"/>
                      </a:cubicBezTo>
                      <a:cubicBezTo>
                        <a:pt x="358" y="297"/>
                        <a:pt x="358" y="297"/>
                        <a:pt x="358" y="297"/>
                      </a:cubicBezTo>
                      <a:cubicBezTo>
                        <a:pt x="354" y="293"/>
                        <a:pt x="353" y="285"/>
                        <a:pt x="355" y="280"/>
                      </a:cubicBezTo>
                      <a:cubicBezTo>
                        <a:pt x="358" y="275"/>
                        <a:pt x="360" y="269"/>
                        <a:pt x="362" y="264"/>
                      </a:cubicBezTo>
                      <a:cubicBezTo>
                        <a:pt x="364" y="258"/>
                        <a:pt x="371" y="253"/>
                        <a:pt x="376" y="253"/>
                      </a:cubicBezTo>
                      <a:cubicBezTo>
                        <a:pt x="396" y="253"/>
                        <a:pt x="396" y="253"/>
                        <a:pt x="396" y="253"/>
                      </a:cubicBezTo>
                      <a:cubicBezTo>
                        <a:pt x="411" y="253"/>
                        <a:pt x="422" y="242"/>
                        <a:pt x="422" y="227"/>
                      </a:cubicBezTo>
                      <a:cubicBezTo>
                        <a:pt x="422" y="194"/>
                        <a:pt x="422" y="194"/>
                        <a:pt x="422" y="194"/>
                      </a:cubicBezTo>
                      <a:cubicBezTo>
                        <a:pt x="422" y="180"/>
                        <a:pt x="411" y="168"/>
                        <a:pt x="396" y="168"/>
                      </a:cubicBezTo>
                      <a:close/>
                      <a:moveTo>
                        <a:pt x="211" y="286"/>
                      </a:moveTo>
                      <a:cubicBezTo>
                        <a:pt x="169" y="286"/>
                        <a:pt x="135" y="252"/>
                        <a:pt x="135" y="211"/>
                      </a:cubicBezTo>
                      <a:cubicBezTo>
                        <a:pt x="135" y="169"/>
                        <a:pt x="169" y="135"/>
                        <a:pt x="211" y="135"/>
                      </a:cubicBezTo>
                      <a:cubicBezTo>
                        <a:pt x="253" y="135"/>
                        <a:pt x="287" y="169"/>
                        <a:pt x="287" y="211"/>
                      </a:cubicBezTo>
                      <a:cubicBezTo>
                        <a:pt x="287" y="252"/>
                        <a:pt x="253" y="286"/>
                        <a:pt x="211" y="2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3" name="íş1ïḍé">
                  <a:extLst>
                    <a:ext uri="{FF2B5EF4-FFF2-40B4-BE49-F238E27FC236}">
                      <a16:creationId xmlns:a16="http://schemas.microsoft.com/office/drawing/2014/main" xmlns="" id="{FA8E9D39-0C13-4134-9C3B-E6987A58A750}"/>
                    </a:ext>
                  </a:extLst>
                </p:cNvPr>
                <p:cNvSpPr/>
                <p:nvPr/>
              </p:nvSpPr>
              <p:spPr bwMode="auto">
                <a:xfrm>
                  <a:off x="1094599" y="5468569"/>
                  <a:ext cx="525462" cy="523875"/>
                </a:xfrm>
                <a:custGeom>
                  <a:avLst/>
                  <a:gdLst>
                    <a:gd name="T0" fmla="*/ 275 w 308"/>
                    <a:gd name="T1" fmla="*/ 123 h 307"/>
                    <a:gd name="T2" fmla="*/ 260 w 308"/>
                    <a:gd name="T3" fmla="*/ 103 h 307"/>
                    <a:gd name="T4" fmla="*/ 272 w 308"/>
                    <a:gd name="T5" fmla="*/ 80 h 307"/>
                    <a:gd name="T6" fmla="*/ 272 w 308"/>
                    <a:gd name="T7" fmla="*/ 53 h 307"/>
                    <a:gd name="T8" fmla="*/ 241 w 308"/>
                    <a:gd name="T9" fmla="*/ 31 h 307"/>
                    <a:gd name="T10" fmla="*/ 217 w 308"/>
                    <a:gd name="T11" fmla="*/ 47 h 307"/>
                    <a:gd name="T12" fmla="*/ 205 w 308"/>
                    <a:gd name="T13" fmla="*/ 48 h 307"/>
                    <a:gd name="T14" fmla="*/ 185 w 308"/>
                    <a:gd name="T15" fmla="*/ 33 h 307"/>
                    <a:gd name="T16" fmla="*/ 166 w 308"/>
                    <a:gd name="T17" fmla="*/ 0 h 307"/>
                    <a:gd name="T18" fmla="*/ 123 w 308"/>
                    <a:gd name="T19" fmla="*/ 19 h 307"/>
                    <a:gd name="T20" fmla="*/ 116 w 308"/>
                    <a:gd name="T21" fmla="*/ 43 h 307"/>
                    <a:gd name="T22" fmla="*/ 99 w 308"/>
                    <a:gd name="T23" fmla="*/ 49 h 307"/>
                    <a:gd name="T24" fmla="*/ 81 w 308"/>
                    <a:gd name="T25" fmla="*/ 36 h 307"/>
                    <a:gd name="T26" fmla="*/ 54 w 308"/>
                    <a:gd name="T27" fmla="*/ 36 h 307"/>
                    <a:gd name="T28" fmla="*/ 37 w 308"/>
                    <a:gd name="T29" fmla="*/ 80 h 307"/>
                    <a:gd name="T30" fmla="*/ 49 w 308"/>
                    <a:gd name="T31" fmla="*/ 103 h 307"/>
                    <a:gd name="T32" fmla="*/ 34 w 308"/>
                    <a:gd name="T33" fmla="*/ 123 h 307"/>
                    <a:gd name="T34" fmla="*/ 0 w 308"/>
                    <a:gd name="T35" fmla="*/ 142 h 307"/>
                    <a:gd name="T36" fmla="*/ 19 w 308"/>
                    <a:gd name="T37" fmla="*/ 184 h 307"/>
                    <a:gd name="T38" fmla="*/ 44 w 308"/>
                    <a:gd name="T39" fmla="*/ 192 h 307"/>
                    <a:gd name="T40" fmla="*/ 47 w 308"/>
                    <a:gd name="T41" fmla="*/ 217 h 307"/>
                    <a:gd name="T42" fmla="*/ 37 w 308"/>
                    <a:gd name="T43" fmla="*/ 254 h 307"/>
                    <a:gd name="T44" fmla="*/ 67 w 308"/>
                    <a:gd name="T45" fmla="*/ 276 h 307"/>
                    <a:gd name="T46" fmla="*/ 91 w 308"/>
                    <a:gd name="T47" fmla="*/ 260 h 307"/>
                    <a:gd name="T48" fmla="*/ 104 w 308"/>
                    <a:gd name="T49" fmla="*/ 259 h 307"/>
                    <a:gd name="T50" fmla="*/ 123 w 308"/>
                    <a:gd name="T51" fmla="*/ 274 h 307"/>
                    <a:gd name="T52" fmla="*/ 142 w 308"/>
                    <a:gd name="T53" fmla="*/ 307 h 307"/>
                    <a:gd name="T54" fmla="*/ 185 w 308"/>
                    <a:gd name="T55" fmla="*/ 289 h 307"/>
                    <a:gd name="T56" fmla="*/ 193 w 308"/>
                    <a:gd name="T57" fmla="*/ 264 h 307"/>
                    <a:gd name="T58" fmla="*/ 210 w 308"/>
                    <a:gd name="T59" fmla="*/ 258 h 307"/>
                    <a:gd name="T60" fmla="*/ 228 w 308"/>
                    <a:gd name="T61" fmla="*/ 271 h 307"/>
                    <a:gd name="T62" fmla="*/ 255 w 308"/>
                    <a:gd name="T63" fmla="*/ 271 h 307"/>
                    <a:gd name="T64" fmla="*/ 272 w 308"/>
                    <a:gd name="T65" fmla="*/ 227 h 307"/>
                    <a:gd name="T66" fmla="*/ 260 w 308"/>
                    <a:gd name="T67" fmla="*/ 204 h 307"/>
                    <a:gd name="T68" fmla="*/ 275 w 308"/>
                    <a:gd name="T69" fmla="*/ 184 h 307"/>
                    <a:gd name="T70" fmla="*/ 308 w 308"/>
                    <a:gd name="T71" fmla="*/ 166 h 307"/>
                    <a:gd name="T72" fmla="*/ 289 w 308"/>
                    <a:gd name="T73" fmla="*/ 123 h 307"/>
                    <a:gd name="T74" fmla="*/ 99 w 308"/>
                    <a:gd name="T75" fmla="*/ 154 h 307"/>
                    <a:gd name="T76" fmla="*/ 209 w 308"/>
                    <a:gd name="T77" fmla="*/ 154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08" h="307">
                      <a:moveTo>
                        <a:pt x="289" y="123"/>
                      </a:moveTo>
                      <a:cubicBezTo>
                        <a:pt x="275" y="123"/>
                        <a:pt x="275" y="123"/>
                        <a:pt x="275" y="123"/>
                      </a:cubicBezTo>
                      <a:cubicBezTo>
                        <a:pt x="271" y="123"/>
                        <a:pt x="266" y="119"/>
                        <a:pt x="264" y="115"/>
                      </a:cubicBezTo>
                      <a:cubicBezTo>
                        <a:pt x="263" y="111"/>
                        <a:pt x="261" y="107"/>
                        <a:pt x="260" y="103"/>
                      </a:cubicBezTo>
                      <a:cubicBezTo>
                        <a:pt x="258" y="99"/>
                        <a:pt x="258" y="93"/>
                        <a:pt x="261" y="90"/>
                      </a:cubicBezTo>
                      <a:cubicBezTo>
                        <a:pt x="272" y="80"/>
                        <a:pt x="272" y="80"/>
                        <a:pt x="272" y="80"/>
                      </a:cubicBezTo>
                      <a:cubicBezTo>
                        <a:pt x="275" y="76"/>
                        <a:pt x="277" y="72"/>
                        <a:pt x="277" y="67"/>
                      </a:cubicBezTo>
                      <a:cubicBezTo>
                        <a:pt x="277" y="62"/>
                        <a:pt x="275" y="57"/>
                        <a:pt x="272" y="53"/>
                      </a:cubicBezTo>
                      <a:cubicBezTo>
                        <a:pt x="255" y="36"/>
                        <a:pt x="255" y="36"/>
                        <a:pt x="255" y="36"/>
                      </a:cubicBezTo>
                      <a:cubicBezTo>
                        <a:pt x="251" y="33"/>
                        <a:pt x="246" y="31"/>
                        <a:pt x="241" y="31"/>
                      </a:cubicBezTo>
                      <a:cubicBezTo>
                        <a:pt x="236" y="31"/>
                        <a:pt x="231" y="33"/>
                        <a:pt x="228" y="36"/>
                      </a:cubicBezTo>
                      <a:cubicBezTo>
                        <a:pt x="217" y="47"/>
                        <a:pt x="217" y="47"/>
                        <a:pt x="217" y="47"/>
                      </a:cubicBezTo>
                      <a:cubicBezTo>
                        <a:pt x="216" y="48"/>
                        <a:pt x="213" y="49"/>
                        <a:pt x="210" y="49"/>
                      </a:cubicBezTo>
                      <a:cubicBezTo>
                        <a:pt x="208" y="49"/>
                        <a:pt x="206" y="49"/>
                        <a:pt x="205" y="48"/>
                      </a:cubicBezTo>
                      <a:cubicBezTo>
                        <a:pt x="201" y="46"/>
                        <a:pt x="197" y="45"/>
                        <a:pt x="193" y="43"/>
                      </a:cubicBezTo>
                      <a:cubicBezTo>
                        <a:pt x="189" y="42"/>
                        <a:pt x="185" y="37"/>
                        <a:pt x="185" y="33"/>
                      </a:cubicBezTo>
                      <a:cubicBezTo>
                        <a:pt x="185" y="19"/>
                        <a:pt x="185" y="19"/>
                        <a:pt x="185" y="19"/>
                      </a:cubicBezTo>
                      <a:cubicBezTo>
                        <a:pt x="185" y="8"/>
                        <a:pt x="177" y="0"/>
                        <a:pt x="166" y="0"/>
                      </a:cubicBezTo>
                      <a:cubicBezTo>
                        <a:pt x="142" y="0"/>
                        <a:pt x="142" y="0"/>
                        <a:pt x="142" y="0"/>
                      </a:cubicBezTo>
                      <a:cubicBezTo>
                        <a:pt x="132" y="0"/>
                        <a:pt x="123" y="8"/>
                        <a:pt x="123" y="19"/>
                      </a:cubicBezTo>
                      <a:cubicBezTo>
                        <a:pt x="123" y="33"/>
                        <a:pt x="123" y="33"/>
                        <a:pt x="123" y="33"/>
                      </a:cubicBezTo>
                      <a:cubicBezTo>
                        <a:pt x="123" y="37"/>
                        <a:pt x="120" y="42"/>
                        <a:pt x="116" y="43"/>
                      </a:cubicBezTo>
                      <a:cubicBezTo>
                        <a:pt x="112" y="45"/>
                        <a:pt x="108" y="46"/>
                        <a:pt x="104" y="48"/>
                      </a:cubicBezTo>
                      <a:cubicBezTo>
                        <a:pt x="102" y="49"/>
                        <a:pt x="100" y="49"/>
                        <a:pt x="99" y="49"/>
                      </a:cubicBezTo>
                      <a:cubicBezTo>
                        <a:pt x="96" y="49"/>
                        <a:pt x="93" y="48"/>
                        <a:pt x="91" y="47"/>
                      </a:cubicBezTo>
                      <a:cubicBezTo>
                        <a:pt x="81" y="36"/>
                        <a:pt x="81" y="36"/>
                        <a:pt x="81" y="36"/>
                      </a:cubicBezTo>
                      <a:cubicBezTo>
                        <a:pt x="77" y="33"/>
                        <a:pt x="72" y="31"/>
                        <a:pt x="67" y="31"/>
                      </a:cubicBezTo>
                      <a:cubicBezTo>
                        <a:pt x="62" y="31"/>
                        <a:pt x="58" y="33"/>
                        <a:pt x="54" y="36"/>
                      </a:cubicBezTo>
                      <a:cubicBezTo>
                        <a:pt x="37" y="53"/>
                        <a:pt x="37" y="53"/>
                        <a:pt x="37" y="53"/>
                      </a:cubicBezTo>
                      <a:cubicBezTo>
                        <a:pt x="30" y="61"/>
                        <a:pt x="30" y="73"/>
                        <a:pt x="37" y="80"/>
                      </a:cubicBezTo>
                      <a:cubicBezTo>
                        <a:pt x="47" y="90"/>
                        <a:pt x="47" y="90"/>
                        <a:pt x="47" y="90"/>
                      </a:cubicBezTo>
                      <a:cubicBezTo>
                        <a:pt x="50" y="93"/>
                        <a:pt x="51" y="99"/>
                        <a:pt x="49" y="103"/>
                      </a:cubicBezTo>
                      <a:cubicBezTo>
                        <a:pt x="47" y="107"/>
                        <a:pt x="46" y="111"/>
                        <a:pt x="44" y="115"/>
                      </a:cubicBezTo>
                      <a:cubicBezTo>
                        <a:pt x="43" y="119"/>
                        <a:pt x="38" y="123"/>
                        <a:pt x="34" y="123"/>
                      </a:cubicBezTo>
                      <a:cubicBezTo>
                        <a:pt x="19" y="123"/>
                        <a:pt x="19" y="123"/>
                        <a:pt x="19" y="123"/>
                      </a:cubicBezTo>
                      <a:cubicBezTo>
                        <a:pt x="9" y="123"/>
                        <a:pt x="0" y="131"/>
                        <a:pt x="0" y="142"/>
                      </a:cubicBezTo>
                      <a:cubicBezTo>
                        <a:pt x="0" y="166"/>
                        <a:pt x="0" y="166"/>
                        <a:pt x="0" y="166"/>
                      </a:cubicBezTo>
                      <a:cubicBezTo>
                        <a:pt x="0" y="176"/>
                        <a:pt x="9" y="184"/>
                        <a:pt x="19" y="184"/>
                      </a:cubicBezTo>
                      <a:cubicBezTo>
                        <a:pt x="34" y="184"/>
                        <a:pt x="34" y="184"/>
                        <a:pt x="34" y="184"/>
                      </a:cubicBezTo>
                      <a:cubicBezTo>
                        <a:pt x="38" y="184"/>
                        <a:pt x="43" y="188"/>
                        <a:pt x="44" y="192"/>
                      </a:cubicBezTo>
                      <a:cubicBezTo>
                        <a:pt x="46" y="196"/>
                        <a:pt x="47" y="200"/>
                        <a:pt x="49" y="204"/>
                      </a:cubicBezTo>
                      <a:cubicBezTo>
                        <a:pt x="51" y="208"/>
                        <a:pt x="50" y="214"/>
                        <a:pt x="47" y="217"/>
                      </a:cubicBezTo>
                      <a:cubicBezTo>
                        <a:pt x="37" y="227"/>
                        <a:pt x="37" y="227"/>
                        <a:pt x="37" y="227"/>
                      </a:cubicBezTo>
                      <a:cubicBezTo>
                        <a:pt x="30" y="235"/>
                        <a:pt x="30" y="247"/>
                        <a:pt x="37" y="254"/>
                      </a:cubicBezTo>
                      <a:cubicBezTo>
                        <a:pt x="54" y="271"/>
                        <a:pt x="54" y="271"/>
                        <a:pt x="54" y="271"/>
                      </a:cubicBezTo>
                      <a:cubicBezTo>
                        <a:pt x="58" y="274"/>
                        <a:pt x="62" y="276"/>
                        <a:pt x="67" y="276"/>
                      </a:cubicBezTo>
                      <a:cubicBezTo>
                        <a:pt x="72" y="276"/>
                        <a:pt x="77" y="274"/>
                        <a:pt x="81" y="271"/>
                      </a:cubicBezTo>
                      <a:cubicBezTo>
                        <a:pt x="91" y="260"/>
                        <a:pt x="91" y="260"/>
                        <a:pt x="91" y="260"/>
                      </a:cubicBezTo>
                      <a:cubicBezTo>
                        <a:pt x="93" y="259"/>
                        <a:pt x="96" y="258"/>
                        <a:pt x="99" y="258"/>
                      </a:cubicBezTo>
                      <a:cubicBezTo>
                        <a:pt x="100" y="258"/>
                        <a:pt x="102" y="258"/>
                        <a:pt x="104" y="259"/>
                      </a:cubicBezTo>
                      <a:cubicBezTo>
                        <a:pt x="108" y="261"/>
                        <a:pt x="112" y="262"/>
                        <a:pt x="116" y="264"/>
                      </a:cubicBezTo>
                      <a:cubicBezTo>
                        <a:pt x="120" y="265"/>
                        <a:pt x="123" y="270"/>
                        <a:pt x="123" y="274"/>
                      </a:cubicBezTo>
                      <a:cubicBezTo>
                        <a:pt x="123" y="289"/>
                        <a:pt x="123" y="289"/>
                        <a:pt x="123" y="289"/>
                      </a:cubicBezTo>
                      <a:cubicBezTo>
                        <a:pt x="123" y="299"/>
                        <a:pt x="132" y="307"/>
                        <a:pt x="142" y="307"/>
                      </a:cubicBezTo>
                      <a:cubicBezTo>
                        <a:pt x="166" y="307"/>
                        <a:pt x="166" y="307"/>
                        <a:pt x="166" y="307"/>
                      </a:cubicBezTo>
                      <a:cubicBezTo>
                        <a:pt x="177" y="307"/>
                        <a:pt x="185" y="299"/>
                        <a:pt x="185" y="289"/>
                      </a:cubicBezTo>
                      <a:cubicBezTo>
                        <a:pt x="185" y="274"/>
                        <a:pt x="185" y="274"/>
                        <a:pt x="185" y="274"/>
                      </a:cubicBezTo>
                      <a:cubicBezTo>
                        <a:pt x="185" y="270"/>
                        <a:pt x="189" y="265"/>
                        <a:pt x="193" y="264"/>
                      </a:cubicBezTo>
                      <a:cubicBezTo>
                        <a:pt x="197" y="262"/>
                        <a:pt x="201" y="261"/>
                        <a:pt x="205" y="259"/>
                      </a:cubicBezTo>
                      <a:cubicBezTo>
                        <a:pt x="206" y="258"/>
                        <a:pt x="208" y="258"/>
                        <a:pt x="210" y="258"/>
                      </a:cubicBezTo>
                      <a:cubicBezTo>
                        <a:pt x="213" y="258"/>
                        <a:pt x="216" y="259"/>
                        <a:pt x="217" y="260"/>
                      </a:cubicBezTo>
                      <a:cubicBezTo>
                        <a:pt x="228" y="271"/>
                        <a:pt x="228" y="271"/>
                        <a:pt x="228" y="271"/>
                      </a:cubicBezTo>
                      <a:cubicBezTo>
                        <a:pt x="231" y="274"/>
                        <a:pt x="236" y="276"/>
                        <a:pt x="241" y="276"/>
                      </a:cubicBezTo>
                      <a:cubicBezTo>
                        <a:pt x="246" y="276"/>
                        <a:pt x="251" y="274"/>
                        <a:pt x="255" y="271"/>
                      </a:cubicBezTo>
                      <a:cubicBezTo>
                        <a:pt x="272" y="254"/>
                        <a:pt x="272" y="254"/>
                        <a:pt x="272" y="254"/>
                      </a:cubicBezTo>
                      <a:cubicBezTo>
                        <a:pt x="279" y="247"/>
                        <a:pt x="279" y="235"/>
                        <a:pt x="272" y="227"/>
                      </a:cubicBezTo>
                      <a:cubicBezTo>
                        <a:pt x="261" y="217"/>
                        <a:pt x="261" y="217"/>
                        <a:pt x="261" y="217"/>
                      </a:cubicBezTo>
                      <a:cubicBezTo>
                        <a:pt x="258" y="214"/>
                        <a:pt x="258" y="208"/>
                        <a:pt x="260" y="204"/>
                      </a:cubicBezTo>
                      <a:cubicBezTo>
                        <a:pt x="261" y="200"/>
                        <a:pt x="263" y="196"/>
                        <a:pt x="264" y="192"/>
                      </a:cubicBezTo>
                      <a:cubicBezTo>
                        <a:pt x="266" y="188"/>
                        <a:pt x="271" y="184"/>
                        <a:pt x="275" y="184"/>
                      </a:cubicBezTo>
                      <a:cubicBezTo>
                        <a:pt x="289" y="184"/>
                        <a:pt x="289" y="184"/>
                        <a:pt x="289" y="184"/>
                      </a:cubicBezTo>
                      <a:cubicBezTo>
                        <a:pt x="300" y="184"/>
                        <a:pt x="308" y="176"/>
                        <a:pt x="308" y="166"/>
                      </a:cubicBezTo>
                      <a:cubicBezTo>
                        <a:pt x="308" y="142"/>
                        <a:pt x="308" y="142"/>
                        <a:pt x="308" y="142"/>
                      </a:cubicBezTo>
                      <a:cubicBezTo>
                        <a:pt x="308" y="131"/>
                        <a:pt x="300" y="123"/>
                        <a:pt x="289" y="123"/>
                      </a:cubicBezTo>
                      <a:close/>
                      <a:moveTo>
                        <a:pt x="154" y="209"/>
                      </a:moveTo>
                      <a:cubicBezTo>
                        <a:pt x="124" y="209"/>
                        <a:pt x="99" y="184"/>
                        <a:pt x="99" y="154"/>
                      </a:cubicBezTo>
                      <a:cubicBezTo>
                        <a:pt x="99" y="123"/>
                        <a:pt x="124" y="98"/>
                        <a:pt x="154" y="98"/>
                      </a:cubicBezTo>
                      <a:cubicBezTo>
                        <a:pt x="185" y="98"/>
                        <a:pt x="209" y="123"/>
                        <a:pt x="209" y="154"/>
                      </a:cubicBezTo>
                      <a:cubicBezTo>
                        <a:pt x="209" y="184"/>
                        <a:pt x="185" y="209"/>
                        <a:pt x="154" y="2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4" name="îšľiḓé">
                  <a:extLst>
                    <a:ext uri="{FF2B5EF4-FFF2-40B4-BE49-F238E27FC236}">
                      <a16:creationId xmlns:a16="http://schemas.microsoft.com/office/drawing/2014/main" xmlns="" id="{C94ECA97-1E56-4323-AF2A-5F0043A5DFCD}"/>
                    </a:ext>
                  </a:extLst>
                </p:cNvPr>
                <p:cNvSpPr/>
                <p:nvPr/>
              </p:nvSpPr>
              <p:spPr bwMode="auto">
                <a:xfrm>
                  <a:off x="980299" y="6014669"/>
                  <a:ext cx="484187" cy="487362"/>
                </a:xfrm>
                <a:custGeom>
                  <a:avLst/>
                  <a:gdLst>
                    <a:gd name="T0" fmla="*/ 253 w 284"/>
                    <a:gd name="T1" fmla="*/ 114 h 285"/>
                    <a:gd name="T2" fmla="*/ 239 w 284"/>
                    <a:gd name="T3" fmla="*/ 96 h 285"/>
                    <a:gd name="T4" fmla="*/ 251 w 284"/>
                    <a:gd name="T5" fmla="*/ 74 h 285"/>
                    <a:gd name="T6" fmla="*/ 250 w 284"/>
                    <a:gd name="T7" fmla="*/ 50 h 285"/>
                    <a:gd name="T8" fmla="*/ 222 w 284"/>
                    <a:gd name="T9" fmla="*/ 29 h 285"/>
                    <a:gd name="T10" fmla="*/ 200 w 284"/>
                    <a:gd name="T11" fmla="*/ 44 h 285"/>
                    <a:gd name="T12" fmla="*/ 189 w 284"/>
                    <a:gd name="T13" fmla="*/ 45 h 285"/>
                    <a:gd name="T14" fmla="*/ 171 w 284"/>
                    <a:gd name="T15" fmla="*/ 31 h 285"/>
                    <a:gd name="T16" fmla="*/ 153 w 284"/>
                    <a:gd name="T17" fmla="*/ 0 h 285"/>
                    <a:gd name="T18" fmla="*/ 114 w 284"/>
                    <a:gd name="T19" fmla="*/ 18 h 285"/>
                    <a:gd name="T20" fmla="*/ 106 w 284"/>
                    <a:gd name="T21" fmla="*/ 41 h 285"/>
                    <a:gd name="T22" fmla="*/ 91 w 284"/>
                    <a:gd name="T23" fmla="*/ 46 h 285"/>
                    <a:gd name="T24" fmla="*/ 74 w 284"/>
                    <a:gd name="T25" fmla="*/ 34 h 285"/>
                    <a:gd name="T26" fmla="*/ 49 w 284"/>
                    <a:gd name="T27" fmla="*/ 34 h 285"/>
                    <a:gd name="T28" fmla="*/ 34 w 284"/>
                    <a:gd name="T29" fmla="*/ 74 h 285"/>
                    <a:gd name="T30" fmla="*/ 45 w 284"/>
                    <a:gd name="T31" fmla="*/ 96 h 285"/>
                    <a:gd name="T32" fmla="*/ 31 w 284"/>
                    <a:gd name="T33" fmla="*/ 114 h 285"/>
                    <a:gd name="T34" fmla="*/ 0 w 284"/>
                    <a:gd name="T35" fmla="*/ 131 h 285"/>
                    <a:gd name="T36" fmla="*/ 17 w 284"/>
                    <a:gd name="T37" fmla="*/ 171 h 285"/>
                    <a:gd name="T38" fmla="*/ 40 w 284"/>
                    <a:gd name="T39" fmla="*/ 178 h 285"/>
                    <a:gd name="T40" fmla="*/ 43 w 284"/>
                    <a:gd name="T41" fmla="*/ 201 h 285"/>
                    <a:gd name="T42" fmla="*/ 34 w 284"/>
                    <a:gd name="T43" fmla="*/ 235 h 285"/>
                    <a:gd name="T44" fmla="*/ 62 w 284"/>
                    <a:gd name="T45" fmla="*/ 256 h 285"/>
                    <a:gd name="T46" fmla="*/ 84 w 284"/>
                    <a:gd name="T47" fmla="*/ 241 h 285"/>
                    <a:gd name="T48" fmla="*/ 95 w 284"/>
                    <a:gd name="T49" fmla="*/ 240 h 285"/>
                    <a:gd name="T50" fmla="*/ 113 w 284"/>
                    <a:gd name="T51" fmla="*/ 254 h 285"/>
                    <a:gd name="T52" fmla="*/ 131 w 284"/>
                    <a:gd name="T53" fmla="*/ 285 h 285"/>
                    <a:gd name="T54" fmla="*/ 171 w 284"/>
                    <a:gd name="T55" fmla="*/ 267 h 285"/>
                    <a:gd name="T56" fmla="*/ 178 w 284"/>
                    <a:gd name="T57" fmla="*/ 244 h 285"/>
                    <a:gd name="T58" fmla="*/ 193 w 284"/>
                    <a:gd name="T59" fmla="*/ 239 h 285"/>
                    <a:gd name="T60" fmla="*/ 210 w 284"/>
                    <a:gd name="T61" fmla="*/ 251 h 285"/>
                    <a:gd name="T62" fmla="*/ 235 w 284"/>
                    <a:gd name="T63" fmla="*/ 251 h 285"/>
                    <a:gd name="T64" fmla="*/ 251 w 284"/>
                    <a:gd name="T65" fmla="*/ 211 h 285"/>
                    <a:gd name="T66" fmla="*/ 239 w 284"/>
                    <a:gd name="T67" fmla="*/ 189 h 285"/>
                    <a:gd name="T68" fmla="*/ 253 w 284"/>
                    <a:gd name="T69" fmla="*/ 171 h 285"/>
                    <a:gd name="T70" fmla="*/ 284 w 284"/>
                    <a:gd name="T71" fmla="*/ 154 h 285"/>
                    <a:gd name="T72" fmla="*/ 267 w 284"/>
                    <a:gd name="T73" fmla="*/ 114 h 285"/>
                    <a:gd name="T74" fmla="*/ 91 w 284"/>
                    <a:gd name="T75" fmla="*/ 142 h 285"/>
                    <a:gd name="T76" fmla="*/ 193 w 284"/>
                    <a:gd name="T77" fmla="*/ 142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84" h="285">
                      <a:moveTo>
                        <a:pt x="267" y="114"/>
                      </a:moveTo>
                      <a:cubicBezTo>
                        <a:pt x="253" y="114"/>
                        <a:pt x="253" y="114"/>
                        <a:pt x="253" y="114"/>
                      </a:cubicBezTo>
                      <a:cubicBezTo>
                        <a:pt x="250" y="114"/>
                        <a:pt x="245" y="111"/>
                        <a:pt x="244" y="107"/>
                      </a:cubicBezTo>
                      <a:cubicBezTo>
                        <a:pt x="243" y="103"/>
                        <a:pt x="241" y="99"/>
                        <a:pt x="239" y="96"/>
                      </a:cubicBezTo>
                      <a:cubicBezTo>
                        <a:pt x="238" y="92"/>
                        <a:pt x="238" y="87"/>
                        <a:pt x="241" y="84"/>
                      </a:cubicBezTo>
                      <a:cubicBezTo>
                        <a:pt x="251" y="74"/>
                        <a:pt x="251" y="74"/>
                        <a:pt x="251" y="74"/>
                      </a:cubicBezTo>
                      <a:cubicBezTo>
                        <a:pt x="254" y="71"/>
                        <a:pt x="256" y="67"/>
                        <a:pt x="256" y="62"/>
                      </a:cubicBezTo>
                      <a:cubicBezTo>
                        <a:pt x="256" y="57"/>
                        <a:pt x="254" y="53"/>
                        <a:pt x="250" y="50"/>
                      </a:cubicBezTo>
                      <a:cubicBezTo>
                        <a:pt x="235" y="34"/>
                        <a:pt x="235" y="34"/>
                        <a:pt x="235" y="34"/>
                      </a:cubicBezTo>
                      <a:cubicBezTo>
                        <a:pt x="231" y="31"/>
                        <a:pt x="227" y="29"/>
                        <a:pt x="222" y="29"/>
                      </a:cubicBezTo>
                      <a:cubicBezTo>
                        <a:pt x="218" y="29"/>
                        <a:pt x="213" y="31"/>
                        <a:pt x="210" y="34"/>
                      </a:cubicBezTo>
                      <a:cubicBezTo>
                        <a:pt x="200" y="44"/>
                        <a:pt x="200" y="44"/>
                        <a:pt x="200" y="44"/>
                      </a:cubicBezTo>
                      <a:cubicBezTo>
                        <a:pt x="199" y="45"/>
                        <a:pt x="196" y="46"/>
                        <a:pt x="193" y="46"/>
                      </a:cubicBezTo>
                      <a:cubicBezTo>
                        <a:pt x="192" y="46"/>
                        <a:pt x="190" y="46"/>
                        <a:pt x="189" y="45"/>
                      </a:cubicBezTo>
                      <a:cubicBezTo>
                        <a:pt x="185" y="43"/>
                        <a:pt x="182" y="42"/>
                        <a:pt x="178" y="41"/>
                      </a:cubicBezTo>
                      <a:cubicBezTo>
                        <a:pt x="174" y="39"/>
                        <a:pt x="171" y="35"/>
                        <a:pt x="171" y="31"/>
                      </a:cubicBezTo>
                      <a:cubicBezTo>
                        <a:pt x="171" y="18"/>
                        <a:pt x="171" y="18"/>
                        <a:pt x="171" y="18"/>
                      </a:cubicBezTo>
                      <a:cubicBezTo>
                        <a:pt x="171" y="8"/>
                        <a:pt x="163" y="0"/>
                        <a:pt x="153" y="0"/>
                      </a:cubicBezTo>
                      <a:cubicBezTo>
                        <a:pt x="131" y="0"/>
                        <a:pt x="131" y="0"/>
                        <a:pt x="131" y="0"/>
                      </a:cubicBezTo>
                      <a:cubicBezTo>
                        <a:pt x="121" y="0"/>
                        <a:pt x="114" y="8"/>
                        <a:pt x="114" y="18"/>
                      </a:cubicBezTo>
                      <a:cubicBezTo>
                        <a:pt x="114" y="31"/>
                        <a:pt x="114" y="31"/>
                        <a:pt x="114" y="31"/>
                      </a:cubicBezTo>
                      <a:cubicBezTo>
                        <a:pt x="114" y="35"/>
                        <a:pt x="110" y="39"/>
                        <a:pt x="106" y="41"/>
                      </a:cubicBezTo>
                      <a:cubicBezTo>
                        <a:pt x="103" y="42"/>
                        <a:pt x="99" y="43"/>
                        <a:pt x="95" y="45"/>
                      </a:cubicBezTo>
                      <a:cubicBezTo>
                        <a:pt x="94" y="46"/>
                        <a:pt x="92" y="46"/>
                        <a:pt x="91" y="46"/>
                      </a:cubicBezTo>
                      <a:cubicBezTo>
                        <a:pt x="88" y="46"/>
                        <a:pt x="85" y="45"/>
                        <a:pt x="84" y="44"/>
                      </a:cubicBezTo>
                      <a:cubicBezTo>
                        <a:pt x="74" y="34"/>
                        <a:pt x="74" y="34"/>
                        <a:pt x="74" y="34"/>
                      </a:cubicBezTo>
                      <a:cubicBezTo>
                        <a:pt x="71" y="31"/>
                        <a:pt x="66" y="29"/>
                        <a:pt x="62" y="29"/>
                      </a:cubicBezTo>
                      <a:cubicBezTo>
                        <a:pt x="57" y="29"/>
                        <a:pt x="53" y="31"/>
                        <a:pt x="49" y="34"/>
                      </a:cubicBezTo>
                      <a:cubicBezTo>
                        <a:pt x="34" y="50"/>
                        <a:pt x="34" y="50"/>
                        <a:pt x="34" y="50"/>
                      </a:cubicBezTo>
                      <a:cubicBezTo>
                        <a:pt x="27" y="57"/>
                        <a:pt x="27" y="68"/>
                        <a:pt x="34" y="74"/>
                      </a:cubicBezTo>
                      <a:cubicBezTo>
                        <a:pt x="43" y="84"/>
                        <a:pt x="43" y="84"/>
                        <a:pt x="43" y="84"/>
                      </a:cubicBezTo>
                      <a:cubicBezTo>
                        <a:pt x="46" y="87"/>
                        <a:pt x="47" y="92"/>
                        <a:pt x="45" y="96"/>
                      </a:cubicBezTo>
                      <a:cubicBezTo>
                        <a:pt x="43" y="99"/>
                        <a:pt x="42" y="103"/>
                        <a:pt x="40" y="107"/>
                      </a:cubicBezTo>
                      <a:cubicBezTo>
                        <a:pt x="39" y="111"/>
                        <a:pt x="35" y="114"/>
                        <a:pt x="31" y="114"/>
                      </a:cubicBezTo>
                      <a:cubicBezTo>
                        <a:pt x="17" y="114"/>
                        <a:pt x="17" y="114"/>
                        <a:pt x="17" y="114"/>
                      </a:cubicBezTo>
                      <a:cubicBezTo>
                        <a:pt x="8" y="114"/>
                        <a:pt x="0" y="122"/>
                        <a:pt x="0" y="131"/>
                      </a:cubicBezTo>
                      <a:cubicBezTo>
                        <a:pt x="0" y="154"/>
                        <a:pt x="0" y="154"/>
                        <a:pt x="0" y="154"/>
                      </a:cubicBezTo>
                      <a:cubicBezTo>
                        <a:pt x="0" y="163"/>
                        <a:pt x="8" y="171"/>
                        <a:pt x="17" y="171"/>
                      </a:cubicBezTo>
                      <a:cubicBezTo>
                        <a:pt x="31" y="171"/>
                        <a:pt x="31" y="171"/>
                        <a:pt x="31" y="171"/>
                      </a:cubicBezTo>
                      <a:cubicBezTo>
                        <a:pt x="35" y="171"/>
                        <a:pt x="39" y="174"/>
                        <a:pt x="40" y="178"/>
                      </a:cubicBezTo>
                      <a:cubicBezTo>
                        <a:pt x="42" y="182"/>
                        <a:pt x="43" y="186"/>
                        <a:pt x="45" y="189"/>
                      </a:cubicBezTo>
                      <a:cubicBezTo>
                        <a:pt x="47" y="193"/>
                        <a:pt x="46" y="198"/>
                        <a:pt x="43" y="201"/>
                      </a:cubicBezTo>
                      <a:cubicBezTo>
                        <a:pt x="34" y="211"/>
                        <a:pt x="34" y="211"/>
                        <a:pt x="34" y="211"/>
                      </a:cubicBezTo>
                      <a:cubicBezTo>
                        <a:pt x="27" y="217"/>
                        <a:pt x="27" y="228"/>
                        <a:pt x="34" y="235"/>
                      </a:cubicBezTo>
                      <a:cubicBezTo>
                        <a:pt x="49" y="251"/>
                        <a:pt x="49" y="251"/>
                        <a:pt x="49" y="251"/>
                      </a:cubicBezTo>
                      <a:cubicBezTo>
                        <a:pt x="53" y="254"/>
                        <a:pt x="57" y="256"/>
                        <a:pt x="62" y="256"/>
                      </a:cubicBezTo>
                      <a:cubicBezTo>
                        <a:pt x="66" y="256"/>
                        <a:pt x="71" y="254"/>
                        <a:pt x="74" y="251"/>
                      </a:cubicBezTo>
                      <a:cubicBezTo>
                        <a:pt x="84" y="241"/>
                        <a:pt x="84" y="241"/>
                        <a:pt x="84" y="241"/>
                      </a:cubicBezTo>
                      <a:cubicBezTo>
                        <a:pt x="85" y="240"/>
                        <a:pt x="88" y="239"/>
                        <a:pt x="91" y="239"/>
                      </a:cubicBezTo>
                      <a:cubicBezTo>
                        <a:pt x="92" y="239"/>
                        <a:pt x="94" y="239"/>
                        <a:pt x="95" y="240"/>
                      </a:cubicBezTo>
                      <a:cubicBezTo>
                        <a:pt x="99" y="241"/>
                        <a:pt x="103" y="243"/>
                        <a:pt x="106" y="244"/>
                      </a:cubicBezTo>
                      <a:cubicBezTo>
                        <a:pt x="110" y="246"/>
                        <a:pt x="113" y="250"/>
                        <a:pt x="113" y="254"/>
                      </a:cubicBezTo>
                      <a:cubicBezTo>
                        <a:pt x="113" y="267"/>
                        <a:pt x="113" y="267"/>
                        <a:pt x="113" y="267"/>
                      </a:cubicBezTo>
                      <a:cubicBezTo>
                        <a:pt x="113" y="277"/>
                        <a:pt x="121" y="285"/>
                        <a:pt x="131" y="285"/>
                      </a:cubicBezTo>
                      <a:cubicBezTo>
                        <a:pt x="153" y="285"/>
                        <a:pt x="153" y="285"/>
                        <a:pt x="153" y="285"/>
                      </a:cubicBezTo>
                      <a:cubicBezTo>
                        <a:pt x="163" y="285"/>
                        <a:pt x="171" y="277"/>
                        <a:pt x="171" y="267"/>
                      </a:cubicBezTo>
                      <a:cubicBezTo>
                        <a:pt x="171" y="254"/>
                        <a:pt x="171" y="254"/>
                        <a:pt x="171" y="254"/>
                      </a:cubicBezTo>
                      <a:cubicBezTo>
                        <a:pt x="171" y="250"/>
                        <a:pt x="174" y="246"/>
                        <a:pt x="178" y="244"/>
                      </a:cubicBezTo>
                      <a:cubicBezTo>
                        <a:pt x="182" y="243"/>
                        <a:pt x="185" y="241"/>
                        <a:pt x="189" y="240"/>
                      </a:cubicBezTo>
                      <a:cubicBezTo>
                        <a:pt x="190" y="239"/>
                        <a:pt x="192" y="239"/>
                        <a:pt x="193" y="239"/>
                      </a:cubicBezTo>
                      <a:cubicBezTo>
                        <a:pt x="196" y="239"/>
                        <a:pt x="199" y="240"/>
                        <a:pt x="200" y="241"/>
                      </a:cubicBezTo>
                      <a:cubicBezTo>
                        <a:pt x="210" y="251"/>
                        <a:pt x="210" y="251"/>
                        <a:pt x="210" y="251"/>
                      </a:cubicBezTo>
                      <a:cubicBezTo>
                        <a:pt x="213" y="254"/>
                        <a:pt x="218" y="256"/>
                        <a:pt x="222" y="256"/>
                      </a:cubicBezTo>
                      <a:cubicBezTo>
                        <a:pt x="227" y="256"/>
                        <a:pt x="231" y="254"/>
                        <a:pt x="235" y="251"/>
                      </a:cubicBezTo>
                      <a:cubicBezTo>
                        <a:pt x="251" y="235"/>
                        <a:pt x="251" y="235"/>
                        <a:pt x="251" y="235"/>
                      </a:cubicBezTo>
                      <a:cubicBezTo>
                        <a:pt x="257" y="228"/>
                        <a:pt x="257" y="217"/>
                        <a:pt x="251" y="211"/>
                      </a:cubicBezTo>
                      <a:cubicBezTo>
                        <a:pt x="241" y="201"/>
                        <a:pt x="241" y="201"/>
                        <a:pt x="241" y="201"/>
                      </a:cubicBezTo>
                      <a:cubicBezTo>
                        <a:pt x="238" y="198"/>
                        <a:pt x="238" y="193"/>
                        <a:pt x="239" y="189"/>
                      </a:cubicBezTo>
                      <a:cubicBezTo>
                        <a:pt x="241" y="186"/>
                        <a:pt x="243" y="182"/>
                        <a:pt x="244" y="178"/>
                      </a:cubicBezTo>
                      <a:cubicBezTo>
                        <a:pt x="245" y="174"/>
                        <a:pt x="250" y="171"/>
                        <a:pt x="253" y="171"/>
                      </a:cubicBezTo>
                      <a:cubicBezTo>
                        <a:pt x="267" y="171"/>
                        <a:pt x="267" y="171"/>
                        <a:pt x="267" y="171"/>
                      </a:cubicBezTo>
                      <a:cubicBezTo>
                        <a:pt x="276" y="171"/>
                        <a:pt x="284" y="163"/>
                        <a:pt x="284" y="154"/>
                      </a:cubicBezTo>
                      <a:cubicBezTo>
                        <a:pt x="284" y="131"/>
                        <a:pt x="284" y="131"/>
                        <a:pt x="284" y="131"/>
                      </a:cubicBezTo>
                      <a:cubicBezTo>
                        <a:pt x="284" y="122"/>
                        <a:pt x="276" y="114"/>
                        <a:pt x="267" y="114"/>
                      </a:cubicBezTo>
                      <a:close/>
                      <a:moveTo>
                        <a:pt x="142" y="194"/>
                      </a:moveTo>
                      <a:cubicBezTo>
                        <a:pt x="114" y="194"/>
                        <a:pt x="91" y="171"/>
                        <a:pt x="91" y="142"/>
                      </a:cubicBezTo>
                      <a:cubicBezTo>
                        <a:pt x="91" y="114"/>
                        <a:pt x="114" y="91"/>
                        <a:pt x="142" y="91"/>
                      </a:cubicBezTo>
                      <a:cubicBezTo>
                        <a:pt x="170" y="91"/>
                        <a:pt x="193" y="114"/>
                        <a:pt x="193" y="142"/>
                      </a:cubicBezTo>
                      <a:cubicBezTo>
                        <a:pt x="193" y="171"/>
                        <a:pt x="170" y="194"/>
                        <a:pt x="142" y="19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" name="ïṥḻïde">
                  <a:extLst>
                    <a:ext uri="{FF2B5EF4-FFF2-40B4-BE49-F238E27FC236}">
                      <a16:creationId xmlns:a16="http://schemas.microsoft.com/office/drawing/2014/main" xmlns="" id="{4DA8FB04-CCB9-4435-AE57-978005747D1E}"/>
                    </a:ext>
                  </a:extLst>
                </p:cNvPr>
                <p:cNvSpPr/>
                <p:nvPr/>
              </p:nvSpPr>
              <p:spPr bwMode="auto">
                <a:xfrm>
                  <a:off x="1510524" y="4800232"/>
                  <a:ext cx="990599" cy="989012"/>
                </a:xfrm>
                <a:custGeom>
                  <a:avLst/>
                  <a:gdLst>
                    <a:gd name="T0" fmla="*/ 516 w 580"/>
                    <a:gd name="T1" fmla="*/ 232 h 580"/>
                    <a:gd name="T2" fmla="*/ 488 w 580"/>
                    <a:gd name="T3" fmla="*/ 195 h 580"/>
                    <a:gd name="T4" fmla="*/ 511 w 580"/>
                    <a:gd name="T5" fmla="*/ 151 h 580"/>
                    <a:gd name="T6" fmla="*/ 511 w 580"/>
                    <a:gd name="T7" fmla="*/ 101 h 580"/>
                    <a:gd name="T8" fmla="*/ 453 w 580"/>
                    <a:gd name="T9" fmla="*/ 59 h 580"/>
                    <a:gd name="T10" fmla="*/ 409 w 580"/>
                    <a:gd name="T11" fmla="*/ 89 h 580"/>
                    <a:gd name="T12" fmla="*/ 385 w 580"/>
                    <a:gd name="T13" fmla="*/ 92 h 580"/>
                    <a:gd name="T14" fmla="*/ 348 w 580"/>
                    <a:gd name="T15" fmla="*/ 63 h 580"/>
                    <a:gd name="T16" fmla="*/ 312 w 580"/>
                    <a:gd name="T17" fmla="*/ 0 h 580"/>
                    <a:gd name="T18" fmla="*/ 231 w 580"/>
                    <a:gd name="T19" fmla="*/ 36 h 580"/>
                    <a:gd name="T20" fmla="*/ 217 w 580"/>
                    <a:gd name="T21" fmla="*/ 83 h 580"/>
                    <a:gd name="T22" fmla="*/ 185 w 580"/>
                    <a:gd name="T23" fmla="*/ 94 h 580"/>
                    <a:gd name="T24" fmla="*/ 151 w 580"/>
                    <a:gd name="T25" fmla="*/ 69 h 580"/>
                    <a:gd name="T26" fmla="*/ 101 w 580"/>
                    <a:gd name="T27" fmla="*/ 69 h 580"/>
                    <a:gd name="T28" fmla="*/ 69 w 580"/>
                    <a:gd name="T29" fmla="*/ 151 h 580"/>
                    <a:gd name="T30" fmla="*/ 91 w 580"/>
                    <a:gd name="T31" fmla="*/ 195 h 580"/>
                    <a:gd name="T32" fmla="*/ 63 w 580"/>
                    <a:gd name="T33" fmla="*/ 232 h 580"/>
                    <a:gd name="T34" fmla="*/ 0 w 580"/>
                    <a:gd name="T35" fmla="*/ 267 h 580"/>
                    <a:gd name="T36" fmla="*/ 35 w 580"/>
                    <a:gd name="T37" fmla="*/ 348 h 580"/>
                    <a:gd name="T38" fmla="*/ 82 w 580"/>
                    <a:gd name="T39" fmla="*/ 363 h 580"/>
                    <a:gd name="T40" fmla="*/ 88 w 580"/>
                    <a:gd name="T41" fmla="*/ 409 h 580"/>
                    <a:gd name="T42" fmla="*/ 68 w 580"/>
                    <a:gd name="T43" fmla="*/ 479 h 580"/>
                    <a:gd name="T44" fmla="*/ 126 w 580"/>
                    <a:gd name="T45" fmla="*/ 522 h 580"/>
                    <a:gd name="T46" fmla="*/ 171 w 580"/>
                    <a:gd name="T47" fmla="*/ 491 h 580"/>
                    <a:gd name="T48" fmla="*/ 194 w 580"/>
                    <a:gd name="T49" fmla="*/ 488 h 580"/>
                    <a:gd name="T50" fmla="*/ 231 w 580"/>
                    <a:gd name="T51" fmla="*/ 517 h 580"/>
                    <a:gd name="T52" fmla="*/ 267 w 580"/>
                    <a:gd name="T53" fmla="*/ 580 h 580"/>
                    <a:gd name="T54" fmla="*/ 348 w 580"/>
                    <a:gd name="T55" fmla="*/ 545 h 580"/>
                    <a:gd name="T56" fmla="*/ 363 w 580"/>
                    <a:gd name="T57" fmla="*/ 498 h 580"/>
                    <a:gd name="T58" fmla="*/ 394 w 580"/>
                    <a:gd name="T59" fmla="*/ 486 h 580"/>
                    <a:gd name="T60" fmla="*/ 428 w 580"/>
                    <a:gd name="T61" fmla="*/ 511 h 580"/>
                    <a:gd name="T62" fmla="*/ 479 w 580"/>
                    <a:gd name="T63" fmla="*/ 511 h 580"/>
                    <a:gd name="T64" fmla="*/ 511 w 580"/>
                    <a:gd name="T65" fmla="*/ 429 h 580"/>
                    <a:gd name="T66" fmla="*/ 488 w 580"/>
                    <a:gd name="T67" fmla="*/ 385 h 580"/>
                    <a:gd name="T68" fmla="*/ 516 w 580"/>
                    <a:gd name="T69" fmla="*/ 348 h 580"/>
                    <a:gd name="T70" fmla="*/ 580 w 580"/>
                    <a:gd name="T71" fmla="*/ 313 h 580"/>
                    <a:gd name="T72" fmla="*/ 544 w 580"/>
                    <a:gd name="T73" fmla="*/ 232 h 580"/>
                    <a:gd name="T74" fmla="*/ 186 w 580"/>
                    <a:gd name="T75" fmla="*/ 290 h 580"/>
                    <a:gd name="T76" fmla="*/ 394 w 580"/>
                    <a:gd name="T77" fmla="*/ 290 h 5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80" h="580">
                      <a:moveTo>
                        <a:pt x="544" y="232"/>
                      </a:moveTo>
                      <a:cubicBezTo>
                        <a:pt x="516" y="232"/>
                        <a:pt x="516" y="232"/>
                        <a:pt x="516" y="232"/>
                      </a:cubicBezTo>
                      <a:cubicBezTo>
                        <a:pt x="509" y="232"/>
                        <a:pt x="500" y="225"/>
                        <a:pt x="497" y="217"/>
                      </a:cubicBezTo>
                      <a:cubicBezTo>
                        <a:pt x="495" y="210"/>
                        <a:pt x="491" y="202"/>
                        <a:pt x="488" y="195"/>
                      </a:cubicBezTo>
                      <a:cubicBezTo>
                        <a:pt x="484" y="187"/>
                        <a:pt x="486" y="176"/>
                        <a:pt x="491" y="171"/>
                      </a:cubicBezTo>
                      <a:cubicBezTo>
                        <a:pt x="511" y="151"/>
                        <a:pt x="511" y="151"/>
                        <a:pt x="511" y="151"/>
                      </a:cubicBezTo>
                      <a:cubicBezTo>
                        <a:pt x="517" y="145"/>
                        <a:pt x="521" y="136"/>
                        <a:pt x="521" y="126"/>
                      </a:cubicBezTo>
                      <a:cubicBezTo>
                        <a:pt x="521" y="117"/>
                        <a:pt x="517" y="108"/>
                        <a:pt x="511" y="101"/>
                      </a:cubicBezTo>
                      <a:cubicBezTo>
                        <a:pt x="479" y="69"/>
                        <a:pt x="479" y="69"/>
                        <a:pt x="479" y="69"/>
                      </a:cubicBezTo>
                      <a:cubicBezTo>
                        <a:pt x="472" y="62"/>
                        <a:pt x="463" y="59"/>
                        <a:pt x="453" y="59"/>
                      </a:cubicBezTo>
                      <a:cubicBezTo>
                        <a:pt x="444" y="59"/>
                        <a:pt x="435" y="62"/>
                        <a:pt x="428" y="69"/>
                      </a:cubicBezTo>
                      <a:cubicBezTo>
                        <a:pt x="409" y="89"/>
                        <a:pt x="409" y="89"/>
                        <a:pt x="409" y="89"/>
                      </a:cubicBezTo>
                      <a:cubicBezTo>
                        <a:pt x="405" y="92"/>
                        <a:pt x="400" y="94"/>
                        <a:pt x="394" y="94"/>
                      </a:cubicBezTo>
                      <a:cubicBezTo>
                        <a:pt x="391" y="94"/>
                        <a:pt x="387" y="93"/>
                        <a:pt x="385" y="92"/>
                      </a:cubicBezTo>
                      <a:cubicBezTo>
                        <a:pt x="378" y="88"/>
                        <a:pt x="370" y="85"/>
                        <a:pt x="363" y="83"/>
                      </a:cubicBezTo>
                      <a:cubicBezTo>
                        <a:pt x="355" y="80"/>
                        <a:pt x="348" y="71"/>
                        <a:pt x="348" y="63"/>
                      </a:cubicBezTo>
                      <a:cubicBezTo>
                        <a:pt x="348" y="36"/>
                        <a:pt x="348" y="36"/>
                        <a:pt x="348" y="36"/>
                      </a:cubicBezTo>
                      <a:cubicBezTo>
                        <a:pt x="348" y="16"/>
                        <a:pt x="332" y="0"/>
                        <a:pt x="312" y="0"/>
                      </a:cubicBezTo>
                      <a:cubicBezTo>
                        <a:pt x="267" y="0"/>
                        <a:pt x="267" y="0"/>
                        <a:pt x="267" y="0"/>
                      </a:cubicBezTo>
                      <a:cubicBezTo>
                        <a:pt x="247" y="0"/>
                        <a:pt x="231" y="16"/>
                        <a:pt x="231" y="36"/>
                      </a:cubicBezTo>
                      <a:cubicBezTo>
                        <a:pt x="231" y="63"/>
                        <a:pt x="231" y="63"/>
                        <a:pt x="231" y="63"/>
                      </a:cubicBezTo>
                      <a:cubicBezTo>
                        <a:pt x="231" y="71"/>
                        <a:pt x="225" y="80"/>
                        <a:pt x="217" y="83"/>
                      </a:cubicBezTo>
                      <a:cubicBezTo>
                        <a:pt x="209" y="85"/>
                        <a:pt x="202" y="88"/>
                        <a:pt x="194" y="92"/>
                      </a:cubicBezTo>
                      <a:cubicBezTo>
                        <a:pt x="192" y="93"/>
                        <a:pt x="188" y="94"/>
                        <a:pt x="185" y="94"/>
                      </a:cubicBezTo>
                      <a:cubicBezTo>
                        <a:pt x="179" y="94"/>
                        <a:pt x="174" y="92"/>
                        <a:pt x="171" y="89"/>
                      </a:cubicBezTo>
                      <a:cubicBezTo>
                        <a:pt x="151" y="69"/>
                        <a:pt x="151" y="69"/>
                        <a:pt x="151" y="69"/>
                      </a:cubicBezTo>
                      <a:cubicBezTo>
                        <a:pt x="144" y="62"/>
                        <a:pt x="135" y="59"/>
                        <a:pt x="126" y="59"/>
                      </a:cubicBezTo>
                      <a:cubicBezTo>
                        <a:pt x="116" y="59"/>
                        <a:pt x="107" y="62"/>
                        <a:pt x="101" y="69"/>
                      </a:cubicBezTo>
                      <a:cubicBezTo>
                        <a:pt x="69" y="101"/>
                        <a:pt x="69" y="101"/>
                        <a:pt x="69" y="101"/>
                      </a:cubicBezTo>
                      <a:cubicBezTo>
                        <a:pt x="55" y="115"/>
                        <a:pt x="55" y="138"/>
                        <a:pt x="69" y="151"/>
                      </a:cubicBezTo>
                      <a:cubicBezTo>
                        <a:pt x="88" y="171"/>
                        <a:pt x="88" y="171"/>
                        <a:pt x="88" y="171"/>
                      </a:cubicBezTo>
                      <a:cubicBezTo>
                        <a:pt x="94" y="176"/>
                        <a:pt x="95" y="187"/>
                        <a:pt x="91" y="195"/>
                      </a:cubicBezTo>
                      <a:cubicBezTo>
                        <a:pt x="88" y="202"/>
                        <a:pt x="85" y="210"/>
                        <a:pt x="82" y="217"/>
                      </a:cubicBezTo>
                      <a:cubicBezTo>
                        <a:pt x="79" y="225"/>
                        <a:pt x="70" y="232"/>
                        <a:pt x="63" y="232"/>
                      </a:cubicBezTo>
                      <a:cubicBezTo>
                        <a:pt x="35" y="232"/>
                        <a:pt x="35" y="232"/>
                        <a:pt x="35" y="232"/>
                      </a:cubicBezTo>
                      <a:cubicBezTo>
                        <a:pt x="16" y="232"/>
                        <a:pt x="0" y="248"/>
                        <a:pt x="0" y="267"/>
                      </a:cubicBezTo>
                      <a:cubicBezTo>
                        <a:pt x="0" y="313"/>
                        <a:pt x="0" y="313"/>
                        <a:pt x="0" y="313"/>
                      </a:cubicBezTo>
                      <a:cubicBezTo>
                        <a:pt x="0" y="332"/>
                        <a:pt x="16" y="348"/>
                        <a:pt x="35" y="348"/>
                      </a:cubicBezTo>
                      <a:cubicBezTo>
                        <a:pt x="63" y="348"/>
                        <a:pt x="63" y="348"/>
                        <a:pt x="63" y="348"/>
                      </a:cubicBezTo>
                      <a:cubicBezTo>
                        <a:pt x="70" y="348"/>
                        <a:pt x="79" y="355"/>
                        <a:pt x="82" y="363"/>
                      </a:cubicBezTo>
                      <a:cubicBezTo>
                        <a:pt x="85" y="371"/>
                        <a:pt x="88" y="378"/>
                        <a:pt x="91" y="385"/>
                      </a:cubicBezTo>
                      <a:cubicBezTo>
                        <a:pt x="95" y="393"/>
                        <a:pt x="94" y="404"/>
                        <a:pt x="88" y="409"/>
                      </a:cubicBezTo>
                      <a:cubicBezTo>
                        <a:pt x="68" y="429"/>
                        <a:pt x="68" y="429"/>
                        <a:pt x="68" y="429"/>
                      </a:cubicBezTo>
                      <a:cubicBezTo>
                        <a:pt x="55" y="443"/>
                        <a:pt x="55" y="465"/>
                        <a:pt x="68" y="479"/>
                      </a:cubicBezTo>
                      <a:cubicBezTo>
                        <a:pt x="101" y="511"/>
                        <a:pt x="101" y="511"/>
                        <a:pt x="101" y="511"/>
                      </a:cubicBezTo>
                      <a:cubicBezTo>
                        <a:pt x="107" y="518"/>
                        <a:pt x="116" y="522"/>
                        <a:pt x="126" y="522"/>
                      </a:cubicBezTo>
                      <a:cubicBezTo>
                        <a:pt x="135" y="522"/>
                        <a:pt x="144" y="518"/>
                        <a:pt x="151" y="511"/>
                      </a:cubicBezTo>
                      <a:cubicBezTo>
                        <a:pt x="171" y="491"/>
                        <a:pt x="171" y="491"/>
                        <a:pt x="171" y="491"/>
                      </a:cubicBezTo>
                      <a:cubicBezTo>
                        <a:pt x="174" y="488"/>
                        <a:pt x="179" y="486"/>
                        <a:pt x="185" y="486"/>
                      </a:cubicBezTo>
                      <a:cubicBezTo>
                        <a:pt x="188" y="486"/>
                        <a:pt x="192" y="487"/>
                        <a:pt x="194" y="488"/>
                      </a:cubicBezTo>
                      <a:cubicBezTo>
                        <a:pt x="202" y="492"/>
                        <a:pt x="209" y="495"/>
                        <a:pt x="217" y="498"/>
                      </a:cubicBezTo>
                      <a:cubicBezTo>
                        <a:pt x="225" y="501"/>
                        <a:pt x="231" y="509"/>
                        <a:pt x="231" y="517"/>
                      </a:cubicBezTo>
                      <a:cubicBezTo>
                        <a:pt x="231" y="545"/>
                        <a:pt x="231" y="545"/>
                        <a:pt x="231" y="545"/>
                      </a:cubicBezTo>
                      <a:cubicBezTo>
                        <a:pt x="231" y="564"/>
                        <a:pt x="247" y="580"/>
                        <a:pt x="267" y="580"/>
                      </a:cubicBezTo>
                      <a:cubicBezTo>
                        <a:pt x="312" y="580"/>
                        <a:pt x="312" y="580"/>
                        <a:pt x="312" y="580"/>
                      </a:cubicBezTo>
                      <a:cubicBezTo>
                        <a:pt x="332" y="580"/>
                        <a:pt x="348" y="564"/>
                        <a:pt x="348" y="545"/>
                      </a:cubicBezTo>
                      <a:cubicBezTo>
                        <a:pt x="348" y="517"/>
                        <a:pt x="348" y="517"/>
                        <a:pt x="348" y="517"/>
                      </a:cubicBezTo>
                      <a:cubicBezTo>
                        <a:pt x="348" y="509"/>
                        <a:pt x="355" y="501"/>
                        <a:pt x="363" y="498"/>
                      </a:cubicBezTo>
                      <a:cubicBezTo>
                        <a:pt x="370" y="495"/>
                        <a:pt x="377" y="492"/>
                        <a:pt x="385" y="488"/>
                      </a:cubicBezTo>
                      <a:cubicBezTo>
                        <a:pt x="388" y="487"/>
                        <a:pt x="391" y="486"/>
                        <a:pt x="394" y="486"/>
                      </a:cubicBezTo>
                      <a:cubicBezTo>
                        <a:pt x="400" y="486"/>
                        <a:pt x="405" y="488"/>
                        <a:pt x="409" y="491"/>
                      </a:cubicBezTo>
                      <a:cubicBezTo>
                        <a:pt x="428" y="511"/>
                        <a:pt x="428" y="511"/>
                        <a:pt x="428" y="511"/>
                      </a:cubicBezTo>
                      <a:cubicBezTo>
                        <a:pt x="435" y="518"/>
                        <a:pt x="444" y="522"/>
                        <a:pt x="453" y="522"/>
                      </a:cubicBezTo>
                      <a:cubicBezTo>
                        <a:pt x="463" y="522"/>
                        <a:pt x="472" y="518"/>
                        <a:pt x="479" y="511"/>
                      </a:cubicBezTo>
                      <a:cubicBezTo>
                        <a:pt x="511" y="479"/>
                        <a:pt x="511" y="479"/>
                        <a:pt x="511" y="479"/>
                      </a:cubicBezTo>
                      <a:cubicBezTo>
                        <a:pt x="524" y="465"/>
                        <a:pt x="524" y="443"/>
                        <a:pt x="511" y="429"/>
                      </a:cubicBezTo>
                      <a:cubicBezTo>
                        <a:pt x="491" y="409"/>
                        <a:pt x="491" y="409"/>
                        <a:pt x="491" y="409"/>
                      </a:cubicBezTo>
                      <a:cubicBezTo>
                        <a:pt x="486" y="404"/>
                        <a:pt x="484" y="393"/>
                        <a:pt x="488" y="385"/>
                      </a:cubicBezTo>
                      <a:cubicBezTo>
                        <a:pt x="491" y="378"/>
                        <a:pt x="495" y="371"/>
                        <a:pt x="497" y="363"/>
                      </a:cubicBezTo>
                      <a:cubicBezTo>
                        <a:pt x="500" y="355"/>
                        <a:pt x="509" y="348"/>
                        <a:pt x="516" y="348"/>
                      </a:cubicBezTo>
                      <a:cubicBezTo>
                        <a:pt x="544" y="348"/>
                        <a:pt x="544" y="348"/>
                        <a:pt x="544" y="348"/>
                      </a:cubicBezTo>
                      <a:cubicBezTo>
                        <a:pt x="564" y="348"/>
                        <a:pt x="580" y="332"/>
                        <a:pt x="580" y="313"/>
                      </a:cubicBezTo>
                      <a:cubicBezTo>
                        <a:pt x="580" y="267"/>
                        <a:pt x="580" y="267"/>
                        <a:pt x="580" y="267"/>
                      </a:cubicBezTo>
                      <a:cubicBezTo>
                        <a:pt x="580" y="248"/>
                        <a:pt x="564" y="232"/>
                        <a:pt x="544" y="232"/>
                      </a:cubicBezTo>
                      <a:close/>
                      <a:moveTo>
                        <a:pt x="290" y="394"/>
                      </a:moveTo>
                      <a:cubicBezTo>
                        <a:pt x="232" y="394"/>
                        <a:pt x="186" y="347"/>
                        <a:pt x="186" y="290"/>
                      </a:cubicBezTo>
                      <a:cubicBezTo>
                        <a:pt x="186" y="233"/>
                        <a:pt x="232" y="186"/>
                        <a:pt x="290" y="186"/>
                      </a:cubicBezTo>
                      <a:cubicBezTo>
                        <a:pt x="347" y="186"/>
                        <a:pt x="394" y="233"/>
                        <a:pt x="394" y="290"/>
                      </a:cubicBezTo>
                      <a:cubicBezTo>
                        <a:pt x="394" y="347"/>
                        <a:pt x="347" y="394"/>
                        <a:pt x="290" y="39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" name="isľiḑè">
                  <a:extLst>
                    <a:ext uri="{FF2B5EF4-FFF2-40B4-BE49-F238E27FC236}">
                      <a16:creationId xmlns:a16="http://schemas.microsoft.com/office/drawing/2014/main" xmlns="" id="{37A0C5FD-C2E3-40B9-8BF2-26C5EF0613F5}"/>
                    </a:ext>
                  </a:extLst>
                </p:cNvPr>
                <p:cNvSpPr/>
                <p:nvPr/>
              </p:nvSpPr>
              <p:spPr bwMode="auto">
                <a:xfrm>
                  <a:off x="3336148" y="5401894"/>
                  <a:ext cx="849312" cy="847725"/>
                </a:xfrm>
                <a:custGeom>
                  <a:avLst/>
                  <a:gdLst>
                    <a:gd name="T0" fmla="*/ 443 w 497"/>
                    <a:gd name="T1" fmla="*/ 198 h 496"/>
                    <a:gd name="T2" fmla="*/ 418 w 497"/>
                    <a:gd name="T3" fmla="*/ 166 h 496"/>
                    <a:gd name="T4" fmla="*/ 438 w 497"/>
                    <a:gd name="T5" fmla="*/ 129 h 496"/>
                    <a:gd name="T6" fmla="*/ 438 w 497"/>
                    <a:gd name="T7" fmla="*/ 86 h 496"/>
                    <a:gd name="T8" fmla="*/ 389 w 497"/>
                    <a:gd name="T9" fmla="*/ 50 h 496"/>
                    <a:gd name="T10" fmla="*/ 351 w 497"/>
                    <a:gd name="T11" fmla="*/ 76 h 496"/>
                    <a:gd name="T12" fmla="*/ 330 w 497"/>
                    <a:gd name="T13" fmla="*/ 78 h 496"/>
                    <a:gd name="T14" fmla="*/ 298 w 497"/>
                    <a:gd name="T15" fmla="*/ 54 h 496"/>
                    <a:gd name="T16" fmla="*/ 268 w 497"/>
                    <a:gd name="T17" fmla="*/ 0 h 496"/>
                    <a:gd name="T18" fmla="*/ 199 w 497"/>
                    <a:gd name="T19" fmla="*/ 30 h 496"/>
                    <a:gd name="T20" fmla="*/ 186 w 497"/>
                    <a:gd name="T21" fmla="*/ 70 h 496"/>
                    <a:gd name="T22" fmla="*/ 159 w 497"/>
                    <a:gd name="T23" fmla="*/ 80 h 496"/>
                    <a:gd name="T24" fmla="*/ 130 w 497"/>
                    <a:gd name="T25" fmla="*/ 59 h 496"/>
                    <a:gd name="T26" fmla="*/ 87 w 497"/>
                    <a:gd name="T27" fmla="*/ 59 h 496"/>
                    <a:gd name="T28" fmla="*/ 59 w 497"/>
                    <a:gd name="T29" fmla="*/ 129 h 496"/>
                    <a:gd name="T30" fmla="*/ 79 w 497"/>
                    <a:gd name="T31" fmla="*/ 166 h 496"/>
                    <a:gd name="T32" fmla="*/ 55 w 497"/>
                    <a:gd name="T33" fmla="*/ 198 h 496"/>
                    <a:gd name="T34" fmla="*/ 0 w 497"/>
                    <a:gd name="T35" fmla="*/ 228 h 496"/>
                    <a:gd name="T36" fmla="*/ 31 w 497"/>
                    <a:gd name="T37" fmla="*/ 298 h 496"/>
                    <a:gd name="T38" fmla="*/ 71 w 497"/>
                    <a:gd name="T39" fmla="*/ 310 h 496"/>
                    <a:gd name="T40" fmla="*/ 76 w 497"/>
                    <a:gd name="T41" fmla="*/ 350 h 496"/>
                    <a:gd name="T42" fmla="*/ 59 w 497"/>
                    <a:gd name="T43" fmla="*/ 410 h 496"/>
                    <a:gd name="T44" fmla="*/ 108 w 497"/>
                    <a:gd name="T45" fmla="*/ 446 h 496"/>
                    <a:gd name="T46" fmla="*/ 147 w 497"/>
                    <a:gd name="T47" fmla="*/ 420 h 496"/>
                    <a:gd name="T48" fmla="*/ 167 w 497"/>
                    <a:gd name="T49" fmla="*/ 418 h 496"/>
                    <a:gd name="T50" fmla="*/ 199 w 497"/>
                    <a:gd name="T51" fmla="*/ 442 h 496"/>
                    <a:gd name="T52" fmla="*/ 229 w 497"/>
                    <a:gd name="T53" fmla="*/ 496 h 496"/>
                    <a:gd name="T54" fmla="*/ 298 w 497"/>
                    <a:gd name="T55" fmla="*/ 466 h 496"/>
                    <a:gd name="T56" fmla="*/ 311 w 497"/>
                    <a:gd name="T57" fmla="*/ 426 h 496"/>
                    <a:gd name="T58" fmla="*/ 338 w 497"/>
                    <a:gd name="T59" fmla="*/ 416 h 496"/>
                    <a:gd name="T60" fmla="*/ 367 w 497"/>
                    <a:gd name="T61" fmla="*/ 437 h 496"/>
                    <a:gd name="T62" fmla="*/ 410 w 497"/>
                    <a:gd name="T63" fmla="*/ 437 h 496"/>
                    <a:gd name="T64" fmla="*/ 438 w 497"/>
                    <a:gd name="T65" fmla="*/ 367 h 496"/>
                    <a:gd name="T66" fmla="*/ 418 w 497"/>
                    <a:gd name="T67" fmla="*/ 329 h 496"/>
                    <a:gd name="T68" fmla="*/ 443 w 497"/>
                    <a:gd name="T69" fmla="*/ 298 h 496"/>
                    <a:gd name="T70" fmla="*/ 497 w 497"/>
                    <a:gd name="T71" fmla="*/ 267 h 496"/>
                    <a:gd name="T72" fmla="*/ 466 w 497"/>
                    <a:gd name="T73" fmla="*/ 198 h 496"/>
                    <a:gd name="T74" fmla="*/ 160 w 497"/>
                    <a:gd name="T75" fmla="*/ 248 h 496"/>
                    <a:gd name="T76" fmla="*/ 338 w 497"/>
                    <a:gd name="T77" fmla="*/ 248 h 4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497" h="496">
                      <a:moveTo>
                        <a:pt x="466" y="198"/>
                      </a:moveTo>
                      <a:cubicBezTo>
                        <a:pt x="443" y="198"/>
                        <a:pt x="443" y="198"/>
                        <a:pt x="443" y="198"/>
                      </a:cubicBezTo>
                      <a:cubicBezTo>
                        <a:pt x="436" y="198"/>
                        <a:pt x="429" y="192"/>
                        <a:pt x="426" y="185"/>
                      </a:cubicBezTo>
                      <a:cubicBezTo>
                        <a:pt x="424" y="179"/>
                        <a:pt x="421" y="173"/>
                        <a:pt x="418" y="166"/>
                      </a:cubicBezTo>
                      <a:cubicBezTo>
                        <a:pt x="415" y="160"/>
                        <a:pt x="416" y="151"/>
                        <a:pt x="421" y="146"/>
                      </a:cubicBezTo>
                      <a:cubicBezTo>
                        <a:pt x="438" y="129"/>
                        <a:pt x="438" y="129"/>
                        <a:pt x="438" y="129"/>
                      </a:cubicBezTo>
                      <a:cubicBezTo>
                        <a:pt x="444" y="123"/>
                        <a:pt x="447" y="116"/>
                        <a:pt x="447" y="108"/>
                      </a:cubicBezTo>
                      <a:cubicBezTo>
                        <a:pt x="447" y="99"/>
                        <a:pt x="444" y="92"/>
                        <a:pt x="438" y="86"/>
                      </a:cubicBezTo>
                      <a:cubicBezTo>
                        <a:pt x="410" y="59"/>
                        <a:pt x="410" y="59"/>
                        <a:pt x="410" y="59"/>
                      </a:cubicBezTo>
                      <a:cubicBezTo>
                        <a:pt x="405" y="53"/>
                        <a:pt x="397" y="50"/>
                        <a:pt x="389" y="50"/>
                      </a:cubicBezTo>
                      <a:cubicBezTo>
                        <a:pt x="381" y="50"/>
                        <a:pt x="373" y="53"/>
                        <a:pt x="367" y="59"/>
                      </a:cubicBezTo>
                      <a:cubicBezTo>
                        <a:pt x="351" y="76"/>
                        <a:pt x="351" y="76"/>
                        <a:pt x="351" y="76"/>
                      </a:cubicBezTo>
                      <a:cubicBezTo>
                        <a:pt x="348" y="78"/>
                        <a:pt x="343" y="80"/>
                        <a:pt x="338" y="80"/>
                      </a:cubicBezTo>
                      <a:cubicBezTo>
                        <a:pt x="335" y="80"/>
                        <a:pt x="332" y="79"/>
                        <a:pt x="330" y="78"/>
                      </a:cubicBezTo>
                      <a:cubicBezTo>
                        <a:pt x="324" y="75"/>
                        <a:pt x="318" y="72"/>
                        <a:pt x="311" y="70"/>
                      </a:cubicBezTo>
                      <a:cubicBezTo>
                        <a:pt x="304" y="68"/>
                        <a:pt x="298" y="60"/>
                        <a:pt x="298" y="54"/>
                      </a:cubicBezTo>
                      <a:cubicBezTo>
                        <a:pt x="298" y="30"/>
                        <a:pt x="298" y="30"/>
                        <a:pt x="298" y="30"/>
                      </a:cubicBezTo>
                      <a:cubicBezTo>
                        <a:pt x="298" y="13"/>
                        <a:pt x="285" y="0"/>
                        <a:pt x="268" y="0"/>
                      </a:cubicBezTo>
                      <a:cubicBezTo>
                        <a:pt x="229" y="0"/>
                        <a:pt x="229" y="0"/>
                        <a:pt x="229" y="0"/>
                      </a:cubicBezTo>
                      <a:cubicBezTo>
                        <a:pt x="212" y="0"/>
                        <a:pt x="199" y="13"/>
                        <a:pt x="199" y="30"/>
                      </a:cubicBezTo>
                      <a:cubicBezTo>
                        <a:pt x="199" y="54"/>
                        <a:pt x="199" y="54"/>
                        <a:pt x="199" y="54"/>
                      </a:cubicBezTo>
                      <a:cubicBezTo>
                        <a:pt x="199" y="60"/>
                        <a:pt x="193" y="68"/>
                        <a:pt x="186" y="70"/>
                      </a:cubicBezTo>
                      <a:cubicBezTo>
                        <a:pt x="180" y="72"/>
                        <a:pt x="173" y="75"/>
                        <a:pt x="167" y="78"/>
                      </a:cubicBezTo>
                      <a:cubicBezTo>
                        <a:pt x="165" y="79"/>
                        <a:pt x="162" y="80"/>
                        <a:pt x="159" y="80"/>
                      </a:cubicBezTo>
                      <a:cubicBezTo>
                        <a:pt x="154" y="80"/>
                        <a:pt x="149" y="78"/>
                        <a:pt x="147" y="76"/>
                      </a:cubicBezTo>
                      <a:cubicBezTo>
                        <a:pt x="130" y="59"/>
                        <a:pt x="130" y="59"/>
                        <a:pt x="130" y="59"/>
                      </a:cubicBezTo>
                      <a:cubicBezTo>
                        <a:pt x="124" y="53"/>
                        <a:pt x="116" y="50"/>
                        <a:pt x="108" y="50"/>
                      </a:cubicBezTo>
                      <a:cubicBezTo>
                        <a:pt x="100" y="50"/>
                        <a:pt x="93" y="53"/>
                        <a:pt x="87" y="59"/>
                      </a:cubicBezTo>
                      <a:cubicBezTo>
                        <a:pt x="59" y="86"/>
                        <a:pt x="59" y="86"/>
                        <a:pt x="59" y="86"/>
                      </a:cubicBezTo>
                      <a:cubicBezTo>
                        <a:pt x="47" y="98"/>
                        <a:pt x="47" y="117"/>
                        <a:pt x="59" y="129"/>
                      </a:cubicBezTo>
                      <a:cubicBezTo>
                        <a:pt x="76" y="146"/>
                        <a:pt x="76" y="146"/>
                        <a:pt x="76" y="146"/>
                      </a:cubicBezTo>
                      <a:cubicBezTo>
                        <a:pt x="81" y="151"/>
                        <a:pt x="82" y="160"/>
                        <a:pt x="79" y="166"/>
                      </a:cubicBezTo>
                      <a:cubicBezTo>
                        <a:pt x="76" y="173"/>
                        <a:pt x="73" y="179"/>
                        <a:pt x="71" y="185"/>
                      </a:cubicBezTo>
                      <a:cubicBezTo>
                        <a:pt x="68" y="192"/>
                        <a:pt x="61" y="198"/>
                        <a:pt x="55" y="198"/>
                      </a:cubicBezTo>
                      <a:cubicBezTo>
                        <a:pt x="31" y="198"/>
                        <a:pt x="31" y="198"/>
                        <a:pt x="31" y="198"/>
                      </a:cubicBezTo>
                      <a:cubicBezTo>
                        <a:pt x="14" y="198"/>
                        <a:pt x="0" y="212"/>
                        <a:pt x="0" y="228"/>
                      </a:cubicBezTo>
                      <a:cubicBezTo>
                        <a:pt x="0" y="267"/>
                        <a:pt x="0" y="267"/>
                        <a:pt x="0" y="267"/>
                      </a:cubicBezTo>
                      <a:cubicBezTo>
                        <a:pt x="0" y="284"/>
                        <a:pt x="14" y="298"/>
                        <a:pt x="31" y="298"/>
                      </a:cubicBezTo>
                      <a:cubicBezTo>
                        <a:pt x="55" y="298"/>
                        <a:pt x="55" y="298"/>
                        <a:pt x="55" y="298"/>
                      </a:cubicBezTo>
                      <a:cubicBezTo>
                        <a:pt x="61" y="298"/>
                        <a:pt x="68" y="304"/>
                        <a:pt x="71" y="310"/>
                      </a:cubicBezTo>
                      <a:cubicBezTo>
                        <a:pt x="73" y="317"/>
                        <a:pt x="76" y="323"/>
                        <a:pt x="79" y="329"/>
                      </a:cubicBezTo>
                      <a:cubicBezTo>
                        <a:pt x="82" y="336"/>
                        <a:pt x="81" y="345"/>
                        <a:pt x="76" y="350"/>
                      </a:cubicBezTo>
                      <a:cubicBezTo>
                        <a:pt x="59" y="367"/>
                        <a:pt x="59" y="367"/>
                        <a:pt x="59" y="367"/>
                      </a:cubicBezTo>
                      <a:cubicBezTo>
                        <a:pt x="47" y="379"/>
                        <a:pt x="47" y="398"/>
                        <a:pt x="59" y="410"/>
                      </a:cubicBezTo>
                      <a:cubicBezTo>
                        <a:pt x="87" y="437"/>
                        <a:pt x="87" y="437"/>
                        <a:pt x="87" y="437"/>
                      </a:cubicBezTo>
                      <a:cubicBezTo>
                        <a:pt x="93" y="443"/>
                        <a:pt x="100" y="446"/>
                        <a:pt x="108" y="446"/>
                      </a:cubicBezTo>
                      <a:cubicBezTo>
                        <a:pt x="116" y="446"/>
                        <a:pt x="124" y="443"/>
                        <a:pt x="130" y="437"/>
                      </a:cubicBezTo>
                      <a:cubicBezTo>
                        <a:pt x="147" y="420"/>
                        <a:pt x="147" y="420"/>
                        <a:pt x="147" y="420"/>
                      </a:cubicBezTo>
                      <a:cubicBezTo>
                        <a:pt x="149" y="418"/>
                        <a:pt x="154" y="416"/>
                        <a:pt x="159" y="416"/>
                      </a:cubicBezTo>
                      <a:cubicBezTo>
                        <a:pt x="162" y="416"/>
                        <a:pt x="165" y="417"/>
                        <a:pt x="167" y="418"/>
                      </a:cubicBezTo>
                      <a:cubicBezTo>
                        <a:pt x="173" y="421"/>
                        <a:pt x="180" y="423"/>
                        <a:pt x="186" y="426"/>
                      </a:cubicBezTo>
                      <a:cubicBezTo>
                        <a:pt x="193" y="428"/>
                        <a:pt x="199" y="436"/>
                        <a:pt x="199" y="442"/>
                      </a:cubicBezTo>
                      <a:cubicBezTo>
                        <a:pt x="199" y="466"/>
                        <a:pt x="199" y="466"/>
                        <a:pt x="199" y="466"/>
                      </a:cubicBezTo>
                      <a:cubicBezTo>
                        <a:pt x="199" y="483"/>
                        <a:pt x="212" y="496"/>
                        <a:pt x="229" y="496"/>
                      </a:cubicBezTo>
                      <a:cubicBezTo>
                        <a:pt x="268" y="496"/>
                        <a:pt x="268" y="496"/>
                        <a:pt x="268" y="496"/>
                      </a:cubicBezTo>
                      <a:cubicBezTo>
                        <a:pt x="285" y="496"/>
                        <a:pt x="298" y="483"/>
                        <a:pt x="298" y="466"/>
                      </a:cubicBezTo>
                      <a:cubicBezTo>
                        <a:pt x="298" y="442"/>
                        <a:pt x="298" y="442"/>
                        <a:pt x="298" y="442"/>
                      </a:cubicBezTo>
                      <a:cubicBezTo>
                        <a:pt x="298" y="436"/>
                        <a:pt x="304" y="428"/>
                        <a:pt x="311" y="426"/>
                      </a:cubicBezTo>
                      <a:cubicBezTo>
                        <a:pt x="318" y="423"/>
                        <a:pt x="324" y="421"/>
                        <a:pt x="330" y="418"/>
                      </a:cubicBezTo>
                      <a:cubicBezTo>
                        <a:pt x="332" y="417"/>
                        <a:pt x="335" y="416"/>
                        <a:pt x="338" y="416"/>
                      </a:cubicBezTo>
                      <a:cubicBezTo>
                        <a:pt x="343" y="416"/>
                        <a:pt x="348" y="418"/>
                        <a:pt x="351" y="420"/>
                      </a:cubicBezTo>
                      <a:cubicBezTo>
                        <a:pt x="367" y="437"/>
                        <a:pt x="367" y="437"/>
                        <a:pt x="367" y="437"/>
                      </a:cubicBezTo>
                      <a:cubicBezTo>
                        <a:pt x="373" y="443"/>
                        <a:pt x="381" y="446"/>
                        <a:pt x="389" y="446"/>
                      </a:cubicBezTo>
                      <a:cubicBezTo>
                        <a:pt x="397" y="446"/>
                        <a:pt x="405" y="443"/>
                        <a:pt x="410" y="437"/>
                      </a:cubicBezTo>
                      <a:cubicBezTo>
                        <a:pt x="438" y="410"/>
                        <a:pt x="438" y="410"/>
                        <a:pt x="438" y="410"/>
                      </a:cubicBezTo>
                      <a:cubicBezTo>
                        <a:pt x="450" y="398"/>
                        <a:pt x="450" y="379"/>
                        <a:pt x="438" y="367"/>
                      </a:cubicBezTo>
                      <a:cubicBezTo>
                        <a:pt x="421" y="350"/>
                        <a:pt x="421" y="350"/>
                        <a:pt x="421" y="350"/>
                      </a:cubicBezTo>
                      <a:cubicBezTo>
                        <a:pt x="416" y="345"/>
                        <a:pt x="415" y="336"/>
                        <a:pt x="418" y="329"/>
                      </a:cubicBezTo>
                      <a:cubicBezTo>
                        <a:pt x="421" y="323"/>
                        <a:pt x="424" y="317"/>
                        <a:pt x="426" y="310"/>
                      </a:cubicBezTo>
                      <a:cubicBezTo>
                        <a:pt x="429" y="304"/>
                        <a:pt x="436" y="298"/>
                        <a:pt x="443" y="298"/>
                      </a:cubicBezTo>
                      <a:cubicBezTo>
                        <a:pt x="466" y="298"/>
                        <a:pt x="466" y="298"/>
                        <a:pt x="466" y="298"/>
                      </a:cubicBezTo>
                      <a:cubicBezTo>
                        <a:pt x="483" y="298"/>
                        <a:pt x="497" y="284"/>
                        <a:pt x="497" y="267"/>
                      </a:cubicBezTo>
                      <a:cubicBezTo>
                        <a:pt x="497" y="228"/>
                        <a:pt x="497" y="228"/>
                        <a:pt x="497" y="228"/>
                      </a:cubicBezTo>
                      <a:cubicBezTo>
                        <a:pt x="497" y="212"/>
                        <a:pt x="483" y="198"/>
                        <a:pt x="466" y="198"/>
                      </a:cubicBezTo>
                      <a:close/>
                      <a:moveTo>
                        <a:pt x="249" y="337"/>
                      </a:moveTo>
                      <a:cubicBezTo>
                        <a:pt x="200" y="337"/>
                        <a:pt x="160" y="297"/>
                        <a:pt x="160" y="248"/>
                      </a:cubicBezTo>
                      <a:cubicBezTo>
                        <a:pt x="160" y="199"/>
                        <a:pt x="200" y="159"/>
                        <a:pt x="249" y="159"/>
                      </a:cubicBezTo>
                      <a:cubicBezTo>
                        <a:pt x="298" y="159"/>
                        <a:pt x="338" y="199"/>
                        <a:pt x="338" y="248"/>
                      </a:cubicBezTo>
                      <a:cubicBezTo>
                        <a:pt x="338" y="297"/>
                        <a:pt x="298" y="337"/>
                        <a:pt x="249" y="3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0" name="í$ľíḑé">
                <a:extLst>
                  <a:ext uri="{FF2B5EF4-FFF2-40B4-BE49-F238E27FC236}">
                    <a16:creationId xmlns:a16="http://schemas.microsoft.com/office/drawing/2014/main" xmlns="" id="{0E7151B7-8291-4F28-9937-CF46504DDA4D}"/>
                  </a:ext>
                </a:extLst>
              </p:cNvPr>
              <p:cNvSpPr/>
              <p:nvPr/>
            </p:nvSpPr>
            <p:spPr bwMode="auto">
              <a:xfrm>
                <a:off x="3055936" y="1406175"/>
                <a:ext cx="911224" cy="862012"/>
              </a:xfrm>
              <a:custGeom>
                <a:avLst/>
                <a:gdLst>
                  <a:gd name="T0" fmla="*/ 164 w 534"/>
                  <a:gd name="T1" fmla="*/ 502 h 505"/>
                  <a:gd name="T2" fmla="*/ 279 w 534"/>
                  <a:gd name="T3" fmla="*/ 0 h 505"/>
                  <a:gd name="T4" fmla="*/ 208 w 534"/>
                  <a:gd name="T5" fmla="*/ 505 h 505"/>
                  <a:gd name="T6" fmla="*/ 252 w 534"/>
                  <a:gd name="T7" fmla="*/ 232 h 505"/>
                  <a:gd name="T8" fmla="*/ 164 w 534"/>
                  <a:gd name="T9" fmla="*/ 502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4" h="505">
                    <a:moveTo>
                      <a:pt x="164" y="502"/>
                    </a:moveTo>
                    <a:cubicBezTo>
                      <a:pt x="164" y="502"/>
                      <a:pt x="0" y="261"/>
                      <a:pt x="279" y="0"/>
                    </a:cubicBezTo>
                    <a:cubicBezTo>
                      <a:pt x="279" y="0"/>
                      <a:pt x="534" y="301"/>
                      <a:pt x="208" y="505"/>
                    </a:cubicBezTo>
                    <a:cubicBezTo>
                      <a:pt x="208" y="505"/>
                      <a:pt x="215" y="311"/>
                      <a:pt x="252" y="232"/>
                    </a:cubicBezTo>
                    <a:cubicBezTo>
                      <a:pt x="252" y="232"/>
                      <a:pt x="154" y="404"/>
                      <a:pt x="164" y="50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iśļîḋê">
                <a:extLst>
                  <a:ext uri="{FF2B5EF4-FFF2-40B4-BE49-F238E27FC236}">
                    <a16:creationId xmlns:a16="http://schemas.microsoft.com/office/drawing/2014/main" xmlns="" id="{3E59042E-02D5-4101-8030-D3B864D10F85}"/>
                  </a:ext>
                </a:extLst>
              </p:cNvPr>
              <p:cNvSpPr/>
              <p:nvPr/>
            </p:nvSpPr>
            <p:spPr bwMode="auto">
              <a:xfrm>
                <a:off x="3524248" y="1939575"/>
                <a:ext cx="674687" cy="660400"/>
              </a:xfrm>
              <a:custGeom>
                <a:avLst/>
                <a:gdLst>
                  <a:gd name="T0" fmla="*/ 0 w 395"/>
                  <a:gd name="T1" fmla="*/ 212 h 387"/>
                  <a:gd name="T2" fmla="*/ 395 w 395"/>
                  <a:gd name="T3" fmla="*/ 87 h 387"/>
                  <a:gd name="T4" fmla="*/ 16 w 395"/>
                  <a:gd name="T5" fmla="*/ 243 h 387"/>
                  <a:gd name="T6" fmla="*/ 223 w 395"/>
                  <a:gd name="T7" fmla="*/ 163 h 387"/>
                  <a:gd name="T8" fmla="*/ 0 w 395"/>
                  <a:gd name="T9" fmla="*/ 212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5" h="387">
                    <a:moveTo>
                      <a:pt x="0" y="212"/>
                    </a:moveTo>
                    <a:cubicBezTo>
                      <a:pt x="0" y="212"/>
                      <a:pt x="101" y="0"/>
                      <a:pt x="395" y="87"/>
                    </a:cubicBezTo>
                    <a:cubicBezTo>
                      <a:pt x="395" y="87"/>
                      <a:pt x="290" y="387"/>
                      <a:pt x="16" y="243"/>
                    </a:cubicBezTo>
                    <a:cubicBezTo>
                      <a:pt x="16" y="243"/>
                      <a:pt x="154" y="170"/>
                      <a:pt x="223" y="163"/>
                    </a:cubicBezTo>
                    <a:cubicBezTo>
                      <a:pt x="223" y="163"/>
                      <a:pt x="64" y="165"/>
                      <a:pt x="0" y="21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ísļïḑé">
                <a:extLst>
                  <a:ext uri="{FF2B5EF4-FFF2-40B4-BE49-F238E27FC236}">
                    <a16:creationId xmlns:a16="http://schemas.microsoft.com/office/drawing/2014/main" xmlns="" id="{057BD9BF-CA39-4F95-BC0E-468A5F771805}"/>
                  </a:ext>
                </a:extLst>
              </p:cNvPr>
              <p:cNvSpPr/>
              <p:nvPr/>
            </p:nvSpPr>
            <p:spPr bwMode="auto">
              <a:xfrm>
                <a:off x="2303462" y="1801462"/>
                <a:ext cx="700087" cy="741362"/>
              </a:xfrm>
              <a:custGeom>
                <a:avLst/>
                <a:gdLst>
                  <a:gd name="T0" fmla="*/ 409 w 410"/>
                  <a:gd name="T1" fmla="*/ 297 h 434"/>
                  <a:gd name="T2" fmla="*/ 0 w 410"/>
                  <a:gd name="T3" fmla="*/ 211 h 434"/>
                  <a:gd name="T4" fmla="*/ 410 w 410"/>
                  <a:gd name="T5" fmla="*/ 262 h 434"/>
                  <a:gd name="T6" fmla="*/ 189 w 410"/>
                  <a:gd name="T7" fmla="*/ 230 h 434"/>
                  <a:gd name="T8" fmla="*/ 409 w 410"/>
                  <a:gd name="T9" fmla="*/ 297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0" h="434">
                    <a:moveTo>
                      <a:pt x="409" y="297"/>
                    </a:moveTo>
                    <a:cubicBezTo>
                      <a:pt x="409" y="297"/>
                      <a:pt x="215" y="434"/>
                      <a:pt x="0" y="211"/>
                    </a:cubicBezTo>
                    <a:cubicBezTo>
                      <a:pt x="0" y="211"/>
                      <a:pt x="241" y="0"/>
                      <a:pt x="410" y="262"/>
                    </a:cubicBezTo>
                    <a:cubicBezTo>
                      <a:pt x="410" y="262"/>
                      <a:pt x="253" y="258"/>
                      <a:pt x="189" y="230"/>
                    </a:cubicBezTo>
                    <a:cubicBezTo>
                      <a:pt x="189" y="230"/>
                      <a:pt x="329" y="307"/>
                      <a:pt x="409" y="29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îṧḷiďe">
                <a:extLst>
                  <a:ext uri="{FF2B5EF4-FFF2-40B4-BE49-F238E27FC236}">
                    <a16:creationId xmlns:a16="http://schemas.microsoft.com/office/drawing/2014/main" xmlns="" id="{7F19ECE5-D200-4817-833A-E82331E9C55A}"/>
                  </a:ext>
                </a:extLst>
              </p:cNvPr>
              <p:cNvSpPr/>
              <p:nvPr/>
            </p:nvSpPr>
            <p:spPr bwMode="auto">
              <a:xfrm>
                <a:off x="2655886" y="1472850"/>
                <a:ext cx="700087" cy="727075"/>
              </a:xfrm>
              <a:custGeom>
                <a:avLst/>
                <a:gdLst>
                  <a:gd name="T0" fmla="*/ 251 w 410"/>
                  <a:gd name="T1" fmla="*/ 426 h 426"/>
                  <a:gd name="T2" fmla="*/ 61 w 410"/>
                  <a:gd name="T3" fmla="*/ 0 h 426"/>
                  <a:gd name="T4" fmla="*/ 284 w 410"/>
                  <a:gd name="T5" fmla="*/ 405 h 426"/>
                  <a:gd name="T6" fmla="*/ 168 w 410"/>
                  <a:gd name="T7" fmla="*/ 183 h 426"/>
                  <a:gd name="T8" fmla="*/ 251 w 410"/>
                  <a:gd name="T9" fmla="*/ 426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0" h="426">
                    <a:moveTo>
                      <a:pt x="251" y="426"/>
                    </a:moveTo>
                    <a:cubicBezTo>
                      <a:pt x="251" y="426"/>
                      <a:pt x="0" y="341"/>
                      <a:pt x="61" y="0"/>
                    </a:cubicBezTo>
                    <a:cubicBezTo>
                      <a:pt x="61" y="0"/>
                      <a:pt x="410" y="78"/>
                      <a:pt x="284" y="405"/>
                    </a:cubicBezTo>
                    <a:cubicBezTo>
                      <a:pt x="284" y="405"/>
                      <a:pt x="184" y="260"/>
                      <a:pt x="168" y="183"/>
                    </a:cubicBezTo>
                    <a:cubicBezTo>
                      <a:pt x="168" y="183"/>
                      <a:pt x="190" y="361"/>
                      <a:pt x="251" y="42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íśḷíḑè">
                <a:extLst>
                  <a:ext uri="{FF2B5EF4-FFF2-40B4-BE49-F238E27FC236}">
                    <a16:creationId xmlns:a16="http://schemas.microsoft.com/office/drawing/2014/main" xmlns="" id="{E73A52EB-B872-46EC-9D68-61187A61EC4D}"/>
                  </a:ext>
                </a:extLst>
              </p:cNvPr>
              <p:cNvSpPr/>
              <p:nvPr/>
            </p:nvSpPr>
            <p:spPr bwMode="auto">
              <a:xfrm>
                <a:off x="3744911" y="1626837"/>
                <a:ext cx="401637" cy="363537"/>
              </a:xfrm>
              <a:custGeom>
                <a:avLst/>
                <a:gdLst>
                  <a:gd name="T0" fmla="*/ 7 w 235"/>
                  <a:gd name="T1" fmla="*/ 199 h 213"/>
                  <a:gd name="T2" fmla="*/ 203 w 235"/>
                  <a:gd name="T3" fmla="*/ 0 h 213"/>
                  <a:gd name="T4" fmla="*/ 26 w 235"/>
                  <a:gd name="T5" fmla="*/ 213 h 213"/>
                  <a:gd name="T6" fmla="*/ 124 w 235"/>
                  <a:gd name="T7" fmla="*/ 100 h 213"/>
                  <a:gd name="T8" fmla="*/ 7 w 235"/>
                  <a:gd name="T9" fmla="*/ 199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213">
                    <a:moveTo>
                      <a:pt x="7" y="199"/>
                    </a:moveTo>
                    <a:cubicBezTo>
                      <a:pt x="7" y="199"/>
                      <a:pt x="0" y="41"/>
                      <a:pt x="203" y="0"/>
                    </a:cubicBezTo>
                    <a:cubicBezTo>
                      <a:pt x="203" y="0"/>
                      <a:pt x="235" y="211"/>
                      <a:pt x="26" y="213"/>
                    </a:cubicBezTo>
                    <a:cubicBezTo>
                      <a:pt x="26" y="213"/>
                      <a:pt x="85" y="126"/>
                      <a:pt x="124" y="100"/>
                    </a:cubicBezTo>
                    <a:cubicBezTo>
                      <a:pt x="124" y="100"/>
                      <a:pt x="30" y="151"/>
                      <a:pt x="7" y="19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ïṡľîḍè">
                <a:extLst>
                  <a:ext uri="{FF2B5EF4-FFF2-40B4-BE49-F238E27FC236}">
                    <a16:creationId xmlns:a16="http://schemas.microsoft.com/office/drawing/2014/main" xmlns="" id="{B2948D86-5FD1-4984-8BEB-0DA605AA6477}"/>
                  </a:ext>
                </a:extLst>
              </p:cNvPr>
              <p:cNvSpPr/>
              <p:nvPr/>
            </p:nvSpPr>
            <p:spPr bwMode="auto">
              <a:xfrm>
                <a:off x="2341562" y="1610962"/>
                <a:ext cx="371475" cy="407987"/>
              </a:xfrm>
              <a:custGeom>
                <a:avLst/>
                <a:gdLst>
                  <a:gd name="T0" fmla="*/ 207 w 218"/>
                  <a:gd name="T1" fmla="*/ 215 h 239"/>
                  <a:gd name="T2" fmla="*/ 0 w 218"/>
                  <a:gd name="T3" fmla="*/ 53 h 239"/>
                  <a:gd name="T4" fmla="*/ 218 w 218"/>
                  <a:gd name="T5" fmla="*/ 196 h 239"/>
                  <a:gd name="T6" fmla="*/ 102 w 218"/>
                  <a:gd name="T7" fmla="*/ 116 h 239"/>
                  <a:gd name="T8" fmla="*/ 207 w 218"/>
                  <a:gd name="T9" fmla="*/ 215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239">
                    <a:moveTo>
                      <a:pt x="207" y="215"/>
                    </a:moveTo>
                    <a:cubicBezTo>
                      <a:pt x="207" y="215"/>
                      <a:pt x="60" y="239"/>
                      <a:pt x="0" y="53"/>
                    </a:cubicBezTo>
                    <a:cubicBezTo>
                      <a:pt x="0" y="53"/>
                      <a:pt x="195" y="0"/>
                      <a:pt x="218" y="196"/>
                    </a:cubicBezTo>
                    <a:cubicBezTo>
                      <a:pt x="218" y="196"/>
                      <a:pt x="130" y="150"/>
                      <a:pt x="102" y="116"/>
                    </a:cubicBezTo>
                    <a:cubicBezTo>
                      <a:pt x="102" y="116"/>
                      <a:pt x="160" y="199"/>
                      <a:pt x="207" y="21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iśľîdè">
                <a:extLst>
                  <a:ext uri="{FF2B5EF4-FFF2-40B4-BE49-F238E27FC236}">
                    <a16:creationId xmlns:a16="http://schemas.microsoft.com/office/drawing/2014/main" xmlns="" id="{50FD32D5-BC65-4BBB-98A0-2A8B22083F4B}"/>
                  </a:ext>
                </a:extLst>
              </p:cNvPr>
              <p:cNvSpPr/>
              <p:nvPr/>
            </p:nvSpPr>
            <p:spPr bwMode="auto">
              <a:xfrm>
                <a:off x="2989261" y="1142650"/>
                <a:ext cx="531812" cy="514350"/>
              </a:xfrm>
              <a:custGeom>
                <a:avLst/>
                <a:gdLst>
                  <a:gd name="T0" fmla="*/ 138 w 312"/>
                  <a:gd name="T1" fmla="*/ 0 h 301"/>
                  <a:gd name="T2" fmla="*/ 142 w 312"/>
                  <a:gd name="T3" fmla="*/ 298 h 301"/>
                  <a:gd name="T4" fmla="*/ 143 w 312"/>
                  <a:gd name="T5" fmla="*/ 137 h 301"/>
                  <a:gd name="T6" fmla="*/ 117 w 312"/>
                  <a:gd name="T7" fmla="*/ 301 h 301"/>
                  <a:gd name="T8" fmla="*/ 138 w 312"/>
                  <a:gd name="T9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2" h="301">
                    <a:moveTo>
                      <a:pt x="138" y="0"/>
                    </a:moveTo>
                    <a:cubicBezTo>
                      <a:pt x="138" y="0"/>
                      <a:pt x="312" y="151"/>
                      <a:pt x="142" y="298"/>
                    </a:cubicBezTo>
                    <a:cubicBezTo>
                      <a:pt x="142" y="298"/>
                      <a:pt x="129" y="186"/>
                      <a:pt x="143" y="137"/>
                    </a:cubicBezTo>
                    <a:cubicBezTo>
                      <a:pt x="143" y="137"/>
                      <a:pt x="102" y="245"/>
                      <a:pt x="117" y="301"/>
                    </a:cubicBezTo>
                    <a:cubicBezTo>
                      <a:pt x="117" y="301"/>
                      <a:pt x="0" y="176"/>
                      <a:pt x="138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ïślïḍe">
                <a:extLst>
                  <a:ext uri="{FF2B5EF4-FFF2-40B4-BE49-F238E27FC236}">
                    <a16:creationId xmlns:a16="http://schemas.microsoft.com/office/drawing/2014/main" xmlns="" id="{6FB6B9A6-06F7-43C8-BE39-1286E4878919}"/>
                  </a:ext>
                </a:extLst>
              </p:cNvPr>
              <p:cNvSpPr/>
              <p:nvPr/>
            </p:nvSpPr>
            <p:spPr bwMode="auto">
              <a:xfrm>
                <a:off x="3524248" y="2384075"/>
                <a:ext cx="430212" cy="463550"/>
              </a:xfrm>
              <a:custGeom>
                <a:avLst/>
                <a:gdLst>
                  <a:gd name="T0" fmla="*/ 7 w 252"/>
                  <a:gd name="T1" fmla="*/ 49 h 272"/>
                  <a:gd name="T2" fmla="*/ 252 w 252"/>
                  <a:gd name="T3" fmla="*/ 184 h 272"/>
                  <a:gd name="T4" fmla="*/ 0 w 252"/>
                  <a:gd name="T5" fmla="*/ 71 h 272"/>
                  <a:gd name="T6" fmla="*/ 135 w 252"/>
                  <a:gd name="T7" fmla="*/ 135 h 272"/>
                  <a:gd name="T8" fmla="*/ 7 w 252"/>
                  <a:gd name="T9" fmla="*/ 49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272">
                    <a:moveTo>
                      <a:pt x="7" y="49"/>
                    </a:moveTo>
                    <a:cubicBezTo>
                      <a:pt x="7" y="49"/>
                      <a:pt x="158" y="0"/>
                      <a:pt x="252" y="184"/>
                    </a:cubicBezTo>
                    <a:cubicBezTo>
                      <a:pt x="252" y="184"/>
                      <a:pt x="57" y="272"/>
                      <a:pt x="0" y="71"/>
                    </a:cubicBezTo>
                    <a:cubicBezTo>
                      <a:pt x="0" y="71"/>
                      <a:pt x="99" y="104"/>
                      <a:pt x="135" y="135"/>
                    </a:cubicBezTo>
                    <a:cubicBezTo>
                      <a:pt x="135" y="135"/>
                      <a:pt x="60" y="58"/>
                      <a:pt x="7" y="4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îsļïḍé">
                <a:extLst>
                  <a:ext uri="{FF2B5EF4-FFF2-40B4-BE49-F238E27FC236}">
                    <a16:creationId xmlns:a16="http://schemas.microsoft.com/office/drawing/2014/main" xmlns="" id="{345E855E-400B-4D4B-96A0-3598051A1ECD}"/>
                  </a:ext>
                </a:extLst>
              </p:cNvPr>
              <p:cNvSpPr/>
              <p:nvPr/>
            </p:nvSpPr>
            <p:spPr bwMode="auto">
              <a:xfrm>
                <a:off x="2551111" y="2336450"/>
                <a:ext cx="463550" cy="444500"/>
              </a:xfrm>
              <a:custGeom>
                <a:avLst/>
                <a:gdLst>
                  <a:gd name="T0" fmla="*/ 271 w 271"/>
                  <a:gd name="T1" fmla="*/ 106 h 261"/>
                  <a:gd name="T2" fmla="*/ 0 w 271"/>
                  <a:gd name="T3" fmla="*/ 217 h 261"/>
                  <a:gd name="T4" fmla="*/ 258 w 271"/>
                  <a:gd name="T5" fmla="*/ 85 h 261"/>
                  <a:gd name="T6" fmla="*/ 117 w 271"/>
                  <a:gd name="T7" fmla="*/ 153 h 261"/>
                  <a:gd name="T8" fmla="*/ 271 w 271"/>
                  <a:gd name="T9" fmla="*/ 106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261">
                    <a:moveTo>
                      <a:pt x="271" y="106"/>
                    </a:moveTo>
                    <a:cubicBezTo>
                      <a:pt x="271" y="106"/>
                      <a:pt x="212" y="261"/>
                      <a:pt x="0" y="217"/>
                    </a:cubicBezTo>
                    <a:cubicBezTo>
                      <a:pt x="0" y="217"/>
                      <a:pt x="56" y="0"/>
                      <a:pt x="258" y="85"/>
                    </a:cubicBezTo>
                    <a:cubicBezTo>
                      <a:pt x="258" y="85"/>
                      <a:pt x="165" y="145"/>
                      <a:pt x="117" y="153"/>
                    </a:cubicBezTo>
                    <a:cubicBezTo>
                      <a:pt x="117" y="153"/>
                      <a:pt x="229" y="143"/>
                      <a:pt x="271" y="106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ïṡlíde">
                <a:extLst>
                  <a:ext uri="{FF2B5EF4-FFF2-40B4-BE49-F238E27FC236}">
                    <a16:creationId xmlns:a16="http://schemas.microsoft.com/office/drawing/2014/main" xmlns="" id="{81E2463B-F68D-45BC-BC77-C1B613F3AFC3}"/>
                  </a:ext>
                </a:extLst>
              </p:cNvPr>
              <p:cNvSpPr/>
              <p:nvPr/>
            </p:nvSpPr>
            <p:spPr bwMode="auto">
              <a:xfrm>
                <a:off x="669925" y="2242787"/>
                <a:ext cx="2595561" cy="3906836"/>
              </a:xfrm>
              <a:custGeom>
                <a:avLst/>
                <a:gdLst>
                  <a:gd name="T0" fmla="*/ 54 w 1520"/>
                  <a:gd name="T1" fmla="*/ 2289 h 2289"/>
                  <a:gd name="T2" fmla="*/ 29 w 1520"/>
                  <a:gd name="T3" fmla="*/ 2270 h 2289"/>
                  <a:gd name="T4" fmla="*/ 109 w 1520"/>
                  <a:gd name="T5" fmla="*/ 1992 h 2289"/>
                  <a:gd name="T6" fmla="*/ 308 w 1520"/>
                  <a:gd name="T7" fmla="*/ 1589 h 2289"/>
                  <a:gd name="T8" fmla="*/ 779 w 1520"/>
                  <a:gd name="T9" fmla="*/ 1134 h 2289"/>
                  <a:gd name="T10" fmla="*/ 858 w 1520"/>
                  <a:gd name="T11" fmla="*/ 1141 h 2289"/>
                  <a:gd name="T12" fmla="*/ 1045 w 1520"/>
                  <a:gd name="T13" fmla="*/ 724 h 2289"/>
                  <a:gd name="T14" fmla="*/ 1468 w 1520"/>
                  <a:gd name="T15" fmla="*/ 540 h 2289"/>
                  <a:gd name="T16" fmla="*/ 1468 w 1520"/>
                  <a:gd name="T17" fmla="*/ 25 h 2289"/>
                  <a:gd name="T18" fmla="*/ 1494 w 1520"/>
                  <a:gd name="T19" fmla="*/ 0 h 2289"/>
                  <a:gd name="T20" fmla="*/ 1520 w 1520"/>
                  <a:gd name="T21" fmla="*/ 25 h 2289"/>
                  <a:gd name="T22" fmla="*/ 1520 w 1520"/>
                  <a:gd name="T23" fmla="*/ 565 h 2289"/>
                  <a:gd name="T24" fmla="*/ 1494 w 1520"/>
                  <a:gd name="T25" fmla="*/ 591 h 2289"/>
                  <a:gd name="T26" fmla="*/ 1082 w 1520"/>
                  <a:gd name="T27" fmla="*/ 761 h 2289"/>
                  <a:gd name="T28" fmla="*/ 909 w 1520"/>
                  <a:gd name="T29" fmla="*/ 1172 h 2289"/>
                  <a:gd name="T30" fmla="*/ 899 w 1520"/>
                  <a:gd name="T31" fmla="*/ 1192 h 2289"/>
                  <a:gd name="T32" fmla="*/ 877 w 1520"/>
                  <a:gd name="T33" fmla="*/ 1197 h 2289"/>
                  <a:gd name="T34" fmla="*/ 779 w 1520"/>
                  <a:gd name="T35" fmla="*/ 1186 h 2289"/>
                  <a:gd name="T36" fmla="*/ 360 w 1520"/>
                  <a:gd name="T37" fmla="*/ 1605 h 2289"/>
                  <a:gd name="T38" fmla="*/ 360 w 1520"/>
                  <a:gd name="T39" fmla="*/ 1607 h 2289"/>
                  <a:gd name="T40" fmla="*/ 342 w 1520"/>
                  <a:gd name="T41" fmla="*/ 1632 h 2289"/>
                  <a:gd name="T42" fmla="*/ 160 w 1520"/>
                  <a:gd name="T43" fmla="*/ 1983 h 2289"/>
                  <a:gd name="T44" fmla="*/ 163 w 1520"/>
                  <a:gd name="T45" fmla="*/ 1992 h 2289"/>
                  <a:gd name="T46" fmla="*/ 164 w 1520"/>
                  <a:gd name="T47" fmla="*/ 1993 h 2289"/>
                  <a:gd name="T48" fmla="*/ 155 w 1520"/>
                  <a:gd name="T49" fmla="*/ 2021 h 2289"/>
                  <a:gd name="T50" fmla="*/ 79 w 1520"/>
                  <a:gd name="T51" fmla="*/ 2256 h 2289"/>
                  <a:gd name="T52" fmla="*/ 61 w 1520"/>
                  <a:gd name="T53" fmla="*/ 2288 h 2289"/>
                  <a:gd name="T54" fmla="*/ 54 w 1520"/>
                  <a:gd name="T55" fmla="*/ 2289 h 2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20" h="2289">
                    <a:moveTo>
                      <a:pt x="54" y="2289"/>
                    </a:moveTo>
                    <a:cubicBezTo>
                      <a:pt x="43" y="2289"/>
                      <a:pt x="32" y="2282"/>
                      <a:pt x="29" y="2270"/>
                    </a:cubicBezTo>
                    <a:cubicBezTo>
                      <a:pt x="0" y="2169"/>
                      <a:pt x="31" y="2061"/>
                      <a:pt x="109" y="1992"/>
                    </a:cubicBezTo>
                    <a:cubicBezTo>
                      <a:pt x="64" y="1826"/>
                      <a:pt x="150" y="1653"/>
                      <a:pt x="308" y="1589"/>
                    </a:cubicBezTo>
                    <a:cubicBezTo>
                      <a:pt x="317" y="1337"/>
                      <a:pt x="525" y="1134"/>
                      <a:pt x="779" y="1134"/>
                    </a:cubicBezTo>
                    <a:cubicBezTo>
                      <a:pt x="806" y="1134"/>
                      <a:pt x="832" y="1136"/>
                      <a:pt x="858" y="1141"/>
                    </a:cubicBezTo>
                    <a:cubicBezTo>
                      <a:pt x="867" y="983"/>
                      <a:pt x="933" y="836"/>
                      <a:pt x="1045" y="724"/>
                    </a:cubicBezTo>
                    <a:cubicBezTo>
                      <a:pt x="1159" y="611"/>
                      <a:pt x="1309" y="546"/>
                      <a:pt x="1468" y="540"/>
                    </a:cubicBezTo>
                    <a:cubicBezTo>
                      <a:pt x="1468" y="25"/>
                      <a:pt x="1468" y="25"/>
                      <a:pt x="1468" y="25"/>
                    </a:cubicBezTo>
                    <a:cubicBezTo>
                      <a:pt x="1468" y="11"/>
                      <a:pt x="1480" y="0"/>
                      <a:pt x="1494" y="0"/>
                    </a:cubicBezTo>
                    <a:cubicBezTo>
                      <a:pt x="1509" y="0"/>
                      <a:pt x="1520" y="11"/>
                      <a:pt x="1520" y="25"/>
                    </a:cubicBezTo>
                    <a:cubicBezTo>
                      <a:pt x="1520" y="565"/>
                      <a:pt x="1520" y="565"/>
                      <a:pt x="1520" y="565"/>
                    </a:cubicBezTo>
                    <a:cubicBezTo>
                      <a:pt x="1520" y="579"/>
                      <a:pt x="1509" y="591"/>
                      <a:pt x="1494" y="591"/>
                    </a:cubicBezTo>
                    <a:cubicBezTo>
                      <a:pt x="1339" y="591"/>
                      <a:pt x="1192" y="651"/>
                      <a:pt x="1082" y="761"/>
                    </a:cubicBezTo>
                    <a:cubicBezTo>
                      <a:pt x="971" y="871"/>
                      <a:pt x="910" y="1017"/>
                      <a:pt x="909" y="1172"/>
                    </a:cubicBezTo>
                    <a:cubicBezTo>
                      <a:pt x="909" y="1180"/>
                      <a:pt x="905" y="1188"/>
                      <a:pt x="899" y="1192"/>
                    </a:cubicBezTo>
                    <a:cubicBezTo>
                      <a:pt x="893" y="1197"/>
                      <a:pt x="885" y="1199"/>
                      <a:pt x="877" y="1197"/>
                    </a:cubicBezTo>
                    <a:cubicBezTo>
                      <a:pt x="845" y="1190"/>
                      <a:pt x="812" y="1186"/>
                      <a:pt x="779" y="1186"/>
                    </a:cubicBezTo>
                    <a:cubicBezTo>
                      <a:pt x="548" y="1186"/>
                      <a:pt x="360" y="1374"/>
                      <a:pt x="360" y="1605"/>
                    </a:cubicBezTo>
                    <a:cubicBezTo>
                      <a:pt x="360" y="1606"/>
                      <a:pt x="360" y="1606"/>
                      <a:pt x="360" y="1607"/>
                    </a:cubicBezTo>
                    <a:cubicBezTo>
                      <a:pt x="360" y="1618"/>
                      <a:pt x="353" y="1628"/>
                      <a:pt x="342" y="1632"/>
                    </a:cubicBezTo>
                    <a:cubicBezTo>
                      <a:pt x="198" y="1681"/>
                      <a:pt x="118" y="1836"/>
                      <a:pt x="160" y="1983"/>
                    </a:cubicBezTo>
                    <a:cubicBezTo>
                      <a:pt x="161" y="1986"/>
                      <a:pt x="162" y="1989"/>
                      <a:pt x="163" y="1992"/>
                    </a:cubicBezTo>
                    <a:cubicBezTo>
                      <a:pt x="164" y="1993"/>
                      <a:pt x="164" y="1993"/>
                      <a:pt x="164" y="1993"/>
                    </a:cubicBezTo>
                    <a:cubicBezTo>
                      <a:pt x="167" y="2003"/>
                      <a:pt x="163" y="2014"/>
                      <a:pt x="155" y="2021"/>
                    </a:cubicBezTo>
                    <a:cubicBezTo>
                      <a:pt x="84" y="2077"/>
                      <a:pt x="54" y="2169"/>
                      <a:pt x="79" y="2256"/>
                    </a:cubicBezTo>
                    <a:cubicBezTo>
                      <a:pt x="83" y="2270"/>
                      <a:pt x="75" y="2284"/>
                      <a:pt x="61" y="2288"/>
                    </a:cubicBezTo>
                    <a:cubicBezTo>
                      <a:pt x="59" y="2289"/>
                      <a:pt x="56" y="2289"/>
                      <a:pt x="54" y="228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" name="iṣ1íḍê">
              <a:extLst>
                <a:ext uri="{FF2B5EF4-FFF2-40B4-BE49-F238E27FC236}">
                  <a16:creationId xmlns:a16="http://schemas.microsoft.com/office/drawing/2014/main" xmlns="" id="{E079C70D-626D-4034-A56B-7982E9DDE589}"/>
                </a:ext>
              </a:extLst>
            </p:cNvPr>
            <p:cNvGrpSpPr/>
            <p:nvPr/>
          </p:nvGrpSpPr>
          <p:grpSpPr>
            <a:xfrm>
              <a:off x="4914405" y="2237589"/>
              <a:ext cx="2895200" cy="1335523"/>
              <a:chOff x="666932" y="4425289"/>
              <a:chExt cx="3082945" cy="1335523"/>
            </a:xfrm>
          </p:grpSpPr>
          <p:sp>
            <p:nvSpPr>
              <p:cNvPr id="17" name="ïṧḷíḓê">
                <a:extLst>
                  <a:ext uri="{FF2B5EF4-FFF2-40B4-BE49-F238E27FC236}">
                    <a16:creationId xmlns:a16="http://schemas.microsoft.com/office/drawing/2014/main" xmlns="" id="{AD40C369-1207-47B4-85EC-3BCC6338EA67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01.Text here</a:t>
                </a:r>
              </a:p>
            </p:txBody>
          </p:sp>
          <p:sp>
            <p:nvSpPr>
              <p:cNvPr id="18" name="íṧļíḓè">
                <a:extLst>
                  <a:ext uri="{FF2B5EF4-FFF2-40B4-BE49-F238E27FC236}">
                    <a16:creationId xmlns:a16="http://schemas.microsoft.com/office/drawing/2014/main" xmlns="" id="{F83B3388-6812-44AB-9B60-1F7D23A34E0B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89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8" name="işľíḑè">
              <a:extLst>
                <a:ext uri="{FF2B5EF4-FFF2-40B4-BE49-F238E27FC236}">
                  <a16:creationId xmlns:a16="http://schemas.microsoft.com/office/drawing/2014/main" xmlns="" id="{E46CF9E1-93A7-4D68-AF51-70F98A0FF0C6}"/>
                </a:ext>
              </a:extLst>
            </p:cNvPr>
            <p:cNvGrpSpPr/>
            <p:nvPr/>
          </p:nvGrpSpPr>
          <p:grpSpPr>
            <a:xfrm>
              <a:off x="8626875" y="2237589"/>
              <a:ext cx="2895200" cy="1335523"/>
              <a:chOff x="666932" y="4425289"/>
              <a:chExt cx="3082945" cy="1335523"/>
            </a:xfrm>
          </p:grpSpPr>
          <p:sp>
            <p:nvSpPr>
              <p:cNvPr id="15" name="işḷidé">
                <a:extLst>
                  <a:ext uri="{FF2B5EF4-FFF2-40B4-BE49-F238E27FC236}">
                    <a16:creationId xmlns:a16="http://schemas.microsoft.com/office/drawing/2014/main" xmlns="" id="{4ED77BA6-BC88-4471-8668-170CAC7D2875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02.Text here</a:t>
                </a:r>
              </a:p>
            </p:txBody>
          </p:sp>
          <p:sp>
            <p:nvSpPr>
              <p:cNvPr id="16" name="îśḷîḓè">
                <a:extLst>
                  <a:ext uri="{FF2B5EF4-FFF2-40B4-BE49-F238E27FC236}">
                    <a16:creationId xmlns:a16="http://schemas.microsoft.com/office/drawing/2014/main" xmlns="" id="{C9B7F961-E5B6-46C1-AAE2-39BB610941D5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89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9" name="ïṡḷiḋé">
              <a:extLst>
                <a:ext uri="{FF2B5EF4-FFF2-40B4-BE49-F238E27FC236}">
                  <a16:creationId xmlns:a16="http://schemas.microsoft.com/office/drawing/2014/main" xmlns="" id="{C8515316-B0E8-4BB9-B816-985D3DA80D00}"/>
                </a:ext>
              </a:extLst>
            </p:cNvPr>
            <p:cNvGrpSpPr/>
            <p:nvPr/>
          </p:nvGrpSpPr>
          <p:grpSpPr>
            <a:xfrm>
              <a:off x="4914405" y="4057329"/>
              <a:ext cx="2895200" cy="1335523"/>
              <a:chOff x="666932" y="4425289"/>
              <a:chExt cx="3082945" cy="1335523"/>
            </a:xfrm>
          </p:grpSpPr>
          <p:sp>
            <p:nvSpPr>
              <p:cNvPr id="13" name="ïşḻîḓe">
                <a:extLst>
                  <a:ext uri="{FF2B5EF4-FFF2-40B4-BE49-F238E27FC236}">
                    <a16:creationId xmlns:a16="http://schemas.microsoft.com/office/drawing/2014/main" xmlns="" id="{A863694D-4405-4301-B385-046DDC399F4C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03.Text here</a:t>
                </a:r>
              </a:p>
            </p:txBody>
          </p:sp>
          <p:sp>
            <p:nvSpPr>
              <p:cNvPr id="14" name="ïṧ1iḑè">
                <a:extLst>
                  <a:ext uri="{FF2B5EF4-FFF2-40B4-BE49-F238E27FC236}">
                    <a16:creationId xmlns:a16="http://schemas.microsoft.com/office/drawing/2014/main" xmlns="" id="{5A586086-6817-4B18-A90D-46472CF36631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89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ïṩlíḑe">
              <a:extLst>
                <a:ext uri="{FF2B5EF4-FFF2-40B4-BE49-F238E27FC236}">
                  <a16:creationId xmlns:a16="http://schemas.microsoft.com/office/drawing/2014/main" xmlns="" id="{532A4179-B2A0-4305-AADC-1C9A00CE2A4C}"/>
                </a:ext>
              </a:extLst>
            </p:cNvPr>
            <p:cNvGrpSpPr/>
            <p:nvPr/>
          </p:nvGrpSpPr>
          <p:grpSpPr>
            <a:xfrm>
              <a:off x="8626875" y="4057329"/>
              <a:ext cx="2895200" cy="1335523"/>
              <a:chOff x="666932" y="4425289"/>
              <a:chExt cx="3082945" cy="1335523"/>
            </a:xfrm>
          </p:grpSpPr>
          <p:sp>
            <p:nvSpPr>
              <p:cNvPr id="11" name="îŝļíḑé">
                <a:extLst>
                  <a:ext uri="{FF2B5EF4-FFF2-40B4-BE49-F238E27FC236}">
                    <a16:creationId xmlns:a16="http://schemas.microsoft.com/office/drawing/2014/main" xmlns="" id="{F2BD365E-56CE-43F1-B57F-7EF12D4DAB05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04.Text here</a:t>
                </a:r>
              </a:p>
            </p:txBody>
          </p:sp>
          <p:sp>
            <p:nvSpPr>
              <p:cNvPr id="12" name="í$ľíḓé">
                <a:extLst>
                  <a:ext uri="{FF2B5EF4-FFF2-40B4-BE49-F238E27FC236}">
                    <a16:creationId xmlns:a16="http://schemas.microsoft.com/office/drawing/2014/main" xmlns="" id="{92397602-7EA0-45F7-87CE-EF20DBE1A965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89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5063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C33C9A-69D1-4334-8B94-DD7A38C38E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D153ECC-19BF-4B80-8824-B6841A4CE9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4195824-476A-4228-B9FF-E56972643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20175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8B92374-E38B-46C4-93D9-59BDAA3C0B2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1675" y="1130300"/>
            <a:ext cx="10828813" cy="4930473"/>
            <a:chOff x="691675" y="1130300"/>
            <a:chExt cx="10828813" cy="4930473"/>
          </a:xfrm>
        </p:grpSpPr>
        <p:grpSp>
          <p:nvGrpSpPr>
            <p:cNvPr id="6" name="îŝlíḋé">
              <a:extLst>
                <a:ext uri="{FF2B5EF4-FFF2-40B4-BE49-F238E27FC236}">
                  <a16:creationId xmlns:a16="http://schemas.microsoft.com/office/drawing/2014/main" xmlns="" id="{2E49D060-FD11-48A0-8C97-00FD6BEB0192}"/>
                </a:ext>
              </a:extLst>
            </p:cNvPr>
            <p:cNvGrpSpPr/>
            <p:nvPr/>
          </p:nvGrpSpPr>
          <p:grpSpPr>
            <a:xfrm>
              <a:off x="691675" y="2401634"/>
              <a:ext cx="6137750" cy="2473832"/>
              <a:chOff x="691675" y="2401634"/>
              <a:chExt cx="6137750" cy="2473832"/>
            </a:xfrm>
          </p:grpSpPr>
          <p:sp>
            <p:nvSpPr>
              <p:cNvPr id="15" name="ïś1íḓè">
                <a:extLst>
                  <a:ext uri="{FF2B5EF4-FFF2-40B4-BE49-F238E27FC236}">
                    <a16:creationId xmlns:a16="http://schemas.microsoft.com/office/drawing/2014/main" xmlns="" id="{308C3B8B-F514-4D74-AB56-FCE6B711662A}"/>
                  </a:ext>
                </a:extLst>
              </p:cNvPr>
              <p:cNvSpPr/>
              <p:nvPr/>
            </p:nvSpPr>
            <p:spPr>
              <a:xfrm>
                <a:off x="700059" y="2401634"/>
                <a:ext cx="466141" cy="2138334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30" tIns="45715" rIns="91430" bIns="45715" rtlCol="0" anchor="ctr"/>
              <a:lstStyle/>
              <a:p>
                <a:pPr algn="ctr"/>
                <a:endParaRPr lang="en-US" sz="1050" b="1"/>
              </a:p>
            </p:txBody>
          </p:sp>
          <p:sp>
            <p:nvSpPr>
              <p:cNvPr id="16" name="i$lïḍê">
                <a:extLst>
                  <a:ext uri="{FF2B5EF4-FFF2-40B4-BE49-F238E27FC236}">
                    <a16:creationId xmlns:a16="http://schemas.microsoft.com/office/drawing/2014/main" xmlns="" id="{11AD8706-0221-433F-AA4D-9E0620713A36}"/>
                  </a:ext>
                </a:extLst>
              </p:cNvPr>
              <p:cNvSpPr/>
              <p:nvPr/>
            </p:nvSpPr>
            <p:spPr>
              <a:xfrm>
                <a:off x="1642360" y="2401634"/>
                <a:ext cx="466141" cy="2138334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30" tIns="45715" rIns="91430" bIns="45715" rtlCol="0" anchor="ctr"/>
              <a:lstStyle/>
              <a:p>
                <a:pPr algn="ctr"/>
                <a:endParaRPr lang="en-US" sz="1050" b="1"/>
              </a:p>
            </p:txBody>
          </p:sp>
          <p:sp>
            <p:nvSpPr>
              <p:cNvPr id="17" name="îşḻîdé">
                <a:extLst>
                  <a:ext uri="{FF2B5EF4-FFF2-40B4-BE49-F238E27FC236}">
                    <a16:creationId xmlns:a16="http://schemas.microsoft.com/office/drawing/2014/main" xmlns="" id="{E3D3A71F-624C-482F-B34C-6D465F433B7D}"/>
                  </a:ext>
                </a:extLst>
              </p:cNvPr>
              <p:cNvSpPr/>
              <p:nvPr/>
            </p:nvSpPr>
            <p:spPr>
              <a:xfrm>
                <a:off x="2584662" y="2401634"/>
                <a:ext cx="466141" cy="2138334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30" tIns="45715" rIns="91430" bIns="45715" rtlCol="0" anchor="ctr"/>
              <a:lstStyle/>
              <a:p>
                <a:pPr algn="ctr"/>
                <a:endParaRPr lang="en-US" sz="1050" b="1"/>
              </a:p>
            </p:txBody>
          </p:sp>
          <p:sp>
            <p:nvSpPr>
              <p:cNvPr id="18" name="iṣḻïḓè">
                <a:extLst>
                  <a:ext uri="{FF2B5EF4-FFF2-40B4-BE49-F238E27FC236}">
                    <a16:creationId xmlns:a16="http://schemas.microsoft.com/office/drawing/2014/main" xmlns="" id="{0ECBDD45-9AE4-4D6F-B96E-503987BA1004}"/>
                  </a:ext>
                </a:extLst>
              </p:cNvPr>
              <p:cNvSpPr/>
              <p:nvPr/>
            </p:nvSpPr>
            <p:spPr>
              <a:xfrm>
                <a:off x="3526963" y="2401634"/>
                <a:ext cx="466141" cy="2138334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30" tIns="45715" rIns="91430" bIns="45715" rtlCol="0" anchor="ctr"/>
              <a:lstStyle/>
              <a:p>
                <a:pPr algn="ctr"/>
                <a:endParaRPr lang="en-US" sz="1050" b="1"/>
              </a:p>
            </p:txBody>
          </p:sp>
          <p:sp>
            <p:nvSpPr>
              <p:cNvPr id="19" name="i$ḻîḑe">
                <a:extLst>
                  <a:ext uri="{FF2B5EF4-FFF2-40B4-BE49-F238E27FC236}">
                    <a16:creationId xmlns:a16="http://schemas.microsoft.com/office/drawing/2014/main" xmlns="" id="{16899D76-C67E-49E9-B6C8-517D07289344}"/>
                  </a:ext>
                </a:extLst>
              </p:cNvPr>
              <p:cNvSpPr/>
              <p:nvPr/>
            </p:nvSpPr>
            <p:spPr>
              <a:xfrm>
                <a:off x="4469264" y="2401634"/>
                <a:ext cx="466141" cy="2138334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30" tIns="45715" rIns="91430" bIns="45715" rtlCol="0" anchor="ctr"/>
              <a:lstStyle/>
              <a:p>
                <a:pPr algn="ctr"/>
                <a:endParaRPr lang="en-US" sz="1050" b="1"/>
              </a:p>
            </p:txBody>
          </p:sp>
          <p:sp>
            <p:nvSpPr>
              <p:cNvPr id="20" name="îŝḻïḑe">
                <a:extLst>
                  <a:ext uri="{FF2B5EF4-FFF2-40B4-BE49-F238E27FC236}">
                    <a16:creationId xmlns:a16="http://schemas.microsoft.com/office/drawing/2014/main" xmlns="" id="{860A3A35-01DC-4ED2-8CE4-09CB4E0A60CC}"/>
                  </a:ext>
                </a:extLst>
              </p:cNvPr>
              <p:cNvSpPr/>
              <p:nvPr/>
            </p:nvSpPr>
            <p:spPr>
              <a:xfrm>
                <a:off x="5414051" y="2401634"/>
                <a:ext cx="466141" cy="2138334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30" tIns="45715" rIns="91430" bIns="45715" rtlCol="0" anchor="ctr"/>
              <a:lstStyle/>
              <a:p>
                <a:pPr algn="ctr"/>
                <a:endParaRPr lang="en-US" sz="1050" b="1"/>
              </a:p>
            </p:txBody>
          </p:sp>
          <p:sp>
            <p:nvSpPr>
              <p:cNvPr id="21" name="ïšlïḋè">
                <a:extLst>
                  <a:ext uri="{FF2B5EF4-FFF2-40B4-BE49-F238E27FC236}">
                    <a16:creationId xmlns:a16="http://schemas.microsoft.com/office/drawing/2014/main" xmlns="" id="{8E98530F-13D2-44E4-97A8-ABB011766317}"/>
                  </a:ext>
                </a:extLst>
              </p:cNvPr>
              <p:cNvSpPr/>
              <p:nvPr/>
            </p:nvSpPr>
            <p:spPr>
              <a:xfrm>
                <a:off x="6356352" y="2401634"/>
                <a:ext cx="466141" cy="2138334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30" tIns="45715" rIns="91430" bIns="45715" rtlCol="0" anchor="ctr"/>
              <a:lstStyle/>
              <a:p>
                <a:pPr algn="ctr"/>
                <a:endParaRPr lang="en-US" sz="1050" b="1"/>
              </a:p>
            </p:txBody>
          </p:sp>
          <p:sp>
            <p:nvSpPr>
              <p:cNvPr id="22" name="i$ḻïḑè">
                <a:extLst>
                  <a:ext uri="{FF2B5EF4-FFF2-40B4-BE49-F238E27FC236}">
                    <a16:creationId xmlns:a16="http://schemas.microsoft.com/office/drawing/2014/main" xmlns="" id="{12287F91-70A5-4B4C-A5DF-D90B8E70E434}"/>
                  </a:ext>
                </a:extLst>
              </p:cNvPr>
              <p:cNvSpPr/>
              <p:nvPr/>
            </p:nvSpPr>
            <p:spPr>
              <a:xfrm>
                <a:off x="696705" y="2505231"/>
                <a:ext cx="2487401" cy="2033658"/>
              </a:xfrm>
              <a:custGeom>
                <a:avLst/>
                <a:gdLst>
                  <a:gd name="connsiteX0" fmla="*/ 0 w 1523036"/>
                  <a:gd name="connsiteY0" fmla="*/ 1312962 h 1312962"/>
                  <a:gd name="connsiteX1" fmla="*/ 761518 w 1523036"/>
                  <a:gd name="connsiteY1" fmla="*/ 0 h 1312962"/>
                  <a:gd name="connsiteX2" fmla="*/ 1523036 w 1523036"/>
                  <a:gd name="connsiteY2" fmla="*/ 1312962 h 1312962"/>
                  <a:gd name="connsiteX3" fmla="*/ 0 w 1523036"/>
                  <a:gd name="connsiteY3" fmla="*/ 1312962 h 1312962"/>
                  <a:gd name="connsiteX0" fmla="*/ 0 w 1523036"/>
                  <a:gd name="connsiteY0" fmla="*/ 1122131 h 1122131"/>
                  <a:gd name="connsiteX1" fmla="*/ 761518 w 1523036"/>
                  <a:gd name="connsiteY1" fmla="*/ 0 h 1122131"/>
                  <a:gd name="connsiteX2" fmla="*/ 1523036 w 1523036"/>
                  <a:gd name="connsiteY2" fmla="*/ 1122131 h 1122131"/>
                  <a:gd name="connsiteX3" fmla="*/ 0 w 1523036"/>
                  <a:gd name="connsiteY3" fmla="*/ 1122131 h 1122131"/>
                  <a:gd name="connsiteX0" fmla="*/ 0 w 1523036"/>
                  <a:gd name="connsiteY0" fmla="*/ 1122198 h 1122198"/>
                  <a:gd name="connsiteX1" fmla="*/ 761518 w 1523036"/>
                  <a:gd name="connsiteY1" fmla="*/ 67 h 1122198"/>
                  <a:gd name="connsiteX2" fmla="*/ 1523036 w 1523036"/>
                  <a:gd name="connsiteY2" fmla="*/ 1122198 h 1122198"/>
                  <a:gd name="connsiteX3" fmla="*/ 0 w 1523036"/>
                  <a:gd name="connsiteY3" fmla="*/ 1122198 h 1122198"/>
                  <a:gd name="connsiteX0" fmla="*/ 0 w 1523036"/>
                  <a:gd name="connsiteY0" fmla="*/ 1678761 h 1678761"/>
                  <a:gd name="connsiteX1" fmla="*/ 769469 w 1523036"/>
                  <a:gd name="connsiteY1" fmla="*/ 39 h 1678761"/>
                  <a:gd name="connsiteX2" fmla="*/ 1523036 w 1523036"/>
                  <a:gd name="connsiteY2" fmla="*/ 1678761 h 1678761"/>
                  <a:gd name="connsiteX3" fmla="*/ 0 w 1523036"/>
                  <a:gd name="connsiteY3" fmla="*/ 1678761 h 1678761"/>
                  <a:gd name="connsiteX0" fmla="*/ 0 w 1523036"/>
                  <a:gd name="connsiteY0" fmla="*/ 1678756 h 1678756"/>
                  <a:gd name="connsiteX1" fmla="*/ 769469 w 1523036"/>
                  <a:gd name="connsiteY1" fmla="*/ 34 h 1678756"/>
                  <a:gd name="connsiteX2" fmla="*/ 1523036 w 1523036"/>
                  <a:gd name="connsiteY2" fmla="*/ 1678756 h 1678756"/>
                  <a:gd name="connsiteX3" fmla="*/ 0 w 1523036"/>
                  <a:gd name="connsiteY3" fmla="*/ 1678756 h 1678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036" h="1678756">
                    <a:moveTo>
                      <a:pt x="0" y="1678756"/>
                    </a:moveTo>
                    <a:cubicBezTo>
                      <a:pt x="253839" y="1304712"/>
                      <a:pt x="634900" y="7652"/>
                      <a:pt x="769469" y="34"/>
                    </a:cubicBezTo>
                    <a:cubicBezTo>
                      <a:pt x="904038" y="-7584"/>
                      <a:pt x="1269197" y="1304712"/>
                      <a:pt x="1523036" y="1678756"/>
                    </a:cubicBezTo>
                    <a:lnTo>
                      <a:pt x="0" y="1678756"/>
                    </a:ln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 b="1" dirty="0"/>
              </a:p>
            </p:txBody>
          </p:sp>
          <p:sp>
            <p:nvSpPr>
              <p:cNvPr id="23" name="îṡlíde">
                <a:extLst>
                  <a:ext uri="{FF2B5EF4-FFF2-40B4-BE49-F238E27FC236}">
                    <a16:creationId xmlns:a16="http://schemas.microsoft.com/office/drawing/2014/main" xmlns="" id="{20987E8E-F205-4C3C-A900-F1603BDE03C8}"/>
                  </a:ext>
                </a:extLst>
              </p:cNvPr>
              <p:cNvSpPr/>
              <p:nvPr/>
            </p:nvSpPr>
            <p:spPr>
              <a:xfrm>
                <a:off x="1894869" y="3130666"/>
                <a:ext cx="1766767" cy="1408224"/>
              </a:xfrm>
              <a:custGeom>
                <a:avLst/>
                <a:gdLst>
                  <a:gd name="connsiteX0" fmla="*/ 0 w 1523036"/>
                  <a:gd name="connsiteY0" fmla="*/ 1312962 h 1312962"/>
                  <a:gd name="connsiteX1" fmla="*/ 761518 w 1523036"/>
                  <a:gd name="connsiteY1" fmla="*/ 0 h 1312962"/>
                  <a:gd name="connsiteX2" fmla="*/ 1523036 w 1523036"/>
                  <a:gd name="connsiteY2" fmla="*/ 1312962 h 1312962"/>
                  <a:gd name="connsiteX3" fmla="*/ 0 w 1523036"/>
                  <a:gd name="connsiteY3" fmla="*/ 1312962 h 1312962"/>
                  <a:gd name="connsiteX0" fmla="*/ 0 w 1523036"/>
                  <a:gd name="connsiteY0" fmla="*/ 1122131 h 1122131"/>
                  <a:gd name="connsiteX1" fmla="*/ 761518 w 1523036"/>
                  <a:gd name="connsiteY1" fmla="*/ 0 h 1122131"/>
                  <a:gd name="connsiteX2" fmla="*/ 1523036 w 1523036"/>
                  <a:gd name="connsiteY2" fmla="*/ 1122131 h 1122131"/>
                  <a:gd name="connsiteX3" fmla="*/ 0 w 1523036"/>
                  <a:gd name="connsiteY3" fmla="*/ 1122131 h 1122131"/>
                  <a:gd name="connsiteX0" fmla="*/ 0 w 1523036"/>
                  <a:gd name="connsiteY0" fmla="*/ 1122198 h 1122198"/>
                  <a:gd name="connsiteX1" fmla="*/ 761518 w 1523036"/>
                  <a:gd name="connsiteY1" fmla="*/ 67 h 1122198"/>
                  <a:gd name="connsiteX2" fmla="*/ 1523036 w 1523036"/>
                  <a:gd name="connsiteY2" fmla="*/ 1122198 h 1122198"/>
                  <a:gd name="connsiteX3" fmla="*/ 0 w 1523036"/>
                  <a:gd name="connsiteY3" fmla="*/ 1122198 h 1122198"/>
                  <a:gd name="connsiteX0" fmla="*/ 0 w 1523036"/>
                  <a:gd name="connsiteY0" fmla="*/ 1678761 h 1678761"/>
                  <a:gd name="connsiteX1" fmla="*/ 769469 w 1523036"/>
                  <a:gd name="connsiteY1" fmla="*/ 39 h 1678761"/>
                  <a:gd name="connsiteX2" fmla="*/ 1523036 w 1523036"/>
                  <a:gd name="connsiteY2" fmla="*/ 1678761 h 1678761"/>
                  <a:gd name="connsiteX3" fmla="*/ 0 w 1523036"/>
                  <a:gd name="connsiteY3" fmla="*/ 1678761 h 1678761"/>
                  <a:gd name="connsiteX0" fmla="*/ 0 w 1523036"/>
                  <a:gd name="connsiteY0" fmla="*/ 1678756 h 1678756"/>
                  <a:gd name="connsiteX1" fmla="*/ 769469 w 1523036"/>
                  <a:gd name="connsiteY1" fmla="*/ 34 h 1678756"/>
                  <a:gd name="connsiteX2" fmla="*/ 1523036 w 1523036"/>
                  <a:gd name="connsiteY2" fmla="*/ 1678756 h 1678756"/>
                  <a:gd name="connsiteX3" fmla="*/ 0 w 1523036"/>
                  <a:gd name="connsiteY3" fmla="*/ 1678756 h 1678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036" h="1678756">
                    <a:moveTo>
                      <a:pt x="0" y="1678756"/>
                    </a:moveTo>
                    <a:cubicBezTo>
                      <a:pt x="253839" y="1304712"/>
                      <a:pt x="634900" y="7652"/>
                      <a:pt x="769469" y="34"/>
                    </a:cubicBezTo>
                    <a:cubicBezTo>
                      <a:pt x="904038" y="-7584"/>
                      <a:pt x="1269197" y="1304712"/>
                      <a:pt x="1523036" y="1678756"/>
                    </a:cubicBezTo>
                    <a:lnTo>
                      <a:pt x="0" y="1678756"/>
                    </a:lnTo>
                    <a:close/>
                  </a:path>
                </a:pathLst>
              </a:custGeom>
              <a:solidFill>
                <a:schemeClr val="accent2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 b="1" dirty="0"/>
              </a:p>
            </p:txBody>
          </p:sp>
          <p:sp>
            <p:nvSpPr>
              <p:cNvPr id="24" name="iSļïdé">
                <a:extLst>
                  <a:ext uri="{FF2B5EF4-FFF2-40B4-BE49-F238E27FC236}">
                    <a16:creationId xmlns:a16="http://schemas.microsoft.com/office/drawing/2014/main" xmlns="" id="{00332521-E902-491E-8055-43DB8C77D5A5}"/>
                  </a:ext>
                </a:extLst>
              </p:cNvPr>
              <p:cNvSpPr/>
              <p:nvPr/>
            </p:nvSpPr>
            <p:spPr>
              <a:xfrm>
                <a:off x="2287093" y="4013800"/>
                <a:ext cx="2095175" cy="525090"/>
              </a:xfrm>
              <a:custGeom>
                <a:avLst/>
                <a:gdLst>
                  <a:gd name="connsiteX0" fmla="*/ 0 w 1523036"/>
                  <a:gd name="connsiteY0" fmla="*/ 1312962 h 1312962"/>
                  <a:gd name="connsiteX1" fmla="*/ 761518 w 1523036"/>
                  <a:gd name="connsiteY1" fmla="*/ 0 h 1312962"/>
                  <a:gd name="connsiteX2" fmla="*/ 1523036 w 1523036"/>
                  <a:gd name="connsiteY2" fmla="*/ 1312962 h 1312962"/>
                  <a:gd name="connsiteX3" fmla="*/ 0 w 1523036"/>
                  <a:gd name="connsiteY3" fmla="*/ 1312962 h 1312962"/>
                  <a:gd name="connsiteX0" fmla="*/ 0 w 1523036"/>
                  <a:gd name="connsiteY0" fmla="*/ 1122131 h 1122131"/>
                  <a:gd name="connsiteX1" fmla="*/ 761518 w 1523036"/>
                  <a:gd name="connsiteY1" fmla="*/ 0 h 1122131"/>
                  <a:gd name="connsiteX2" fmla="*/ 1523036 w 1523036"/>
                  <a:gd name="connsiteY2" fmla="*/ 1122131 h 1122131"/>
                  <a:gd name="connsiteX3" fmla="*/ 0 w 1523036"/>
                  <a:gd name="connsiteY3" fmla="*/ 1122131 h 1122131"/>
                  <a:gd name="connsiteX0" fmla="*/ 0 w 1523036"/>
                  <a:gd name="connsiteY0" fmla="*/ 1122198 h 1122198"/>
                  <a:gd name="connsiteX1" fmla="*/ 761518 w 1523036"/>
                  <a:gd name="connsiteY1" fmla="*/ 67 h 1122198"/>
                  <a:gd name="connsiteX2" fmla="*/ 1523036 w 1523036"/>
                  <a:gd name="connsiteY2" fmla="*/ 1122198 h 1122198"/>
                  <a:gd name="connsiteX3" fmla="*/ 0 w 1523036"/>
                  <a:gd name="connsiteY3" fmla="*/ 1122198 h 1122198"/>
                  <a:gd name="connsiteX0" fmla="*/ 0 w 1523036"/>
                  <a:gd name="connsiteY0" fmla="*/ 1678761 h 1678761"/>
                  <a:gd name="connsiteX1" fmla="*/ 769469 w 1523036"/>
                  <a:gd name="connsiteY1" fmla="*/ 39 h 1678761"/>
                  <a:gd name="connsiteX2" fmla="*/ 1523036 w 1523036"/>
                  <a:gd name="connsiteY2" fmla="*/ 1678761 h 1678761"/>
                  <a:gd name="connsiteX3" fmla="*/ 0 w 1523036"/>
                  <a:gd name="connsiteY3" fmla="*/ 1678761 h 1678761"/>
                  <a:gd name="connsiteX0" fmla="*/ 0 w 1523036"/>
                  <a:gd name="connsiteY0" fmla="*/ 1678756 h 1678756"/>
                  <a:gd name="connsiteX1" fmla="*/ 769469 w 1523036"/>
                  <a:gd name="connsiteY1" fmla="*/ 34 h 1678756"/>
                  <a:gd name="connsiteX2" fmla="*/ 1523036 w 1523036"/>
                  <a:gd name="connsiteY2" fmla="*/ 1678756 h 1678756"/>
                  <a:gd name="connsiteX3" fmla="*/ 0 w 1523036"/>
                  <a:gd name="connsiteY3" fmla="*/ 1678756 h 1678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036" h="1678756">
                    <a:moveTo>
                      <a:pt x="0" y="1678756"/>
                    </a:moveTo>
                    <a:cubicBezTo>
                      <a:pt x="253839" y="1304712"/>
                      <a:pt x="634900" y="7652"/>
                      <a:pt x="769469" y="34"/>
                    </a:cubicBezTo>
                    <a:cubicBezTo>
                      <a:pt x="904038" y="-7584"/>
                      <a:pt x="1269197" y="1304712"/>
                      <a:pt x="1523036" y="1678756"/>
                    </a:cubicBezTo>
                    <a:lnTo>
                      <a:pt x="0" y="1678756"/>
                    </a:ln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 b="1" dirty="0"/>
              </a:p>
            </p:txBody>
          </p:sp>
          <p:sp>
            <p:nvSpPr>
              <p:cNvPr id="25" name="íṥḷidé">
                <a:extLst>
                  <a:ext uri="{FF2B5EF4-FFF2-40B4-BE49-F238E27FC236}">
                    <a16:creationId xmlns:a16="http://schemas.microsoft.com/office/drawing/2014/main" xmlns="" id="{EBA37652-AE99-4219-868A-6FC649517EF8}"/>
                  </a:ext>
                </a:extLst>
              </p:cNvPr>
              <p:cNvSpPr/>
              <p:nvPr/>
            </p:nvSpPr>
            <p:spPr>
              <a:xfrm>
                <a:off x="3083399" y="3622908"/>
                <a:ext cx="2095175" cy="915983"/>
              </a:xfrm>
              <a:custGeom>
                <a:avLst/>
                <a:gdLst>
                  <a:gd name="connsiteX0" fmla="*/ 0 w 1523036"/>
                  <a:gd name="connsiteY0" fmla="*/ 1312962 h 1312962"/>
                  <a:gd name="connsiteX1" fmla="*/ 761518 w 1523036"/>
                  <a:gd name="connsiteY1" fmla="*/ 0 h 1312962"/>
                  <a:gd name="connsiteX2" fmla="*/ 1523036 w 1523036"/>
                  <a:gd name="connsiteY2" fmla="*/ 1312962 h 1312962"/>
                  <a:gd name="connsiteX3" fmla="*/ 0 w 1523036"/>
                  <a:gd name="connsiteY3" fmla="*/ 1312962 h 1312962"/>
                  <a:gd name="connsiteX0" fmla="*/ 0 w 1523036"/>
                  <a:gd name="connsiteY0" fmla="*/ 1122131 h 1122131"/>
                  <a:gd name="connsiteX1" fmla="*/ 761518 w 1523036"/>
                  <a:gd name="connsiteY1" fmla="*/ 0 h 1122131"/>
                  <a:gd name="connsiteX2" fmla="*/ 1523036 w 1523036"/>
                  <a:gd name="connsiteY2" fmla="*/ 1122131 h 1122131"/>
                  <a:gd name="connsiteX3" fmla="*/ 0 w 1523036"/>
                  <a:gd name="connsiteY3" fmla="*/ 1122131 h 1122131"/>
                  <a:gd name="connsiteX0" fmla="*/ 0 w 1523036"/>
                  <a:gd name="connsiteY0" fmla="*/ 1122198 h 1122198"/>
                  <a:gd name="connsiteX1" fmla="*/ 761518 w 1523036"/>
                  <a:gd name="connsiteY1" fmla="*/ 67 h 1122198"/>
                  <a:gd name="connsiteX2" fmla="*/ 1523036 w 1523036"/>
                  <a:gd name="connsiteY2" fmla="*/ 1122198 h 1122198"/>
                  <a:gd name="connsiteX3" fmla="*/ 0 w 1523036"/>
                  <a:gd name="connsiteY3" fmla="*/ 1122198 h 1122198"/>
                  <a:gd name="connsiteX0" fmla="*/ 0 w 1523036"/>
                  <a:gd name="connsiteY0" fmla="*/ 1678761 h 1678761"/>
                  <a:gd name="connsiteX1" fmla="*/ 769469 w 1523036"/>
                  <a:gd name="connsiteY1" fmla="*/ 39 h 1678761"/>
                  <a:gd name="connsiteX2" fmla="*/ 1523036 w 1523036"/>
                  <a:gd name="connsiteY2" fmla="*/ 1678761 h 1678761"/>
                  <a:gd name="connsiteX3" fmla="*/ 0 w 1523036"/>
                  <a:gd name="connsiteY3" fmla="*/ 1678761 h 1678761"/>
                  <a:gd name="connsiteX0" fmla="*/ 0 w 1523036"/>
                  <a:gd name="connsiteY0" fmla="*/ 1678756 h 1678756"/>
                  <a:gd name="connsiteX1" fmla="*/ 769469 w 1523036"/>
                  <a:gd name="connsiteY1" fmla="*/ 34 h 1678756"/>
                  <a:gd name="connsiteX2" fmla="*/ 1523036 w 1523036"/>
                  <a:gd name="connsiteY2" fmla="*/ 1678756 h 1678756"/>
                  <a:gd name="connsiteX3" fmla="*/ 0 w 1523036"/>
                  <a:gd name="connsiteY3" fmla="*/ 1678756 h 1678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036" h="1678756">
                    <a:moveTo>
                      <a:pt x="0" y="1678756"/>
                    </a:moveTo>
                    <a:cubicBezTo>
                      <a:pt x="253839" y="1304712"/>
                      <a:pt x="634900" y="7652"/>
                      <a:pt x="769469" y="34"/>
                    </a:cubicBezTo>
                    <a:cubicBezTo>
                      <a:pt x="904038" y="-7584"/>
                      <a:pt x="1269197" y="1304712"/>
                      <a:pt x="1523036" y="1678756"/>
                    </a:cubicBezTo>
                    <a:lnTo>
                      <a:pt x="0" y="1678756"/>
                    </a:lnTo>
                    <a:close/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 b="1" dirty="0"/>
              </a:p>
            </p:txBody>
          </p:sp>
          <p:sp>
            <p:nvSpPr>
              <p:cNvPr id="26" name="ïṧľïḓè">
                <a:extLst>
                  <a:ext uri="{FF2B5EF4-FFF2-40B4-BE49-F238E27FC236}">
                    <a16:creationId xmlns:a16="http://schemas.microsoft.com/office/drawing/2014/main" xmlns="" id="{AA6F4EF5-79AF-44A9-9D3B-53EBE99CB890}"/>
                  </a:ext>
                </a:extLst>
              </p:cNvPr>
              <p:cNvSpPr/>
              <p:nvPr/>
            </p:nvSpPr>
            <p:spPr>
              <a:xfrm>
                <a:off x="3841869" y="3223324"/>
                <a:ext cx="2095175" cy="1315566"/>
              </a:xfrm>
              <a:custGeom>
                <a:avLst/>
                <a:gdLst>
                  <a:gd name="connsiteX0" fmla="*/ 0 w 1523036"/>
                  <a:gd name="connsiteY0" fmla="*/ 1312962 h 1312962"/>
                  <a:gd name="connsiteX1" fmla="*/ 761518 w 1523036"/>
                  <a:gd name="connsiteY1" fmla="*/ 0 h 1312962"/>
                  <a:gd name="connsiteX2" fmla="*/ 1523036 w 1523036"/>
                  <a:gd name="connsiteY2" fmla="*/ 1312962 h 1312962"/>
                  <a:gd name="connsiteX3" fmla="*/ 0 w 1523036"/>
                  <a:gd name="connsiteY3" fmla="*/ 1312962 h 1312962"/>
                  <a:gd name="connsiteX0" fmla="*/ 0 w 1523036"/>
                  <a:gd name="connsiteY0" fmla="*/ 1122131 h 1122131"/>
                  <a:gd name="connsiteX1" fmla="*/ 761518 w 1523036"/>
                  <a:gd name="connsiteY1" fmla="*/ 0 h 1122131"/>
                  <a:gd name="connsiteX2" fmla="*/ 1523036 w 1523036"/>
                  <a:gd name="connsiteY2" fmla="*/ 1122131 h 1122131"/>
                  <a:gd name="connsiteX3" fmla="*/ 0 w 1523036"/>
                  <a:gd name="connsiteY3" fmla="*/ 1122131 h 1122131"/>
                  <a:gd name="connsiteX0" fmla="*/ 0 w 1523036"/>
                  <a:gd name="connsiteY0" fmla="*/ 1122198 h 1122198"/>
                  <a:gd name="connsiteX1" fmla="*/ 761518 w 1523036"/>
                  <a:gd name="connsiteY1" fmla="*/ 67 h 1122198"/>
                  <a:gd name="connsiteX2" fmla="*/ 1523036 w 1523036"/>
                  <a:gd name="connsiteY2" fmla="*/ 1122198 h 1122198"/>
                  <a:gd name="connsiteX3" fmla="*/ 0 w 1523036"/>
                  <a:gd name="connsiteY3" fmla="*/ 1122198 h 1122198"/>
                  <a:gd name="connsiteX0" fmla="*/ 0 w 1523036"/>
                  <a:gd name="connsiteY0" fmla="*/ 1678761 h 1678761"/>
                  <a:gd name="connsiteX1" fmla="*/ 769469 w 1523036"/>
                  <a:gd name="connsiteY1" fmla="*/ 39 h 1678761"/>
                  <a:gd name="connsiteX2" fmla="*/ 1523036 w 1523036"/>
                  <a:gd name="connsiteY2" fmla="*/ 1678761 h 1678761"/>
                  <a:gd name="connsiteX3" fmla="*/ 0 w 1523036"/>
                  <a:gd name="connsiteY3" fmla="*/ 1678761 h 1678761"/>
                  <a:gd name="connsiteX0" fmla="*/ 0 w 1523036"/>
                  <a:gd name="connsiteY0" fmla="*/ 1678756 h 1678756"/>
                  <a:gd name="connsiteX1" fmla="*/ 769469 w 1523036"/>
                  <a:gd name="connsiteY1" fmla="*/ 34 h 1678756"/>
                  <a:gd name="connsiteX2" fmla="*/ 1523036 w 1523036"/>
                  <a:gd name="connsiteY2" fmla="*/ 1678756 h 1678756"/>
                  <a:gd name="connsiteX3" fmla="*/ 0 w 1523036"/>
                  <a:gd name="connsiteY3" fmla="*/ 1678756 h 1678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036" h="1678756">
                    <a:moveTo>
                      <a:pt x="0" y="1678756"/>
                    </a:moveTo>
                    <a:cubicBezTo>
                      <a:pt x="253839" y="1304712"/>
                      <a:pt x="634900" y="7652"/>
                      <a:pt x="769469" y="34"/>
                    </a:cubicBezTo>
                    <a:cubicBezTo>
                      <a:pt x="904038" y="-7584"/>
                      <a:pt x="1269197" y="1304712"/>
                      <a:pt x="1523036" y="1678756"/>
                    </a:cubicBezTo>
                    <a:lnTo>
                      <a:pt x="0" y="1678756"/>
                    </a:lnTo>
                    <a:close/>
                  </a:path>
                </a:pathLst>
              </a:custGeom>
              <a:solidFill>
                <a:schemeClr val="accent2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 b="1" dirty="0"/>
              </a:p>
            </p:txBody>
          </p:sp>
          <p:sp>
            <p:nvSpPr>
              <p:cNvPr id="27" name="î$ľîḓé">
                <a:extLst>
                  <a:ext uri="{FF2B5EF4-FFF2-40B4-BE49-F238E27FC236}">
                    <a16:creationId xmlns:a16="http://schemas.microsoft.com/office/drawing/2014/main" xmlns="" id="{4D8761E3-2C0E-4D07-9878-22DA07539956}"/>
                  </a:ext>
                </a:extLst>
              </p:cNvPr>
              <p:cNvSpPr/>
              <p:nvPr/>
            </p:nvSpPr>
            <p:spPr>
              <a:xfrm>
                <a:off x="4717963" y="3756103"/>
                <a:ext cx="2095175" cy="782787"/>
              </a:xfrm>
              <a:custGeom>
                <a:avLst/>
                <a:gdLst>
                  <a:gd name="connsiteX0" fmla="*/ 0 w 1523036"/>
                  <a:gd name="connsiteY0" fmla="*/ 1312962 h 1312962"/>
                  <a:gd name="connsiteX1" fmla="*/ 761518 w 1523036"/>
                  <a:gd name="connsiteY1" fmla="*/ 0 h 1312962"/>
                  <a:gd name="connsiteX2" fmla="*/ 1523036 w 1523036"/>
                  <a:gd name="connsiteY2" fmla="*/ 1312962 h 1312962"/>
                  <a:gd name="connsiteX3" fmla="*/ 0 w 1523036"/>
                  <a:gd name="connsiteY3" fmla="*/ 1312962 h 1312962"/>
                  <a:gd name="connsiteX0" fmla="*/ 0 w 1523036"/>
                  <a:gd name="connsiteY0" fmla="*/ 1122131 h 1122131"/>
                  <a:gd name="connsiteX1" fmla="*/ 761518 w 1523036"/>
                  <a:gd name="connsiteY1" fmla="*/ 0 h 1122131"/>
                  <a:gd name="connsiteX2" fmla="*/ 1523036 w 1523036"/>
                  <a:gd name="connsiteY2" fmla="*/ 1122131 h 1122131"/>
                  <a:gd name="connsiteX3" fmla="*/ 0 w 1523036"/>
                  <a:gd name="connsiteY3" fmla="*/ 1122131 h 1122131"/>
                  <a:gd name="connsiteX0" fmla="*/ 0 w 1523036"/>
                  <a:gd name="connsiteY0" fmla="*/ 1122198 h 1122198"/>
                  <a:gd name="connsiteX1" fmla="*/ 761518 w 1523036"/>
                  <a:gd name="connsiteY1" fmla="*/ 67 h 1122198"/>
                  <a:gd name="connsiteX2" fmla="*/ 1523036 w 1523036"/>
                  <a:gd name="connsiteY2" fmla="*/ 1122198 h 1122198"/>
                  <a:gd name="connsiteX3" fmla="*/ 0 w 1523036"/>
                  <a:gd name="connsiteY3" fmla="*/ 1122198 h 1122198"/>
                  <a:gd name="connsiteX0" fmla="*/ 0 w 1523036"/>
                  <a:gd name="connsiteY0" fmla="*/ 1678761 h 1678761"/>
                  <a:gd name="connsiteX1" fmla="*/ 769469 w 1523036"/>
                  <a:gd name="connsiteY1" fmla="*/ 39 h 1678761"/>
                  <a:gd name="connsiteX2" fmla="*/ 1523036 w 1523036"/>
                  <a:gd name="connsiteY2" fmla="*/ 1678761 h 1678761"/>
                  <a:gd name="connsiteX3" fmla="*/ 0 w 1523036"/>
                  <a:gd name="connsiteY3" fmla="*/ 1678761 h 1678761"/>
                  <a:gd name="connsiteX0" fmla="*/ 0 w 1523036"/>
                  <a:gd name="connsiteY0" fmla="*/ 1678756 h 1678756"/>
                  <a:gd name="connsiteX1" fmla="*/ 769469 w 1523036"/>
                  <a:gd name="connsiteY1" fmla="*/ 34 h 1678756"/>
                  <a:gd name="connsiteX2" fmla="*/ 1523036 w 1523036"/>
                  <a:gd name="connsiteY2" fmla="*/ 1678756 h 1678756"/>
                  <a:gd name="connsiteX3" fmla="*/ 0 w 1523036"/>
                  <a:gd name="connsiteY3" fmla="*/ 1678756 h 1678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036" h="1678756">
                    <a:moveTo>
                      <a:pt x="0" y="1678756"/>
                    </a:moveTo>
                    <a:cubicBezTo>
                      <a:pt x="253839" y="1304712"/>
                      <a:pt x="634900" y="7652"/>
                      <a:pt x="769469" y="34"/>
                    </a:cubicBezTo>
                    <a:cubicBezTo>
                      <a:pt x="904038" y="-7584"/>
                      <a:pt x="1269197" y="1304712"/>
                      <a:pt x="1523036" y="1678756"/>
                    </a:cubicBezTo>
                    <a:lnTo>
                      <a:pt x="0" y="1678756"/>
                    </a:ln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 b="1" dirty="0"/>
              </a:p>
            </p:txBody>
          </p:sp>
          <p:sp>
            <p:nvSpPr>
              <p:cNvPr id="28" name="íṡļîďe">
                <a:extLst>
                  <a:ext uri="{FF2B5EF4-FFF2-40B4-BE49-F238E27FC236}">
                    <a16:creationId xmlns:a16="http://schemas.microsoft.com/office/drawing/2014/main" xmlns="" id="{BF440838-6146-4E14-BBBC-D14A5EEDDB99}"/>
                  </a:ext>
                </a:extLst>
              </p:cNvPr>
              <p:cNvSpPr txBox="1"/>
              <p:nvPr/>
            </p:nvSpPr>
            <p:spPr>
              <a:xfrm>
                <a:off x="691675" y="4644634"/>
                <a:ext cx="474525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/>
                  <a:t>Jan</a:t>
                </a:r>
                <a:endParaRPr lang="ru-RU" sz="900" b="1" dirty="0"/>
              </a:p>
            </p:txBody>
          </p:sp>
          <p:sp>
            <p:nvSpPr>
              <p:cNvPr id="29" name="î$ļïḑé">
                <a:extLst>
                  <a:ext uri="{FF2B5EF4-FFF2-40B4-BE49-F238E27FC236}">
                    <a16:creationId xmlns:a16="http://schemas.microsoft.com/office/drawing/2014/main" xmlns="" id="{4130C31C-0592-4DE8-B13F-99412B76C4FC}"/>
                  </a:ext>
                </a:extLst>
              </p:cNvPr>
              <p:cNvSpPr txBox="1"/>
              <p:nvPr/>
            </p:nvSpPr>
            <p:spPr>
              <a:xfrm>
                <a:off x="1162253" y="4644632"/>
                <a:ext cx="474525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/>
                  <a:t>Feb</a:t>
                </a:r>
                <a:endParaRPr lang="ru-RU" sz="900" b="1" dirty="0"/>
              </a:p>
            </p:txBody>
          </p:sp>
          <p:sp>
            <p:nvSpPr>
              <p:cNvPr id="30" name="íšḷîḑé">
                <a:extLst>
                  <a:ext uri="{FF2B5EF4-FFF2-40B4-BE49-F238E27FC236}">
                    <a16:creationId xmlns:a16="http://schemas.microsoft.com/office/drawing/2014/main" xmlns="" id="{0CC84F4B-E82E-4709-9A3F-E3A1181E996B}"/>
                  </a:ext>
                </a:extLst>
              </p:cNvPr>
              <p:cNvSpPr txBox="1"/>
              <p:nvPr/>
            </p:nvSpPr>
            <p:spPr>
              <a:xfrm>
                <a:off x="1632831" y="4644632"/>
                <a:ext cx="474525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/>
                  <a:t>Mar</a:t>
                </a:r>
                <a:endParaRPr lang="ru-RU" sz="900" b="1" dirty="0"/>
              </a:p>
            </p:txBody>
          </p:sp>
          <p:sp>
            <p:nvSpPr>
              <p:cNvPr id="31" name="îş1íḓê">
                <a:extLst>
                  <a:ext uri="{FF2B5EF4-FFF2-40B4-BE49-F238E27FC236}">
                    <a16:creationId xmlns:a16="http://schemas.microsoft.com/office/drawing/2014/main" xmlns="" id="{BB66DC05-FBB1-4B2A-BF41-CFC591952B26}"/>
                  </a:ext>
                </a:extLst>
              </p:cNvPr>
              <p:cNvSpPr txBox="1"/>
              <p:nvPr/>
            </p:nvSpPr>
            <p:spPr>
              <a:xfrm>
                <a:off x="2103410" y="4644632"/>
                <a:ext cx="474525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/>
                  <a:t>Apr</a:t>
                </a:r>
                <a:endParaRPr lang="ru-RU" sz="900" b="1" dirty="0"/>
              </a:p>
            </p:txBody>
          </p:sp>
          <p:sp>
            <p:nvSpPr>
              <p:cNvPr id="32" name="iṧļiďê">
                <a:extLst>
                  <a:ext uri="{FF2B5EF4-FFF2-40B4-BE49-F238E27FC236}">
                    <a16:creationId xmlns:a16="http://schemas.microsoft.com/office/drawing/2014/main" xmlns="" id="{20898D71-7E7A-4C56-90A0-FFE9F16FC22A}"/>
                  </a:ext>
                </a:extLst>
              </p:cNvPr>
              <p:cNvSpPr txBox="1"/>
              <p:nvPr/>
            </p:nvSpPr>
            <p:spPr>
              <a:xfrm>
                <a:off x="2573987" y="4644632"/>
                <a:ext cx="474525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/>
                  <a:t>May</a:t>
                </a:r>
                <a:endParaRPr lang="ru-RU" sz="900" b="1" dirty="0"/>
              </a:p>
            </p:txBody>
          </p:sp>
          <p:sp>
            <p:nvSpPr>
              <p:cNvPr id="33" name="îṣľiḑé">
                <a:extLst>
                  <a:ext uri="{FF2B5EF4-FFF2-40B4-BE49-F238E27FC236}">
                    <a16:creationId xmlns:a16="http://schemas.microsoft.com/office/drawing/2014/main" xmlns="" id="{975433E2-92C5-4393-AFBD-145C206CF8CD}"/>
                  </a:ext>
                </a:extLst>
              </p:cNvPr>
              <p:cNvSpPr txBox="1"/>
              <p:nvPr/>
            </p:nvSpPr>
            <p:spPr>
              <a:xfrm>
                <a:off x="3044566" y="4644632"/>
                <a:ext cx="474525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/>
                  <a:t>June</a:t>
                </a:r>
                <a:endParaRPr lang="ru-RU" sz="900" b="1" dirty="0"/>
              </a:p>
            </p:txBody>
          </p:sp>
          <p:sp>
            <p:nvSpPr>
              <p:cNvPr id="34" name="ïšļîḍê">
                <a:extLst>
                  <a:ext uri="{FF2B5EF4-FFF2-40B4-BE49-F238E27FC236}">
                    <a16:creationId xmlns:a16="http://schemas.microsoft.com/office/drawing/2014/main" xmlns="" id="{9806302D-B5D7-4BDC-B2EF-3482B3469EE9}"/>
                  </a:ext>
                </a:extLst>
              </p:cNvPr>
              <p:cNvSpPr txBox="1"/>
              <p:nvPr/>
            </p:nvSpPr>
            <p:spPr>
              <a:xfrm>
                <a:off x="3515144" y="4644634"/>
                <a:ext cx="474525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/>
                  <a:t>July</a:t>
                </a:r>
                <a:endParaRPr lang="ru-RU" sz="900" b="1" dirty="0"/>
              </a:p>
            </p:txBody>
          </p:sp>
          <p:sp>
            <p:nvSpPr>
              <p:cNvPr id="35" name="iş1ïḍê">
                <a:extLst>
                  <a:ext uri="{FF2B5EF4-FFF2-40B4-BE49-F238E27FC236}">
                    <a16:creationId xmlns:a16="http://schemas.microsoft.com/office/drawing/2014/main" xmlns="" id="{B534253E-69AC-4D61-BC35-98F6429654E6}"/>
                  </a:ext>
                </a:extLst>
              </p:cNvPr>
              <p:cNvSpPr txBox="1"/>
              <p:nvPr/>
            </p:nvSpPr>
            <p:spPr>
              <a:xfrm>
                <a:off x="3985723" y="4644634"/>
                <a:ext cx="474525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/>
                  <a:t>Aug</a:t>
                </a:r>
                <a:endParaRPr lang="ru-RU" sz="900" b="1" dirty="0"/>
              </a:p>
            </p:txBody>
          </p:sp>
          <p:sp>
            <p:nvSpPr>
              <p:cNvPr id="36" name="îšḷîďé">
                <a:extLst>
                  <a:ext uri="{FF2B5EF4-FFF2-40B4-BE49-F238E27FC236}">
                    <a16:creationId xmlns:a16="http://schemas.microsoft.com/office/drawing/2014/main" xmlns="" id="{5501C29A-E5F5-4867-A269-A2730079367F}"/>
                  </a:ext>
                </a:extLst>
              </p:cNvPr>
              <p:cNvSpPr txBox="1"/>
              <p:nvPr/>
            </p:nvSpPr>
            <p:spPr>
              <a:xfrm>
                <a:off x="4456301" y="4644634"/>
                <a:ext cx="474525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/>
                  <a:t>Sep</a:t>
                </a:r>
                <a:endParaRPr lang="ru-RU" sz="900" b="1" dirty="0"/>
              </a:p>
            </p:txBody>
          </p:sp>
          <p:sp>
            <p:nvSpPr>
              <p:cNvPr id="37" name="íSļïḍe">
                <a:extLst>
                  <a:ext uri="{FF2B5EF4-FFF2-40B4-BE49-F238E27FC236}">
                    <a16:creationId xmlns:a16="http://schemas.microsoft.com/office/drawing/2014/main" xmlns="" id="{BBC93127-9403-4C7F-BFA5-207AD6DF23C9}"/>
                  </a:ext>
                </a:extLst>
              </p:cNvPr>
              <p:cNvSpPr txBox="1"/>
              <p:nvPr/>
            </p:nvSpPr>
            <p:spPr>
              <a:xfrm>
                <a:off x="4926880" y="4644634"/>
                <a:ext cx="474525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/>
                  <a:t>Oct</a:t>
                </a:r>
                <a:endParaRPr lang="ru-RU" sz="900" b="1" dirty="0"/>
              </a:p>
            </p:txBody>
          </p:sp>
          <p:sp>
            <p:nvSpPr>
              <p:cNvPr id="38" name="îŝlîḍê">
                <a:extLst>
                  <a:ext uri="{FF2B5EF4-FFF2-40B4-BE49-F238E27FC236}">
                    <a16:creationId xmlns:a16="http://schemas.microsoft.com/office/drawing/2014/main" xmlns="" id="{7A6BAFF1-0400-47C9-BA28-C92E0F5BC7F6}"/>
                  </a:ext>
                </a:extLst>
              </p:cNvPr>
              <p:cNvSpPr txBox="1"/>
              <p:nvPr/>
            </p:nvSpPr>
            <p:spPr>
              <a:xfrm>
                <a:off x="5397457" y="4644634"/>
                <a:ext cx="474525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/>
                  <a:t>Nov</a:t>
                </a:r>
                <a:endParaRPr lang="ru-RU" sz="900" b="1" dirty="0"/>
              </a:p>
            </p:txBody>
          </p:sp>
          <p:sp>
            <p:nvSpPr>
              <p:cNvPr id="39" name="iṡľiḓé">
                <a:extLst>
                  <a:ext uri="{FF2B5EF4-FFF2-40B4-BE49-F238E27FC236}">
                    <a16:creationId xmlns:a16="http://schemas.microsoft.com/office/drawing/2014/main" xmlns="" id="{2DFC9742-53A9-495E-B18E-0915F723C3B8}"/>
                  </a:ext>
                </a:extLst>
              </p:cNvPr>
              <p:cNvSpPr txBox="1"/>
              <p:nvPr/>
            </p:nvSpPr>
            <p:spPr>
              <a:xfrm>
                <a:off x="5868035" y="4644634"/>
                <a:ext cx="474525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/>
                  <a:t>Dec</a:t>
                </a:r>
                <a:endParaRPr lang="ru-RU" sz="900" b="1" dirty="0"/>
              </a:p>
            </p:txBody>
          </p:sp>
          <p:sp>
            <p:nvSpPr>
              <p:cNvPr id="40" name="isľiḋê">
                <a:extLst>
                  <a:ext uri="{FF2B5EF4-FFF2-40B4-BE49-F238E27FC236}">
                    <a16:creationId xmlns:a16="http://schemas.microsoft.com/office/drawing/2014/main" xmlns="" id="{7CBBE4F9-024C-4C90-8268-9992B540CC65}"/>
                  </a:ext>
                </a:extLst>
              </p:cNvPr>
              <p:cNvSpPr txBox="1"/>
              <p:nvPr/>
            </p:nvSpPr>
            <p:spPr>
              <a:xfrm>
                <a:off x="6338612" y="4644634"/>
                <a:ext cx="474525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/>
                  <a:t>Jan</a:t>
                </a:r>
                <a:endParaRPr lang="ru-RU" sz="900" b="1" dirty="0"/>
              </a:p>
            </p:txBody>
          </p: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="" id="{3025E0FA-8AFD-40B9-B330-D9FF8FF6FBD8}"/>
                  </a:ext>
                </a:extLst>
              </p:cNvPr>
              <p:cNvCxnSpPr/>
              <p:nvPr/>
            </p:nvCxnSpPr>
            <p:spPr>
              <a:xfrm>
                <a:off x="696705" y="4539430"/>
                <a:ext cx="6132720" cy="0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iṩḷïďé">
              <a:extLst>
                <a:ext uri="{FF2B5EF4-FFF2-40B4-BE49-F238E27FC236}">
                  <a16:creationId xmlns:a16="http://schemas.microsoft.com/office/drawing/2014/main" xmlns="" id="{8D654742-A916-40B9-AEAC-67F1D7516785}"/>
                </a:ext>
              </a:extLst>
            </p:cNvPr>
            <p:cNvGrpSpPr/>
            <p:nvPr/>
          </p:nvGrpSpPr>
          <p:grpSpPr>
            <a:xfrm>
              <a:off x="7298653" y="1130300"/>
              <a:ext cx="4092201" cy="1612150"/>
              <a:chOff x="687278" y="2398652"/>
              <a:chExt cx="3524773" cy="1612150"/>
            </a:xfrm>
          </p:grpSpPr>
          <p:sp>
            <p:nvSpPr>
              <p:cNvPr id="13" name="î$ľïḑe">
                <a:extLst>
                  <a:ext uri="{FF2B5EF4-FFF2-40B4-BE49-F238E27FC236}">
                    <a16:creationId xmlns:a16="http://schemas.microsoft.com/office/drawing/2014/main" xmlns="" id="{32A34842-F983-49F9-9DC5-FBD2EE04E28E}"/>
                  </a:ext>
                </a:extLst>
              </p:cNvPr>
              <p:cNvSpPr/>
              <p:nvPr/>
            </p:nvSpPr>
            <p:spPr>
              <a:xfrm>
                <a:off x="687278" y="2840458"/>
                <a:ext cx="3524773" cy="11703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4" name="íšḷîḑé">
                <a:extLst>
                  <a:ext uri="{FF2B5EF4-FFF2-40B4-BE49-F238E27FC236}">
                    <a16:creationId xmlns:a16="http://schemas.microsoft.com/office/drawing/2014/main" xmlns="" id="{993D07E3-45F8-4848-9AD8-D22135E62076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2123E52F-A580-49DB-BB76-D52DEDEF4DA9}"/>
                </a:ext>
              </a:extLst>
            </p:cNvPr>
            <p:cNvCxnSpPr>
              <a:cxnSpLocks/>
            </p:cNvCxnSpPr>
            <p:nvPr/>
          </p:nvCxnSpPr>
          <p:spPr>
            <a:xfrm>
              <a:off x="7403146" y="2948951"/>
              <a:ext cx="411734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isľídé">
              <a:extLst>
                <a:ext uri="{FF2B5EF4-FFF2-40B4-BE49-F238E27FC236}">
                  <a16:creationId xmlns:a16="http://schemas.microsoft.com/office/drawing/2014/main" xmlns="" id="{592234D8-5236-4C15-B4C2-B54A20F3BF9B}"/>
                </a:ext>
              </a:extLst>
            </p:cNvPr>
            <p:cNvSpPr/>
            <p:nvPr/>
          </p:nvSpPr>
          <p:spPr bwMode="auto">
            <a:xfrm>
              <a:off x="7312618" y="3768711"/>
              <a:ext cx="4207869" cy="79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îṥļiḓê">
              <a:extLst>
                <a:ext uri="{FF2B5EF4-FFF2-40B4-BE49-F238E27FC236}">
                  <a16:creationId xmlns:a16="http://schemas.microsoft.com/office/drawing/2014/main" xmlns="" id="{5910646B-FBF7-4534-AC25-9CB105AEA64A}"/>
                </a:ext>
              </a:extLst>
            </p:cNvPr>
            <p:cNvSpPr txBox="1"/>
            <p:nvPr/>
          </p:nvSpPr>
          <p:spPr bwMode="auto">
            <a:xfrm>
              <a:off x="7312618" y="3277759"/>
              <a:ext cx="4207869" cy="49095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01.Text here</a:t>
              </a:r>
            </a:p>
          </p:txBody>
        </p:sp>
        <p:sp>
          <p:nvSpPr>
            <p:cNvPr id="11" name="íṩliḓé">
              <a:extLst>
                <a:ext uri="{FF2B5EF4-FFF2-40B4-BE49-F238E27FC236}">
                  <a16:creationId xmlns:a16="http://schemas.microsoft.com/office/drawing/2014/main" xmlns="" id="{2F35E40A-B0F4-4514-AECF-129D00D9D5D6}"/>
                </a:ext>
              </a:extLst>
            </p:cNvPr>
            <p:cNvSpPr/>
            <p:nvPr/>
          </p:nvSpPr>
          <p:spPr bwMode="auto">
            <a:xfrm>
              <a:off x="7312618" y="5261973"/>
              <a:ext cx="4207869" cy="79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i$ḷîde">
              <a:extLst>
                <a:ext uri="{FF2B5EF4-FFF2-40B4-BE49-F238E27FC236}">
                  <a16:creationId xmlns:a16="http://schemas.microsoft.com/office/drawing/2014/main" xmlns="" id="{B62E43E9-EC00-4AAD-9A95-A478C70543B6}"/>
                </a:ext>
              </a:extLst>
            </p:cNvPr>
            <p:cNvSpPr txBox="1"/>
            <p:nvPr/>
          </p:nvSpPr>
          <p:spPr bwMode="auto">
            <a:xfrm>
              <a:off x="7312618" y="4771021"/>
              <a:ext cx="4207869" cy="49095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algn="ctr">
                <a:lnSpc>
                  <a:spcPct val="100000"/>
                </a:lnSpc>
                <a:spcBef>
                  <a:spcPct val="0"/>
                </a:spcBef>
                <a:buFontTx/>
                <a:buNone/>
                <a:defRPr sz="2000" b="1">
                  <a:solidFill>
                    <a:schemeClr val="bg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dirty="0"/>
                <a:t>02.</a:t>
              </a:r>
              <a:r>
                <a:rPr lang="en-US" altLang="zh-CN"/>
                <a:t>Text </a:t>
              </a:r>
              <a:r>
                <a:rPr lang="en-US" altLang="zh-CN" dirty="0"/>
                <a:t>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3854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C4BCD2-7C3C-4D55-9CD0-7BB208547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852B3C2-B78D-4A02-833E-6E4737196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4C96E63-D82C-46BF-881F-601BA8E1F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20177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F88E66B-18B6-4A86-923B-0E185AE59F8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9672" y="1536749"/>
            <a:ext cx="10839226" cy="4341984"/>
            <a:chOff x="679672" y="1536749"/>
            <a:chExt cx="10839226" cy="4341984"/>
          </a:xfrm>
        </p:grpSpPr>
        <p:sp>
          <p:nvSpPr>
            <p:cNvPr id="6" name="íṣ1ïḑé">
              <a:extLst>
                <a:ext uri="{FF2B5EF4-FFF2-40B4-BE49-F238E27FC236}">
                  <a16:creationId xmlns:a16="http://schemas.microsoft.com/office/drawing/2014/main" xmlns="" id="{D36667C8-C0F3-4417-8A9A-7D33641155A9}"/>
                </a:ext>
              </a:extLst>
            </p:cNvPr>
            <p:cNvSpPr/>
            <p:nvPr/>
          </p:nvSpPr>
          <p:spPr bwMode="auto">
            <a:xfrm>
              <a:off x="3168537" y="4771431"/>
              <a:ext cx="731838" cy="614383"/>
            </a:xfrm>
            <a:custGeom>
              <a:avLst/>
              <a:gdLst>
                <a:gd name="T0" fmla="*/ 319 w 319"/>
                <a:gd name="T1" fmla="*/ 0 h 324"/>
                <a:gd name="T2" fmla="*/ 0 w 319"/>
                <a:gd name="T3" fmla="*/ 0 h 324"/>
                <a:gd name="T4" fmla="*/ 95 w 319"/>
                <a:gd name="T5" fmla="*/ 181 h 324"/>
                <a:gd name="T6" fmla="*/ 95 w 319"/>
                <a:gd name="T7" fmla="*/ 301 h 324"/>
                <a:gd name="T8" fmla="*/ 124 w 319"/>
                <a:gd name="T9" fmla="*/ 324 h 324"/>
                <a:gd name="T10" fmla="*/ 196 w 319"/>
                <a:gd name="T11" fmla="*/ 324 h 324"/>
                <a:gd name="T12" fmla="*/ 224 w 319"/>
                <a:gd name="T13" fmla="*/ 301 h 324"/>
                <a:gd name="T14" fmla="*/ 224 w 319"/>
                <a:gd name="T15" fmla="*/ 181 h 324"/>
                <a:gd name="T16" fmla="*/ 319 w 319"/>
                <a:gd name="T1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324">
                  <a:moveTo>
                    <a:pt x="319" y="0"/>
                  </a:moveTo>
                  <a:cubicBezTo>
                    <a:pt x="213" y="3"/>
                    <a:pt x="106" y="3"/>
                    <a:pt x="0" y="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5" y="301"/>
                    <a:pt x="95" y="301"/>
                    <a:pt x="95" y="301"/>
                  </a:cubicBezTo>
                  <a:cubicBezTo>
                    <a:pt x="95" y="314"/>
                    <a:pt x="108" y="324"/>
                    <a:pt x="124" y="324"/>
                  </a:cubicBezTo>
                  <a:cubicBezTo>
                    <a:pt x="196" y="324"/>
                    <a:pt x="196" y="324"/>
                    <a:pt x="196" y="324"/>
                  </a:cubicBezTo>
                  <a:cubicBezTo>
                    <a:pt x="211" y="324"/>
                    <a:pt x="224" y="314"/>
                    <a:pt x="224" y="301"/>
                  </a:cubicBezTo>
                  <a:cubicBezTo>
                    <a:pt x="224" y="181"/>
                    <a:pt x="224" y="181"/>
                    <a:pt x="224" y="181"/>
                  </a:cubicBezTo>
                  <a:lnTo>
                    <a:pt x="319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id-ID"/>
            </a:p>
          </p:txBody>
        </p:sp>
        <p:sp>
          <p:nvSpPr>
            <p:cNvPr id="7" name="íṩļîḋe">
              <a:extLst>
                <a:ext uri="{FF2B5EF4-FFF2-40B4-BE49-F238E27FC236}">
                  <a16:creationId xmlns:a16="http://schemas.microsoft.com/office/drawing/2014/main" xmlns="" id="{1B7DE21F-B3E6-4E19-86C4-BD3622EC7BAD}"/>
                </a:ext>
              </a:extLst>
            </p:cNvPr>
            <p:cNvSpPr/>
            <p:nvPr/>
          </p:nvSpPr>
          <p:spPr bwMode="auto">
            <a:xfrm>
              <a:off x="3170125" y="4730734"/>
              <a:ext cx="727075" cy="8270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ïś1iḍè">
              <a:extLst>
                <a:ext uri="{FF2B5EF4-FFF2-40B4-BE49-F238E27FC236}">
                  <a16:creationId xmlns:a16="http://schemas.microsoft.com/office/drawing/2014/main" xmlns="" id="{3C833467-4B02-4D4A-949F-CE9D7AAF1F4D}"/>
                </a:ext>
              </a:extLst>
            </p:cNvPr>
            <p:cNvSpPr/>
            <p:nvPr/>
          </p:nvSpPr>
          <p:spPr bwMode="auto">
            <a:xfrm>
              <a:off x="2635137" y="3933874"/>
              <a:ext cx="1797050" cy="731222"/>
            </a:xfrm>
            <a:custGeom>
              <a:avLst/>
              <a:gdLst>
                <a:gd name="T0" fmla="*/ 0 w 783"/>
                <a:gd name="T1" fmla="*/ 0 h 386"/>
                <a:gd name="T2" fmla="*/ 201 w 783"/>
                <a:gd name="T3" fmla="*/ 383 h 386"/>
                <a:gd name="T4" fmla="*/ 582 w 783"/>
                <a:gd name="T5" fmla="*/ 383 h 386"/>
                <a:gd name="T6" fmla="*/ 783 w 783"/>
                <a:gd name="T7" fmla="*/ 0 h 386"/>
                <a:gd name="T8" fmla="*/ 0 w 783"/>
                <a:gd name="T9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3" h="386">
                  <a:moveTo>
                    <a:pt x="0" y="0"/>
                  </a:moveTo>
                  <a:cubicBezTo>
                    <a:pt x="201" y="383"/>
                    <a:pt x="201" y="383"/>
                    <a:pt x="201" y="383"/>
                  </a:cubicBezTo>
                  <a:cubicBezTo>
                    <a:pt x="328" y="386"/>
                    <a:pt x="455" y="386"/>
                    <a:pt x="582" y="383"/>
                  </a:cubicBezTo>
                  <a:cubicBezTo>
                    <a:pt x="783" y="0"/>
                    <a:pt x="783" y="0"/>
                    <a:pt x="783" y="0"/>
                  </a:cubicBezTo>
                  <a:cubicBezTo>
                    <a:pt x="522" y="14"/>
                    <a:pt x="261" y="14"/>
                    <a:pt x="0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b="1" dirty="0"/>
                <a:t>40,000K</a:t>
              </a:r>
              <a:endParaRPr lang="id-ID" b="1" dirty="0"/>
            </a:p>
          </p:txBody>
        </p:sp>
        <p:sp>
          <p:nvSpPr>
            <p:cNvPr id="9" name="îṡ1iḓè">
              <a:extLst>
                <a:ext uri="{FF2B5EF4-FFF2-40B4-BE49-F238E27FC236}">
                  <a16:creationId xmlns:a16="http://schemas.microsoft.com/office/drawing/2014/main" xmlns="" id="{96D5485B-031A-49C0-8862-3022545A3573}"/>
                </a:ext>
              </a:extLst>
            </p:cNvPr>
            <p:cNvSpPr/>
            <p:nvPr/>
          </p:nvSpPr>
          <p:spPr bwMode="auto">
            <a:xfrm>
              <a:off x="2631962" y="3839354"/>
              <a:ext cx="1806575" cy="173288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íṡlïdè">
              <a:extLst>
                <a:ext uri="{FF2B5EF4-FFF2-40B4-BE49-F238E27FC236}">
                  <a16:creationId xmlns:a16="http://schemas.microsoft.com/office/drawing/2014/main" xmlns="" id="{54672793-C8E2-4DD2-BDEB-64E511936A5A}"/>
                </a:ext>
              </a:extLst>
            </p:cNvPr>
            <p:cNvSpPr/>
            <p:nvPr/>
          </p:nvSpPr>
          <p:spPr bwMode="auto">
            <a:xfrm>
              <a:off x="2046175" y="3001798"/>
              <a:ext cx="2974975" cy="848059"/>
            </a:xfrm>
            <a:custGeom>
              <a:avLst/>
              <a:gdLst>
                <a:gd name="T0" fmla="*/ 1072 w 1297"/>
                <a:gd name="T1" fmla="*/ 430 h 447"/>
                <a:gd name="T2" fmla="*/ 1297 w 1297"/>
                <a:gd name="T3" fmla="*/ 0 h 447"/>
                <a:gd name="T4" fmla="*/ 0 w 1297"/>
                <a:gd name="T5" fmla="*/ 0 h 447"/>
                <a:gd name="T6" fmla="*/ 226 w 1297"/>
                <a:gd name="T7" fmla="*/ 430 h 447"/>
                <a:gd name="T8" fmla="*/ 1072 w 1297"/>
                <a:gd name="T9" fmla="*/ 43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7" h="447">
                  <a:moveTo>
                    <a:pt x="1072" y="430"/>
                  </a:moveTo>
                  <a:cubicBezTo>
                    <a:pt x="1297" y="0"/>
                    <a:pt x="1297" y="0"/>
                    <a:pt x="1297" y="0"/>
                  </a:cubicBezTo>
                  <a:cubicBezTo>
                    <a:pt x="865" y="43"/>
                    <a:pt x="432" y="43"/>
                    <a:pt x="0" y="0"/>
                  </a:cubicBezTo>
                  <a:cubicBezTo>
                    <a:pt x="226" y="430"/>
                    <a:pt x="226" y="430"/>
                    <a:pt x="226" y="430"/>
                  </a:cubicBezTo>
                  <a:cubicBezTo>
                    <a:pt x="507" y="447"/>
                    <a:pt x="790" y="447"/>
                    <a:pt x="1072" y="43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000" b="1"/>
                <a:t>50,000K</a:t>
              </a:r>
              <a:endParaRPr lang="id-ID" sz="2000" b="1" dirty="0"/>
            </a:p>
          </p:txBody>
        </p:sp>
        <p:sp>
          <p:nvSpPr>
            <p:cNvPr id="11" name="iṣľîḓe">
              <a:extLst>
                <a:ext uri="{FF2B5EF4-FFF2-40B4-BE49-F238E27FC236}">
                  <a16:creationId xmlns:a16="http://schemas.microsoft.com/office/drawing/2014/main" xmlns="" id="{91F6B7AE-DA01-4034-BE32-A8A96ABDD3C4}"/>
                </a:ext>
              </a:extLst>
            </p:cNvPr>
            <p:cNvSpPr/>
            <p:nvPr/>
          </p:nvSpPr>
          <p:spPr bwMode="auto">
            <a:xfrm>
              <a:off x="2049350" y="2861330"/>
              <a:ext cx="2971800" cy="2875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îṩļiḍé">
              <a:extLst>
                <a:ext uri="{FF2B5EF4-FFF2-40B4-BE49-F238E27FC236}">
                  <a16:creationId xmlns:a16="http://schemas.microsoft.com/office/drawing/2014/main" xmlns="" id="{CA5A4E61-2CD6-49C8-A17B-6B0884D4F9E9}"/>
                </a:ext>
              </a:extLst>
            </p:cNvPr>
            <p:cNvSpPr/>
            <p:nvPr/>
          </p:nvSpPr>
          <p:spPr bwMode="auto">
            <a:xfrm>
              <a:off x="1303225" y="1829481"/>
              <a:ext cx="4462463" cy="1144748"/>
            </a:xfrm>
            <a:custGeom>
              <a:avLst/>
              <a:gdLst>
                <a:gd name="T0" fmla="*/ 1654 w 1945"/>
                <a:gd name="T1" fmla="*/ 555 h 603"/>
                <a:gd name="T2" fmla="*/ 1945 w 1945"/>
                <a:gd name="T3" fmla="*/ 0 h 603"/>
                <a:gd name="T4" fmla="*/ 0 w 1945"/>
                <a:gd name="T5" fmla="*/ 0 h 603"/>
                <a:gd name="T6" fmla="*/ 291 w 1945"/>
                <a:gd name="T7" fmla="*/ 555 h 603"/>
                <a:gd name="T8" fmla="*/ 1654 w 1945"/>
                <a:gd name="T9" fmla="*/ 555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5" h="603">
                  <a:moveTo>
                    <a:pt x="1654" y="555"/>
                  </a:moveTo>
                  <a:cubicBezTo>
                    <a:pt x="1945" y="0"/>
                    <a:pt x="1945" y="0"/>
                    <a:pt x="19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1" y="555"/>
                    <a:pt x="291" y="555"/>
                    <a:pt x="291" y="555"/>
                  </a:cubicBezTo>
                  <a:cubicBezTo>
                    <a:pt x="745" y="603"/>
                    <a:pt x="1200" y="603"/>
                    <a:pt x="1654" y="5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60,000K</a:t>
              </a:r>
              <a:endParaRPr lang="id-ID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îsľiḍe">
              <a:extLst>
                <a:ext uri="{FF2B5EF4-FFF2-40B4-BE49-F238E27FC236}">
                  <a16:creationId xmlns:a16="http://schemas.microsoft.com/office/drawing/2014/main" xmlns="" id="{0F641928-C8B6-4388-A761-A120E047C78E}"/>
                </a:ext>
              </a:extLst>
            </p:cNvPr>
            <p:cNvSpPr/>
            <p:nvPr/>
          </p:nvSpPr>
          <p:spPr bwMode="auto">
            <a:xfrm>
              <a:off x="1300050" y="1639128"/>
              <a:ext cx="4468813" cy="36495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cxnSp>
          <p:nvCxnSpPr>
            <p:cNvPr id="14" name="直接箭头连接符 13">
              <a:extLst>
                <a:ext uri="{FF2B5EF4-FFF2-40B4-BE49-F238E27FC236}">
                  <a16:creationId xmlns:a16="http://schemas.microsoft.com/office/drawing/2014/main" xmlns="" id="{CA5204D0-30DF-450D-B95E-7FDBC609B067}"/>
                </a:ext>
              </a:extLst>
            </p:cNvPr>
            <p:cNvCxnSpPr>
              <a:cxnSpLocks/>
            </p:cNvCxnSpPr>
            <p:nvPr/>
          </p:nvCxnSpPr>
          <p:spPr>
            <a:xfrm>
              <a:off x="4313580" y="4306360"/>
              <a:ext cx="3084058" cy="0"/>
            </a:xfrm>
            <a:prstGeom prst="straightConnector1">
              <a:avLst/>
            </a:prstGeom>
            <a:ln w="15875">
              <a:solidFill>
                <a:schemeClr val="tx2">
                  <a:lumMod val="40000"/>
                  <a:lumOff val="60000"/>
                </a:schemeClr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>
              <a:extLst>
                <a:ext uri="{FF2B5EF4-FFF2-40B4-BE49-F238E27FC236}">
                  <a16:creationId xmlns:a16="http://schemas.microsoft.com/office/drawing/2014/main" xmlns="" id="{A392CF47-E785-4AD2-96FD-0B58CEC75591}"/>
                </a:ext>
              </a:extLst>
            </p:cNvPr>
            <p:cNvCxnSpPr>
              <a:cxnSpLocks/>
            </p:cNvCxnSpPr>
            <p:nvPr/>
          </p:nvCxnSpPr>
          <p:spPr>
            <a:xfrm>
              <a:off x="3902687" y="5161474"/>
              <a:ext cx="3494951" cy="0"/>
            </a:xfrm>
            <a:prstGeom prst="straightConnector1">
              <a:avLst/>
            </a:prstGeom>
            <a:ln w="15875">
              <a:solidFill>
                <a:schemeClr val="tx2">
                  <a:lumMod val="40000"/>
                  <a:lumOff val="60000"/>
                </a:schemeClr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箭头连接符 15">
              <a:extLst>
                <a:ext uri="{FF2B5EF4-FFF2-40B4-BE49-F238E27FC236}">
                  <a16:creationId xmlns:a16="http://schemas.microsoft.com/office/drawing/2014/main" xmlns="" id="{D4DFE48C-354F-4289-A8D2-5290FAF6AE24}"/>
                </a:ext>
              </a:extLst>
            </p:cNvPr>
            <p:cNvCxnSpPr>
              <a:cxnSpLocks/>
            </p:cNvCxnSpPr>
            <p:nvPr/>
          </p:nvCxnSpPr>
          <p:spPr>
            <a:xfrm>
              <a:off x="5757523" y="2074707"/>
              <a:ext cx="1640115" cy="0"/>
            </a:xfrm>
            <a:prstGeom prst="straightConnector1">
              <a:avLst/>
            </a:prstGeom>
            <a:ln w="15875">
              <a:solidFill>
                <a:schemeClr val="tx2">
                  <a:lumMod val="40000"/>
                  <a:lumOff val="60000"/>
                </a:schemeClr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箭头连接符 16">
              <a:extLst>
                <a:ext uri="{FF2B5EF4-FFF2-40B4-BE49-F238E27FC236}">
                  <a16:creationId xmlns:a16="http://schemas.microsoft.com/office/drawing/2014/main" xmlns="" id="{8BE0047C-AE2C-43B1-A24C-829C03A4A6A7}"/>
                </a:ext>
              </a:extLst>
            </p:cNvPr>
            <p:cNvCxnSpPr>
              <a:cxnSpLocks/>
            </p:cNvCxnSpPr>
            <p:nvPr/>
          </p:nvCxnSpPr>
          <p:spPr>
            <a:xfrm>
              <a:off x="5068095" y="3365571"/>
              <a:ext cx="2329543" cy="0"/>
            </a:xfrm>
            <a:prstGeom prst="straightConnector1">
              <a:avLst/>
            </a:prstGeom>
            <a:ln w="15875">
              <a:solidFill>
                <a:schemeClr val="tx2">
                  <a:lumMod val="40000"/>
                  <a:lumOff val="60000"/>
                </a:schemeClr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ísḻídé">
              <a:extLst>
                <a:ext uri="{FF2B5EF4-FFF2-40B4-BE49-F238E27FC236}">
                  <a16:creationId xmlns:a16="http://schemas.microsoft.com/office/drawing/2014/main" xmlns="" id="{AEBD30BB-62E8-4C29-9FE1-B374AD46A905}"/>
                </a:ext>
              </a:extLst>
            </p:cNvPr>
            <p:cNvSpPr/>
            <p:nvPr/>
          </p:nvSpPr>
          <p:spPr bwMode="auto">
            <a:xfrm>
              <a:off x="2811000" y="5348407"/>
              <a:ext cx="1445324" cy="5303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1400" b="1" dirty="0"/>
                <a:t>20,000K</a:t>
              </a:r>
              <a:endParaRPr lang="id-ID" sz="1400" b="1" dirty="0"/>
            </a:p>
          </p:txBody>
        </p:sp>
        <p:sp>
          <p:nvSpPr>
            <p:cNvPr id="19" name="îsḷïḋè">
              <a:extLst>
                <a:ext uri="{FF2B5EF4-FFF2-40B4-BE49-F238E27FC236}">
                  <a16:creationId xmlns:a16="http://schemas.microsoft.com/office/drawing/2014/main" xmlns="" id="{6DB27C3C-9250-42FB-9D2F-151EC94E6911}"/>
                </a:ext>
              </a:extLst>
            </p:cNvPr>
            <p:cNvSpPr/>
            <p:nvPr/>
          </p:nvSpPr>
          <p:spPr bwMode="auto">
            <a:xfrm>
              <a:off x="1641000" y="2360783"/>
              <a:ext cx="82145" cy="82145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cxnSp>
          <p:nvCxnSpPr>
            <p:cNvPr id="20" name="肘形连接符 57">
              <a:extLst>
                <a:ext uri="{FF2B5EF4-FFF2-40B4-BE49-F238E27FC236}">
                  <a16:creationId xmlns:a16="http://schemas.microsoft.com/office/drawing/2014/main" xmlns="" id="{5585D483-212C-4F61-BEF7-FFA877F59124}"/>
                </a:ext>
              </a:extLst>
            </p:cNvPr>
            <p:cNvCxnSpPr>
              <a:cxnSpLocks/>
              <a:stCxn id="18" idx="1"/>
              <a:endCxn id="19" idx="2"/>
            </p:cNvCxnSpPr>
            <p:nvPr/>
          </p:nvCxnSpPr>
          <p:spPr>
            <a:xfrm rot="10800000">
              <a:off x="1641000" y="2401856"/>
              <a:ext cx="1170000" cy="3211714"/>
            </a:xfrm>
            <a:prstGeom prst="bentConnector3">
              <a:avLst>
                <a:gd name="adj1" fmla="val 140596"/>
              </a:avLst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íṡľiḍé">
              <a:extLst>
                <a:ext uri="{FF2B5EF4-FFF2-40B4-BE49-F238E27FC236}">
                  <a16:creationId xmlns:a16="http://schemas.microsoft.com/office/drawing/2014/main" xmlns="" id="{95E566E2-280D-4B0B-8AD4-9B1D08F9411D}"/>
                </a:ext>
              </a:extLst>
            </p:cNvPr>
            <p:cNvSpPr/>
            <p:nvPr/>
          </p:nvSpPr>
          <p:spPr bwMode="auto">
            <a:xfrm>
              <a:off x="2769928" y="5572497"/>
              <a:ext cx="82145" cy="82145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22" name="îsļiḍe">
              <a:extLst>
                <a:ext uri="{FF2B5EF4-FFF2-40B4-BE49-F238E27FC236}">
                  <a16:creationId xmlns:a16="http://schemas.microsoft.com/office/drawing/2014/main" xmlns="" id="{DCB44247-4215-4206-B682-58B22DF7D6E4}"/>
                </a:ext>
              </a:extLst>
            </p:cNvPr>
            <p:cNvSpPr/>
            <p:nvPr/>
          </p:nvSpPr>
          <p:spPr bwMode="auto">
            <a:xfrm>
              <a:off x="679672" y="3758308"/>
              <a:ext cx="973868" cy="548052"/>
            </a:xfrm>
            <a:prstGeom prst="roundRect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</a:rPr>
                <a:t>200</a:t>
              </a:r>
              <a:r>
                <a:rPr lang="en-US" altLang="zh-CN" sz="1200" dirty="0">
                  <a:solidFill>
                    <a:schemeClr val="bg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3" name="ïṥ1íḍé">
              <a:extLst>
                <a:ext uri="{FF2B5EF4-FFF2-40B4-BE49-F238E27FC236}">
                  <a16:creationId xmlns:a16="http://schemas.microsoft.com/office/drawing/2014/main" xmlns="" id="{F6830BB2-1006-4F0B-997E-864ED552B80B}"/>
                </a:ext>
              </a:extLst>
            </p:cNvPr>
            <p:cNvSpPr/>
            <p:nvPr/>
          </p:nvSpPr>
          <p:spPr bwMode="auto">
            <a:xfrm>
              <a:off x="5571184" y="4639795"/>
              <a:ext cx="1445324" cy="5303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1440" tIns="45720" rIns="91440" bIns="45720" numCol="1" anchor="b" anchorCtr="0" compatLnSpc="1">
              <a:prstTxWarp prst="textNoShape">
                <a:avLst/>
              </a:prstTxWarp>
              <a:normAutofit/>
            </a:bodyPr>
            <a:lstStyle/>
            <a:p>
              <a:pPr algn="r"/>
              <a:r>
                <a:rPr lang="en-US" sz="1400" b="1" dirty="0"/>
                <a:t>2014</a:t>
              </a:r>
              <a:endParaRPr lang="id-ID" sz="1400" b="1" dirty="0"/>
            </a:p>
          </p:txBody>
        </p:sp>
        <p:sp>
          <p:nvSpPr>
            <p:cNvPr id="24" name="ïṡḻiḑê">
              <a:extLst>
                <a:ext uri="{FF2B5EF4-FFF2-40B4-BE49-F238E27FC236}">
                  <a16:creationId xmlns:a16="http://schemas.microsoft.com/office/drawing/2014/main" xmlns="" id="{3D523A65-BE88-493B-8D44-4788A1751A9E}"/>
                </a:ext>
              </a:extLst>
            </p:cNvPr>
            <p:cNvSpPr/>
            <p:nvPr/>
          </p:nvSpPr>
          <p:spPr bwMode="auto">
            <a:xfrm>
              <a:off x="5571184" y="3776034"/>
              <a:ext cx="1445324" cy="5303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1440" tIns="45720" rIns="91440" bIns="45720" numCol="1" anchor="b" anchorCtr="0" compatLnSpc="1">
              <a:prstTxWarp prst="textNoShape">
                <a:avLst/>
              </a:prstTxWarp>
              <a:normAutofit/>
            </a:bodyPr>
            <a:lstStyle/>
            <a:p>
              <a:pPr algn="r"/>
              <a:r>
                <a:rPr lang="en-US" sz="1400" b="1" dirty="0"/>
                <a:t>2015</a:t>
              </a:r>
              <a:endParaRPr lang="id-ID" sz="1400" b="1" dirty="0"/>
            </a:p>
          </p:txBody>
        </p:sp>
        <p:sp>
          <p:nvSpPr>
            <p:cNvPr id="25" name="íşļïḋé">
              <a:extLst>
                <a:ext uri="{FF2B5EF4-FFF2-40B4-BE49-F238E27FC236}">
                  <a16:creationId xmlns:a16="http://schemas.microsoft.com/office/drawing/2014/main" xmlns="" id="{925E7441-0B80-40D7-92C9-4544FCC5857E}"/>
                </a:ext>
              </a:extLst>
            </p:cNvPr>
            <p:cNvSpPr/>
            <p:nvPr/>
          </p:nvSpPr>
          <p:spPr bwMode="auto">
            <a:xfrm>
              <a:off x="5571184" y="2835247"/>
              <a:ext cx="1445324" cy="5303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1440" tIns="45720" rIns="91440" bIns="45720" numCol="1" anchor="b" anchorCtr="0" compatLnSpc="1">
              <a:prstTxWarp prst="textNoShape">
                <a:avLst/>
              </a:prstTxWarp>
              <a:normAutofit/>
            </a:bodyPr>
            <a:lstStyle/>
            <a:p>
              <a:pPr algn="r"/>
              <a:r>
                <a:rPr lang="en-US" sz="1400" b="1" dirty="0"/>
                <a:t>2016</a:t>
              </a:r>
              <a:endParaRPr lang="id-ID" sz="1400" b="1" dirty="0"/>
            </a:p>
          </p:txBody>
        </p:sp>
        <p:sp>
          <p:nvSpPr>
            <p:cNvPr id="26" name="íṧ1íḓe">
              <a:extLst>
                <a:ext uri="{FF2B5EF4-FFF2-40B4-BE49-F238E27FC236}">
                  <a16:creationId xmlns:a16="http://schemas.microsoft.com/office/drawing/2014/main" xmlns="" id="{267B95B2-AA19-4359-8805-02CF1F3D70CF}"/>
                </a:ext>
              </a:extLst>
            </p:cNvPr>
            <p:cNvSpPr/>
            <p:nvPr/>
          </p:nvSpPr>
          <p:spPr bwMode="auto">
            <a:xfrm>
              <a:off x="5571184" y="1536749"/>
              <a:ext cx="1445324" cy="5303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1440" tIns="45720" rIns="91440" bIns="45720" numCol="1" anchor="b" anchorCtr="0" compatLnSpc="1">
              <a:prstTxWarp prst="textNoShape">
                <a:avLst/>
              </a:prstTxWarp>
              <a:normAutofit/>
            </a:bodyPr>
            <a:lstStyle/>
            <a:p>
              <a:pPr algn="r"/>
              <a:r>
                <a:rPr lang="en-US" sz="1400" b="1" dirty="0"/>
                <a:t>2017</a:t>
              </a:r>
              <a:endParaRPr lang="id-ID" sz="1400" b="1" dirty="0"/>
            </a:p>
          </p:txBody>
        </p:sp>
        <p:sp>
          <p:nvSpPr>
            <p:cNvPr id="27" name="íṩḷïḑè">
              <a:extLst>
                <a:ext uri="{FF2B5EF4-FFF2-40B4-BE49-F238E27FC236}">
                  <a16:creationId xmlns:a16="http://schemas.microsoft.com/office/drawing/2014/main" xmlns="" id="{7D665A44-4565-44FC-AF01-A79CA9C8DCBC}"/>
                </a:ext>
              </a:extLst>
            </p:cNvPr>
            <p:cNvSpPr/>
            <p:nvPr/>
          </p:nvSpPr>
          <p:spPr bwMode="auto">
            <a:xfrm>
              <a:off x="7491000" y="1731985"/>
              <a:ext cx="4027898" cy="68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8" name="îśļïḍé">
              <a:extLst>
                <a:ext uri="{FF2B5EF4-FFF2-40B4-BE49-F238E27FC236}">
                  <a16:creationId xmlns:a16="http://schemas.microsoft.com/office/drawing/2014/main" xmlns="" id="{C638CC9B-57CE-4C35-9D66-B497B3376765}"/>
                </a:ext>
              </a:extLst>
            </p:cNvPr>
            <p:cNvSpPr/>
            <p:nvPr/>
          </p:nvSpPr>
          <p:spPr bwMode="auto">
            <a:xfrm>
              <a:off x="7491000" y="3016542"/>
              <a:ext cx="4027898" cy="68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9" name="î$ļiďê">
              <a:extLst>
                <a:ext uri="{FF2B5EF4-FFF2-40B4-BE49-F238E27FC236}">
                  <a16:creationId xmlns:a16="http://schemas.microsoft.com/office/drawing/2014/main" xmlns="" id="{A0C8CAE1-E9E3-4B98-BBF8-667AE390863D}"/>
                </a:ext>
              </a:extLst>
            </p:cNvPr>
            <p:cNvSpPr/>
            <p:nvPr/>
          </p:nvSpPr>
          <p:spPr bwMode="auto">
            <a:xfrm>
              <a:off x="7491000" y="3982688"/>
              <a:ext cx="4027898" cy="68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0" name="í$ḷíďè">
              <a:extLst>
                <a:ext uri="{FF2B5EF4-FFF2-40B4-BE49-F238E27FC236}">
                  <a16:creationId xmlns:a16="http://schemas.microsoft.com/office/drawing/2014/main" xmlns="" id="{E712056B-9FD7-42B1-81D9-2CC3ABFC2A4E}"/>
                </a:ext>
              </a:extLst>
            </p:cNvPr>
            <p:cNvSpPr/>
            <p:nvPr/>
          </p:nvSpPr>
          <p:spPr bwMode="auto">
            <a:xfrm>
              <a:off x="7491000" y="4813556"/>
              <a:ext cx="4027898" cy="68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9593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CA2F888-C59D-4D7C-9A2E-6F5A431AB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FDA7995-E781-42B3-A0DA-68AB391CD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A3345BA-2801-45A9-BBCA-125FFE8AA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20277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6E41F6E-C36C-4D56-ADA1-A9CE7FA38D8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384273"/>
            <a:ext cx="12192000" cy="4251378"/>
            <a:chOff x="0" y="1384273"/>
            <a:chExt cx="12192000" cy="4251378"/>
          </a:xfrm>
        </p:grpSpPr>
        <p:sp>
          <p:nvSpPr>
            <p:cNvPr id="6" name="iṧḻïḓé">
              <a:extLst>
                <a:ext uri="{FF2B5EF4-FFF2-40B4-BE49-F238E27FC236}">
                  <a16:creationId xmlns:a16="http://schemas.microsoft.com/office/drawing/2014/main" xmlns="" id="{03849CE2-9E11-4EAF-AFD5-2FADCAF10AD3}"/>
                </a:ext>
              </a:extLst>
            </p:cNvPr>
            <p:cNvSpPr/>
            <p:nvPr/>
          </p:nvSpPr>
          <p:spPr>
            <a:xfrm rot="5400000">
              <a:off x="-304800" y="2533649"/>
              <a:ext cx="2562225" cy="1952625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9FB75AA4-FAC6-4C7D-A641-837B4866A01F}"/>
                </a:ext>
              </a:extLst>
            </p:cNvPr>
            <p:cNvCxnSpPr>
              <a:stCxn id="6" idx="0"/>
            </p:cNvCxnSpPr>
            <p:nvPr/>
          </p:nvCxnSpPr>
          <p:spPr>
            <a:xfrm>
              <a:off x="1952625" y="3509962"/>
              <a:ext cx="10239375" cy="0"/>
            </a:xfrm>
            <a:prstGeom prst="line">
              <a:avLst/>
            </a:prstGeom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ïṥḷidê">
              <a:extLst>
                <a:ext uri="{FF2B5EF4-FFF2-40B4-BE49-F238E27FC236}">
                  <a16:creationId xmlns:a16="http://schemas.microsoft.com/office/drawing/2014/main" xmlns="" id="{9DFE1EFA-212B-42BA-82C1-2E41A4823687}"/>
                </a:ext>
              </a:extLst>
            </p:cNvPr>
            <p:cNvSpPr/>
            <p:nvPr/>
          </p:nvSpPr>
          <p:spPr>
            <a:xfrm>
              <a:off x="2971800" y="3100386"/>
              <a:ext cx="819150" cy="8191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dirty="0"/>
                <a:t>2015</a:t>
              </a:r>
              <a:endParaRPr lang="zh-CN" altLang="en-US" b="1" dirty="0"/>
            </a:p>
          </p:txBody>
        </p:sp>
        <p:sp>
          <p:nvSpPr>
            <p:cNvPr id="9" name="ïSḷîḓè">
              <a:extLst>
                <a:ext uri="{FF2B5EF4-FFF2-40B4-BE49-F238E27FC236}">
                  <a16:creationId xmlns:a16="http://schemas.microsoft.com/office/drawing/2014/main" xmlns="" id="{EDA7FA39-E23A-4F69-888A-1558EE629658}"/>
                </a:ext>
              </a:extLst>
            </p:cNvPr>
            <p:cNvSpPr/>
            <p:nvPr/>
          </p:nvSpPr>
          <p:spPr>
            <a:xfrm>
              <a:off x="9696450" y="3100386"/>
              <a:ext cx="819150" cy="8191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dirty="0"/>
                <a:t>2018</a:t>
              </a:r>
              <a:endParaRPr lang="zh-CN" altLang="en-US" b="1" dirty="0"/>
            </a:p>
          </p:txBody>
        </p:sp>
        <p:sp>
          <p:nvSpPr>
            <p:cNvPr id="10" name="íṩļïḍe">
              <a:extLst>
                <a:ext uri="{FF2B5EF4-FFF2-40B4-BE49-F238E27FC236}">
                  <a16:creationId xmlns:a16="http://schemas.microsoft.com/office/drawing/2014/main" xmlns="" id="{EDD9DC28-3367-48C6-8BC9-5D4725054B22}"/>
                </a:ext>
              </a:extLst>
            </p:cNvPr>
            <p:cNvSpPr/>
            <p:nvPr/>
          </p:nvSpPr>
          <p:spPr>
            <a:xfrm>
              <a:off x="7454900" y="3100386"/>
              <a:ext cx="819150" cy="8191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dirty="0"/>
                <a:t>2017</a:t>
              </a:r>
              <a:endParaRPr lang="zh-CN" altLang="en-US" b="1" dirty="0"/>
            </a:p>
          </p:txBody>
        </p:sp>
        <p:sp>
          <p:nvSpPr>
            <p:cNvPr id="11" name="iSḷiďé">
              <a:extLst>
                <a:ext uri="{FF2B5EF4-FFF2-40B4-BE49-F238E27FC236}">
                  <a16:creationId xmlns:a16="http://schemas.microsoft.com/office/drawing/2014/main" xmlns="" id="{FE3717C2-D6EA-4CDB-B768-69452669CAE0}"/>
                </a:ext>
              </a:extLst>
            </p:cNvPr>
            <p:cNvSpPr/>
            <p:nvPr/>
          </p:nvSpPr>
          <p:spPr>
            <a:xfrm>
              <a:off x="5213350" y="3100386"/>
              <a:ext cx="819150" cy="8191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dirty="0"/>
                <a:t>2016</a:t>
              </a:r>
              <a:endParaRPr lang="zh-CN" altLang="en-US" b="1" dirty="0"/>
            </a:p>
          </p:txBody>
        </p:sp>
        <p:grpSp>
          <p:nvGrpSpPr>
            <p:cNvPr id="12" name="iŝļiḑè">
              <a:extLst>
                <a:ext uri="{FF2B5EF4-FFF2-40B4-BE49-F238E27FC236}">
                  <a16:creationId xmlns:a16="http://schemas.microsoft.com/office/drawing/2014/main" xmlns="" id="{68BE3914-BC67-4E8B-91F5-A4E3F1CE31B8}"/>
                </a:ext>
              </a:extLst>
            </p:cNvPr>
            <p:cNvGrpSpPr/>
            <p:nvPr/>
          </p:nvGrpSpPr>
          <p:grpSpPr>
            <a:xfrm>
              <a:off x="2134217" y="4329112"/>
              <a:ext cx="2494315" cy="1306539"/>
              <a:chOff x="3174876" y="4327734"/>
              <a:chExt cx="2494315" cy="1306539"/>
            </a:xfrm>
          </p:grpSpPr>
          <p:sp>
            <p:nvSpPr>
              <p:cNvPr id="23" name="iṧļíḓê">
                <a:extLst>
                  <a:ext uri="{FF2B5EF4-FFF2-40B4-BE49-F238E27FC236}">
                    <a16:creationId xmlns:a16="http://schemas.microsoft.com/office/drawing/2014/main" xmlns="" id="{286E2B8D-3E7D-43BC-9400-801346C150C6}"/>
                  </a:ext>
                </a:extLst>
              </p:cNvPr>
              <p:cNvSpPr/>
              <p:nvPr/>
            </p:nvSpPr>
            <p:spPr bwMode="auto">
              <a:xfrm>
                <a:off x="3174876" y="4769538"/>
                <a:ext cx="2494314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íŝľïdê">
                <a:extLst>
                  <a:ext uri="{FF2B5EF4-FFF2-40B4-BE49-F238E27FC236}">
                    <a16:creationId xmlns:a16="http://schemas.microsoft.com/office/drawing/2014/main" xmlns="" id="{9313D04B-3220-4A16-9529-154D2E57DCB5}"/>
                  </a:ext>
                </a:extLst>
              </p:cNvPr>
              <p:cNvSpPr txBox="1"/>
              <p:nvPr/>
            </p:nvSpPr>
            <p:spPr bwMode="auto">
              <a:xfrm>
                <a:off x="3174876" y="4327734"/>
                <a:ext cx="249431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íṡḷîďè">
              <a:extLst>
                <a:ext uri="{FF2B5EF4-FFF2-40B4-BE49-F238E27FC236}">
                  <a16:creationId xmlns:a16="http://schemas.microsoft.com/office/drawing/2014/main" xmlns="" id="{8390EE11-ABF4-4A84-A6EF-0912EC0258F3}"/>
                </a:ext>
              </a:extLst>
            </p:cNvPr>
            <p:cNvGrpSpPr/>
            <p:nvPr/>
          </p:nvGrpSpPr>
          <p:grpSpPr>
            <a:xfrm>
              <a:off x="6617317" y="4329112"/>
              <a:ext cx="2494315" cy="1306539"/>
              <a:chOff x="7850415" y="4106831"/>
              <a:chExt cx="2494315" cy="1306539"/>
            </a:xfrm>
          </p:grpSpPr>
          <p:sp>
            <p:nvSpPr>
              <p:cNvPr id="21" name="ïṥ1îḍê">
                <a:extLst>
                  <a:ext uri="{FF2B5EF4-FFF2-40B4-BE49-F238E27FC236}">
                    <a16:creationId xmlns:a16="http://schemas.microsoft.com/office/drawing/2014/main" xmlns="" id="{F1B187DA-ADA8-49D2-9927-C4AB69765C84}"/>
                  </a:ext>
                </a:extLst>
              </p:cNvPr>
              <p:cNvSpPr/>
              <p:nvPr/>
            </p:nvSpPr>
            <p:spPr bwMode="auto">
              <a:xfrm>
                <a:off x="7850415" y="4548635"/>
                <a:ext cx="2494314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iŝļîdè">
                <a:extLst>
                  <a:ext uri="{FF2B5EF4-FFF2-40B4-BE49-F238E27FC236}">
                    <a16:creationId xmlns:a16="http://schemas.microsoft.com/office/drawing/2014/main" xmlns="" id="{5D117767-1CD6-4E18-9266-C8D3F6EDDCE3}"/>
                  </a:ext>
                </a:extLst>
              </p:cNvPr>
              <p:cNvSpPr txBox="1"/>
              <p:nvPr/>
            </p:nvSpPr>
            <p:spPr bwMode="auto">
              <a:xfrm>
                <a:off x="7850415" y="4106831"/>
                <a:ext cx="249431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iŝḷïḍê">
              <a:extLst>
                <a:ext uri="{FF2B5EF4-FFF2-40B4-BE49-F238E27FC236}">
                  <a16:creationId xmlns:a16="http://schemas.microsoft.com/office/drawing/2014/main" xmlns="" id="{64EBFA60-B46D-4640-B44C-8A54D3EA8DDF}"/>
                </a:ext>
              </a:extLst>
            </p:cNvPr>
            <p:cNvGrpSpPr/>
            <p:nvPr/>
          </p:nvGrpSpPr>
          <p:grpSpPr>
            <a:xfrm>
              <a:off x="4375767" y="1384273"/>
              <a:ext cx="2494315" cy="1306539"/>
              <a:chOff x="5356101" y="1689309"/>
              <a:chExt cx="2494315" cy="1306539"/>
            </a:xfrm>
          </p:grpSpPr>
          <p:sp>
            <p:nvSpPr>
              <p:cNvPr id="19" name="ï$ľïďê">
                <a:extLst>
                  <a:ext uri="{FF2B5EF4-FFF2-40B4-BE49-F238E27FC236}">
                    <a16:creationId xmlns:a16="http://schemas.microsoft.com/office/drawing/2014/main" xmlns="" id="{B07EB3EB-15A6-44B5-9AE3-E860024D3892}"/>
                  </a:ext>
                </a:extLst>
              </p:cNvPr>
              <p:cNvSpPr/>
              <p:nvPr/>
            </p:nvSpPr>
            <p:spPr bwMode="auto">
              <a:xfrm>
                <a:off x="5356101" y="2131113"/>
                <a:ext cx="2494314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ïṣļiḓè">
                <a:extLst>
                  <a:ext uri="{FF2B5EF4-FFF2-40B4-BE49-F238E27FC236}">
                    <a16:creationId xmlns:a16="http://schemas.microsoft.com/office/drawing/2014/main" xmlns="" id="{DF664FB5-D463-4FE6-B321-A3358E90DC9B}"/>
                  </a:ext>
                </a:extLst>
              </p:cNvPr>
              <p:cNvSpPr txBox="1"/>
              <p:nvPr/>
            </p:nvSpPr>
            <p:spPr bwMode="auto">
              <a:xfrm>
                <a:off x="5356101" y="1689309"/>
                <a:ext cx="249431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îSľíḓé">
              <a:extLst>
                <a:ext uri="{FF2B5EF4-FFF2-40B4-BE49-F238E27FC236}">
                  <a16:creationId xmlns:a16="http://schemas.microsoft.com/office/drawing/2014/main" xmlns="" id="{F2191B69-7B0C-4DF3-9DA0-D6F3271C12DB}"/>
                </a:ext>
              </a:extLst>
            </p:cNvPr>
            <p:cNvGrpSpPr/>
            <p:nvPr/>
          </p:nvGrpSpPr>
          <p:grpSpPr>
            <a:xfrm>
              <a:off x="8858867" y="1384273"/>
              <a:ext cx="2494315" cy="1306539"/>
              <a:chOff x="10006733" y="1706879"/>
              <a:chExt cx="2494315" cy="1306539"/>
            </a:xfrm>
          </p:grpSpPr>
          <p:sp>
            <p:nvSpPr>
              <p:cNvPr id="17" name="íṩliḋe">
                <a:extLst>
                  <a:ext uri="{FF2B5EF4-FFF2-40B4-BE49-F238E27FC236}">
                    <a16:creationId xmlns:a16="http://schemas.microsoft.com/office/drawing/2014/main" xmlns="" id="{51799EDE-F831-4343-BA89-D7CEB487AA48}"/>
                  </a:ext>
                </a:extLst>
              </p:cNvPr>
              <p:cNvSpPr/>
              <p:nvPr/>
            </p:nvSpPr>
            <p:spPr bwMode="auto">
              <a:xfrm>
                <a:off x="10006733" y="2148683"/>
                <a:ext cx="2494314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8" name="ïṩľïdê">
                <a:extLst>
                  <a:ext uri="{FF2B5EF4-FFF2-40B4-BE49-F238E27FC236}">
                    <a16:creationId xmlns:a16="http://schemas.microsoft.com/office/drawing/2014/main" xmlns="" id="{4CF8CC8B-41E1-49F2-B536-C59B44AADA3E}"/>
                  </a:ext>
                </a:extLst>
              </p:cNvPr>
              <p:cNvSpPr txBox="1"/>
              <p:nvPr/>
            </p:nvSpPr>
            <p:spPr bwMode="auto">
              <a:xfrm>
                <a:off x="10006733" y="1706879"/>
                <a:ext cx="249431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6" name="ïśḷïdè">
              <a:extLst>
                <a:ext uri="{FF2B5EF4-FFF2-40B4-BE49-F238E27FC236}">
                  <a16:creationId xmlns:a16="http://schemas.microsoft.com/office/drawing/2014/main" xmlns="" id="{D4A135DF-BB83-4464-BAEB-05D98AF6B877}"/>
                </a:ext>
              </a:extLst>
            </p:cNvPr>
            <p:cNvSpPr/>
            <p:nvPr/>
          </p:nvSpPr>
          <p:spPr bwMode="auto">
            <a:xfrm>
              <a:off x="833352" y="3263594"/>
              <a:ext cx="609685" cy="492734"/>
            </a:xfrm>
            <a:custGeom>
              <a:avLst/>
              <a:gdLst>
                <a:gd name="connsiteX0" fmla="*/ 0 w 590140"/>
                <a:gd name="connsiteY0" fmla="*/ 455765 h 476939"/>
                <a:gd name="connsiteX1" fmla="*/ 590140 w 590140"/>
                <a:gd name="connsiteY1" fmla="*/ 455765 h 476939"/>
                <a:gd name="connsiteX2" fmla="*/ 590140 w 590140"/>
                <a:gd name="connsiteY2" fmla="*/ 476939 h 476939"/>
                <a:gd name="connsiteX3" fmla="*/ 0 w 590140"/>
                <a:gd name="connsiteY3" fmla="*/ 476939 h 476939"/>
                <a:gd name="connsiteX4" fmla="*/ 135090 w 590140"/>
                <a:gd name="connsiteY4" fmla="*/ 371068 h 476939"/>
                <a:gd name="connsiteX5" fmla="*/ 145702 w 590140"/>
                <a:gd name="connsiteY5" fmla="*/ 371068 h 476939"/>
                <a:gd name="connsiteX6" fmla="*/ 145702 w 590140"/>
                <a:gd name="connsiteY6" fmla="*/ 441920 h 476939"/>
                <a:gd name="connsiteX7" fmla="*/ 100022 w 590140"/>
                <a:gd name="connsiteY7" fmla="*/ 441920 h 476939"/>
                <a:gd name="connsiteX8" fmla="*/ 100022 w 590140"/>
                <a:gd name="connsiteY8" fmla="*/ 405574 h 476939"/>
                <a:gd name="connsiteX9" fmla="*/ 204265 w 590140"/>
                <a:gd name="connsiteY9" fmla="*/ 299697 h 476939"/>
                <a:gd name="connsiteX10" fmla="*/ 225456 w 590140"/>
                <a:gd name="connsiteY10" fmla="*/ 299697 h 476939"/>
                <a:gd name="connsiteX11" fmla="*/ 249871 w 590140"/>
                <a:gd name="connsiteY11" fmla="*/ 304760 h 476939"/>
                <a:gd name="connsiteX12" fmla="*/ 249871 w 590140"/>
                <a:gd name="connsiteY12" fmla="*/ 441920 h 476939"/>
                <a:gd name="connsiteX13" fmla="*/ 204265 w 590140"/>
                <a:gd name="connsiteY13" fmla="*/ 441920 h 476939"/>
                <a:gd name="connsiteX14" fmla="*/ 352707 w 590140"/>
                <a:gd name="connsiteY14" fmla="*/ 276672 h 476939"/>
                <a:gd name="connsiteX15" fmla="*/ 352707 w 590140"/>
                <a:gd name="connsiteY15" fmla="*/ 441920 h 476939"/>
                <a:gd name="connsiteX16" fmla="*/ 307027 w 590140"/>
                <a:gd name="connsiteY16" fmla="*/ 441920 h 476939"/>
                <a:gd name="connsiteX17" fmla="*/ 307027 w 590140"/>
                <a:gd name="connsiteY17" fmla="*/ 299687 h 476939"/>
                <a:gd name="connsiteX18" fmla="*/ 352707 w 590140"/>
                <a:gd name="connsiteY18" fmla="*/ 276672 h 476939"/>
                <a:gd name="connsiteX19" fmla="*/ 266083 w 590140"/>
                <a:gd name="connsiteY19" fmla="*/ 73306 h 476939"/>
                <a:gd name="connsiteX20" fmla="*/ 205636 w 590140"/>
                <a:gd name="connsiteY20" fmla="*/ 98510 h 476939"/>
                <a:gd name="connsiteX21" fmla="*/ 205636 w 590140"/>
                <a:gd name="connsiteY21" fmla="*/ 219584 h 476939"/>
                <a:gd name="connsiteX22" fmla="*/ 326876 w 590140"/>
                <a:gd name="connsiteY22" fmla="*/ 219584 h 476939"/>
                <a:gd name="connsiteX23" fmla="*/ 326876 w 590140"/>
                <a:gd name="connsiteY23" fmla="*/ 98510 h 476939"/>
                <a:gd name="connsiteX24" fmla="*/ 266083 w 590140"/>
                <a:gd name="connsiteY24" fmla="*/ 73306 h 476939"/>
                <a:gd name="connsiteX25" fmla="*/ 406161 w 590140"/>
                <a:gd name="connsiteY25" fmla="*/ 72259 h 476939"/>
                <a:gd name="connsiteX26" fmla="*/ 451841 w 590140"/>
                <a:gd name="connsiteY26" fmla="*/ 72259 h 476939"/>
                <a:gd name="connsiteX27" fmla="*/ 451841 w 590140"/>
                <a:gd name="connsiteY27" fmla="*/ 441920 h 476939"/>
                <a:gd name="connsiteX28" fmla="*/ 406161 w 590140"/>
                <a:gd name="connsiteY28" fmla="*/ 441920 h 476939"/>
                <a:gd name="connsiteX29" fmla="*/ 406161 w 590140"/>
                <a:gd name="connsiteY29" fmla="*/ 197014 h 476939"/>
                <a:gd name="connsiteX30" fmla="*/ 410775 w 590140"/>
                <a:gd name="connsiteY30" fmla="*/ 161107 h 476939"/>
                <a:gd name="connsiteX31" fmla="*/ 406161 w 590140"/>
                <a:gd name="connsiteY31" fmla="*/ 125199 h 476939"/>
                <a:gd name="connsiteX32" fmla="*/ 266256 w 590140"/>
                <a:gd name="connsiteY32" fmla="*/ 39239 h 476939"/>
                <a:gd name="connsiteX33" fmla="*/ 351308 w 590140"/>
                <a:gd name="connsiteY33" fmla="*/ 74111 h 476939"/>
                <a:gd name="connsiteX34" fmla="*/ 351308 w 590140"/>
                <a:gd name="connsiteY34" fmla="*/ 243983 h 476939"/>
                <a:gd name="connsiteX35" fmla="*/ 194111 w 590140"/>
                <a:gd name="connsiteY35" fmla="*/ 255031 h 476939"/>
                <a:gd name="connsiteX36" fmla="*/ 173367 w 590140"/>
                <a:gd name="connsiteY36" fmla="*/ 276208 h 476939"/>
                <a:gd name="connsiteX37" fmla="*/ 165069 w 590140"/>
                <a:gd name="connsiteY37" fmla="*/ 304289 h 476939"/>
                <a:gd name="connsiteX38" fmla="*/ 75637 w 590140"/>
                <a:gd name="connsiteY38" fmla="*/ 393599 h 476939"/>
                <a:gd name="connsiteX39" fmla="*/ 31383 w 590140"/>
                <a:gd name="connsiteY39" fmla="*/ 393599 h 476939"/>
                <a:gd name="connsiteX40" fmla="*/ 31383 w 590140"/>
                <a:gd name="connsiteY40" fmla="*/ 349404 h 476939"/>
                <a:gd name="connsiteX41" fmla="*/ 120814 w 590140"/>
                <a:gd name="connsiteY41" fmla="*/ 260095 h 476939"/>
                <a:gd name="connsiteX42" fmla="*/ 148935 w 590140"/>
                <a:gd name="connsiteY42" fmla="*/ 251809 h 476939"/>
                <a:gd name="connsiteX43" fmla="*/ 170140 w 590140"/>
                <a:gd name="connsiteY43" fmla="*/ 231093 h 476939"/>
                <a:gd name="connsiteX44" fmla="*/ 181204 w 590140"/>
                <a:gd name="connsiteY44" fmla="*/ 74111 h 476939"/>
                <a:gd name="connsiteX45" fmla="*/ 266256 w 590140"/>
                <a:gd name="connsiteY45" fmla="*/ 39239 h 476939"/>
                <a:gd name="connsiteX46" fmla="*/ 501149 w 590140"/>
                <a:gd name="connsiteY46" fmla="*/ 0 h 476939"/>
                <a:gd name="connsiteX47" fmla="*/ 546829 w 590140"/>
                <a:gd name="connsiteY47" fmla="*/ 0 h 476939"/>
                <a:gd name="connsiteX48" fmla="*/ 546829 w 590140"/>
                <a:gd name="connsiteY48" fmla="*/ 441920 h 476939"/>
                <a:gd name="connsiteX49" fmla="*/ 501149 w 590140"/>
                <a:gd name="connsiteY49" fmla="*/ 441920 h 476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590140" h="476939">
                  <a:moveTo>
                    <a:pt x="0" y="455765"/>
                  </a:moveTo>
                  <a:lnTo>
                    <a:pt x="590140" y="455765"/>
                  </a:lnTo>
                  <a:lnTo>
                    <a:pt x="590140" y="476939"/>
                  </a:lnTo>
                  <a:lnTo>
                    <a:pt x="0" y="476939"/>
                  </a:lnTo>
                  <a:close/>
                  <a:moveTo>
                    <a:pt x="135090" y="371068"/>
                  </a:moveTo>
                  <a:lnTo>
                    <a:pt x="145702" y="371068"/>
                  </a:lnTo>
                  <a:lnTo>
                    <a:pt x="145702" y="441920"/>
                  </a:lnTo>
                  <a:lnTo>
                    <a:pt x="100022" y="441920"/>
                  </a:lnTo>
                  <a:lnTo>
                    <a:pt x="100022" y="405574"/>
                  </a:lnTo>
                  <a:close/>
                  <a:moveTo>
                    <a:pt x="204265" y="299697"/>
                  </a:moveTo>
                  <a:lnTo>
                    <a:pt x="225456" y="299697"/>
                  </a:lnTo>
                  <a:cubicBezTo>
                    <a:pt x="233748" y="301998"/>
                    <a:pt x="241579" y="303839"/>
                    <a:pt x="249871" y="304760"/>
                  </a:cubicBezTo>
                  <a:lnTo>
                    <a:pt x="249871" y="441920"/>
                  </a:lnTo>
                  <a:lnTo>
                    <a:pt x="204265" y="441920"/>
                  </a:lnTo>
                  <a:close/>
                  <a:moveTo>
                    <a:pt x="352707" y="276672"/>
                  </a:moveTo>
                  <a:lnTo>
                    <a:pt x="352707" y="441920"/>
                  </a:lnTo>
                  <a:lnTo>
                    <a:pt x="307027" y="441920"/>
                  </a:lnTo>
                  <a:lnTo>
                    <a:pt x="307027" y="299687"/>
                  </a:lnTo>
                  <a:cubicBezTo>
                    <a:pt x="323638" y="295084"/>
                    <a:pt x="338865" y="287259"/>
                    <a:pt x="352707" y="276672"/>
                  </a:cubicBezTo>
                  <a:close/>
                  <a:moveTo>
                    <a:pt x="266083" y="73306"/>
                  </a:moveTo>
                  <a:cubicBezTo>
                    <a:pt x="244129" y="73306"/>
                    <a:pt x="222232" y="81707"/>
                    <a:pt x="205636" y="98510"/>
                  </a:cubicBezTo>
                  <a:cubicBezTo>
                    <a:pt x="171984" y="132116"/>
                    <a:pt x="171984" y="186438"/>
                    <a:pt x="205636" y="219584"/>
                  </a:cubicBezTo>
                  <a:cubicBezTo>
                    <a:pt x="238827" y="253190"/>
                    <a:pt x="293224" y="253190"/>
                    <a:pt x="326876" y="219584"/>
                  </a:cubicBezTo>
                  <a:cubicBezTo>
                    <a:pt x="360528" y="186438"/>
                    <a:pt x="360528" y="132116"/>
                    <a:pt x="326876" y="98510"/>
                  </a:cubicBezTo>
                  <a:cubicBezTo>
                    <a:pt x="310050" y="81707"/>
                    <a:pt x="288038" y="73306"/>
                    <a:pt x="266083" y="73306"/>
                  </a:cubicBezTo>
                  <a:close/>
                  <a:moveTo>
                    <a:pt x="406161" y="72259"/>
                  </a:moveTo>
                  <a:lnTo>
                    <a:pt x="451841" y="72259"/>
                  </a:lnTo>
                  <a:lnTo>
                    <a:pt x="451841" y="441920"/>
                  </a:lnTo>
                  <a:lnTo>
                    <a:pt x="406161" y="441920"/>
                  </a:lnTo>
                  <a:lnTo>
                    <a:pt x="406161" y="197014"/>
                  </a:lnTo>
                  <a:cubicBezTo>
                    <a:pt x="409391" y="185505"/>
                    <a:pt x="410775" y="173536"/>
                    <a:pt x="410775" y="161107"/>
                  </a:cubicBezTo>
                  <a:cubicBezTo>
                    <a:pt x="410775" y="148677"/>
                    <a:pt x="409391" y="136708"/>
                    <a:pt x="406161" y="125199"/>
                  </a:cubicBezTo>
                  <a:close/>
                  <a:moveTo>
                    <a:pt x="266256" y="39239"/>
                  </a:moveTo>
                  <a:cubicBezTo>
                    <a:pt x="297027" y="39239"/>
                    <a:pt x="327798" y="50863"/>
                    <a:pt x="351308" y="74111"/>
                  </a:cubicBezTo>
                  <a:cubicBezTo>
                    <a:pt x="397868" y="121067"/>
                    <a:pt x="397868" y="197026"/>
                    <a:pt x="351308" y="243983"/>
                  </a:cubicBezTo>
                  <a:cubicBezTo>
                    <a:pt x="308436" y="286796"/>
                    <a:pt x="241132" y="290479"/>
                    <a:pt x="194111" y="255031"/>
                  </a:cubicBezTo>
                  <a:lnTo>
                    <a:pt x="173367" y="276208"/>
                  </a:lnTo>
                  <a:cubicBezTo>
                    <a:pt x="175211" y="285875"/>
                    <a:pt x="172445" y="296463"/>
                    <a:pt x="165069" y="304289"/>
                  </a:cubicBezTo>
                  <a:lnTo>
                    <a:pt x="75637" y="393599"/>
                  </a:lnTo>
                  <a:cubicBezTo>
                    <a:pt x="63191" y="405568"/>
                    <a:pt x="43368" y="405568"/>
                    <a:pt x="31383" y="393599"/>
                  </a:cubicBezTo>
                  <a:cubicBezTo>
                    <a:pt x="19397" y="381629"/>
                    <a:pt x="19397" y="361834"/>
                    <a:pt x="31383" y="349404"/>
                  </a:cubicBezTo>
                  <a:lnTo>
                    <a:pt x="120814" y="260095"/>
                  </a:lnTo>
                  <a:cubicBezTo>
                    <a:pt x="128651" y="252730"/>
                    <a:pt x="139254" y="249967"/>
                    <a:pt x="148935" y="251809"/>
                  </a:cubicBezTo>
                  <a:lnTo>
                    <a:pt x="170140" y="231093"/>
                  </a:lnTo>
                  <a:cubicBezTo>
                    <a:pt x="134644" y="184136"/>
                    <a:pt x="138332" y="116924"/>
                    <a:pt x="181204" y="74111"/>
                  </a:cubicBezTo>
                  <a:cubicBezTo>
                    <a:pt x="204714" y="50863"/>
                    <a:pt x="235485" y="39239"/>
                    <a:pt x="266256" y="39239"/>
                  </a:cubicBezTo>
                  <a:close/>
                  <a:moveTo>
                    <a:pt x="501149" y="0"/>
                  </a:moveTo>
                  <a:lnTo>
                    <a:pt x="546829" y="0"/>
                  </a:lnTo>
                  <a:lnTo>
                    <a:pt x="546829" y="441920"/>
                  </a:lnTo>
                  <a:lnTo>
                    <a:pt x="501149" y="4419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04345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32DE248-7FAA-4C94-B2BA-D99829044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F1E98A0-17AD-405F-8AEC-9842EAD72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1C8BE2A-7DEC-487A-8FC2-7B112BA8C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20178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1866BDD-E074-4004-90AD-494574B44F6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608132"/>
            <a:ext cx="10845799" cy="4060835"/>
            <a:chOff x="673101" y="1608132"/>
            <a:chExt cx="10845799" cy="4060835"/>
          </a:xfrm>
        </p:grpSpPr>
        <p:grpSp>
          <p:nvGrpSpPr>
            <p:cNvPr id="6" name="íŝ1iḑè">
              <a:extLst>
                <a:ext uri="{FF2B5EF4-FFF2-40B4-BE49-F238E27FC236}">
                  <a16:creationId xmlns:a16="http://schemas.microsoft.com/office/drawing/2014/main" xmlns="" id="{55523DCE-EDBD-4CA1-81A4-3BAC04279DF2}"/>
                </a:ext>
              </a:extLst>
            </p:cNvPr>
            <p:cNvGrpSpPr/>
            <p:nvPr/>
          </p:nvGrpSpPr>
          <p:grpSpPr>
            <a:xfrm>
              <a:off x="4309932" y="1608132"/>
              <a:ext cx="3572136" cy="4060835"/>
              <a:chOff x="4309931" y="1530271"/>
              <a:chExt cx="3572136" cy="4060835"/>
            </a:xfrm>
          </p:grpSpPr>
          <p:sp>
            <p:nvSpPr>
              <p:cNvPr id="15" name="islîdé">
                <a:extLst>
                  <a:ext uri="{FF2B5EF4-FFF2-40B4-BE49-F238E27FC236}">
                    <a16:creationId xmlns:a16="http://schemas.microsoft.com/office/drawing/2014/main" xmlns="" id="{0E7B3FCC-ADFD-4E7D-9DD4-E2E5FDA5C907}"/>
                  </a:ext>
                </a:extLst>
              </p:cNvPr>
              <p:cNvSpPr/>
              <p:nvPr/>
            </p:nvSpPr>
            <p:spPr>
              <a:xfrm rot="5073482">
                <a:off x="4726915" y="1974953"/>
                <a:ext cx="617011" cy="617011"/>
              </a:xfrm>
              <a:prstGeom prst="chord">
                <a:avLst>
                  <a:gd name="adj1" fmla="val 2700000"/>
                  <a:gd name="adj2" fmla="val 15064793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30" tIns="45715" rIns="91430" bIns="45715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isļíde">
                <a:extLst>
                  <a:ext uri="{FF2B5EF4-FFF2-40B4-BE49-F238E27FC236}">
                    <a16:creationId xmlns:a16="http://schemas.microsoft.com/office/drawing/2014/main" xmlns="" id="{D328DF0E-6DD5-49FA-9424-B5AAA51F0422}"/>
                  </a:ext>
                </a:extLst>
              </p:cNvPr>
              <p:cNvSpPr/>
              <p:nvPr/>
            </p:nvSpPr>
            <p:spPr>
              <a:xfrm>
                <a:off x="4309931" y="2018970"/>
                <a:ext cx="3572136" cy="3572136"/>
              </a:xfrm>
              <a:prstGeom prst="ellipse">
                <a:avLst/>
              </a:prstGeom>
              <a:noFill/>
              <a:ln w="127000" cmpd="sng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30" tIns="45715" rIns="91430" bIns="45715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î$ḻïḓê">
                <a:extLst>
                  <a:ext uri="{FF2B5EF4-FFF2-40B4-BE49-F238E27FC236}">
                    <a16:creationId xmlns:a16="http://schemas.microsoft.com/office/drawing/2014/main" xmlns="" id="{2D22FED4-BCA2-4AFB-8DA7-DA7DD7C8B010}"/>
                  </a:ext>
                </a:extLst>
              </p:cNvPr>
              <p:cNvSpPr/>
              <p:nvPr/>
            </p:nvSpPr>
            <p:spPr>
              <a:xfrm>
                <a:off x="5860479" y="1814606"/>
                <a:ext cx="479840" cy="22213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30" tIns="45715" rIns="91430" bIns="45715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iSľïḑè">
                <a:extLst>
                  <a:ext uri="{FF2B5EF4-FFF2-40B4-BE49-F238E27FC236}">
                    <a16:creationId xmlns:a16="http://schemas.microsoft.com/office/drawing/2014/main" xmlns="" id="{A26AA731-97B4-44F5-A5C1-AD838EDA9905}"/>
                  </a:ext>
                </a:extLst>
              </p:cNvPr>
              <p:cNvSpPr/>
              <p:nvPr/>
            </p:nvSpPr>
            <p:spPr>
              <a:xfrm>
                <a:off x="5567245" y="1530271"/>
                <a:ext cx="1084081" cy="31099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30" tIns="45715" rIns="91430" bIns="45715"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9" name="ïslïḓê">
                <a:extLst>
                  <a:ext uri="{FF2B5EF4-FFF2-40B4-BE49-F238E27FC236}">
                    <a16:creationId xmlns:a16="http://schemas.microsoft.com/office/drawing/2014/main" xmlns="" id="{7A76C39C-5B29-4504-826F-ECD8AA7B3B7D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4343398" y="2077927"/>
                <a:ext cx="3429001" cy="3428822"/>
                <a:chOff x="938213" y="1497013"/>
                <a:chExt cx="3724276" cy="3851276"/>
              </a:xfrm>
            </p:grpSpPr>
            <p:sp>
              <p:nvSpPr>
                <p:cNvPr id="23" name="isḻïde">
                  <a:extLst>
                    <a:ext uri="{FF2B5EF4-FFF2-40B4-BE49-F238E27FC236}">
                      <a16:creationId xmlns:a16="http://schemas.microsoft.com/office/drawing/2014/main" xmlns="" id="{7C64A6AA-91E7-45D2-B450-DA4929DEBC5B}"/>
                    </a:ext>
                  </a:extLst>
                </p:cNvPr>
                <p:cNvSpPr/>
                <p:nvPr/>
              </p:nvSpPr>
              <p:spPr bwMode="auto">
                <a:xfrm>
                  <a:off x="938213" y="1720851"/>
                  <a:ext cx="2155825" cy="3627438"/>
                </a:xfrm>
                <a:custGeom>
                  <a:avLst/>
                  <a:gdLst>
                    <a:gd name="T0" fmla="*/ 3482 w 3482"/>
                    <a:gd name="T1" fmla="*/ 5643 h 5867"/>
                    <a:gd name="T2" fmla="*/ 196 w 3482"/>
                    <a:gd name="T3" fmla="*/ 3167 h 5867"/>
                    <a:gd name="T4" fmla="*/ 2161 w 3482"/>
                    <a:gd name="T5" fmla="*/ 0 h 5867"/>
                    <a:gd name="T6" fmla="*/ 2509 w 3482"/>
                    <a:gd name="T7" fmla="*/ 1049 h 5867"/>
                    <a:gd name="T8" fmla="*/ 1365 w 3482"/>
                    <a:gd name="T9" fmla="*/ 3330 h 5867"/>
                    <a:gd name="T10" fmla="*/ 3328 w 3482"/>
                    <a:gd name="T11" fmla="*/ 4548 h 5867"/>
                    <a:gd name="T12" fmla="*/ 3482 w 3482"/>
                    <a:gd name="T13" fmla="*/ 5643 h 5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82" h="5867">
                      <a:moveTo>
                        <a:pt x="3482" y="5643"/>
                      </a:moveTo>
                      <a:cubicBezTo>
                        <a:pt x="1891" y="5867"/>
                        <a:pt x="419" y="4758"/>
                        <a:pt x="196" y="3167"/>
                      </a:cubicBezTo>
                      <a:cubicBezTo>
                        <a:pt x="0" y="1775"/>
                        <a:pt x="827" y="442"/>
                        <a:pt x="2161" y="0"/>
                      </a:cubicBezTo>
                      <a:lnTo>
                        <a:pt x="2509" y="1049"/>
                      </a:lnTo>
                      <a:cubicBezTo>
                        <a:pt x="1564" y="1363"/>
                        <a:pt x="1051" y="2384"/>
                        <a:pt x="1365" y="3330"/>
                      </a:cubicBezTo>
                      <a:cubicBezTo>
                        <a:pt x="1639" y="4157"/>
                        <a:pt x="2465" y="4670"/>
                        <a:pt x="3328" y="4548"/>
                      </a:cubicBezTo>
                      <a:lnTo>
                        <a:pt x="3482" y="5643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ïṥḻïdè">
                  <a:extLst>
                    <a:ext uri="{FF2B5EF4-FFF2-40B4-BE49-F238E27FC236}">
                      <a16:creationId xmlns:a16="http://schemas.microsoft.com/office/drawing/2014/main" xmlns="" id="{8B0FA099-A883-4187-9B1C-C4D0AD46B950}"/>
                    </a:ext>
                  </a:extLst>
                </p:cNvPr>
                <p:cNvSpPr/>
                <p:nvPr/>
              </p:nvSpPr>
              <p:spPr bwMode="auto">
                <a:xfrm>
                  <a:off x="2276476" y="1497013"/>
                  <a:ext cx="1903413" cy="1182688"/>
                </a:xfrm>
                <a:custGeom>
                  <a:avLst/>
                  <a:gdLst>
                    <a:gd name="T0" fmla="*/ 0 w 3074"/>
                    <a:gd name="T1" fmla="*/ 363 h 1914"/>
                    <a:gd name="T2" fmla="*/ 3074 w 3074"/>
                    <a:gd name="T3" fmla="*/ 1173 h 1914"/>
                    <a:gd name="T4" fmla="*/ 2254 w 3074"/>
                    <a:gd name="T5" fmla="*/ 1914 h 1914"/>
                    <a:gd name="T6" fmla="*/ 348 w 3074"/>
                    <a:gd name="T7" fmla="*/ 1412 h 1914"/>
                    <a:gd name="T8" fmla="*/ 0 w 3074"/>
                    <a:gd name="T9" fmla="*/ 363 h 19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74" h="1914">
                      <a:moveTo>
                        <a:pt x="0" y="363"/>
                      </a:moveTo>
                      <a:cubicBezTo>
                        <a:pt x="1095" y="0"/>
                        <a:pt x="2300" y="318"/>
                        <a:pt x="3074" y="1173"/>
                      </a:cubicBezTo>
                      <a:lnTo>
                        <a:pt x="2254" y="1914"/>
                      </a:lnTo>
                      <a:cubicBezTo>
                        <a:pt x="1774" y="1384"/>
                        <a:pt x="1027" y="1187"/>
                        <a:pt x="348" y="1412"/>
                      </a:cubicBezTo>
                      <a:lnTo>
                        <a:pt x="0" y="363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iŝľíḓê">
                  <a:extLst>
                    <a:ext uri="{FF2B5EF4-FFF2-40B4-BE49-F238E27FC236}">
                      <a16:creationId xmlns:a16="http://schemas.microsoft.com/office/drawing/2014/main" xmlns="" id="{B042BE6F-3369-4545-A55E-E694A196F671}"/>
                    </a:ext>
                  </a:extLst>
                </p:cNvPr>
                <p:cNvSpPr/>
                <p:nvPr/>
              </p:nvSpPr>
              <p:spPr bwMode="auto">
                <a:xfrm>
                  <a:off x="3671888" y="2220913"/>
                  <a:ext cx="950913" cy="1031875"/>
                </a:xfrm>
                <a:custGeom>
                  <a:avLst/>
                  <a:gdLst>
                    <a:gd name="T0" fmla="*/ 820 w 1536"/>
                    <a:gd name="T1" fmla="*/ 0 h 1669"/>
                    <a:gd name="T2" fmla="*/ 1536 w 1536"/>
                    <a:gd name="T3" fmla="*/ 1495 h 1669"/>
                    <a:gd name="T4" fmla="*/ 444 w 1536"/>
                    <a:gd name="T5" fmla="*/ 1669 h 1669"/>
                    <a:gd name="T6" fmla="*/ 0 w 1536"/>
                    <a:gd name="T7" fmla="*/ 741 h 1669"/>
                    <a:gd name="T8" fmla="*/ 820 w 1536"/>
                    <a:gd name="T9" fmla="*/ 0 h 16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36" h="1669">
                      <a:moveTo>
                        <a:pt x="820" y="0"/>
                      </a:moveTo>
                      <a:cubicBezTo>
                        <a:pt x="1198" y="418"/>
                        <a:pt x="1447" y="938"/>
                        <a:pt x="1536" y="1495"/>
                      </a:cubicBezTo>
                      <a:lnTo>
                        <a:pt x="444" y="1669"/>
                      </a:lnTo>
                      <a:cubicBezTo>
                        <a:pt x="389" y="1323"/>
                        <a:pt x="235" y="1001"/>
                        <a:pt x="0" y="741"/>
                      </a:cubicBezTo>
                      <a:lnTo>
                        <a:pt x="82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ïšļîde">
                  <a:extLst>
                    <a:ext uri="{FF2B5EF4-FFF2-40B4-BE49-F238E27FC236}">
                      <a16:creationId xmlns:a16="http://schemas.microsoft.com/office/drawing/2014/main" xmlns="" id="{E99930D0-62DF-4168-B4A6-4943AED7C0B1}"/>
                    </a:ext>
                  </a:extLst>
                </p:cNvPr>
                <p:cNvSpPr/>
                <p:nvPr/>
              </p:nvSpPr>
              <p:spPr bwMode="auto">
                <a:xfrm>
                  <a:off x="3917951" y="3146426"/>
                  <a:ext cx="744538" cy="771525"/>
                </a:xfrm>
                <a:custGeom>
                  <a:avLst/>
                  <a:gdLst>
                    <a:gd name="T0" fmla="*/ 1138 w 1204"/>
                    <a:gd name="T1" fmla="*/ 0 h 1249"/>
                    <a:gd name="T2" fmla="*/ 1064 w 1204"/>
                    <a:gd name="T3" fmla="*/ 1249 h 1249"/>
                    <a:gd name="T4" fmla="*/ 0 w 1204"/>
                    <a:gd name="T5" fmla="*/ 948 h 1249"/>
                    <a:gd name="T6" fmla="*/ 46 w 1204"/>
                    <a:gd name="T7" fmla="*/ 174 h 1249"/>
                    <a:gd name="T8" fmla="*/ 1138 w 1204"/>
                    <a:gd name="T9" fmla="*/ 0 h 1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4" h="1249">
                      <a:moveTo>
                        <a:pt x="1138" y="0"/>
                      </a:moveTo>
                      <a:cubicBezTo>
                        <a:pt x="1204" y="417"/>
                        <a:pt x="1179" y="843"/>
                        <a:pt x="1064" y="1249"/>
                      </a:cubicBezTo>
                      <a:lnTo>
                        <a:pt x="0" y="948"/>
                      </a:lnTo>
                      <a:cubicBezTo>
                        <a:pt x="71" y="696"/>
                        <a:pt x="87" y="432"/>
                        <a:pt x="46" y="174"/>
                      </a:cubicBezTo>
                      <a:lnTo>
                        <a:pt x="1138" y="0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ïšľíḋé">
                  <a:extLst>
                    <a:ext uri="{FF2B5EF4-FFF2-40B4-BE49-F238E27FC236}">
                      <a16:creationId xmlns:a16="http://schemas.microsoft.com/office/drawing/2014/main" xmlns="" id="{1471919B-9EB1-4F36-BCBA-788CAD8963A4}"/>
                    </a:ext>
                  </a:extLst>
                </p:cNvPr>
                <p:cNvSpPr/>
                <p:nvPr/>
              </p:nvSpPr>
              <p:spPr bwMode="auto">
                <a:xfrm>
                  <a:off x="3448051" y="3732213"/>
                  <a:ext cx="1128713" cy="1208088"/>
                </a:xfrm>
                <a:custGeom>
                  <a:avLst/>
                  <a:gdLst>
                    <a:gd name="T0" fmla="*/ 1822 w 1822"/>
                    <a:gd name="T1" fmla="*/ 301 h 1954"/>
                    <a:gd name="T2" fmla="*/ 600 w 1822"/>
                    <a:gd name="T3" fmla="*/ 1954 h 1954"/>
                    <a:gd name="T4" fmla="*/ 0 w 1822"/>
                    <a:gd name="T5" fmla="*/ 1025 h 1954"/>
                    <a:gd name="T6" fmla="*/ 758 w 1822"/>
                    <a:gd name="T7" fmla="*/ 0 h 1954"/>
                    <a:gd name="T8" fmla="*/ 1822 w 1822"/>
                    <a:gd name="T9" fmla="*/ 301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22" h="1954">
                      <a:moveTo>
                        <a:pt x="1822" y="301"/>
                      </a:moveTo>
                      <a:cubicBezTo>
                        <a:pt x="1629" y="982"/>
                        <a:pt x="1195" y="1570"/>
                        <a:pt x="600" y="1954"/>
                      </a:cubicBezTo>
                      <a:lnTo>
                        <a:pt x="0" y="1025"/>
                      </a:lnTo>
                      <a:cubicBezTo>
                        <a:pt x="369" y="787"/>
                        <a:pt x="639" y="422"/>
                        <a:pt x="758" y="0"/>
                      </a:cubicBezTo>
                      <a:lnTo>
                        <a:pt x="1822" y="301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isļïḑê">
                  <a:extLst>
                    <a:ext uri="{FF2B5EF4-FFF2-40B4-BE49-F238E27FC236}">
                      <a16:creationId xmlns:a16="http://schemas.microsoft.com/office/drawing/2014/main" xmlns="" id="{F1268416-558D-40E0-AB7C-92E51078064C}"/>
                    </a:ext>
                  </a:extLst>
                </p:cNvPr>
                <p:cNvSpPr/>
                <p:nvPr/>
              </p:nvSpPr>
              <p:spPr bwMode="auto">
                <a:xfrm>
                  <a:off x="2998788" y="4365626"/>
                  <a:ext cx="820738" cy="844550"/>
                </a:xfrm>
                <a:custGeom>
                  <a:avLst/>
                  <a:gdLst>
                    <a:gd name="T0" fmla="*/ 1327 w 1327"/>
                    <a:gd name="T1" fmla="*/ 929 h 1365"/>
                    <a:gd name="T2" fmla="*/ 154 w 1327"/>
                    <a:gd name="T3" fmla="*/ 1365 h 1365"/>
                    <a:gd name="T4" fmla="*/ 0 w 1327"/>
                    <a:gd name="T5" fmla="*/ 270 h 1365"/>
                    <a:gd name="T6" fmla="*/ 727 w 1327"/>
                    <a:gd name="T7" fmla="*/ 0 h 1365"/>
                    <a:gd name="T8" fmla="*/ 1327 w 1327"/>
                    <a:gd name="T9" fmla="*/ 929 h 1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27" h="1365">
                      <a:moveTo>
                        <a:pt x="1327" y="929"/>
                      </a:moveTo>
                      <a:cubicBezTo>
                        <a:pt x="972" y="1158"/>
                        <a:pt x="572" y="1306"/>
                        <a:pt x="154" y="1365"/>
                      </a:cubicBezTo>
                      <a:lnTo>
                        <a:pt x="0" y="270"/>
                      </a:lnTo>
                      <a:cubicBezTo>
                        <a:pt x="259" y="234"/>
                        <a:pt x="507" y="142"/>
                        <a:pt x="727" y="0"/>
                      </a:cubicBezTo>
                      <a:lnTo>
                        <a:pt x="1327" y="929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" name="íṧḷîḓè">
                <a:extLst>
                  <a:ext uri="{FF2B5EF4-FFF2-40B4-BE49-F238E27FC236}">
                    <a16:creationId xmlns:a16="http://schemas.microsoft.com/office/drawing/2014/main" xmlns="" id="{5E411831-F367-48FE-9659-39EEC9A8B2B5}"/>
                  </a:ext>
                </a:extLst>
              </p:cNvPr>
              <p:cNvGrpSpPr/>
              <p:nvPr/>
            </p:nvGrpSpPr>
            <p:grpSpPr>
              <a:xfrm rot="2298657">
                <a:off x="6282602" y="2392161"/>
                <a:ext cx="444295" cy="1785996"/>
                <a:chOff x="4399762" y="1186225"/>
                <a:chExt cx="348907" cy="1402551"/>
              </a:xfrm>
            </p:grpSpPr>
            <p:sp>
              <p:nvSpPr>
                <p:cNvPr id="21" name="î$1îḑé">
                  <a:extLst>
                    <a:ext uri="{FF2B5EF4-FFF2-40B4-BE49-F238E27FC236}">
                      <a16:creationId xmlns:a16="http://schemas.microsoft.com/office/drawing/2014/main" xmlns="" id="{FBC8E52E-C170-445B-A928-65BC9B97E645}"/>
                    </a:ext>
                  </a:extLst>
                </p:cNvPr>
                <p:cNvSpPr/>
                <p:nvPr/>
              </p:nvSpPr>
              <p:spPr>
                <a:xfrm>
                  <a:off x="4399762" y="2239869"/>
                  <a:ext cx="348907" cy="348907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iŝ1îḑê">
                  <a:extLst>
                    <a:ext uri="{FF2B5EF4-FFF2-40B4-BE49-F238E27FC236}">
                      <a16:creationId xmlns:a16="http://schemas.microsoft.com/office/drawing/2014/main" xmlns="" id="{DE8FE9FF-1459-4F9F-9199-0585527423B9}"/>
                    </a:ext>
                  </a:extLst>
                </p:cNvPr>
                <p:cNvSpPr/>
                <p:nvPr/>
              </p:nvSpPr>
              <p:spPr>
                <a:xfrm>
                  <a:off x="4517728" y="1186225"/>
                  <a:ext cx="112974" cy="1276935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7" name="îşľîdê">
              <a:extLst>
                <a:ext uri="{FF2B5EF4-FFF2-40B4-BE49-F238E27FC236}">
                  <a16:creationId xmlns:a16="http://schemas.microsoft.com/office/drawing/2014/main" xmlns="" id="{6568BBF0-D4C7-411C-B450-8EAA5A86B798}"/>
                </a:ext>
              </a:extLst>
            </p:cNvPr>
            <p:cNvSpPr/>
            <p:nvPr/>
          </p:nvSpPr>
          <p:spPr bwMode="auto">
            <a:xfrm>
              <a:off x="673101" y="2410074"/>
              <a:ext cx="3310886" cy="938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8" name="ïṡ1îďe">
              <a:extLst>
                <a:ext uri="{FF2B5EF4-FFF2-40B4-BE49-F238E27FC236}">
                  <a16:creationId xmlns:a16="http://schemas.microsoft.com/office/drawing/2014/main" xmlns="" id="{0A666EE3-748F-436D-9546-2D33E8F21267}"/>
                </a:ext>
              </a:extLst>
            </p:cNvPr>
            <p:cNvSpPr txBox="1"/>
            <p:nvPr/>
          </p:nvSpPr>
          <p:spPr bwMode="auto">
            <a:xfrm>
              <a:off x="673101" y="1919123"/>
              <a:ext cx="3310886" cy="49095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01.Text here</a:t>
              </a:r>
            </a:p>
          </p:txBody>
        </p:sp>
        <p:sp>
          <p:nvSpPr>
            <p:cNvPr id="9" name="îṡlíḓê">
              <a:extLst>
                <a:ext uri="{FF2B5EF4-FFF2-40B4-BE49-F238E27FC236}">
                  <a16:creationId xmlns:a16="http://schemas.microsoft.com/office/drawing/2014/main" xmlns="" id="{DC03759A-A21F-401D-A529-DEA1A5C95004}"/>
                </a:ext>
              </a:extLst>
            </p:cNvPr>
            <p:cNvSpPr/>
            <p:nvPr/>
          </p:nvSpPr>
          <p:spPr bwMode="auto">
            <a:xfrm>
              <a:off x="8208014" y="2410074"/>
              <a:ext cx="3310886" cy="938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ïś1íḑè">
              <a:extLst>
                <a:ext uri="{FF2B5EF4-FFF2-40B4-BE49-F238E27FC236}">
                  <a16:creationId xmlns:a16="http://schemas.microsoft.com/office/drawing/2014/main" xmlns="" id="{F67BADBB-2C42-4D3C-92B2-01254D78C870}"/>
                </a:ext>
              </a:extLst>
            </p:cNvPr>
            <p:cNvSpPr txBox="1"/>
            <p:nvPr/>
          </p:nvSpPr>
          <p:spPr bwMode="auto">
            <a:xfrm>
              <a:off x="8208014" y="1919123"/>
              <a:ext cx="3310886" cy="49095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02.Text here</a:t>
              </a:r>
            </a:p>
          </p:txBody>
        </p:sp>
        <p:sp>
          <p:nvSpPr>
            <p:cNvPr id="11" name="ïśľiḑè">
              <a:extLst>
                <a:ext uri="{FF2B5EF4-FFF2-40B4-BE49-F238E27FC236}">
                  <a16:creationId xmlns:a16="http://schemas.microsoft.com/office/drawing/2014/main" xmlns="" id="{592413A6-63F4-4062-9315-C329B9269367}"/>
                </a:ext>
              </a:extLst>
            </p:cNvPr>
            <p:cNvSpPr/>
            <p:nvPr/>
          </p:nvSpPr>
          <p:spPr bwMode="auto">
            <a:xfrm>
              <a:off x="673101" y="4636756"/>
              <a:ext cx="3310886" cy="938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iṩlíďè">
              <a:extLst>
                <a:ext uri="{FF2B5EF4-FFF2-40B4-BE49-F238E27FC236}">
                  <a16:creationId xmlns:a16="http://schemas.microsoft.com/office/drawing/2014/main" xmlns="" id="{F0AAB25A-8CBA-459C-81EE-12B21CCC179A}"/>
                </a:ext>
              </a:extLst>
            </p:cNvPr>
            <p:cNvSpPr txBox="1"/>
            <p:nvPr/>
          </p:nvSpPr>
          <p:spPr bwMode="auto">
            <a:xfrm>
              <a:off x="673101" y="4145805"/>
              <a:ext cx="3310886" cy="49095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03.Text here</a:t>
              </a:r>
            </a:p>
          </p:txBody>
        </p:sp>
        <p:sp>
          <p:nvSpPr>
            <p:cNvPr id="13" name="íṣḻîde">
              <a:extLst>
                <a:ext uri="{FF2B5EF4-FFF2-40B4-BE49-F238E27FC236}">
                  <a16:creationId xmlns:a16="http://schemas.microsoft.com/office/drawing/2014/main" xmlns="" id="{5AE5A762-C3B4-4440-B503-60C64DB1B180}"/>
                </a:ext>
              </a:extLst>
            </p:cNvPr>
            <p:cNvSpPr/>
            <p:nvPr/>
          </p:nvSpPr>
          <p:spPr bwMode="auto">
            <a:xfrm>
              <a:off x="8208014" y="4636756"/>
              <a:ext cx="3310886" cy="938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ïšľïďe">
              <a:extLst>
                <a:ext uri="{FF2B5EF4-FFF2-40B4-BE49-F238E27FC236}">
                  <a16:creationId xmlns:a16="http://schemas.microsoft.com/office/drawing/2014/main" xmlns="" id="{9A13F436-51E4-4C26-8B2B-CD235CE4C612}"/>
                </a:ext>
              </a:extLst>
            </p:cNvPr>
            <p:cNvSpPr txBox="1"/>
            <p:nvPr/>
          </p:nvSpPr>
          <p:spPr bwMode="auto">
            <a:xfrm>
              <a:off x="8208014" y="4145805"/>
              <a:ext cx="3310886" cy="49095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04.Text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389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C48EB97-47AF-4B48-A125-D5440657EF82}"/>
              </a:ext>
            </a:extLst>
          </p:cNvPr>
          <p:cNvSpPr txBox="1"/>
          <p:nvPr/>
        </p:nvSpPr>
        <p:spPr>
          <a:xfrm>
            <a:off x="5307945" y="2616200"/>
            <a:ext cx="1576110" cy="17600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6">
                    <a:lumMod val="20000"/>
                    <a:lumOff val="80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accent6">
                  <a:lumMod val="20000"/>
                  <a:lumOff val="80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133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464F824-BB45-45C4-BB5A-59ECC6512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5EF17B5-2198-416D-AADF-D4DC6FEF9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DA2B741-1F09-4E3C-8A70-300FDB16CB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2017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B9808D7-C84D-4F6C-A057-0FEB0D58E15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9" y="1380804"/>
            <a:ext cx="10505805" cy="4610473"/>
            <a:chOff x="687279" y="1380804"/>
            <a:chExt cx="10505804" cy="4610473"/>
          </a:xfrm>
        </p:grpSpPr>
        <p:grpSp>
          <p:nvGrpSpPr>
            <p:cNvPr id="6" name="îSḻîḓè">
              <a:extLst>
                <a:ext uri="{FF2B5EF4-FFF2-40B4-BE49-F238E27FC236}">
                  <a16:creationId xmlns:a16="http://schemas.microsoft.com/office/drawing/2014/main" xmlns="" id="{96577A13-53B5-41CB-A5AD-39E460F5843E}"/>
                </a:ext>
              </a:extLst>
            </p:cNvPr>
            <p:cNvGrpSpPr/>
            <p:nvPr/>
          </p:nvGrpSpPr>
          <p:grpSpPr>
            <a:xfrm>
              <a:off x="6807200" y="1541076"/>
              <a:ext cx="4385883" cy="4194950"/>
              <a:chOff x="4078514" y="1928366"/>
              <a:chExt cx="4062084" cy="3885246"/>
            </a:xfrm>
          </p:grpSpPr>
          <p:sp>
            <p:nvSpPr>
              <p:cNvPr id="32" name="ïśḷîḋe">
                <a:extLst>
                  <a:ext uri="{FF2B5EF4-FFF2-40B4-BE49-F238E27FC236}">
                    <a16:creationId xmlns:a16="http://schemas.microsoft.com/office/drawing/2014/main" xmlns="" id="{6489EBC8-99AB-4DA4-B6EB-8C12190A348A}"/>
                  </a:ext>
                </a:extLst>
              </p:cNvPr>
              <p:cNvSpPr/>
              <p:nvPr/>
            </p:nvSpPr>
            <p:spPr>
              <a:xfrm>
                <a:off x="4078514" y="1942600"/>
                <a:ext cx="1925415" cy="38710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380" y="17858"/>
                    </a:moveTo>
                    <a:cubicBezTo>
                      <a:pt x="17609" y="18189"/>
                      <a:pt x="15708" y="17694"/>
                      <a:pt x="15211" y="16791"/>
                    </a:cubicBezTo>
                    <a:cubicBezTo>
                      <a:pt x="15116" y="16619"/>
                      <a:pt x="15650" y="16547"/>
                      <a:pt x="15745" y="16718"/>
                    </a:cubicBezTo>
                    <a:cubicBezTo>
                      <a:pt x="16167" y="17486"/>
                      <a:pt x="17744" y="17870"/>
                      <a:pt x="19233" y="17592"/>
                    </a:cubicBezTo>
                    <a:cubicBezTo>
                      <a:pt x="19569" y="17530"/>
                      <a:pt x="19711" y="17796"/>
                      <a:pt x="19380" y="17858"/>
                    </a:cubicBezTo>
                    <a:close/>
                    <a:moveTo>
                      <a:pt x="17044" y="9573"/>
                    </a:moveTo>
                    <a:cubicBezTo>
                      <a:pt x="17207" y="9416"/>
                      <a:pt x="17685" y="9555"/>
                      <a:pt x="17522" y="9713"/>
                    </a:cubicBezTo>
                    <a:cubicBezTo>
                      <a:pt x="16980" y="10239"/>
                      <a:pt x="17082" y="10849"/>
                      <a:pt x="17754" y="11332"/>
                    </a:cubicBezTo>
                    <a:cubicBezTo>
                      <a:pt x="17958" y="11479"/>
                      <a:pt x="17477" y="11616"/>
                      <a:pt x="17275" y="11471"/>
                    </a:cubicBezTo>
                    <a:cubicBezTo>
                      <a:pt x="16490" y="10906"/>
                      <a:pt x="16416" y="10183"/>
                      <a:pt x="17044" y="9573"/>
                    </a:cubicBezTo>
                    <a:close/>
                    <a:moveTo>
                      <a:pt x="5002" y="8390"/>
                    </a:moveTo>
                    <a:cubicBezTo>
                      <a:pt x="4505" y="8739"/>
                      <a:pt x="4407" y="9148"/>
                      <a:pt x="4722" y="9546"/>
                    </a:cubicBezTo>
                    <a:cubicBezTo>
                      <a:pt x="4854" y="9712"/>
                      <a:pt x="4318" y="9782"/>
                      <a:pt x="4188" y="9619"/>
                    </a:cubicBezTo>
                    <a:cubicBezTo>
                      <a:pt x="3825" y="9161"/>
                      <a:pt x="3952" y="8652"/>
                      <a:pt x="4524" y="8251"/>
                    </a:cubicBezTo>
                    <a:cubicBezTo>
                      <a:pt x="4728" y="8107"/>
                      <a:pt x="5208" y="8245"/>
                      <a:pt x="5002" y="8390"/>
                    </a:cubicBezTo>
                    <a:close/>
                    <a:moveTo>
                      <a:pt x="12996" y="3168"/>
                    </a:moveTo>
                    <a:cubicBezTo>
                      <a:pt x="12014" y="3098"/>
                      <a:pt x="11071" y="3427"/>
                      <a:pt x="10814" y="3896"/>
                    </a:cubicBezTo>
                    <a:cubicBezTo>
                      <a:pt x="10720" y="4067"/>
                      <a:pt x="10185" y="3995"/>
                      <a:pt x="10280" y="3823"/>
                    </a:cubicBezTo>
                    <a:cubicBezTo>
                      <a:pt x="10623" y="3196"/>
                      <a:pt x="11863" y="2811"/>
                      <a:pt x="13144" y="2903"/>
                    </a:cubicBezTo>
                    <a:cubicBezTo>
                      <a:pt x="13496" y="2927"/>
                      <a:pt x="13345" y="3193"/>
                      <a:pt x="12996" y="3168"/>
                    </a:cubicBezTo>
                    <a:close/>
                    <a:moveTo>
                      <a:pt x="21600" y="275"/>
                    </a:moveTo>
                    <a:cubicBezTo>
                      <a:pt x="20900" y="101"/>
                      <a:pt x="20112" y="0"/>
                      <a:pt x="19275" y="0"/>
                    </a:cubicBezTo>
                    <a:cubicBezTo>
                      <a:pt x="17042" y="0"/>
                      <a:pt x="15139" y="699"/>
                      <a:pt x="14399" y="1682"/>
                    </a:cubicBezTo>
                    <a:cubicBezTo>
                      <a:pt x="14477" y="1868"/>
                      <a:pt x="14588" y="2052"/>
                      <a:pt x="14739" y="2229"/>
                    </a:cubicBezTo>
                    <a:cubicBezTo>
                      <a:pt x="15231" y="2809"/>
                      <a:pt x="16210" y="3520"/>
                      <a:pt x="17552" y="3629"/>
                    </a:cubicBezTo>
                    <a:cubicBezTo>
                      <a:pt x="17600" y="3534"/>
                      <a:pt x="17674" y="3443"/>
                      <a:pt x="17787" y="3359"/>
                    </a:cubicBezTo>
                    <a:cubicBezTo>
                      <a:pt x="18227" y="3029"/>
                      <a:pt x="18888" y="2846"/>
                      <a:pt x="19687" y="2904"/>
                    </a:cubicBezTo>
                    <a:cubicBezTo>
                      <a:pt x="20039" y="2928"/>
                      <a:pt x="19889" y="3194"/>
                      <a:pt x="19539" y="3169"/>
                    </a:cubicBezTo>
                    <a:cubicBezTo>
                      <a:pt x="18886" y="3122"/>
                      <a:pt x="18234" y="3377"/>
                      <a:pt x="18104" y="3695"/>
                    </a:cubicBezTo>
                    <a:cubicBezTo>
                      <a:pt x="17977" y="4003"/>
                      <a:pt x="18131" y="4287"/>
                      <a:pt x="18431" y="4558"/>
                    </a:cubicBezTo>
                    <a:cubicBezTo>
                      <a:pt x="18604" y="4714"/>
                      <a:pt x="18126" y="4852"/>
                      <a:pt x="17953" y="4697"/>
                    </a:cubicBezTo>
                    <a:cubicBezTo>
                      <a:pt x="17697" y="4466"/>
                      <a:pt x="17498" y="4178"/>
                      <a:pt x="17492" y="3898"/>
                    </a:cubicBezTo>
                    <a:cubicBezTo>
                      <a:pt x="17471" y="3898"/>
                      <a:pt x="17450" y="3898"/>
                      <a:pt x="17428" y="3896"/>
                    </a:cubicBezTo>
                    <a:cubicBezTo>
                      <a:pt x="15958" y="3786"/>
                      <a:pt x="14866" y="3038"/>
                      <a:pt x="14296" y="2410"/>
                    </a:cubicBezTo>
                    <a:cubicBezTo>
                      <a:pt x="14082" y="2175"/>
                      <a:pt x="13929" y="1928"/>
                      <a:pt x="13836" y="1676"/>
                    </a:cubicBezTo>
                    <a:cubicBezTo>
                      <a:pt x="13317" y="1555"/>
                      <a:pt x="12739" y="1488"/>
                      <a:pt x="12130" y="1488"/>
                    </a:cubicBezTo>
                    <a:cubicBezTo>
                      <a:pt x="9897" y="1488"/>
                      <a:pt x="8086" y="2388"/>
                      <a:pt x="8086" y="3499"/>
                    </a:cubicBezTo>
                    <a:cubicBezTo>
                      <a:pt x="8086" y="3511"/>
                      <a:pt x="8088" y="3523"/>
                      <a:pt x="8089" y="3535"/>
                    </a:cubicBezTo>
                    <a:cubicBezTo>
                      <a:pt x="5547" y="3632"/>
                      <a:pt x="3544" y="4689"/>
                      <a:pt x="3544" y="5978"/>
                    </a:cubicBezTo>
                    <a:cubicBezTo>
                      <a:pt x="3544" y="6103"/>
                      <a:pt x="3565" y="6224"/>
                      <a:pt x="3601" y="6342"/>
                    </a:cubicBezTo>
                    <a:cubicBezTo>
                      <a:pt x="4829" y="6852"/>
                      <a:pt x="6276" y="7234"/>
                      <a:pt x="7871" y="7342"/>
                    </a:cubicBezTo>
                    <a:cubicBezTo>
                      <a:pt x="8435" y="7380"/>
                      <a:pt x="9011" y="7381"/>
                      <a:pt x="9578" y="7347"/>
                    </a:cubicBezTo>
                    <a:cubicBezTo>
                      <a:pt x="8505" y="7062"/>
                      <a:pt x="7829" y="6470"/>
                      <a:pt x="7887" y="5855"/>
                    </a:cubicBezTo>
                    <a:cubicBezTo>
                      <a:pt x="7372" y="5665"/>
                      <a:pt x="7075" y="5360"/>
                      <a:pt x="6910" y="5049"/>
                    </a:cubicBezTo>
                    <a:cubicBezTo>
                      <a:pt x="6817" y="4877"/>
                      <a:pt x="7351" y="4804"/>
                      <a:pt x="7444" y="4976"/>
                    </a:cubicBezTo>
                    <a:cubicBezTo>
                      <a:pt x="7559" y="5192"/>
                      <a:pt x="7747" y="5441"/>
                      <a:pt x="8101" y="5596"/>
                    </a:cubicBezTo>
                    <a:cubicBezTo>
                      <a:pt x="8236" y="5584"/>
                      <a:pt x="8401" y="5627"/>
                      <a:pt x="8445" y="5702"/>
                    </a:cubicBezTo>
                    <a:cubicBezTo>
                      <a:pt x="8883" y="5795"/>
                      <a:pt x="9369" y="5772"/>
                      <a:pt x="9696" y="5580"/>
                    </a:cubicBezTo>
                    <a:cubicBezTo>
                      <a:pt x="9928" y="5444"/>
                      <a:pt x="10317" y="5640"/>
                      <a:pt x="10088" y="5775"/>
                    </a:cubicBezTo>
                    <a:cubicBezTo>
                      <a:pt x="9684" y="6011"/>
                      <a:pt x="9015" y="6086"/>
                      <a:pt x="8428" y="5994"/>
                    </a:cubicBezTo>
                    <a:cubicBezTo>
                      <a:pt x="8472" y="6593"/>
                      <a:pt x="9402" y="7124"/>
                      <a:pt x="10602" y="7234"/>
                    </a:cubicBezTo>
                    <a:cubicBezTo>
                      <a:pt x="10618" y="7236"/>
                      <a:pt x="10631" y="7238"/>
                      <a:pt x="10644" y="7240"/>
                    </a:cubicBezTo>
                    <a:cubicBezTo>
                      <a:pt x="11787" y="7074"/>
                      <a:pt x="12825" y="6750"/>
                      <a:pt x="13557" y="6267"/>
                    </a:cubicBezTo>
                    <a:cubicBezTo>
                      <a:pt x="13484" y="6074"/>
                      <a:pt x="13457" y="5874"/>
                      <a:pt x="13440" y="5673"/>
                    </a:cubicBezTo>
                    <a:cubicBezTo>
                      <a:pt x="13425" y="5495"/>
                      <a:pt x="13978" y="5495"/>
                      <a:pt x="13993" y="5673"/>
                    </a:cubicBezTo>
                    <a:cubicBezTo>
                      <a:pt x="14040" y="6209"/>
                      <a:pt x="14404" y="7297"/>
                      <a:pt x="16015" y="7031"/>
                    </a:cubicBezTo>
                    <a:cubicBezTo>
                      <a:pt x="16356" y="6975"/>
                      <a:pt x="16500" y="7241"/>
                      <a:pt x="16163" y="7296"/>
                    </a:cubicBezTo>
                    <a:cubicBezTo>
                      <a:pt x="15452" y="7414"/>
                      <a:pt x="14624" y="7274"/>
                      <a:pt x="14164" y="6979"/>
                    </a:cubicBezTo>
                    <a:cubicBezTo>
                      <a:pt x="13974" y="6857"/>
                      <a:pt x="13836" y="6726"/>
                      <a:pt x="13734" y="6590"/>
                    </a:cubicBezTo>
                    <a:cubicBezTo>
                      <a:pt x="12351" y="7362"/>
                      <a:pt x="10190" y="7747"/>
                      <a:pt x="8119" y="7632"/>
                    </a:cubicBezTo>
                    <a:cubicBezTo>
                      <a:pt x="6419" y="7539"/>
                      <a:pt x="4874" y="7183"/>
                      <a:pt x="3547" y="6674"/>
                    </a:cubicBezTo>
                    <a:cubicBezTo>
                      <a:pt x="2030" y="7077"/>
                      <a:pt x="997" y="7873"/>
                      <a:pt x="997" y="8789"/>
                    </a:cubicBezTo>
                    <a:cubicBezTo>
                      <a:pt x="997" y="9268"/>
                      <a:pt x="1280" y="9713"/>
                      <a:pt x="1766" y="10087"/>
                    </a:cubicBezTo>
                    <a:cubicBezTo>
                      <a:pt x="1763" y="10089"/>
                      <a:pt x="1761" y="10090"/>
                      <a:pt x="1758" y="10091"/>
                    </a:cubicBezTo>
                    <a:cubicBezTo>
                      <a:pt x="2538" y="10495"/>
                      <a:pt x="3581" y="10777"/>
                      <a:pt x="4684" y="10901"/>
                    </a:cubicBezTo>
                    <a:cubicBezTo>
                      <a:pt x="6335" y="11087"/>
                      <a:pt x="8223" y="10915"/>
                      <a:pt x="9093" y="10150"/>
                    </a:cubicBezTo>
                    <a:cubicBezTo>
                      <a:pt x="8703" y="9932"/>
                      <a:pt x="8385" y="9678"/>
                      <a:pt x="8084" y="9430"/>
                    </a:cubicBezTo>
                    <a:cubicBezTo>
                      <a:pt x="7899" y="9277"/>
                      <a:pt x="8378" y="9140"/>
                      <a:pt x="8562" y="9291"/>
                    </a:cubicBezTo>
                    <a:cubicBezTo>
                      <a:pt x="8820" y="9503"/>
                      <a:pt x="9090" y="9735"/>
                      <a:pt x="9425" y="9933"/>
                    </a:cubicBezTo>
                    <a:cubicBezTo>
                      <a:pt x="9583" y="9927"/>
                      <a:pt x="9763" y="10003"/>
                      <a:pt x="9742" y="10099"/>
                    </a:cubicBezTo>
                    <a:cubicBezTo>
                      <a:pt x="9872" y="10160"/>
                      <a:pt x="10012" y="10214"/>
                      <a:pt x="10165" y="10259"/>
                    </a:cubicBezTo>
                    <a:cubicBezTo>
                      <a:pt x="10824" y="10456"/>
                      <a:pt x="11700" y="10520"/>
                      <a:pt x="12310" y="10243"/>
                    </a:cubicBezTo>
                    <a:cubicBezTo>
                      <a:pt x="12573" y="10123"/>
                      <a:pt x="12965" y="10317"/>
                      <a:pt x="12701" y="10438"/>
                    </a:cubicBezTo>
                    <a:cubicBezTo>
                      <a:pt x="12042" y="10737"/>
                      <a:pt x="11094" y="10777"/>
                      <a:pt x="10286" y="10600"/>
                    </a:cubicBezTo>
                    <a:cubicBezTo>
                      <a:pt x="9993" y="10536"/>
                      <a:pt x="9735" y="10450"/>
                      <a:pt x="9500" y="10350"/>
                    </a:cubicBezTo>
                    <a:cubicBezTo>
                      <a:pt x="8985" y="10770"/>
                      <a:pt x="8160" y="11037"/>
                      <a:pt x="7235" y="11164"/>
                    </a:cubicBezTo>
                    <a:cubicBezTo>
                      <a:pt x="7677" y="12064"/>
                      <a:pt x="9375" y="12655"/>
                      <a:pt x="11250" y="12509"/>
                    </a:cubicBezTo>
                    <a:cubicBezTo>
                      <a:pt x="11331" y="12342"/>
                      <a:pt x="11448" y="12178"/>
                      <a:pt x="11570" y="12017"/>
                    </a:cubicBezTo>
                    <a:cubicBezTo>
                      <a:pt x="11695" y="11853"/>
                      <a:pt x="12230" y="11924"/>
                      <a:pt x="12104" y="12091"/>
                    </a:cubicBezTo>
                    <a:cubicBezTo>
                      <a:pt x="11870" y="12399"/>
                      <a:pt x="11534" y="12785"/>
                      <a:pt x="11721" y="13119"/>
                    </a:cubicBezTo>
                    <a:cubicBezTo>
                      <a:pt x="11884" y="13409"/>
                      <a:pt x="12401" y="13675"/>
                      <a:pt x="13048" y="13573"/>
                    </a:cubicBezTo>
                    <a:cubicBezTo>
                      <a:pt x="13390" y="13519"/>
                      <a:pt x="13534" y="13785"/>
                      <a:pt x="13196" y="13838"/>
                    </a:cubicBezTo>
                    <a:cubicBezTo>
                      <a:pt x="12496" y="13949"/>
                      <a:pt x="11719" y="13761"/>
                      <a:pt x="11384" y="13437"/>
                    </a:cubicBezTo>
                    <a:cubicBezTo>
                      <a:pt x="11165" y="13227"/>
                      <a:pt x="11113" y="13009"/>
                      <a:pt x="11152" y="12791"/>
                    </a:cubicBezTo>
                    <a:cubicBezTo>
                      <a:pt x="9080" y="12897"/>
                      <a:pt x="7164" y="12245"/>
                      <a:pt x="6692" y="11222"/>
                    </a:cubicBezTo>
                    <a:cubicBezTo>
                      <a:pt x="6044" y="11273"/>
                      <a:pt x="5367" y="11260"/>
                      <a:pt x="4730" y="11188"/>
                    </a:cubicBezTo>
                    <a:cubicBezTo>
                      <a:pt x="3460" y="11046"/>
                      <a:pt x="2241" y="10739"/>
                      <a:pt x="1344" y="10276"/>
                    </a:cubicBezTo>
                    <a:cubicBezTo>
                      <a:pt x="514" y="10694"/>
                      <a:pt x="0" y="11268"/>
                      <a:pt x="0" y="11902"/>
                    </a:cubicBezTo>
                    <a:cubicBezTo>
                      <a:pt x="0" y="12600"/>
                      <a:pt x="622" y="13226"/>
                      <a:pt x="1607" y="13650"/>
                    </a:cubicBezTo>
                    <a:cubicBezTo>
                      <a:pt x="2813" y="13434"/>
                      <a:pt x="4096" y="13353"/>
                      <a:pt x="5189" y="13792"/>
                    </a:cubicBezTo>
                    <a:cubicBezTo>
                      <a:pt x="5238" y="13812"/>
                      <a:pt x="5265" y="13834"/>
                      <a:pt x="5277" y="13856"/>
                    </a:cubicBezTo>
                    <a:cubicBezTo>
                      <a:pt x="5567" y="13660"/>
                      <a:pt x="5952" y="13499"/>
                      <a:pt x="6404" y="13389"/>
                    </a:cubicBezTo>
                    <a:cubicBezTo>
                      <a:pt x="6723" y="13312"/>
                      <a:pt x="7004" y="13549"/>
                      <a:pt x="6683" y="13627"/>
                    </a:cubicBezTo>
                    <a:cubicBezTo>
                      <a:pt x="5904" y="13816"/>
                      <a:pt x="5395" y="14159"/>
                      <a:pt x="5256" y="14584"/>
                    </a:cubicBezTo>
                    <a:cubicBezTo>
                      <a:pt x="5198" y="14758"/>
                      <a:pt x="4665" y="14684"/>
                      <a:pt x="4722" y="14510"/>
                    </a:cubicBezTo>
                    <a:cubicBezTo>
                      <a:pt x="4780" y="14332"/>
                      <a:pt x="4901" y="14164"/>
                      <a:pt x="5075" y="14011"/>
                    </a:cubicBezTo>
                    <a:cubicBezTo>
                      <a:pt x="4988" y="14026"/>
                      <a:pt x="4886" y="14023"/>
                      <a:pt x="4798" y="13987"/>
                    </a:cubicBezTo>
                    <a:cubicBezTo>
                      <a:pt x="3767" y="13573"/>
                      <a:pt x="2458" y="13756"/>
                      <a:pt x="1335" y="13995"/>
                    </a:cubicBezTo>
                    <a:cubicBezTo>
                      <a:pt x="1188" y="14207"/>
                      <a:pt x="1107" y="14434"/>
                      <a:pt x="1107" y="14671"/>
                    </a:cubicBezTo>
                    <a:cubicBezTo>
                      <a:pt x="1107" y="15609"/>
                      <a:pt x="2356" y="16401"/>
                      <a:pt x="4072" y="16661"/>
                    </a:cubicBezTo>
                    <a:cubicBezTo>
                      <a:pt x="5272" y="15656"/>
                      <a:pt x="7724" y="14897"/>
                      <a:pt x="9846" y="15560"/>
                    </a:cubicBezTo>
                    <a:cubicBezTo>
                      <a:pt x="9848" y="15561"/>
                      <a:pt x="9849" y="15562"/>
                      <a:pt x="9852" y="15563"/>
                    </a:cubicBezTo>
                    <a:cubicBezTo>
                      <a:pt x="10280" y="15391"/>
                      <a:pt x="10857" y="15303"/>
                      <a:pt x="11484" y="15351"/>
                    </a:cubicBezTo>
                    <a:cubicBezTo>
                      <a:pt x="11835" y="15378"/>
                      <a:pt x="11686" y="15643"/>
                      <a:pt x="11336" y="15617"/>
                    </a:cubicBezTo>
                    <a:cubicBezTo>
                      <a:pt x="10257" y="15534"/>
                      <a:pt x="9444" y="16030"/>
                      <a:pt x="9731" y="16541"/>
                    </a:cubicBezTo>
                    <a:cubicBezTo>
                      <a:pt x="9828" y="16712"/>
                      <a:pt x="9293" y="16785"/>
                      <a:pt x="9197" y="16614"/>
                    </a:cubicBezTo>
                    <a:cubicBezTo>
                      <a:pt x="9019" y="16299"/>
                      <a:pt x="9146" y="15998"/>
                      <a:pt x="9466" y="15769"/>
                    </a:cubicBezTo>
                    <a:cubicBezTo>
                      <a:pt x="7712" y="15267"/>
                      <a:pt x="5688" y="15896"/>
                      <a:pt x="4627" y="16724"/>
                    </a:cubicBezTo>
                    <a:cubicBezTo>
                      <a:pt x="4653" y="16726"/>
                      <a:pt x="4680" y="16728"/>
                      <a:pt x="4706" y="16730"/>
                    </a:cubicBezTo>
                    <a:cubicBezTo>
                      <a:pt x="4599" y="16935"/>
                      <a:pt x="4541" y="17150"/>
                      <a:pt x="4541" y="17371"/>
                    </a:cubicBezTo>
                    <a:cubicBezTo>
                      <a:pt x="4541" y="18726"/>
                      <a:pt x="6679" y="19832"/>
                      <a:pt x="9368" y="19902"/>
                    </a:cubicBezTo>
                    <a:cubicBezTo>
                      <a:pt x="9693" y="19540"/>
                      <a:pt x="10233" y="19227"/>
                      <a:pt x="10910" y="19016"/>
                    </a:cubicBezTo>
                    <a:cubicBezTo>
                      <a:pt x="10784" y="18641"/>
                      <a:pt x="10781" y="18268"/>
                      <a:pt x="10900" y="17892"/>
                    </a:cubicBezTo>
                    <a:cubicBezTo>
                      <a:pt x="10659" y="17767"/>
                      <a:pt x="10483" y="17615"/>
                      <a:pt x="10379" y="17447"/>
                    </a:cubicBezTo>
                    <a:cubicBezTo>
                      <a:pt x="10273" y="17277"/>
                      <a:pt x="10807" y="17204"/>
                      <a:pt x="10913" y="17374"/>
                    </a:cubicBezTo>
                    <a:cubicBezTo>
                      <a:pt x="11081" y="17643"/>
                      <a:pt x="11493" y="17837"/>
                      <a:pt x="12023" y="17916"/>
                    </a:cubicBezTo>
                    <a:cubicBezTo>
                      <a:pt x="12103" y="17890"/>
                      <a:pt x="12182" y="17865"/>
                      <a:pt x="12261" y="17839"/>
                    </a:cubicBezTo>
                    <a:cubicBezTo>
                      <a:pt x="12561" y="17742"/>
                      <a:pt x="12838" y="17981"/>
                      <a:pt x="12541" y="18077"/>
                    </a:cubicBezTo>
                    <a:cubicBezTo>
                      <a:pt x="12273" y="18164"/>
                      <a:pt x="12128" y="18229"/>
                      <a:pt x="11810" y="18174"/>
                    </a:cubicBezTo>
                    <a:cubicBezTo>
                      <a:pt x="11666" y="18149"/>
                      <a:pt x="11531" y="18119"/>
                      <a:pt x="11402" y="18083"/>
                    </a:cubicBezTo>
                    <a:cubicBezTo>
                      <a:pt x="11340" y="18349"/>
                      <a:pt x="11346" y="18615"/>
                      <a:pt x="11424" y="18881"/>
                    </a:cubicBezTo>
                    <a:cubicBezTo>
                      <a:pt x="11676" y="18827"/>
                      <a:pt x="11943" y="18786"/>
                      <a:pt x="12221" y="18761"/>
                    </a:cubicBezTo>
                    <a:cubicBezTo>
                      <a:pt x="12280" y="18756"/>
                      <a:pt x="12333" y="18759"/>
                      <a:pt x="12379" y="18768"/>
                    </a:cubicBezTo>
                    <a:cubicBezTo>
                      <a:pt x="12567" y="18636"/>
                      <a:pt x="12798" y="18516"/>
                      <a:pt x="13034" y="18422"/>
                    </a:cubicBezTo>
                    <a:cubicBezTo>
                      <a:pt x="13309" y="18312"/>
                      <a:pt x="13704" y="18505"/>
                      <a:pt x="13425" y="18616"/>
                    </a:cubicBezTo>
                    <a:cubicBezTo>
                      <a:pt x="12807" y="18865"/>
                      <a:pt x="12005" y="19349"/>
                      <a:pt x="12830" y="19702"/>
                    </a:cubicBezTo>
                    <a:cubicBezTo>
                      <a:pt x="13101" y="19818"/>
                      <a:pt x="12707" y="20012"/>
                      <a:pt x="12437" y="19896"/>
                    </a:cubicBezTo>
                    <a:cubicBezTo>
                      <a:pt x="11871" y="19654"/>
                      <a:pt x="11835" y="19348"/>
                      <a:pt x="12056" y="19062"/>
                    </a:cubicBezTo>
                    <a:cubicBezTo>
                      <a:pt x="11066" y="19202"/>
                      <a:pt x="10276" y="19564"/>
                      <a:pt x="9875" y="20017"/>
                    </a:cubicBezTo>
                    <a:cubicBezTo>
                      <a:pt x="11119" y="20969"/>
                      <a:pt x="13276" y="21600"/>
                      <a:pt x="15731" y="21600"/>
                    </a:cubicBezTo>
                    <a:cubicBezTo>
                      <a:pt x="18194" y="21600"/>
                      <a:pt x="20358" y="20964"/>
                      <a:pt x="21600" y="20005"/>
                    </a:cubicBezTo>
                    <a:cubicBezTo>
                      <a:pt x="21600" y="20005"/>
                      <a:pt x="21600" y="275"/>
                      <a:pt x="21600" y="275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 defTabSz="457200">
                  <a:lnSpc>
                    <a:spcPct val="100000"/>
                  </a:lnSpc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3" name="iṧḷïḋê">
                <a:extLst>
                  <a:ext uri="{FF2B5EF4-FFF2-40B4-BE49-F238E27FC236}">
                    <a16:creationId xmlns:a16="http://schemas.microsoft.com/office/drawing/2014/main" xmlns="" id="{F34341CB-8FD8-46F3-B61C-77A485BF5E49}"/>
                  </a:ext>
                </a:extLst>
              </p:cNvPr>
              <p:cNvSpPr/>
              <p:nvPr/>
            </p:nvSpPr>
            <p:spPr>
              <a:xfrm>
                <a:off x="6188049" y="1942600"/>
                <a:ext cx="1925437" cy="38710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367" y="17592"/>
                    </a:moveTo>
                    <a:cubicBezTo>
                      <a:pt x="3856" y="17870"/>
                      <a:pt x="5432" y="17486"/>
                      <a:pt x="5855" y="16718"/>
                    </a:cubicBezTo>
                    <a:cubicBezTo>
                      <a:pt x="5949" y="16547"/>
                      <a:pt x="6484" y="16619"/>
                      <a:pt x="6389" y="16791"/>
                    </a:cubicBezTo>
                    <a:cubicBezTo>
                      <a:pt x="5892" y="17694"/>
                      <a:pt x="3992" y="18189"/>
                      <a:pt x="2220" y="17858"/>
                    </a:cubicBezTo>
                    <a:cubicBezTo>
                      <a:pt x="1889" y="17796"/>
                      <a:pt x="2032" y="17530"/>
                      <a:pt x="2367" y="17592"/>
                    </a:cubicBezTo>
                    <a:close/>
                    <a:moveTo>
                      <a:pt x="4325" y="11471"/>
                    </a:moveTo>
                    <a:cubicBezTo>
                      <a:pt x="4123" y="11616"/>
                      <a:pt x="3642" y="11479"/>
                      <a:pt x="3846" y="11332"/>
                    </a:cubicBezTo>
                    <a:cubicBezTo>
                      <a:pt x="4518" y="10849"/>
                      <a:pt x="4620" y="10239"/>
                      <a:pt x="4078" y="9713"/>
                    </a:cubicBezTo>
                    <a:cubicBezTo>
                      <a:pt x="3915" y="9555"/>
                      <a:pt x="4393" y="9416"/>
                      <a:pt x="4556" y="9573"/>
                    </a:cubicBezTo>
                    <a:cubicBezTo>
                      <a:pt x="5184" y="10183"/>
                      <a:pt x="5111" y="10906"/>
                      <a:pt x="4325" y="11471"/>
                    </a:cubicBezTo>
                    <a:close/>
                    <a:moveTo>
                      <a:pt x="17076" y="8251"/>
                    </a:moveTo>
                    <a:cubicBezTo>
                      <a:pt x="17648" y="8652"/>
                      <a:pt x="17775" y="9161"/>
                      <a:pt x="17412" y="9619"/>
                    </a:cubicBezTo>
                    <a:cubicBezTo>
                      <a:pt x="17282" y="9782"/>
                      <a:pt x="16747" y="9712"/>
                      <a:pt x="16878" y="9546"/>
                    </a:cubicBezTo>
                    <a:cubicBezTo>
                      <a:pt x="17192" y="9148"/>
                      <a:pt x="17095" y="8739"/>
                      <a:pt x="16598" y="8390"/>
                    </a:cubicBezTo>
                    <a:cubicBezTo>
                      <a:pt x="16391" y="8245"/>
                      <a:pt x="16872" y="8107"/>
                      <a:pt x="17076" y="8251"/>
                    </a:cubicBezTo>
                    <a:close/>
                    <a:moveTo>
                      <a:pt x="8456" y="2903"/>
                    </a:moveTo>
                    <a:cubicBezTo>
                      <a:pt x="9736" y="2811"/>
                      <a:pt x="10977" y="3196"/>
                      <a:pt x="11320" y="3823"/>
                    </a:cubicBezTo>
                    <a:cubicBezTo>
                      <a:pt x="11415" y="3995"/>
                      <a:pt x="10881" y="4067"/>
                      <a:pt x="10786" y="3896"/>
                    </a:cubicBezTo>
                    <a:cubicBezTo>
                      <a:pt x="10530" y="3427"/>
                      <a:pt x="9587" y="3098"/>
                      <a:pt x="8603" y="3168"/>
                    </a:cubicBezTo>
                    <a:cubicBezTo>
                      <a:pt x="8255" y="3193"/>
                      <a:pt x="8104" y="2927"/>
                      <a:pt x="8456" y="2903"/>
                    </a:cubicBezTo>
                    <a:close/>
                    <a:moveTo>
                      <a:pt x="0" y="20005"/>
                    </a:moveTo>
                    <a:cubicBezTo>
                      <a:pt x="1242" y="20964"/>
                      <a:pt x="3407" y="21600"/>
                      <a:pt x="5870" y="21600"/>
                    </a:cubicBezTo>
                    <a:cubicBezTo>
                      <a:pt x="8324" y="21600"/>
                      <a:pt x="10481" y="20969"/>
                      <a:pt x="11725" y="20017"/>
                    </a:cubicBezTo>
                    <a:cubicBezTo>
                      <a:pt x="11324" y="19564"/>
                      <a:pt x="10534" y="19202"/>
                      <a:pt x="9544" y="19062"/>
                    </a:cubicBezTo>
                    <a:cubicBezTo>
                      <a:pt x="9765" y="19348"/>
                      <a:pt x="9729" y="19654"/>
                      <a:pt x="9162" y="19896"/>
                    </a:cubicBezTo>
                    <a:cubicBezTo>
                      <a:pt x="8893" y="20012"/>
                      <a:pt x="8499" y="19818"/>
                      <a:pt x="8770" y="19702"/>
                    </a:cubicBezTo>
                    <a:cubicBezTo>
                      <a:pt x="9594" y="19349"/>
                      <a:pt x="8793" y="18865"/>
                      <a:pt x="8175" y="18616"/>
                    </a:cubicBezTo>
                    <a:cubicBezTo>
                      <a:pt x="7897" y="18505"/>
                      <a:pt x="8292" y="18312"/>
                      <a:pt x="8566" y="18422"/>
                    </a:cubicBezTo>
                    <a:cubicBezTo>
                      <a:pt x="8802" y="18516"/>
                      <a:pt x="9032" y="18636"/>
                      <a:pt x="9221" y="18768"/>
                    </a:cubicBezTo>
                    <a:cubicBezTo>
                      <a:pt x="9267" y="18759"/>
                      <a:pt x="9320" y="18756"/>
                      <a:pt x="9380" y="18761"/>
                    </a:cubicBezTo>
                    <a:cubicBezTo>
                      <a:pt x="9657" y="18786"/>
                      <a:pt x="9924" y="18827"/>
                      <a:pt x="10177" y="18881"/>
                    </a:cubicBezTo>
                    <a:cubicBezTo>
                      <a:pt x="10254" y="18615"/>
                      <a:pt x="10260" y="18349"/>
                      <a:pt x="10198" y="18083"/>
                    </a:cubicBezTo>
                    <a:cubicBezTo>
                      <a:pt x="10069" y="18119"/>
                      <a:pt x="9934" y="18149"/>
                      <a:pt x="9790" y="18174"/>
                    </a:cubicBezTo>
                    <a:cubicBezTo>
                      <a:pt x="9471" y="18229"/>
                      <a:pt x="9326" y="18164"/>
                      <a:pt x="9059" y="18077"/>
                    </a:cubicBezTo>
                    <a:cubicBezTo>
                      <a:pt x="8761" y="17981"/>
                      <a:pt x="9039" y="17742"/>
                      <a:pt x="9339" y="17839"/>
                    </a:cubicBezTo>
                    <a:cubicBezTo>
                      <a:pt x="9418" y="17865"/>
                      <a:pt x="9497" y="17890"/>
                      <a:pt x="9577" y="17916"/>
                    </a:cubicBezTo>
                    <a:cubicBezTo>
                      <a:pt x="10108" y="17837"/>
                      <a:pt x="10519" y="17643"/>
                      <a:pt x="10687" y="17374"/>
                    </a:cubicBezTo>
                    <a:cubicBezTo>
                      <a:pt x="10792" y="17204"/>
                      <a:pt x="11327" y="17277"/>
                      <a:pt x="11221" y="17447"/>
                    </a:cubicBezTo>
                    <a:cubicBezTo>
                      <a:pt x="11117" y="17615"/>
                      <a:pt x="10942" y="17767"/>
                      <a:pt x="10701" y="17892"/>
                    </a:cubicBezTo>
                    <a:cubicBezTo>
                      <a:pt x="10819" y="18268"/>
                      <a:pt x="10816" y="18641"/>
                      <a:pt x="10690" y="19016"/>
                    </a:cubicBezTo>
                    <a:cubicBezTo>
                      <a:pt x="11367" y="19227"/>
                      <a:pt x="11908" y="19540"/>
                      <a:pt x="12233" y="19902"/>
                    </a:cubicBezTo>
                    <a:cubicBezTo>
                      <a:pt x="14921" y="19832"/>
                      <a:pt x="17059" y="18726"/>
                      <a:pt x="17059" y="17371"/>
                    </a:cubicBezTo>
                    <a:cubicBezTo>
                      <a:pt x="17059" y="17150"/>
                      <a:pt x="17001" y="16935"/>
                      <a:pt x="16894" y="16730"/>
                    </a:cubicBezTo>
                    <a:cubicBezTo>
                      <a:pt x="16920" y="16728"/>
                      <a:pt x="16947" y="16726"/>
                      <a:pt x="16973" y="16724"/>
                    </a:cubicBezTo>
                    <a:cubicBezTo>
                      <a:pt x="15912" y="15896"/>
                      <a:pt x="13889" y="15267"/>
                      <a:pt x="12134" y="15769"/>
                    </a:cubicBezTo>
                    <a:cubicBezTo>
                      <a:pt x="12454" y="15998"/>
                      <a:pt x="12580" y="16299"/>
                      <a:pt x="12403" y="16614"/>
                    </a:cubicBezTo>
                    <a:cubicBezTo>
                      <a:pt x="12307" y="16785"/>
                      <a:pt x="11773" y="16712"/>
                      <a:pt x="11869" y="16541"/>
                    </a:cubicBezTo>
                    <a:cubicBezTo>
                      <a:pt x="12156" y="16030"/>
                      <a:pt x="11345" y="15534"/>
                      <a:pt x="10263" y="15617"/>
                    </a:cubicBezTo>
                    <a:cubicBezTo>
                      <a:pt x="9915" y="15643"/>
                      <a:pt x="9764" y="15378"/>
                      <a:pt x="10116" y="15351"/>
                    </a:cubicBezTo>
                    <a:cubicBezTo>
                      <a:pt x="10743" y="15303"/>
                      <a:pt x="11320" y="15391"/>
                      <a:pt x="11748" y="15563"/>
                    </a:cubicBezTo>
                    <a:cubicBezTo>
                      <a:pt x="11751" y="15562"/>
                      <a:pt x="11752" y="15561"/>
                      <a:pt x="11755" y="15560"/>
                    </a:cubicBezTo>
                    <a:cubicBezTo>
                      <a:pt x="13876" y="14897"/>
                      <a:pt x="16328" y="15656"/>
                      <a:pt x="17527" y="16661"/>
                    </a:cubicBezTo>
                    <a:cubicBezTo>
                      <a:pt x="19243" y="16401"/>
                      <a:pt x="20492" y="15609"/>
                      <a:pt x="20492" y="14671"/>
                    </a:cubicBezTo>
                    <a:cubicBezTo>
                      <a:pt x="20492" y="14434"/>
                      <a:pt x="20411" y="14207"/>
                      <a:pt x="20266" y="13995"/>
                    </a:cubicBezTo>
                    <a:cubicBezTo>
                      <a:pt x="19142" y="13756"/>
                      <a:pt x="17832" y="13573"/>
                      <a:pt x="16802" y="13987"/>
                    </a:cubicBezTo>
                    <a:cubicBezTo>
                      <a:pt x="16714" y="14023"/>
                      <a:pt x="16612" y="14026"/>
                      <a:pt x="16525" y="14011"/>
                    </a:cubicBezTo>
                    <a:cubicBezTo>
                      <a:pt x="16698" y="14164"/>
                      <a:pt x="16819" y="14332"/>
                      <a:pt x="16878" y="14510"/>
                    </a:cubicBezTo>
                    <a:cubicBezTo>
                      <a:pt x="16935" y="14684"/>
                      <a:pt x="16401" y="14758"/>
                      <a:pt x="16344" y="14584"/>
                    </a:cubicBezTo>
                    <a:cubicBezTo>
                      <a:pt x="16205" y="14159"/>
                      <a:pt x="15696" y="13816"/>
                      <a:pt x="14917" y="13627"/>
                    </a:cubicBezTo>
                    <a:cubicBezTo>
                      <a:pt x="14596" y="13549"/>
                      <a:pt x="14876" y="13312"/>
                      <a:pt x="15196" y="13389"/>
                    </a:cubicBezTo>
                    <a:cubicBezTo>
                      <a:pt x="15648" y="13499"/>
                      <a:pt x="16033" y="13660"/>
                      <a:pt x="16322" y="13856"/>
                    </a:cubicBezTo>
                    <a:cubicBezTo>
                      <a:pt x="16334" y="13834"/>
                      <a:pt x="16362" y="13812"/>
                      <a:pt x="16410" y="13792"/>
                    </a:cubicBezTo>
                    <a:cubicBezTo>
                      <a:pt x="17504" y="13353"/>
                      <a:pt x="18787" y="13434"/>
                      <a:pt x="19994" y="13650"/>
                    </a:cubicBezTo>
                    <a:cubicBezTo>
                      <a:pt x="20977" y="13226"/>
                      <a:pt x="21600" y="12600"/>
                      <a:pt x="21600" y="11902"/>
                    </a:cubicBezTo>
                    <a:cubicBezTo>
                      <a:pt x="21600" y="11268"/>
                      <a:pt x="21086" y="10694"/>
                      <a:pt x="20256" y="10276"/>
                    </a:cubicBezTo>
                    <a:cubicBezTo>
                      <a:pt x="19359" y="10739"/>
                      <a:pt x="18140" y="11046"/>
                      <a:pt x="16870" y="11188"/>
                    </a:cubicBezTo>
                    <a:cubicBezTo>
                      <a:pt x="16233" y="11260"/>
                      <a:pt x="15557" y="11273"/>
                      <a:pt x="14908" y="11222"/>
                    </a:cubicBezTo>
                    <a:cubicBezTo>
                      <a:pt x="14436" y="12245"/>
                      <a:pt x="12520" y="12897"/>
                      <a:pt x="10448" y="12791"/>
                    </a:cubicBezTo>
                    <a:cubicBezTo>
                      <a:pt x="10487" y="13009"/>
                      <a:pt x="10435" y="13227"/>
                      <a:pt x="10216" y="13437"/>
                    </a:cubicBezTo>
                    <a:cubicBezTo>
                      <a:pt x="9880" y="13761"/>
                      <a:pt x="9104" y="13949"/>
                      <a:pt x="8404" y="13838"/>
                    </a:cubicBezTo>
                    <a:cubicBezTo>
                      <a:pt x="8065" y="13785"/>
                      <a:pt x="8210" y="13519"/>
                      <a:pt x="8551" y="13573"/>
                    </a:cubicBezTo>
                    <a:cubicBezTo>
                      <a:pt x="9199" y="13675"/>
                      <a:pt x="9716" y="13409"/>
                      <a:pt x="9879" y="13119"/>
                    </a:cubicBezTo>
                    <a:cubicBezTo>
                      <a:pt x="10066" y="12785"/>
                      <a:pt x="9730" y="12399"/>
                      <a:pt x="9497" y="12091"/>
                    </a:cubicBezTo>
                    <a:cubicBezTo>
                      <a:pt x="9370" y="11924"/>
                      <a:pt x="9906" y="11853"/>
                      <a:pt x="10030" y="12017"/>
                    </a:cubicBezTo>
                    <a:cubicBezTo>
                      <a:pt x="10152" y="12178"/>
                      <a:pt x="10269" y="12342"/>
                      <a:pt x="10350" y="12509"/>
                    </a:cubicBezTo>
                    <a:cubicBezTo>
                      <a:pt x="12225" y="12655"/>
                      <a:pt x="13922" y="12064"/>
                      <a:pt x="14364" y="11164"/>
                    </a:cubicBezTo>
                    <a:cubicBezTo>
                      <a:pt x="13439" y="11037"/>
                      <a:pt x="12615" y="10770"/>
                      <a:pt x="12100" y="10350"/>
                    </a:cubicBezTo>
                    <a:cubicBezTo>
                      <a:pt x="11865" y="10450"/>
                      <a:pt x="11607" y="10536"/>
                      <a:pt x="11313" y="10600"/>
                    </a:cubicBezTo>
                    <a:cubicBezTo>
                      <a:pt x="10506" y="10777"/>
                      <a:pt x="9557" y="10737"/>
                      <a:pt x="8899" y="10438"/>
                    </a:cubicBezTo>
                    <a:cubicBezTo>
                      <a:pt x="8635" y="10317"/>
                      <a:pt x="9027" y="10123"/>
                      <a:pt x="9290" y="10243"/>
                    </a:cubicBezTo>
                    <a:cubicBezTo>
                      <a:pt x="9900" y="10520"/>
                      <a:pt x="10776" y="10456"/>
                      <a:pt x="11434" y="10259"/>
                    </a:cubicBezTo>
                    <a:cubicBezTo>
                      <a:pt x="11587" y="10214"/>
                      <a:pt x="11728" y="10160"/>
                      <a:pt x="11859" y="10099"/>
                    </a:cubicBezTo>
                    <a:cubicBezTo>
                      <a:pt x="11838" y="10003"/>
                      <a:pt x="12017" y="9927"/>
                      <a:pt x="12176" y="9933"/>
                    </a:cubicBezTo>
                    <a:cubicBezTo>
                      <a:pt x="12509" y="9735"/>
                      <a:pt x="12780" y="9503"/>
                      <a:pt x="13038" y="9291"/>
                    </a:cubicBezTo>
                    <a:cubicBezTo>
                      <a:pt x="13223" y="9140"/>
                      <a:pt x="13701" y="9277"/>
                      <a:pt x="13516" y="9430"/>
                    </a:cubicBezTo>
                    <a:cubicBezTo>
                      <a:pt x="13215" y="9678"/>
                      <a:pt x="12897" y="9932"/>
                      <a:pt x="12507" y="10150"/>
                    </a:cubicBezTo>
                    <a:cubicBezTo>
                      <a:pt x="13376" y="10915"/>
                      <a:pt x="15265" y="11087"/>
                      <a:pt x="16916" y="10901"/>
                    </a:cubicBezTo>
                    <a:cubicBezTo>
                      <a:pt x="18019" y="10777"/>
                      <a:pt x="19062" y="10495"/>
                      <a:pt x="19842" y="10091"/>
                    </a:cubicBezTo>
                    <a:cubicBezTo>
                      <a:pt x="19839" y="10090"/>
                      <a:pt x="19836" y="10089"/>
                      <a:pt x="19833" y="10087"/>
                    </a:cubicBezTo>
                    <a:cubicBezTo>
                      <a:pt x="20320" y="9713"/>
                      <a:pt x="20603" y="9268"/>
                      <a:pt x="20603" y="8789"/>
                    </a:cubicBezTo>
                    <a:cubicBezTo>
                      <a:pt x="20603" y="7873"/>
                      <a:pt x="19571" y="7077"/>
                      <a:pt x="18052" y="6674"/>
                    </a:cubicBezTo>
                    <a:cubicBezTo>
                      <a:pt x="16726" y="7183"/>
                      <a:pt x="15182" y="7539"/>
                      <a:pt x="13481" y="7632"/>
                    </a:cubicBezTo>
                    <a:cubicBezTo>
                      <a:pt x="11410" y="7747"/>
                      <a:pt x="9249" y="7362"/>
                      <a:pt x="7866" y="6590"/>
                    </a:cubicBezTo>
                    <a:cubicBezTo>
                      <a:pt x="7765" y="6726"/>
                      <a:pt x="7627" y="6857"/>
                      <a:pt x="7436" y="6979"/>
                    </a:cubicBezTo>
                    <a:cubicBezTo>
                      <a:pt x="6976" y="7274"/>
                      <a:pt x="6147" y="7414"/>
                      <a:pt x="5437" y="7296"/>
                    </a:cubicBezTo>
                    <a:cubicBezTo>
                      <a:pt x="5100" y="7241"/>
                      <a:pt x="5244" y="6975"/>
                      <a:pt x="5584" y="7031"/>
                    </a:cubicBezTo>
                    <a:cubicBezTo>
                      <a:pt x="7196" y="7297"/>
                      <a:pt x="7561" y="6209"/>
                      <a:pt x="7607" y="5673"/>
                    </a:cubicBezTo>
                    <a:cubicBezTo>
                      <a:pt x="7622" y="5495"/>
                      <a:pt x="8175" y="5495"/>
                      <a:pt x="8160" y="5673"/>
                    </a:cubicBezTo>
                    <a:cubicBezTo>
                      <a:pt x="8143" y="5874"/>
                      <a:pt x="8116" y="6074"/>
                      <a:pt x="8043" y="6267"/>
                    </a:cubicBezTo>
                    <a:cubicBezTo>
                      <a:pt x="8775" y="6750"/>
                      <a:pt x="9813" y="7074"/>
                      <a:pt x="10956" y="7240"/>
                    </a:cubicBezTo>
                    <a:cubicBezTo>
                      <a:pt x="10969" y="7238"/>
                      <a:pt x="10982" y="7236"/>
                      <a:pt x="10998" y="7234"/>
                    </a:cubicBezTo>
                    <a:cubicBezTo>
                      <a:pt x="12198" y="7124"/>
                      <a:pt x="13128" y="6593"/>
                      <a:pt x="13172" y="5994"/>
                    </a:cubicBezTo>
                    <a:cubicBezTo>
                      <a:pt x="12585" y="6086"/>
                      <a:pt x="11915" y="6011"/>
                      <a:pt x="11512" y="5775"/>
                    </a:cubicBezTo>
                    <a:cubicBezTo>
                      <a:pt x="11283" y="5640"/>
                      <a:pt x="11672" y="5444"/>
                      <a:pt x="11904" y="5580"/>
                    </a:cubicBezTo>
                    <a:cubicBezTo>
                      <a:pt x="12231" y="5772"/>
                      <a:pt x="12717" y="5795"/>
                      <a:pt x="13154" y="5702"/>
                    </a:cubicBezTo>
                    <a:cubicBezTo>
                      <a:pt x="13200" y="5627"/>
                      <a:pt x="13364" y="5584"/>
                      <a:pt x="13499" y="5596"/>
                    </a:cubicBezTo>
                    <a:cubicBezTo>
                      <a:pt x="13853" y="5441"/>
                      <a:pt x="14041" y="5192"/>
                      <a:pt x="14156" y="4976"/>
                    </a:cubicBezTo>
                    <a:cubicBezTo>
                      <a:pt x="14248" y="4804"/>
                      <a:pt x="14783" y="4877"/>
                      <a:pt x="14691" y="5049"/>
                    </a:cubicBezTo>
                    <a:cubicBezTo>
                      <a:pt x="14525" y="5360"/>
                      <a:pt x="14228" y="5665"/>
                      <a:pt x="13713" y="5855"/>
                    </a:cubicBezTo>
                    <a:cubicBezTo>
                      <a:pt x="13772" y="6470"/>
                      <a:pt x="13095" y="7062"/>
                      <a:pt x="12022" y="7347"/>
                    </a:cubicBezTo>
                    <a:cubicBezTo>
                      <a:pt x="12588" y="7381"/>
                      <a:pt x="13165" y="7380"/>
                      <a:pt x="13728" y="7342"/>
                    </a:cubicBezTo>
                    <a:cubicBezTo>
                      <a:pt x="15324" y="7234"/>
                      <a:pt x="16771" y="6852"/>
                      <a:pt x="17999" y="6342"/>
                    </a:cubicBezTo>
                    <a:cubicBezTo>
                      <a:pt x="18035" y="6224"/>
                      <a:pt x="18055" y="6103"/>
                      <a:pt x="18055" y="5978"/>
                    </a:cubicBezTo>
                    <a:cubicBezTo>
                      <a:pt x="18055" y="4689"/>
                      <a:pt x="16053" y="3632"/>
                      <a:pt x="13512" y="3535"/>
                    </a:cubicBezTo>
                    <a:cubicBezTo>
                      <a:pt x="13512" y="3523"/>
                      <a:pt x="13513" y="3511"/>
                      <a:pt x="13513" y="3499"/>
                    </a:cubicBezTo>
                    <a:cubicBezTo>
                      <a:pt x="13513" y="2388"/>
                      <a:pt x="11704" y="1488"/>
                      <a:pt x="9470" y="1488"/>
                    </a:cubicBezTo>
                    <a:cubicBezTo>
                      <a:pt x="8860" y="1488"/>
                      <a:pt x="8283" y="1555"/>
                      <a:pt x="7765" y="1676"/>
                    </a:cubicBezTo>
                    <a:cubicBezTo>
                      <a:pt x="7671" y="1928"/>
                      <a:pt x="7518" y="2175"/>
                      <a:pt x="7304" y="2410"/>
                    </a:cubicBezTo>
                    <a:cubicBezTo>
                      <a:pt x="6733" y="3038"/>
                      <a:pt x="5642" y="3786"/>
                      <a:pt x="4172" y="3896"/>
                    </a:cubicBezTo>
                    <a:cubicBezTo>
                      <a:pt x="4150" y="3898"/>
                      <a:pt x="4129" y="3898"/>
                      <a:pt x="4109" y="3898"/>
                    </a:cubicBezTo>
                    <a:cubicBezTo>
                      <a:pt x="4102" y="4178"/>
                      <a:pt x="3903" y="4466"/>
                      <a:pt x="3647" y="4697"/>
                    </a:cubicBezTo>
                    <a:cubicBezTo>
                      <a:pt x="3475" y="4852"/>
                      <a:pt x="2996" y="4714"/>
                      <a:pt x="3169" y="4558"/>
                    </a:cubicBezTo>
                    <a:cubicBezTo>
                      <a:pt x="3469" y="4287"/>
                      <a:pt x="3623" y="4003"/>
                      <a:pt x="3496" y="3695"/>
                    </a:cubicBezTo>
                    <a:cubicBezTo>
                      <a:pt x="3366" y="3377"/>
                      <a:pt x="2714" y="3122"/>
                      <a:pt x="2061" y="3169"/>
                    </a:cubicBezTo>
                    <a:cubicBezTo>
                      <a:pt x="1711" y="3194"/>
                      <a:pt x="1561" y="2928"/>
                      <a:pt x="1913" y="2904"/>
                    </a:cubicBezTo>
                    <a:cubicBezTo>
                      <a:pt x="2712" y="2846"/>
                      <a:pt x="3373" y="3029"/>
                      <a:pt x="3813" y="3359"/>
                    </a:cubicBezTo>
                    <a:cubicBezTo>
                      <a:pt x="3926" y="3443"/>
                      <a:pt x="4000" y="3534"/>
                      <a:pt x="4048" y="3629"/>
                    </a:cubicBezTo>
                    <a:cubicBezTo>
                      <a:pt x="5391" y="3520"/>
                      <a:pt x="6369" y="2809"/>
                      <a:pt x="6861" y="2229"/>
                    </a:cubicBezTo>
                    <a:cubicBezTo>
                      <a:pt x="7011" y="2052"/>
                      <a:pt x="7124" y="1868"/>
                      <a:pt x="7201" y="1682"/>
                    </a:cubicBezTo>
                    <a:cubicBezTo>
                      <a:pt x="6461" y="699"/>
                      <a:pt x="4558" y="0"/>
                      <a:pt x="2325" y="0"/>
                    </a:cubicBezTo>
                    <a:cubicBezTo>
                      <a:pt x="1488" y="0"/>
                      <a:pt x="701" y="101"/>
                      <a:pt x="0" y="275"/>
                    </a:cubicBezTo>
                    <a:cubicBezTo>
                      <a:pt x="0" y="275"/>
                      <a:pt x="0" y="20005"/>
                      <a:pt x="0" y="20005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 defTabSz="457200">
                  <a:lnSpc>
                    <a:spcPct val="100000"/>
                  </a:lnSpc>
                  <a:spcBef>
                    <a:spcPts val="0"/>
                  </a:spcBef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4" name="ïşļíḑè">
                <a:extLst>
                  <a:ext uri="{FF2B5EF4-FFF2-40B4-BE49-F238E27FC236}">
                    <a16:creationId xmlns:a16="http://schemas.microsoft.com/office/drawing/2014/main" xmlns="" id="{1F454829-35BD-4E5B-9336-9C2A3639D212}"/>
                  </a:ext>
                </a:extLst>
              </p:cNvPr>
              <p:cNvSpPr/>
              <p:nvPr/>
            </p:nvSpPr>
            <p:spPr>
              <a:xfrm>
                <a:off x="6596364" y="1928366"/>
                <a:ext cx="1544234" cy="1544234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2400" b="1" dirty="0"/>
                  <a:t>60%</a:t>
                </a:r>
              </a:p>
            </p:txBody>
          </p:sp>
          <p:sp>
            <p:nvSpPr>
              <p:cNvPr id="35" name="íşlíḋê">
                <a:extLst>
                  <a:ext uri="{FF2B5EF4-FFF2-40B4-BE49-F238E27FC236}">
                    <a16:creationId xmlns:a16="http://schemas.microsoft.com/office/drawing/2014/main" xmlns="" id="{8034169D-BD4E-47DD-B219-CFD8D1CA4539}"/>
                  </a:ext>
                </a:extLst>
              </p:cNvPr>
              <p:cNvSpPr/>
              <p:nvPr/>
            </p:nvSpPr>
            <p:spPr>
              <a:xfrm>
                <a:off x="5725195" y="4203461"/>
                <a:ext cx="1134764" cy="1134764"/>
              </a:xfrm>
              <a:prstGeom prst="ellipse">
                <a:avLst/>
              </a:prstGeom>
              <a:solidFill>
                <a:schemeClr val="accent3">
                  <a:alpha val="70000"/>
                </a:schemeClr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2400" b="1" dirty="0"/>
                  <a:t>30%</a:t>
                </a:r>
              </a:p>
            </p:txBody>
          </p:sp>
          <p:sp>
            <p:nvSpPr>
              <p:cNvPr id="36" name="ïšḷíḓe">
                <a:extLst>
                  <a:ext uri="{FF2B5EF4-FFF2-40B4-BE49-F238E27FC236}">
                    <a16:creationId xmlns:a16="http://schemas.microsoft.com/office/drawing/2014/main" xmlns="" id="{49690EC4-9938-439A-9F86-4EE8C23E91D1}"/>
                  </a:ext>
                </a:extLst>
              </p:cNvPr>
              <p:cNvSpPr/>
              <p:nvPr/>
            </p:nvSpPr>
            <p:spPr>
              <a:xfrm>
                <a:off x="4078514" y="2565371"/>
                <a:ext cx="1134764" cy="1134764"/>
              </a:xfrm>
              <a:prstGeom prst="ellipse">
                <a:avLst/>
              </a:prstGeom>
              <a:solidFill>
                <a:schemeClr val="accent2">
                  <a:alpha val="70000"/>
                </a:schemeClr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2400" b="1" dirty="0"/>
                  <a:t>40%</a:t>
                </a:r>
              </a:p>
            </p:txBody>
          </p:sp>
        </p:grpSp>
        <p:grpSp>
          <p:nvGrpSpPr>
            <p:cNvPr id="7" name="í$ḻíḍe">
              <a:extLst>
                <a:ext uri="{FF2B5EF4-FFF2-40B4-BE49-F238E27FC236}">
                  <a16:creationId xmlns:a16="http://schemas.microsoft.com/office/drawing/2014/main" xmlns="" id="{3C411DFE-793E-4483-882B-A0D537E16CAB}"/>
                </a:ext>
              </a:extLst>
            </p:cNvPr>
            <p:cNvGrpSpPr/>
            <p:nvPr/>
          </p:nvGrpSpPr>
          <p:grpSpPr>
            <a:xfrm>
              <a:off x="687279" y="1380804"/>
              <a:ext cx="5408721" cy="1463196"/>
              <a:chOff x="687278" y="2398652"/>
              <a:chExt cx="3524773" cy="1463196"/>
            </a:xfrm>
          </p:grpSpPr>
          <p:sp>
            <p:nvSpPr>
              <p:cNvPr id="30" name="í$líde">
                <a:extLst>
                  <a:ext uri="{FF2B5EF4-FFF2-40B4-BE49-F238E27FC236}">
                    <a16:creationId xmlns:a16="http://schemas.microsoft.com/office/drawing/2014/main" xmlns="" id="{0B18E2B0-1EB3-47D9-999A-040A66333587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0213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1" name="îšlíḓê">
                <a:extLst>
                  <a:ext uri="{FF2B5EF4-FFF2-40B4-BE49-F238E27FC236}">
                    <a16:creationId xmlns:a16="http://schemas.microsoft.com/office/drawing/2014/main" xmlns="" id="{CDCE2E6E-9F9D-4935-A9CB-B3F96711DD75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EAC579A7-0222-4A5E-9F1C-C1DE6603CB11}"/>
                </a:ext>
              </a:extLst>
            </p:cNvPr>
            <p:cNvCxnSpPr/>
            <p:nvPr/>
          </p:nvCxnSpPr>
          <p:spPr>
            <a:xfrm>
              <a:off x="687279" y="3024000"/>
              <a:ext cx="567872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ï$1íḑé">
              <a:extLst>
                <a:ext uri="{FF2B5EF4-FFF2-40B4-BE49-F238E27FC236}">
                  <a16:creationId xmlns:a16="http://schemas.microsoft.com/office/drawing/2014/main" xmlns="" id="{6D3A5917-906E-4F9A-8D9F-DDE69F492EBE}"/>
                </a:ext>
              </a:extLst>
            </p:cNvPr>
            <p:cNvGrpSpPr/>
            <p:nvPr/>
          </p:nvGrpSpPr>
          <p:grpSpPr>
            <a:xfrm>
              <a:off x="697279" y="3429000"/>
              <a:ext cx="2631665" cy="1104745"/>
              <a:chOff x="6951000" y="1143572"/>
              <a:chExt cx="2631665" cy="1104745"/>
            </a:xfrm>
          </p:grpSpPr>
          <p:grpSp>
            <p:nvGrpSpPr>
              <p:cNvPr id="24" name="ísļîḓe">
                <a:extLst>
                  <a:ext uri="{FF2B5EF4-FFF2-40B4-BE49-F238E27FC236}">
                    <a16:creationId xmlns:a16="http://schemas.microsoft.com/office/drawing/2014/main" xmlns="" id="{881B6BF8-5F50-44A5-9AA6-CC999AA1A142}"/>
                  </a:ext>
                </a:extLst>
              </p:cNvPr>
              <p:cNvGrpSpPr/>
              <p:nvPr/>
            </p:nvGrpSpPr>
            <p:grpSpPr>
              <a:xfrm>
                <a:off x="7677117" y="1143572"/>
                <a:ext cx="1905548" cy="1104745"/>
                <a:chOff x="666932" y="4425289"/>
                <a:chExt cx="1530975" cy="1104745"/>
              </a:xfrm>
            </p:grpSpPr>
            <p:sp>
              <p:nvSpPr>
                <p:cNvPr id="28" name="î$ľïďè">
                  <a:extLst>
                    <a:ext uri="{FF2B5EF4-FFF2-40B4-BE49-F238E27FC236}">
                      <a16:creationId xmlns:a16="http://schemas.microsoft.com/office/drawing/2014/main" xmlns="" id="{40571F8C-714A-42C4-94AC-5CBC860A22BC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153097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9" name="íślíḑê">
                  <a:extLst>
                    <a:ext uri="{FF2B5EF4-FFF2-40B4-BE49-F238E27FC236}">
                      <a16:creationId xmlns:a16="http://schemas.microsoft.com/office/drawing/2014/main" xmlns="" id="{84FA1721-48D5-45F2-A67F-F35AAF985F0A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153097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25" name="iṡḷïďè">
                <a:extLst>
                  <a:ext uri="{FF2B5EF4-FFF2-40B4-BE49-F238E27FC236}">
                    <a16:creationId xmlns:a16="http://schemas.microsoft.com/office/drawing/2014/main" xmlns="" id="{6DCC42A6-49B4-46F5-ADA2-7647408A36D9}"/>
                  </a:ext>
                </a:extLst>
              </p:cNvPr>
              <p:cNvGrpSpPr/>
              <p:nvPr/>
            </p:nvGrpSpPr>
            <p:grpSpPr>
              <a:xfrm>
                <a:off x="6951000" y="1269000"/>
                <a:ext cx="508912" cy="509712"/>
                <a:chOff x="5646344" y="3213462"/>
                <a:chExt cx="899312" cy="900726"/>
              </a:xfrm>
            </p:grpSpPr>
            <p:sp>
              <p:nvSpPr>
                <p:cNvPr id="26" name="îŝ1ïďè">
                  <a:extLst>
                    <a:ext uri="{FF2B5EF4-FFF2-40B4-BE49-F238E27FC236}">
                      <a16:creationId xmlns:a16="http://schemas.microsoft.com/office/drawing/2014/main" xmlns="" id="{0FC25266-7218-46D1-8C96-DC5DC8719AE5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7" name="íš1îḑê">
                  <a:extLst>
                    <a:ext uri="{FF2B5EF4-FFF2-40B4-BE49-F238E27FC236}">
                      <a16:creationId xmlns:a16="http://schemas.microsoft.com/office/drawing/2014/main" xmlns="" id="{2512BACD-5C53-4D80-B738-42C66CC31E35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10" name="íşļïḋe">
              <a:extLst>
                <a:ext uri="{FF2B5EF4-FFF2-40B4-BE49-F238E27FC236}">
                  <a16:creationId xmlns:a16="http://schemas.microsoft.com/office/drawing/2014/main" xmlns="" id="{B1736DFC-9584-4874-A2B3-DA553185FD16}"/>
                </a:ext>
              </a:extLst>
            </p:cNvPr>
            <p:cNvGrpSpPr/>
            <p:nvPr/>
          </p:nvGrpSpPr>
          <p:grpSpPr>
            <a:xfrm>
              <a:off x="697279" y="4886532"/>
              <a:ext cx="2631665" cy="1104745"/>
              <a:chOff x="6951000" y="1143572"/>
              <a:chExt cx="2631665" cy="1104745"/>
            </a:xfrm>
          </p:grpSpPr>
          <p:grpSp>
            <p:nvGrpSpPr>
              <p:cNvPr id="18" name="ï$líde">
                <a:extLst>
                  <a:ext uri="{FF2B5EF4-FFF2-40B4-BE49-F238E27FC236}">
                    <a16:creationId xmlns:a16="http://schemas.microsoft.com/office/drawing/2014/main" xmlns="" id="{2759A7AC-E69C-41EC-B455-F17F876921B9}"/>
                  </a:ext>
                </a:extLst>
              </p:cNvPr>
              <p:cNvGrpSpPr/>
              <p:nvPr/>
            </p:nvGrpSpPr>
            <p:grpSpPr>
              <a:xfrm>
                <a:off x="7677117" y="1143572"/>
                <a:ext cx="1905548" cy="1104745"/>
                <a:chOff x="666932" y="4425289"/>
                <a:chExt cx="1530975" cy="1104745"/>
              </a:xfrm>
            </p:grpSpPr>
            <p:sp>
              <p:nvSpPr>
                <p:cNvPr id="22" name="îŝḷîďê">
                  <a:extLst>
                    <a:ext uri="{FF2B5EF4-FFF2-40B4-BE49-F238E27FC236}">
                      <a16:creationId xmlns:a16="http://schemas.microsoft.com/office/drawing/2014/main" xmlns="" id="{F79EAB71-13BD-46FE-86CD-4CF2D942D96D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153097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3" name="iSlíḑe">
                  <a:extLst>
                    <a:ext uri="{FF2B5EF4-FFF2-40B4-BE49-F238E27FC236}">
                      <a16:creationId xmlns:a16="http://schemas.microsoft.com/office/drawing/2014/main" xmlns="" id="{D64AD8D7-B2C0-4876-ABCD-A15FB2819D7F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153097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19" name="í$ľíḑe">
                <a:extLst>
                  <a:ext uri="{FF2B5EF4-FFF2-40B4-BE49-F238E27FC236}">
                    <a16:creationId xmlns:a16="http://schemas.microsoft.com/office/drawing/2014/main" xmlns="" id="{77EA1347-CD21-491C-A006-F2614988A5E2}"/>
                  </a:ext>
                </a:extLst>
              </p:cNvPr>
              <p:cNvGrpSpPr/>
              <p:nvPr/>
            </p:nvGrpSpPr>
            <p:grpSpPr>
              <a:xfrm>
                <a:off x="6951000" y="1269000"/>
                <a:ext cx="508912" cy="509712"/>
                <a:chOff x="5646344" y="3213462"/>
                <a:chExt cx="899312" cy="900726"/>
              </a:xfrm>
            </p:grpSpPr>
            <p:sp>
              <p:nvSpPr>
                <p:cNvPr id="20" name="îšḻíďè">
                  <a:extLst>
                    <a:ext uri="{FF2B5EF4-FFF2-40B4-BE49-F238E27FC236}">
                      <a16:creationId xmlns:a16="http://schemas.microsoft.com/office/drawing/2014/main" xmlns="" id="{69E1BD36-033C-4B2B-93D7-222CDE0298BF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1" name="ïSļíḓè">
                  <a:extLst>
                    <a:ext uri="{FF2B5EF4-FFF2-40B4-BE49-F238E27FC236}">
                      <a16:creationId xmlns:a16="http://schemas.microsoft.com/office/drawing/2014/main" xmlns="" id="{9AB384AE-CA37-42B7-B646-D49740B43659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11" name="î$ḷíḓe">
              <a:extLst>
                <a:ext uri="{FF2B5EF4-FFF2-40B4-BE49-F238E27FC236}">
                  <a16:creationId xmlns:a16="http://schemas.microsoft.com/office/drawing/2014/main" xmlns="" id="{8F69F61F-3426-4B96-A56A-64D2952927A2}"/>
                </a:ext>
              </a:extLst>
            </p:cNvPr>
            <p:cNvGrpSpPr/>
            <p:nvPr/>
          </p:nvGrpSpPr>
          <p:grpSpPr>
            <a:xfrm>
              <a:off x="4184320" y="3429000"/>
              <a:ext cx="2631665" cy="1104745"/>
              <a:chOff x="6951000" y="1143572"/>
              <a:chExt cx="2631665" cy="1104745"/>
            </a:xfrm>
          </p:grpSpPr>
          <p:grpSp>
            <p:nvGrpSpPr>
              <p:cNvPr id="12" name="îSlïḑè">
                <a:extLst>
                  <a:ext uri="{FF2B5EF4-FFF2-40B4-BE49-F238E27FC236}">
                    <a16:creationId xmlns:a16="http://schemas.microsoft.com/office/drawing/2014/main" xmlns="" id="{44CE137C-3CD4-438E-9075-602E3BDEC7EF}"/>
                  </a:ext>
                </a:extLst>
              </p:cNvPr>
              <p:cNvGrpSpPr/>
              <p:nvPr/>
            </p:nvGrpSpPr>
            <p:grpSpPr>
              <a:xfrm>
                <a:off x="7677117" y="1143572"/>
                <a:ext cx="1905548" cy="1104745"/>
                <a:chOff x="666932" y="4425289"/>
                <a:chExt cx="1530975" cy="1104745"/>
              </a:xfrm>
            </p:grpSpPr>
            <p:sp>
              <p:nvSpPr>
                <p:cNvPr id="16" name="iŝḻïdê">
                  <a:extLst>
                    <a:ext uri="{FF2B5EF4-FFF2-40B4-BE49-F238E27FC236}">
                      <a16:creationId xmlns:a16="http://schemas.microsoft.com/office/drawing/2014/main" xmlns="" id="{F99316A2-6EAC-4A39-BB2C-780B9DA245FB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153097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17" name="ïSḷíḋè">
                  <a:extLst>
                    <a:ext uri="{FF2B5EF4-FFF2-40B4-BE49-F238E27FC236}">
                      <a16:creationId xmlns:a16="http://schemas.microsoft.com/office/drawing/2014/main" xmlns="" id="{4733DEAD-5980-48FB-A58E-80E09F0F4D7B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153097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13" name="îṩlíďè">
                <a:extLst>
                  <a:ext uri="{FF2B5EF4-FFF2-40B4-BE49-F238E27FC236}">
                    <a16:creationId xmlns:a16="http://schemas.microsoft.com/office/drawing/2014/main" xmlns="" id="{F41E1627-AB06-49C8-A4E9-7CCE88931527}"/>
                  </a:ext>
                </a:extLst>
              </p:cNvPr>
              <p:cNvGrpSpPr/>
              <p:nvPr/>
            </p:nvGrpSpPr>
            <p:grpSpPr>
              <a:xfrm>
                <a:off x="6951000" y="1269000"/>
                <a:ext cx="508912" cy="509712"/>
                <a:chOff x="5646344" y="3213462"/>
                <a:chExt cx="899312" cy="900726"/>
              </a:xfrm>
            </p:grpSpPr>
            <p:sp>
              <p:nvSpPr>
                <p:cNvPr id="14" name="îšľíḋé">
                  <a:extLst>
                    <a:ext uri="{FF2B5EF4-FFF2-40B4-BE49-F238E27FC236}">
                      <a16:creationId xmlns:a16="http://schemas.microsoft.com/office/drawing/2014/main" xmlns="" id="{7B0CADD2-44A6-4BD5-91A6-2586D0D1224F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" name="îś1iḋe">
                  <a:extLst>
                    <a:ext uri="{FF2B5EF4-FFF2-40B4-BE49-F238E27FC236}">
                      <a16:creationId xmlns:a16="http://schemas.microsoft.com/office/drawing/2014/main" xmlns="" id="{B0119F92-0ED9-4149-B536-F6FAF489E645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89177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13294EF-1230-4F24-A7B1-D91FC18FD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F834C9D-AC9A-42C5-872C-6B2B86E05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BC9202D-F26E-428F-AEDF-6087DC896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017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1AFC9CB-F9B5-4912-9B60-CB979E45FDB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0800" y="1257991"/>
            <a:ext cx="10839689" cy="4774747"/>
            <a:chOff x="680800" y="1257991"/>
            <a:chExt cx="10839689" cy="4774747"/>
          </a:xfrm>
        </p:grpSpPr>
        <p:grpSp>
          <p:nvGrpSpPr>
            <p:cNvPr id="6" name="îṧḷîḍê">
              <a:extLst>
                <a:ext uri="{FF2B5EF4-FFF2-40B4-BE49-F238E27FC236}">
                  <a16:creationId xmlns:a16="http://schemas.microsoft.com/office/drawing/2014/main" xmlns="" id="{9ABE998C-E404-4DE2-B871-B4993F6A1222}"/>
                </a:ext>
              </a:extLst>
            </p:cNvPr>
            <p:cNvGrpSpPr/>
            <p:nvPr/>
          </p:nvGrpSpPr>
          <p:grpSpPr>
            <a:xfrm>
              <a:off x="4467015" y="2034000"/>
              <a:ext cx="3235435" cy="3235420"/>
              <a:chOff x="4467015" y="1932243"/>
              <a:chExt cx="3235435" cy="3235420"/>
            </a:xfrm>
          </p:grpSpPr>
          <p:sp>
            <p:nvSpPr>
              <p:cNvPr id="40" name="iśľïde">
                <a:extLst>
                  <a:ext uri="{FF2B5EF4-FFF2-40B4-BE49-F238E27FC236}">
                    <a16:creationId xmlns:a16="http://schemas.microsoft.com/office/drawing/2014/main" xmlns="" id="{4B39E4B5-6E5B-4074-A98D-34EC79C82FE0}"/>
                  </a:ext>
                </a:extLst>
              </p:cNvPr>
              <p:cNvSpPr/>
              <p:nvPr/>
            </p:nvSpPr>
            <p:spPr bwMode="auto">
              <a:xfrm rot="900000">
                <a:off x="4467015" y="1932243"/>
                <a:ext cx="3235420" cy="3235420"/>
              </a:xfrm>
              <a:prstGeom prst="ellipse">
                <a:avLst/>
              </a:prstGeom>
              <a:noFill/>
              <a:ln w="3175" cap="flat">
                <a:solidFill>
                  <a:schemeClr val="bg1">
                    <a:lumMod val="75000"/>
                  </a:schemeClr>
                </a:solidFill>
                <a:prstDash val="dash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slïḑê">
                <a:extLst>
                  <a:ext uri="{FF2B5EF4-FFF2-40B4-BE49-F238E27FC236}">
                    <a16:creationId xmlns:a16="http://schemas.microsoft.com/office/drawing/2014/main" xmlns="" id="{2B836EF6-533B-4864-9F0A-DB3089AEE923}"/>
                  </a:ext>
                </a:extLst>
              </p:cNvPr>
              <p:cNvSpPr/>
              <p:nvPr/>
            </p:nvSpPr>
            <p:spPr bwMode="auto">
              <a:xfrm rot="900000">
                <a:off x="6283746" y="1994468"/>
                <a:ext cx="852616" cy="1737697"/>
              </a:xfrm>
              <a:custGeom>
                <a:avLst/>
                <a:gdLst>
                  <a:gd name="T0" fmla="*/ 239 w 316"/>
                  <a:gd name="T1" fmla="*/ 120 h 644"/>
                  <a:gd name="T2" fmla="*/ 56 w 316"/>
                  <a:gd name="T3" fmla="*/ 16 h 644"/>
                  <a:gd name="T4" fmla="*/ 58 w 316"/>
                  <a:gd name="T5" fmla="*/ 0 h 644"/>
                  <a:gd name="T6" fmla="*/ 0 w 316"/>
                  <a:gd name="T7" fmla="*/ 27 h 644"/>
                  <a:gd name="T8" fmla="*/ 52 w 316"/>
                  <a:gd name="T9" fmla="*/ 64 h 644"/>
                  <a:gd name="T10" fmla="*/ 53 w 316"/>
                  <a:gd name="T11" fmla="*/ 48 h 644"/>
                  <a:gd name="T12" fmla="*/ 284 w 316"/>
                  <a:gd name="T13" fmla="*/ 328 h 644"/>
                  <a:gd name="T14" fmla="*/ 0 w 316"/>
                  <a:gd name="T15" fmla="*/ 612 h 644"/>
                  <a:gd name="T16" fmla="*/ 0 w 316"/>
                  <a:gd name="T17" fmla="*/ 644 h 644"/>
                  <a:gd name="T18" fmla="*/ 316 w 316"/>
                  <a:gd name="T19" fmla="*/ 328 h 644"/>
                  <a:gd name="T20" fmla="*/ 239 w 316"/>
                  <a:gd name="T21" fmla="*/ 120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6" h="644">
                    <a:moveTo>
                      <a:pt x="239" y="120"/>
                    </a:moveTo>
                    <a:cubicBezTo>
                      <a:pt x="192" y="66"/>
                      <a:pt x="127" y="29"/>
                      <a:pt x="56" y="16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186" y="73"/>
                      <a:pt x="284" y="192"/>
                      <a:pt x="284" y="328"/>
                    </a:cubicBezTo>
                    <a:cubicBezTo>
                      <a:pt x="284" y="485"/>
                      <a:pt x="157" y="612"/>
                      <a:pt x="0" y="612"/>
                    </a:cubicBezTo>
                    <a:cubicBezTo>
                      <a:pt x="0" y="644"/>
                      <a:pt x="0" y="644"/>
                      <a:pt x="0" y="644"/>
                    </a:cubicBezTo>
                    <a:cubicBezTo>
                      <a:pt x="174" y="644"/>
                      <a:pt x="316" y="502"/>
                      <a:pt x="316" y="328"/>
                    </a:cubicBezTo>
                    <a:cubicBezTo>
                      <a:pt x="316" y="251"/>
                      <a:pt x="289" y="178"/>
                      <a:pt x="239" y="12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Sľiḓê">
                <a:extLst>
                  <a:ext uri="{FF2B5EF4-FFF2-40B4-BE49-F238E27FC236}">
                    <a16:creationId xmlns:a16="http://schemas.microsoft.com/office/drawing/2014/main" xmlns="" id="{27864E35-6270-42D6-90D6-5988771C5EEE}"/>
                  </a:ext>
                </a:extLst>
              </p:cNvPr>
              <p:cNvSpPr/>
              <p:nvPr/>
            </p:nvSpPr>
            <p:spPr bwMode="auto">
              <a:xfrm rot="900000">
                <a:off x="4690558" y="2256034"/>
                <a:ext cx="1674174" cy="1139173"/>
              </a:xfrm>
              <a:custGeom>
                <a:avLst/>
                <a:gdLst>
                  <a:gd name="T0" fmla="*/ 576 w 621"/>
                  <a:gd name="T1" fmla="*/ 181 h 422"/>
                  <a:gd name="T2" fmla="*/ 392 w 621"/>
                  <a:gd name="T3" fmla="*/ 23 h 422"/>
                  <a:gd name="T4" fmla="*/ 171 w 621"/>
                  <a:gd name="T5" fmla="*/ 33 h 422"/>
                  <a:gd name="T6" fmla="*/ 15 w 621"/>
                  <a:gd name="T7" fmla="*/ 174 h 422"/>
                  <a:gd name="T8" fmla="*/ 0 w 621"/>
                  <a:gd name="T9" fmla="*/ 168 h 422"/>
                  <a:gd name="T10" fmla="*/ 8 w 621"/>
                  <a:gd name="T11" fmla="*/ 231 h 422"/>
                  <a:gd name="T12" fmla="*/ 59 w 621"/>
                  <a:gd name="T13" fmla="*/ 193 h 422"/>
                  <a:gd name="T14" fmla="*/ 44 w 621"/>
                  <a:gd name="T15" fmla="*/ 187 h 422"/>
                  <a:gd name="T16" fmla="*/ 382 w 621"/>
                  <a:gd name="T17" fmla="*/ 54 h 422"/>
                  <a:gd name="T18" fmla="*/ 547 w 621"/>
                  <a:gd name="T19" fmla="*/ 195 h 422"/>
                  <a:gd name="T20" fmla="*/ 565 w 621"/>
                  <a:gd name="T21" fmla="*/ 412 h 422"/>
                  <a:gd name="T22" fmla="*/ 595 w 621"/>
                  <a:gd name="T23" fmla="*/ 422 h 422"/>
                  <a:gd name="T24" fmla="*/ 576 w 621"/>
                  <a:gd name="T25" fmla="*/ 181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1" h="422">
                    <a:moveTo>
                      <a:pt x="576" y="181"/>
                    </a:moveTo>
                    <a:cubicBezTo>
                      <a:pt x="538" y="105"/>
                      <a:pt x="472" y="49"/>
                      <a:pt x="392" y="23"/>
                    </a:cubicBezTo>
                    <a:cubicBezTo>
                      <a:pt x="319" y="0"/>
                      <a:pt x="241" y="3"/>
                      <a:pt x="171" y="33"/>
                    </a:cubicBezTo>
                    <a:cubicBezTo>
                      <a:pt x="104" y="61"/>
                      <a:pt x="49" y="111"/>
                      <a:pt x="15" y="174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8" y="231"/>
                      <a:pt x="8" y="231"/>
                      <a:pt x="8" y="231"/>
                    </a:cubicBezTo>
                    <a:cubicBezTo>
                      <a:pt x="59" y="193"/>
                      <a:pt x="59" y="193"/>
                      <a:pt x="59" y="193"/>
                    </a:cubicBezTo>
                    <a:cubicBezTo>
                      <a:pt x="44" y="187"/>
                      <a:pt x="44" y="187"/>
                      <a:pt x="44" y="187"/>
                    </a:cubicBezTo>
                    <a:cubicBezTo>
                      <a:pt x="109" y="69"/>
                      <a:pt x="252" y="12"/>
                      <a:pt x="382" y="54"/>
                    </a:cubicBezTo>
                    <a:cubicBezTo>
                      <a:pt x="454" y="77"/>
                      <a:pt x="513" y="127"/>
                      <a:pt x="547" y="195"/>
                    </a:cubicBezTo>
                    <a:cubicBezTo>
                      <a:pt x="582" y="263"/>
                      <a:pt x="588" y="340"/>
                      <a:pt x="565" y="412"/>
                    </a:cubicBezTo>
                    <a:cubicBezTo>
                      <a:pt x="595" y="422"/>
                      <a:pt x="595" y="422"/>
                      <a:pt x="595" y="422"/>
                    </a:cubicBezTo>
                    <a:cubicBezTo>
                      <a:pt x="621" y="342"/>
                      <a:pt x="614" y="256"/>
                      <a:pt x="576" y="181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şḻïḑê">
                <a:extLst>
                  <a:ext uri="{FF2B5EF4-FFF2-40B4-BE49-F238E27FC236}">
                    <a16:creationId xmlns:a16="http://schemas.microsoft.com/office/drawing/2014/main" xmlns="" id="{FE804503-606C-4D79-82C6-02ECF30A4CE4}"/>
                  </a:ext>
                </a:extLst>
              </p:cNvPr>
              <p:cNvSpPr/>
              <p:nvPr/>
            </p:nvSpPr>
            <p:spPr bwMode="auto">
              <a:xfrm rot="900000">
                <a:off x="4632085" y="3051314"/>
                <a:ext cx="1369266" cy="1624768"/>
              </a:xfrm>
              <a:custGeom>
                <a:avLst/>
                <a:gdLst>
                  <a:gd name="T0" fmla="*/ 66 w 508"/>
                  <a:gd name="T1" fmla="*/ 172 h 602"/>
                  <a:gd name="T2" fmla="*/ 6 w 508"/>
                  <a:gd name="T3" fmla="*/ 385 h 602"/>
                  <a:gd name="T4" fmla="*/ 93 w 508"/>
                  <a:gd name="T5" fmla="*/ 577 h 602"/>
                  <a:gd name="T6" fmla="*/ 83 w 508"/>
                  <a:gd name="T7" fmla="*/ 589 h 602"/>
                  <a:gd name="T8" fmla="*/ 145 w 508"/>
                  <a:gd name="T9" fmla="*/ 602 h 602"/>
                  <a:gd name="T10" fmla="*/ 125 w 508"/>
                  <a:gd name="T11" fmla="*/ 541 h 602"/>
                  <a:gd name="T12" fmla="*/ 114 w 508"/>
                  <a:gd name="T13" fmla="*/ 553 h 602"/>
                  <a:gd name="T14" fmla="*/ 92 w 508"/>
                  <a:gd name="T15" fmla="*/ 191 h 602"/>
                  <a:gd name="T16" fmla="*/ 277 w 508"/>
                  <a:gd name="T17" fmla="*/ 77 h 602"/>
                  <a:gd name="T18" fmla="*/ 489 w 508"/>
                  <a:gd name="T19" fmla="*/ 128 h 602"/>
                  <a:gd name="T20" fmla="*/ 508 w 508"/>
                  <a:gd name="T21" fmla="*/ 102 h 602"/>
                  <a:gd name="T22" fmla="*/ 66 w 508"/>
                  <a:gd name="T23" fmla="*/ 17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8" h="602">
                    <a:moveTo>
                      <a:pt x="66" y="172"/>
                    </a:moveTo>
                    <a:cubicBezTo>
                      <a:pt x="21" y="234"/>
                      <a:pt x="0" y="310"/>
                      <a:pt x="6" y="385"/>
                    </a:cubicBezTo>
                    <a:cubicBezTo>
                      <a:pt x="13" y="458"/>
                      <a:pt x="43" y="525"/>
                      <a:pt x="93" y="577"/>
                    </a:cubicBezTo>
                    <a:cubicBezTo>
                      <a:pt x="83" y="589"/>
                      <a:pt x="83" y="589"/>
                      <a:pt x="83" y="589"/>
                    </a:cubicBezTo>
                    <a:cubicBezTo>
                      <a:pt x="145" y="602"/>
                      <a:pt x="145" y="602"/>
                      <a:pt x="145" y="602"/>
                    </a:cubicBezTo>
                    <a:cubicBezTo>
                      <a:pt x="125" y="541"/>
                      <a:pt x="125" y="541"/>
                      <a:pt x="125" y="541"/>
                    </a:cubicBezTo>
                    <a:cubicBezTo>
                      <a:pt x="114" y="553"/>
                      <a:pt x="114" y="553"/>
                      <a:pt x="114" y="553"/>
                    </a:cubicBezTo>
                    <a:cubicBezTo>
                      <a:pt x="22" y="455"/>
                      <a:pt x="12" y="301"/>
                      <a:pt x="92" y="191"/>
                    </a:cubicBezTo>
                    <a:cubicBezTo>
                      <a:pt x="136" y="130"/>
                      <a:pt x="202" y="89"/>
                      <a:pt x="277" y="77"/>
                    </a:cubicBezTo>
                    <a:cubicBezTo>
                      <a:pt x="353" y="65"/>
                      <a:pt x="428" y="83"/>
                      <a:pt x="489" y="128"/>
                    </a:cubicBezTo>
                    <a:cubicBezTo>
                      <a:pt x="508" y="102"/>
                      <a:pt x="508" y="102"/>
                      <a:pt x="508" y="102"/>
                    </a:cubicBezTo>
                    <a:cubicBezTo>
                      <a:pt x="367" y="0"/>
                      <a:pt x="168" y="31"/>
                      <a:pt x="66" y="17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ṩḷiḋè">
                <a:extLst>
                  <a:ext uri="{FF2B5EF4-FFF2-40B4-BE49-F238E27FC236}">
                    <a16:creationId xmlns:a16="http://schemas.microsoft.com/office/drawing/2014/main" xmlns="" id="{8B861CC1-514F-4AC0-B75A-12E516CCF45A}"/>
                  </a:ext>
                </a:extLst>
              </p:cNvPr>
              <p:cNvSpPr/>
              <p:nvPr/>
            </p:nvSpPr>
            <p:spPr bwMode="auto">
              <a:xfrm rot="900000">
                <a:off x="5396110" y="3549451"/>
                <a:ext cx="1442669" cy="1545718"/>
              </a:xfrm>
              <a:custGeom>
                <a:avLst/>
                <a:gdLst>
                  <a:gd name="T0" fmla="*/ 535 w 535"/>
                  <a:gd name="T1" fmla="*/ 500 h 573"/>
                  <a:gd name="T2" fmla="*/ 471 w 535"/>
                  <a:gd name="T3" fmla="*/ 501 h 573"/>
                  <a:gd name="T4" fmla="*/ 479 w 535"/>
                  <a:gd name="T5" fmla="*/ 514 h 573"/>
                  <a:gd name="T6" fmla="*/ 128 w 535"/>
                  <a:gd name="T7" fmla="*/ 424 h 573"/>
                  <a:gd name="T8" fmla="*/ 77 w 535"/>
                  <a:gd name="T9" fmla="*/ 212 h 573"/>
                  <a:gd name="T10" fmla="*/ 191 w 535"/>
                  <a:gd name="T11" fmla="*/ 26 h 573"/>
                  <a:gd name="T12" fmla="*/ 172 w 535"/>
                  <a:gd name="T13" fmla="*/ 0 h 573"/>
                  <a:gd name="T14" fmla="*/ 102 w 535"/>
                  <a:gd name="T15" fmla="*/ 443 h 573"/>
                  <a:gd name="T16" fmla="*/ 287 w 535"/>
                  <a:gd name="T17" fmla="*/ 565 h 573"/>
                  <a:gd name="T18" fmla="*/ 359 w 535"/>
                  <a:gd name="T19" fmla="*/ 573 h 573"/>
                  <a:gd name="T20" fmla="*/ 496 w 535"/>
                  <a:gd name="T21" fmla="*/ 542 h 573"/>
                  <a:gd name="T22" fmla="*/ 504 w 535"/>
                  <a:gd name="T23" fmla="*/ 555 h 573"/>
                  <a:gd name="T24" fmla="*/ 535 w 535"/>
                  <a:gd name="T25" fmla="*/ 500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5" h="573">
                    <a:moveTo>
                      <a:pt x="535" y="500"/>
                    </a:moveTo>
                    <a:cubicBezTo>
                      <a:pt x="471" y="501"/>
                      <a:pt x="471" y="501"/>
                      <a:pt x="471" y="501"/>
                    </a:cubicBezTo>
                    <a:cubicBezTo>
                      <a:pt x="479" y="514"/>
                      <a:pt x="479" y="514"/>
                      <a:pt x="479" y="514"/>
                    </a:cubicBezTo>
                    <a:cubicBezTo>
                      <a:pt x="357" y="572"/>
                      <a:pt x="208" y="534"/>
                      <a:pt x="128" y="424"/>
                    </a:cubicBezTo>
                    <a:cubicBezTo>
                      <a:pt x="83" y="362"/>
                      <a:pt x="65" y="287"/>
                      <a:pt x="77" y="212"/>
                    </a:cubicBezTo>
                    <a:cubicBezTo>
                      <a:pt x="89" y="137"/>
                      <a:pt x="130" y="71"/>
                      <a:pt x="191" y="26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31" y="103"/>
                      <a:pt x="0" y="301"/>
                      <a:pt x="102" y="443"/>
                    </a:cubicBezTo>
                    <a:cubicBezTo>
                      <a:pt x="147" y="504"/>
                      <a:pt x="212" y="548"/>
                      <a:pt x="287" y="565"/>
                    </a:cubicBezTo>
                    <a:cubicBezTo>
                      <a:pt x="310" y="570"/>
                      <a:pt x="335" y="573"/>
                      <a:pt x="359" y="573"/>
                    </a:cubicBezTo>
                    <a:cubicBezTo>
                      <a:pt x="406" y="573"/>
                      <a:pt x="453" y="563"/>
                      <a:pt x="496" y="542"/>
                    </a:cubicBezTo>
                    <a:cubicBezTo>
                      <a:pt x="504" y="555"/>
                      <a:pt x="504" y="555"/>
                      <a:pt x="504" y="555"/>
                    </a:cubicBezTo>
                    <a:lnTo>
                      <a:pt x="535" y="50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$lïḓé">
                <a:extLst>
                  <a:ext uri="{FF2B5EF4-FFF2-40B4-BE49-F238E27FC236}">
                    <a16:creationId xmlns:a16="http://schemas.microsoft.com/office/drawing/2014/main" xmlns="" id="{9AF9A34B-9B38-4AC1-A858-4CFC07A5A40A}"/>
                  </a:ext>
                </a:extLst>
              </p:cNvPr>
              <p:cNvSpPr/>
              <p:nvPr/>
            </p:nvSpPr>
            <p:spPr bwMode="auto">
              <a:xfrm rot="900000">
                <a:off x="6004278" y="3256605"/>
                <a:ext cx="1698172" cy="1105295"/>
              </a:xfrm>
              <a:custGeom>
                <a:avLst/>
                <a:gdLst>
                  <a:gd name="T0" fmla="*/ 630 w 630"/>
                  <a:gd name="T1" fmla="*/ 47 h 410"/>
                  <a:gd name="T2" fmla="*/ 587 w 630"/>
                  <a:gd name="T3" fmla="*/ 0 h 410"/>
                  <a:gd name="T4" fmla="*/ 568 w 630"/>
                  <a:gd name="T5" fmla="*/ 61 h 410"/>
                  <a:gd name="T6" fmla="*/ 583 w 630"/>
                  <a:gd name="T7" fmla="*/ 58 h 410"/>
                  <a:gd name="T8" fmla="*/ 389 w 630"/>
                  <a:gd name="T9" fmla="*/ 364 h 410"/>
                  <a:gd name="T10" fmla="*/ 171 w 630"/>
                  <a:gd name="T11" fmla="*/ 347 h 410"/>
                  <a:gd name="T12" fmla="*/ 30 w 630"/>
                  <a:gd name="T13" fmla="*/ 181 h 410"/>
                  <a:gd name="T14" fmla="*/ 0 w 630"/>
                  <a:gd name="T15" fmla="*/ 191 h 410"/>
                  <a:gd name="T16" fmla="*/ 157 w 630"/>
                  <a:gd name="T17" fmla="*/ 375 h 410"/>
                  <a:gd name="T18" fmla="*/ 300 w 630"/>
                  <a:gd name="T19" fmla="*/ 410 h 410"/>
                  <a:gd name="T20" fmla="*/ 399 w 630"/>
                  <a:gd name="T21" fmla="*/ 394 h 410"/>
                  <a:gd name="T22" fmla="*/ 572 w 630"/>
                  <a:gd name="T23" fmla="*/ 257 h 410"/>
                  <a:gd name="T24" fmla="*/ 614 w 630"/>
                  <a:gd name="T25" fmla="*/ 51 h 410"/>
                  <a:gd name="T26" fmla="*/ 630 w 630"/>
                  <a:gd name="T27" fmla="*/ 47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0" h="410">
                    <a:moveTo>
                      <a:pt x="630" y="47"/>
                    </a:moveTo>
                    <a:cubicBezTo>
                      <a:pt x="587" y="0"/>
                      <a:pt x="587" y="0"/>
                      <a:pt x="587" y="0"/>
                    </a:cubicBezTo>
                    <a:cubicBezTo>
                      <a:pt x="568" y="61"/>
                      <a:pt x="568" y="61"/>
                      <a:pt x="568" y="61"/>
                    </a:cubicBezTo>
                    <a:cubicBezTo>
                      <a:pt x="583" y="58"/>
                      <a:pt x="583" y="58"/>
                      <a:pt x="583" y="58"/>
                    </a:cubicBezTo>
                    <a:cubicBezTo>
                      <a:pt x="600" y="192"/>
                      <a:pt x="518" y="322"/>
                      <a:pt x="389" y="364"/>
                    </a:cubicBezTo>
                    <a:cubicBezTo>
                      <a:pt x="316" y="388"/>
                      <a:pt x="239" y="381"/>
                      <a:pt x="171" y="347"/>
                    </a:cubicBezTo>
                    <a:cubicBezTo>
                      <a:pt x="104" y="312"/>
                      <a:pt x="53" y="254"/>
                      <a:pt x="30" y="181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26" y="272"/>
                      <a:pt x="82" y="337"/>
                      <a:pt x="157" y="375"/>
                    </a:cubicBezTo>
                    <a:cubicBezTo>
                      <a:pt x="202" y="398"/>
                      <a:pt x="251" y="410"/>
                      <a:pt x="300" y="410"/>
                    </a:cubicBezTo>
                    <a:cubicBezTo>
                      <a:pt x="333" y="410"/>
                      <a:pt x="366" y="405"/>
                      <a:pt x="399" y="394"/>
                    </a:cubicBezTo>
                    <a:cubicBezTo>
                      <a:pt x="471" y="371"/>
                      <a:pt x="532" y="322"/>
                      <a:pt x="572" y="257"/>
                    </a:cubicBezTo>
                    <a:cubicBezTo>
                      <a:pt x="609" y="195"/>
                      <a:pt x="624" y="122"/>
                      <a:pt x="614" y="51"/>
                    </a:cubicBezTo>
                    <a:lnTo>
                      <a:pt x="630" y="47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6" name="îśļiďé">
                <a:extLst>
                  <a:ext uri="{FF2B5EF4-FFF2-40B4-BE49-F238E27FC236}">
                    <a16:creationId xmlns:a16="http://schemas.microsoft.com/office/drawing/2014/main" xmlns="" id="{BA8FDEFB-C7D0-4E58-887E-50E11949B692}"/>
                  </a:ext>
                </a:extLst>
              </p:cNvPr>
              <p:cNvGrpSpPr/>
              <p:nvPr/>
            </p:nvGrpSpPr>
            <p:grpSpPr>
              <a:xfrm>
                <a:off x="5351066" y="2861576"/>
                <a:ext cx="1489868" cy="1489868"/>
                <a:chOff x="1752316" y="2209950"/>
                <a:chExt cx="1943100" cy="1943100"/>
              </a:xfrm>
            </p:grpSpPr>
            <p:sp>
              <p:nvSpPr>
                <p:cNvPr id="47" name="îṡḷïdè">
                  <a:extLst>
                    <a:ext uri="{FF2B5EF4-FFF2-40B4-BE49-F238E27FC236}">
                      <a16:creationId xmlns:a16="http://schemas.microsoft.com/office/drawing/2014/main" xmlns="" id="{237E5432-A313-4EE9-B02A-39121F5F2E5E}"/>
                    </a:ext>
                  </a:extLst>
                </p:cNvPr>
                <p:cNvSpPr/>
                <p:nvPr/>
              </p:nvSpPr>
              <p:spPr>
                <a:xfrm>
                  <a:off x="1752316" y="2209950"/>
                  <a:ext cx="1943100" cy="1943100"/>
                </a:xfrm>
                <a:prstGeom prst="ellipse">
                  <a:avLst/>
                </a:prstGeom>
                <a:pattFill prst="pct5">
                  <a:fgClr>
                    <a:srgbClr val="E4E6EA"/>
                  </a:fgClr>
                  <a:bgClr>
                    <a:srgbClr val="ADB5BF"/>
                  </a:bgClr>
                </a:pattFill>
                <a:ln w="57150" cap="flat" cmpd="sng" algn="ctr">
                  <a:solidFill>
                    <a:schemeClr val="bg1"/>
                  </a:solidFill>
                  <a:prstDash val="solid"/>
                  <a:miter lim="800000"/>
                </a:ln>
                <a:effectLst/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işļîḓê">
                  <a:extLst>
                    <a:ext uri="{FF2B5EF4-FFF2-40B4-BE49-F238E27FC236}">
                      <a16:creationId xmlns:a16="http://schemas.microsoft.com/office/drawing/2014/main" xmlns="" id="{0158F36B-E645-4803-B417-BF511DFD6173}"/>
                    </a:ext>
                  </a:extLst>
                </p:cNvPr>
                <p:cNvSpPr/>
                <p:nvPr/>
              </p:nvSpPr>
              <p:spPr>
                <a:xfrm flipH="1">
                  <a:off x="2123641" y="2581275"/>
                  <a:ext cx="1200450" cy="1200450"/>
                </a:xfrm>
                <a:prstGeom prst="ellipse">
                  <a:avLst/>
                </a:prstGeom>
                <a:solidFill>
                  <a:schemeClr val="bg1"/>
                </a:solidFill>
                <a:ln w="38100" cap="flat" cmpd="sng" algn="ctr">
                  <a:solidFill>
                    <a:schemeClr val="tx2">
                      <a:lumMod val="20000"/>
                      <a:lumOff val="80000"/>
                    </a:scheme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2000" b="1" dirty="0"/>
                    <a:t>Text</a:t>
                  </a:r>
                  <a:endParaRPr lang="zh-CN" altLang="en-US" sz="2000" b="1" dirty="0"/>
                </a:p>
              </p:txBody>
            </p:sp>
          </p:grpSp>
        </p:grpSp>
        <p:grpSp>
          <p:nvGrpSpPr>
            <p:cNvPr id="7" name="îŝļiḑê">
              <a:extLst>
                <a:ext uri="{FF2B5EF4-FFF2-40B4-BE49-F238E27FC236}">
                  <a16:creationId xmlns:a16="http://schemas.microsoft.com/office/drawing/2014/main" xmlns="" id="{E783AFF4-A3C8-48B8-88BD-D274E32C6E49}"/>
                </a:ext>
              </a:extLst>
            </p:cNvPr>
            <p:cNvGrpSpPr/>
            <p:nvPr/>
          </p:nvGrpSpPr>
          <p:grpSpPr>
            <a:xfrm>
              <a:off x="6006000" y="1257991"/>
              <a:ext cx="5410789" cy="1104745"/>
              <a:chOff x="6109699" y="1158819"/>
              <a:chExt cx="5410789" cy="1104745"/>
            </a:xfrm>
          </p:grpSpPr>
          <p:grpSp>
            <p:nvGrpSpPr>
              <p:cNvPr id="34" name="îSľïdè">
                <a:extLst>
                  <a:ext uri="{FF2B5EF4-FFF2-40B4-BE49-F238E27FC236}">
                    <a16:creationId xmlns:a16="http://schemas.microsoft.com/office/drawing/2014/main" xmlns="" id="{C748FA4A-C80E-4929-BEE1-8534A923DA51}"/>
                  </a:ext>
                </a:extLst>
              </p:cNvPr>
              <p:cNvGrpSpPr/>
              <p:nvPr/>
            </p:nvGrpSpPr>
            <p:grpSpPr>
              <a:xfrm>
                <a:off x="7191818" y="1158819"/>
                <a:ext cx="4328670" cy="1104745"/>
                <a:chOff x="666932" y="4425289"/>
                <a:chExt cx="3082945" cy="1104745"/>
              </a:xfrm>
            </p:grpSpPr>
            <p:sp>
              <p:nvSpPr>
                <p:cNvPr id="38" name="í$1ïḋê">
                  <a:extLst>
                    <a:ext uri="{FF2B5EF4-FFF2-40B4-BE49-F238E27FC236}">
                      <a16:creationId xmlns:a16="http://schemas.microsoft.com/office/drawing/2014/main" xmlns="" id="{63D3F180-A881-4987-BF33-273863A0E7CD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308294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39" name="îSḷîďé">
                  <a:extLst>
                    <a:ext uri="{FF2B5EF4-FFF2-40B4-BE49-F238E27FC236}">
                      <a16:creationId xmlns:a16="http://schemas.microsoft.com/office/drawing/2014/main" xmlns="" id="{0F90B806-1B39-4BC1-9AA9-7AC235B2EC32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308294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35" name="iṧḻíďè">
                <a:extLst>
                  <a:ext uri="{FF2B5EF4-FFF2-40B4-BE49-F238E27FC236}">
                    <a16:creationId xmlns:a16="http://schemas.microsoft.com/office/drawing/2014/main" xmlns="" id="{BB7DA13A-8F21-4F28-97BF-AD64F18C1EB4}"/>
                  </a:ext>
                </a:extLst>
              </p:cNvPr>
              <p:cNvGrpSpPr/>
              <p:nvPr/>
            </p:nvGrpSpPr>
            <p:grpSpPr>
              <a:xfrm>
                <a:off x="6109699" y="1260829"/>
                <a:ext cx="899312" cy="900726"/>
                <a:chOff x="5646344" y="3213462"/>
                <a:chExt cx="899312" cy="900726"/>
              </a:xfrm>
            </p:grpSpPr>
            <p:sp>
              <p:nvSpPr>
                <p:cNvPr id="36" name="išḻïḍè">
                  <a:extLst>
                    <a:ext uri="{FF2B5EF4-FFF2-40B4-BE49-F238E27FC236}">
                      <a16:creationId xmlns:a16="http://schemas.microsoft.com/office/drawing/2014/main" xmlns="" id="{AD40FE5D-ABDF-477F-92BD-A6FD0080A994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custGeom>
                  <a:avLst/>
                  <a:gdLst>
                    <a:gd name="T0" fmla="*/ 1066 w 1272"/>
                    <a:gd name="T1" fmla="*/ 168 h 1274"/>
                    <a:gd name="T2" fmla="*/ 1132 w 1272"/>
                    <a:gd name="T3" fmla="*/ 238 h 1274"/>
                    <a:gd name="T4" fmla="*/ 1186 w 1272"/>
                    <a:gd name="T5" fmla="*/ 316 h 1274"/>
                    <a:gd name="T6" fmla="*/ 1226 w 1272"/>
                    <a:gd name="T7" fmla="*/ 398 h 1274"/>
                    <a:gd name="T8" fmla="*/ 1254 w 1272"/>
                    <a:gd name="T9" fmla="*/ 486 h 1274"/>
                    <a:gd name="T10" fmla="*/ 1270 w 1272"/>
                    <a:gd name="T11" fmla="*/ 576 h 1274"/>
                    <a:gd name="T12" fmla="*/ 1272 w 1272"/>
                    <a:gd name="T13" fmla="*/ 668 h 1274"/>
                    <a:gd name="T14" fmla="*/ 1260 w 1272"/>
                    <a:gd name="T15" fmla="*/ 760 h 1274"/>
                    <a:gd name="T16" fmla="*/ 1236 w 1272"/>
                    <a:gd name="T17" fmla="*/ 850 h 1274"/>
                    <a:gd name="T18" fmla="*/ 1198 w 1272"/>
                    <a:gd name="T19" fmla="*/ 936 h 1274"/>
                    <a:gd name="T20" fmla="*/ 1146 w 1272"/>
                    <a:gd name="T21" fmla="*/ 1016 h 1274"/>
                    <a:gd name="T22" fmla="*/ 1106 w 1272"/>
                    <a:gd name="T23" fmla="*/ 1068 h 1274"/>
                    <a:gd name="T24" fmla="*/ 1036 w 1272"/>
                    <a:gd name="T25" fmla="*/ 1134 h 1274"/>
                    <a:gd name="T26" fmla="*/ 958 w 1272"/>
                    <a:gd name="T27" fmla="*/ 1186 h 1274"/>
                    <a:gd name="T28" fmla="*/ 874 w 1272"/>
                    <a:gd name="T29" fmla="*/ 1228 h 1274"/>
                    <a:gd name="T30" fmla="*/ 786 w 1272"/>
                    <a:gd name="T31" fmla="*/ 1256 h 1274"/>
                    <a:gd name="T32" fmla="*/ 696 w 1272"/>
                    <a:gd name="T33" fmla="*/ 1272 h 1274"/>
                    <a:gd name="T34" fmla="*/ 604 w 1272"/>
                    <a:gd name="T35" fmla="*/ 1274 h 1274"/>
                    <a:gd name="T36" fmla="*/ 514 w 1272"/>
                    <a:gd name="T37" fmla="*/ 1262 h 1274"/>
                    <a:gd name="T38" fmla="*/ 424 w 1272"/>
                    <a:gd name="T39" fmla="*/ 1238 h 1274"/>
                    <a:gd name="T40" fmla="*/ 338 w 1272"/>
                    <a:gd name="T41" fmla="*/ 1200 h 1274"/>
                    <a:gd name="T42" fmla="*/ 256 w 1272"/>
                    <a:gd name="T43" fmla="*/ 1148 h 1274"/>
                    <a:gd name="T44" fmla="*/ 206 w 1272"/>
                    <a:gd name="T45" fmla="*/ 1106 h 1274"/>
                    <a:gd name="T46" fmla="*/ 140 w 1272"/>
                    <a:gd name="T47" fmla="*/ 1036 h 1274"/>
                    <a:gd name="T48" fmla="*/ 86 w 1272"/>
                    <a:gd name="T49" fmla="*/ 958 h 1274"/>
                    <a:gd name="T50" fmla="*/ 46 w 1272"/>
                    <a:gd name="T51" fmla="*/ 876 h 1274"/>
                    <a:gd name="T52" fmla="*/ 18 w 1272"/>
                    <a:gd name="T53" fmla="*/ 788 h 1274"/>
                    <a:gd name="T54" fmla="*/ 2 w 1272"/>
                    <a:gd name="T55" fmla="*/ 698 h 1274"/>
                    <a:gd name="T56" fmla="*/ 0 w 1272"/>
                    <a:gd name="T57" fmla="*/ 606 h 1274"/>
                    <a:gd name="T58" fmla="*/ 10 w 1272"/>
                    <a:gd name="T59" fmla="*/ 514 h 1274"/>
                    <a:gd name="T60" fmla="*/ 36 w 1272"/>
                    <a:gd name="T61" fmla="*/ 426 h 1274"/>
                    <a:gd name="T62" fmla="*/ 74 w 1272"/>
                    <a:gd name="T63" fmla="*/ 338 h 1274"/>
                    <a:gd name="T64" fmla="*/ 124 w 1272"/>
                    <a:gd name="T65" fmla="*/ 258 h 1274"/>
                    <a:gd name="T66" fmla="*/ 166 w 1272"/>
                    <a:gd name="T67" fmla="*/ 208 h 1274"/>
                    <a:gd name="T68" fmla="*/ 236 w 1272"/>
                    <a:gd name="T69" fmla="*/ 142 h 1274"/>
                    <a:gd name="T70" fmla="*/ 314 w 1272"/>
                    <a:gd name="T71" fmla="*/ 88 h 1274"/>
                    <a:gd name="T72" fmla="*/ 398 w 1272"/>
                    <a:gd name="T73" fmla="*/ 46 h 1274"/>
                    <a:gd name="T74" fmla="*/ 486 w 1272"/>
                    <a:gd name="T75" fmla="*/ 18 h 1274"/>
                    <a:gd name="T76" fmla="*/ 576 w 1272"/>
                    <a:gd name="T77" fmla="*/ 4 h 1274"/>
                    <a:gd name="T78" fmla="*/ 668 w 1272"/>
                    <a:gd name="T79" fmla="*/ 2 h 1274"/>
                    <a:gd name="T80" fmla="*/ 758 w 1272"/>
                    <a:gd name="T81" fmla="*/ 12 h 1274"/>
                    <a:gd name="T82" fmla="*/ 848 w 1272"/>
                    <a:gd name="T83" fmla="*/ 36 h 1274"/>
                    <a:gd name="T84" fmla="*/ 934 w 1272"/>
                    <a:gd name="T85" fmla="*/ 74 h 1274"/>
                    <a:gd name="T86" fmla="*/ 1016 w 1272"/>
                    <a:gd name="T87" fmla="*/ 126 h 1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72" h="1274">
                      <a:moveTo>
                        <a:pt x="1042" y="146"/>
                      </a:moveTo>
                      <a:lnTo>
                        <a:pt x="1042" y="146"/>
                      </a:lnTo>
                      <a:lnTo>
                        <a:pt x="1066" y="168"/>
                      </a:lnTo>
                      <a:lnTo>
                        <a:pt x="1090" y="190"/>
                      </a:lnTo>
                      <a:lnTo>
                        <a:pt x="1112" y="214"/>
                      </a:lnTo>
                      <a:lnTo>
                        <a:pt x="1132" y="238"/>
                      </a:lnTo>
                      <a:lnTo>
                        <a:pt x="1152" y="264"/>
                      </a:lnTo>
                      <a:lnTo>
                        <a:pt x="1170" y="290"/>
                      </a:lnTo>
                      <a:lnTo>
                        <a:pt x="1186" y="316"/>
                      </a:lnTo>
                      <a:lnTo>
                        <a:pt x="1200" y="342"/>
                      </a:lnTo>
                      <a:lnTo>
                        <a:pt x="1214" y="370"/>
                      </a:lnTo>
                      <a:lnTo>
                        <a:pt x="1226" y="398"/>
                      </a:lnTo>
                      <a:lnTo>
                        <a:pt x="1238" y="428"/>
                      </a:lnTo>
                      <a:lnTo>
                        <a:pt x="1246" y="456"/>
                      </a:lnTo>
                      <a:lnTo>
                        <a:pt x="1254" y="486"/>
                      </a:lnTo>
                      <a:lnTo>
                        <a:pt x="1260" y="516"/>
                      </a:lnTo>
                      <a:lnTo>
                        <a:pt x="1266" y="546"/>
                      </a:lnTo>
                      <a:lnTo>
                        <a:pt x="1270" y="576"/>
                      </a:lnTo>
                      <a:lnTo>
                        <a:pt x="1272" y="608"/>
                      </a:lnTo>
                      <a:lnTo>
                        <a:pt x="1272" y="638"/>
                      </a:lnTo>
                      <a:lnTo>
                        <a:pt x="1272" y="668"/>
                      </a:lnTo>
                      <a:lnTo>
                        <a:pt x="1270" y="700"/>
                      </a:lnTo>
                      <a:lnTo>
                        <a:pt x="1266" y="730"/>
                      </a:lnTo>
                      <a:lnTo>
                        <a:pt x="1260" y="760"/>
                      </a:lnTo>
                      <a:lnTo>
                        <a:pt x="1254" y="790"/>
                      </a:lnTo>
                      <a:lnTo>
                        <a:pt x="1246" y="820"/>
                      </a:lnTo>
                      <a:lnTo>
                        <a:pt x="1236" y="850"/>
                      </a:lnTo>
                      <a:lnTo>
                        <a:pt x="1226" y="878"/>
                      </a:lnTo>
                      <a:lnTo>
                        <a:pt x="1212" y="908"/>
                      </a:lnTo>
                      <a:lnTo>
                        <a:pt x="1198" y="936"/>
                      </a:lnTo>
                      <a:lnTo>
                        <a:pt x="1182" y="964"/>
                      </a:lnTo>
                      <a:lnTo>
                        <a:pt x="1166" y="990"/>
                      </a:lnTo>
                      <a:lnTo>
                        <a:pt x="1146" y="1016"/>
                      </a:lnTo>
                      <a:lnTo>
                        <a:pt x="1126" y="1042"/>
                      </a:lnTo>
                      <a:lnTo>
                        <a:pt x="1126" y="1042"/>
                      </a:lnTo>
                      <a:lnTo>
                        <a:pt x="1106" y="1068"/>
                      </a:lnTo>
                      <a:lnTo>
                        <a:pt x="1082" y="1090"/>
                      </a:lnTo>
                      <a:lnTo>
                        <a:pt x="1060" y="1112"/>
                      </a:lnTo>
                      <a:lnTo>
                        <a:pt x="1036" y="1134"/>
                      </a:lnTo>
                      <a:lnTo>
                        <a:pt x="1010" y="1152"/>
                      </a:lnTo>
                      <a:lnTo>
                        <a:pt x="984" y="1170"/>
                      </a:lnTo>
                      <a:lnTo>
                        <a:pt x="958" y="1186"/>
                      </a:lnTo>
                      <a:lnTo>
                        <a:pt x="930" y="1202"/>
                      </a:lnTo>
                      <a:lnTo>
                        <a:pt x="902" y="1216"/>
                      </a:lnTo>
                      <a:lnTo>
                        <a:pt x="874" y="1228"/>
                      </a:lnTo>
                      <a:lnTo>
                        <a:pt x="846" y="1238"/>
                      </a:lnTo>
                      <a:lnTo>
                        <a:pt x="816" y="1248"/>
                      </a:lnTo>
                      <a:lnTo>
                        <a:pt x="786" y="1256"/>
                      </a:lnTo>
                      <a:lnTo>
                        <a:pt x="756" y="1262"/>
                      </a:lnTo>
                      <a:lnTo>
                        <a:pt x="726" y="1268"/>
                      </a:lnTo>
                      <a:lnTo>
                        <a:pt x="696" y="1272"/>
                      </a:lnTo>
                      <a:lnTo>
                        <a:pt x="666" y="1274"/>
                      </a:lnTo>
                      <a:lnTo>
                        <a:pt x="636" y="1274"/>
                      </a:lnTo>
                      <a:lnTo>
                        <a:pt x="604" y="1274"/>
                      </a:lnTo>
                      <a:lnTo>
                        <a:pt x="574" y="1270"/>
                      </a:lnTo>
                      <a:lnTo>
                        <a:pt x="544" y="1268"/>
                      </a:lnTo>
                      <a:lnTo>
                        <a:pt x="514" y="1262"/>
                      </a:lnTo>
                      <a:lnTo>
                        <a:pt x="484" y="1256"/>
                      </a:lnTo>
                      <a:lnTo>
                        <a:pt x="454" y="1248"/>
                      </a:lnTo>
                      <a:lnTo>
                        <a:pt x="424" y="1238"/>
                      </a:lnTo>
                      <a:lnTo>
                        <a:pt x="394" y="1226"/>
                      </a:lnTo>
                      <a:lnTo>
                        <a:pt x="366" y="1214"/>
                      </a:lnTo>
                      <a:lnTo>
                        <a:pt x="338" y="1200"/>
                      </a:lnTo>
                      <a:lnTo>
                        <a:pt x="310" y="1184"/>
                      </a:lnTo>
                      <a:lnTo>
                        <a:pt x="282" y="1166"/>
                      </a:lnTo>
                      <a:lnTo>
                        <a:pt x="256" y="1148"/>
                      </a:lnTo>
                      <a:lnTo>
                        <a:pt x="230" y="1128"/>
                      </a:lnTo>
                      <a:lnTo>
                        <a:pt x="230" y="1128"/>
                      </a:lnTo>
                      <a:lnTo>
                        <a:pt x="206" y="1106"/>
                      </a:lnTo>
                      <a:lnTo>
                        <a:pt x="182" y="1084"/>
                      </a:lnTo>
                      <a:lnTo>
                        <a:pt x="160" y="1060"/>
                      </a:lnTo>
                      <a:lnTo>
                        <a:pt x="140" y="1036"/>
                      </a:lnTo>
                      <a:lnTo>
                        <a:pt x="120" y="1012"/>
                      </a:lnTo>
                      <a:lnTo>
                        <a:pt x="102" y="986"/>
                      </a:lnTo>
                      <a:lnTo>
                        <a:pt x="86" y="958"/>
                      </a:lnTo>
                      <a:lnTo>
                        <a:pt x="72" y="932"/>
                      </a:lnTo>
                      <a:lnTo>
                        <a:pt x="58" y="904"/>
                      </a:lnTo>
                      <a:lnTo>
                        <a:pt x="46" y="876"/>
                      </a:lnTo>
                      <a:lnTo>
                        <a:pt x="34" y="846"/>
                      </a:lnTo>
                      <a:lnTo>
                        <a:pt x="26" y="818"/>
                      </a:lnTo>
                      <a:lnTo>
                        <a:pt x="18" y="788"/>
                      </a:lnTo>
                      <a:lnTo>
                        <a:pt x="10" y="758"/>
                      </a:lnTo>
                      <a:lnTo>
                        <a:pt x="6" y="728"/>
                      </a:lnTo>
                      <a:lnTo>
                        <a:pt x="2" y="698"/>
                      </a:lnTo>
                      <a:lnTo>
                        <a:pt x="0" y="668"/>
                      </a:lnTo>
                      <a:lnTo>
                        <a:pt x="0" y="636"/>
                      </a:lnTo>
                      <a:lnTo>
                        <a:pt x="0" y="606"/>
                      </a:lnTo>
                      <a:lnTo>
                        <a:pt x="2" y="576"/>
                      </a:lnTo>
                      <a:lnTo>
                        <a:pt x="6" y="544"/>
                      </a:lnTo>
                      <a:lnTo>
                        <a:pt x="10" y="514"/>
                      </a:lnTo>
                      <a:lnTo>
                        <a:pt x="18" y="484"/>
                      </a:lnTo>
                      <a:lnTo>
                        <a:pt x="26" y="454"/>
                      </a:lnTo>
                      <a:lnTo>
                        <a:pt x="36" y="426"/>
                      </a:lnTo>
                      <a:lnTo>
                        <a:pt x="46" y="396"/>
                      </a:lnTo>
                      <a:lnTo>
                        <a:pt x="60" y="368"/>
                      </a:lnTo>
                      <a:lnTo>
                        <a:pt x="74" y="338"/>
                      </a:lnTo>
                      <a:lnTo>
                        <a:pt x="88" y="312"/>
                      </a:lnTo>
                      <a:lnTo>
                        <a:pt x="106" y="284"/>
                      </a:lnTo>
                      <a:lnTo>
                        <a:pt x="124" y="258"/>
                      </a:lnTo>
                      <a:lnTo>
                        <a:pt x="146" y="232"/>
                      </a:lnTo>
                      <a:lnTo>
                        <a:pt x="146" y="232"/>
                      </a:lnTo>
                      <a:lnTo>
                        <a:pt x="166" y="208"/>
                      </a:lnTo>
                      <a:lnTo>
                        <a:pt x="190" y="184"/>
                      </a:lnTo>
                      <a:lnTo>
                        <a:pt x="212" y="162"/>
                      </a:lnTo>
                      <a:lnTo>
                        <a:pt x="236" y="142"/>
                      </a:lnTo>
                      <a:lnTo>
                        <a:pt x="262" y="122"/>
                      </a:lnTo>
                      <a:lnTo>
                        <a:pt x="288" y="104"/>
                      </a:lnTo>
                      <a:lnTo>
                        <a:pt x="314" y="88"/>
                      </a:lnTo>
                      <a:lnTo>
                        <a:pt x="342" y="72"/>
                      </a:lnTo>
                      <a:lnTo>
                        <a:pt x="370" y="58"/>
                      </a:lnTo>
                      <a:lnTo>
                        <a:pt x="398" y="46"/>
                      </a:lnTo>
                      <a:lnTo>
                        <a:pt x="426" y="36"/>
                      </a:lnTo>
                      <a:lnTo>
                        <a:pt x="456" y="26"/>
                      </a:lnTo>
                      <a:lnTo>
                        <a:pt x="486" y="18"/>
                      </a:lnTo>
                      <a:lnTo>
                        <a:pt x="516" y="12"/>
                      </a:lnTo>
                      <a:lnTo>
                        <a:pt x="546" y="8"/>
                      </a:lnTo>
                      <a:lnTo>
                        <a:pt x="576" y="4"/>
                      </a:lnTo>
                      <a:lnTo>
                        <a:pt x="606" y="2"/>
                      </a:lnTo>
                      <a:lnTo>
                        <a:pt x="636" y="0"/>
                      </a:lnTo>
                      <a:lnTo>
                        <a:pt x="668" y="2"/>
                      </a:lnTo>
                      <a:lnTo>
                        <a:pt x="698" y="4"/>
                      </a:lnTo>
                      <a:lnTo>
                        <a:pt x="728" y="8"/>
                      </a:lnTo>
                      <a:lnTo>
                        <a:pt x="758" y="12"/>
                      </a:lnTo>
                      <a:lnTo>
                        <a:pt x="788" y="18"/>
                      </a:lnTo>
                      <a:lnTo>
                        <a:pt x="818" y="28"/>
                      </a:lnTo>
                      <a:lnTo>
                        <a:pt x="848" y="36"/>
                      </a:lnTo>
                      <a:lnTo>
                        <a:pt x="878" y="48"/>
                      </a:lnTo>
                      <a:lnTo>
                        <a:pt x="906" y="60"/>
                      </a:lnTo>
                      <a:lnTo>
                        <a:pt x="934" y="74"/>
                      </a:lnTo>
                      <a:lnTo>
                        <a:pt x="962" y="90"/>
                      </a:lnTo>
                      <a:lnTo>
                        <a:pt x="990" y="108"/>
                      </a:lnTo>
                      <a:lnTo>
                        <a:pt x="1016" y="126"/>
                      </a:lnTo>
                      <a:lnTo>
                        <a:pt x="1042" y="146"/>
                      </a:lnTo>
                      <a:lnTo>
                        <a:pt x="1042" y="14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37" name="îslïḍè">
                  <a:extLst>
                    <a:ext uri="{FF2B5EF4-FFF2-40B4-BE49-F238E27FC236}">
                      <a16:creationId xmlns:a16="http://schemas.microsoft.com/office/drawing/2014/main" xmlns="" id="{825343D6-44F3-46CE-9510-67BD6713B79F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8" name="iṧlîḑé">
              <a:extLst>
                <a:ext uri="{FF2B5EF4-FFF2-40B4-BE49-F238E27FC236}">
                  <a16:creationId xmlns:a16="http://schemas.microsoft.com/office/drawing/2014/main" xmlns="" id="{F93F050F-AC1F-4ADD-993A-E921B9474DE1}"/>
                </a:ext>
              </a:extLst>
            </p:cNvPr>
            <p:cNvGrpSpPr/>
            <p:nvPr/>
          </p:nvGrpSpPr>
          <p:grpSpPr>
            <a:xfrm>
              <a:off x="7350542" y="3184875"/>
              <a:ext cx="4169947" cy="1342531"/>
              <a:chOff x="6109699" y="1158819"/>
              <a:chExt cx="4169947" cy="1342531"/>
            </a:xfrm>
          </p:grpSpPr>
          <p:grpSp>
            <p:nvGrpSpPr>
              <p:cNvPr id="28" name="ïṡľiḍè">
                <a:extLst>
                  <a:ext uri="{FF2B5EF4-FFF2-40B4-BE49-F238E27FC236}">
                    <a16:creationId xmlns:a16="http://schemas.microsoft.com/office/drawing/2014/main" xmlns="" id="{7A9E4C37-786E-46DB-9F9E-5028320E7F3F}"/>
                  </a:ext>
                </a:extLst>
              </p:cNvPr>
              <p:cNvGrpSpPr/>
              <p:nvPr/>
            </p:nvGrpSpPr>
            <p:grpSpPr>
              <a:xfrm>
                <a:off x="7191818" y="1158819"/>
                <a:ext cx="3087828" cy="1342531"/>
                <a:chOff x="666932" y="4425289"/>
                <a:chExt cx="2199198" cy="1342531"/>
              </a:xfrm>
            </p:grpSpPr>
            <p:sp>
              <p:nvSpPr>
                <p:cNvPr id="32" name="iṡḻíḓé">
                  <a:extLst>
                    <a:ext uri="{FF2B5EF4-FFF2-40B4-BE49-F238E27FC236}">
                      <a16:creationId xmlns:a16="http://schemas.microsoft.com/office/drawing/2014/main" xmlns="" id="{96154F4D-34E5-48F1-A87D-9448EF87AB19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219919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33" name="íṥḷiḓe">
                  <a:extLst>
                    <a:ext uri="{FF2B5EF4-FFF2-40B4-BE49-F238E27FC236}">
                      <a16:creationId xmlns:a16="http://schemas.microsoft.com/office/drawing/2014/main" xmlns="" id="{EDF3EE19-DB3F-4997-9DD2-2DCAD0594C2E}"/>
                    </a:ext>
                  </a:extLst>
                </p:cNvPr>
                <p:cNvSpPr/>
                <p:nvPr/>
              </p:nvSpPr>
              <p:spPr bwMode="auto">
                <a:xfrm>
                  <a:off x="666932" y="4867095"/>
                  <a:ext cx="2199198" cy="9007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29" name="iṧ1îďe">
                <a:extLst>
                  <a:ext uri="{FF2B5EF4-FFF2-40B4-BE49-F238E27FC236}">
                    <a16:creationId xmlns:a16="http://schemas.microsoft.com/office/drawing/2014/main" xmlns="" id="{BE6B2A3C-A051-4B18-BB89-E90C6978F51A}"/>
                  </a:ext>
                </a:extLst>
              </p:cNvPr>
              <p:cNvGrpSpPr/>
              <p:nvPr/>
            </p:nvGrpSpPr>
            <p:grpSpPr>
              <a:xfrm>
                <a:off x="6109699" y="1260829"/>
                <a:ext cx="899312" cy="900726"/>
                <a:chOff x="5646344" y="3213462"/>
                <a:chExt cx="899312" cy="900726"/>
              </a:xfrm>
            </p:grpSpPr>
            <p:sp>
              <p:nvSpPr>
                <p:cNvPr id="30" name="íŝḻíḍé">
                  <a:extLst>
                    <a:ext uri="{FF2B5EF4-FFF2-40B4-BE49-F238E27FC236}">
                      <a16:creationId xmlns:a16="http://schemas.microsoft.com/office/drawing/2014/main" xmlns="" id="{2BF894BA-B0C9-45F9-98DF-EF847654BB7B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custGeom>
                  <a:avLst/>
                  <a:gdLst>
                    <a:gd name="T0" fmla="*/ 1066 w 1272"/>
                    <a:gd name="T1" fmla="*/ 168 h 1274"/>
                    <a:gd name="T2" fmla="*/ 1132 w 1272"/>
                    <a:gd name="T3" fmla="*/ 238 h 1274"/>
                    <a:gd name="T4" fmla="*/ 1186 w 1272"/>
                    <a:gd name="T5" fmla="*/ 316 h 1274"/>
                    <a:gd name="T6" fmla="*/ 1226 w 1272"/>
                    <a:gd name="T7" fmla="*/ 398 h 1274"/>
                    <a:gd name="T8" fmla="*/ 1254 w 1272"/>
                    <a:gd name="T9" fmla="*/ 486 h 1274"/>
                    <a:gd name="T10" fmla="*/ 1270 w 1272"/>
                    <a:gd name="T11" fmla="*/ 576 h 1274"/>
                    <a:gd name="T12" fmla="*/ 1272 w 1272"/>
                    <a:gd name="T13" fmla="*/ 668 h 1274"/>
                    <a:gd name="T14" fmla="*/ 1260 w 1272"/>
                    <a:gd name="T15" fmla="*/ 760 h 1274"/>
                    <a:gd name="T16" fmla="*/ 1236 w 1272"/>
                    <a:gd name="T17" fmla="*/ 850 h 1274"/>
                    <a:gd name="T18" fmla="*/ 1198 w 1272"/>
                    <a:gd name="T19" fmla="*/ 936 h 1274"/>
                    <a:gd name="T20" fmla="*/ 1146 w 1272"/>
                    <a:gd name="T21" fmla="*/ 1016 h 1274"/>
                    <a:gd name="T22" fmla="*/ 1106 w 1272"/>
                    <a:gd name="T23" fmla="*/ 1068 h 1274"/>
                    <a:gd name="T24" fmla="*/ 1036 w 1272"/>
                    <a:gd name="T25" fmla="*/ 1134 h 1274"/>
                    <a:gd name="T26" fmla="*/ 958 w 1272"/>
                    <a:gd name="T27" fmla="*/ 1186 h 1274"/>
                    <a:gd name="T28" fmla="*/ 874 w 1272"/>
                    <a:gd name="T29" fmla="*/ 1228 h 1274"/>
                    <a:gd name="T30" fmla="*/ 786 w 1272"/>
                    <a:gd name="T31" fmla="*/ 1256 h 1274"/>
                    <a:gd name="T32" fmla="*/ 696 w 1272"/>
                    <a:gd name="T33" fmla="*/ 1272 h 1274"/>
                    <a:gd name="T34" fmla="*/ 604 w 1272"/>
                    <a:gd name="T35" fmla="*/ 1274 h 1274"/>
                    <a:gd name="T36" fmla="*/ 514 w 1272"/>
                    <a:gd name="T37" fmla="*/ 1262 h 1274"/>
                    <a:gd name="T38" fmla="*/ 424 w 1272"/>
                    <a:gd name="T39" fmla="*/ 1238 h 1274"/>
                    <a:gd name="T40" fmla="*/ 338 w 1272"/>
                    <a:gd name="T41" fmla="*/ 1200 h 1274"/>
                    <a:gd name="T42" fmla="*/ 256 w 1272"/>
                    <a:gd name="T43" fmla="*/ 1148 h 1274"/>
                    <a:gd name="T44" fmla="*/ 206 w 1272"/>
                    <a:gd name="T45" fmla="*/ 1106 h 1274"/>
                    <a:gd name="T46" fmla="*/ 140 w 1272"/>
                    <a:gd name="T47" fmla="*/ 1036 h 1274"/>
                    <a:gd name="T48" fmla="*/ 86 w 1272"/>
                    <a:gd name="T49" fmla="*/ 958 h 1274"/>
                    <a:gd name="T50" fmla="*/ 46 w 1272"/>
                    <a:gd name="T51" fmla="*/ 876 h 1274"/>
                    <a:gd name="T52" fmla="*/ 18 w 1272"/>
                    <a:gd name="T53" fmla="*/ 788 h 1274"/>
                    <a:gd name="T54" fmla="*/ 2 w 1272"/>
                    <a:gd name="T55" fmla="*/ 698 h 1274"/>
                    <a:gd name="T56" fmla="*/ 0 w 1272"/>
                    <a:gd name="T57" fmla="*/ 606 h 1274"/>
                    <a:gd name="T58" fmla="*/ 10 w 1272"/>
                    <a:gd name="T59" fmla="*/ 514 h 1274"/>
                    <a:gd name="T60" fmla="*/ 36 w 1272"/>
                    <a:gd name="T61" fmla="*/ 426 h 1274"/>
                    <a:gd name="T62" fmla="*/ 74 w 1272"/>
                    <a:gd name="T63" fmla="*/ 338 h 1274"/>
                    <a:gd name="T64" fmla="*/ 124 w 1272"/>
                    <a:gd name="T65" fmla="*/ 258 h 1274"/>
                    <a:gd name="T66" fmla="*/ 166 w 1272"/>
                    <a:gd name="T67" fmla="*/ 208 h 1274"/>
                    <a:gd name="T68" fmla="*/ 236 w 1272"/>
                    <a:gd name="T69" fmla="*/ 142 h 1274"/>
                    <a:gd name="T70" fmla="*/ 314 w 1272"/>
                    <a:gd name="T71" fmla="*/ 88 h 1274"/>
                    <a:gd name="T72" fmla="*/ 398 w 1272"/>
                    <a:gd name="T73" fmla="*/ 46 h 1274"/>
                    <a:gd name="T74" fmla="*/ 486 w 1272"/>
                    <a:gd name="T75" fmla="*/ 18 h 1274"/>
                    <a:gd name="T76" fmla="*/ 576 w 1272"/>
                    <a:gd name="T77" fmla="*/ 4 h 1274"/>
                    <a:gd name="T78" fmla="*/ 668 w 1272"/>
                    <a:gd name="T79" fmla="*/ 2 h 1274"/>
                    <a:gd name="T80" fmla="*/ 758 w 1272"/>
                    <a:gd name="T81" fmla="*/ 12 h 1274"/>
                    <a:gd name="T82" fmla="*/ 848 w 1272"/>
                    <a:gd name="T83" fmla="*/ 36 h 1274"/>
                    <a:gd name="T84" fmla="*/ 934 w 1272"/>
                    <a:gd name="T85" fmla="*/ 74 h 1274"/>
                    <a:gd name="T86" fmla="*/ 1016 w 1272"/>
                    <a:gd name="T87" fmla="*/ 126 h 1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72" h="1274">
                      <a:moveTo>
                        <a:pt x="1042" y="146"/>
                      </a:moveTo>
                      <a:lnTo>
                        <a:pt x="1042" y="146"/>
                      </a:lnTo>
                      <a:lnTo>
                        <a:pt x="1066" y="168"/>
                      </a:lnTo>
                      <a:lnTo>
                        <a:pt x="1090" y="190"/>
                      </a:lnTo>
                      <a:lnTo>
                        <a:pt x="1112" y="214"/>
                      </a:lnTo>
                      <a:lnTo>
                        <a:pt x="1132" y="238"/>
                      </a:lnTo>
                      <a:lnTo>
                        <a:pt x="1152" y="264"/>
                      </a:lnTo>
                      <a:lnTo>
                        <a:pt x="1170" y="290"/>
                      </a:lnTo>
                      <a:lnTo>
                        <a:pt x="1186" y="316"/>
                      </a:lnTo>
                      <a:lnTo>
                        <a:pt x="1200" y="342"/>
                      </a:lnTo>
                      <a:lnTo>
                        <a:pt x="1214" y="370"/>
                      </a:lnTo>
                      <a:lnTo>
                        <a:pt x="1226" y="398"/>
                      </a:lnTo>
                      <a:lnTo>
                        <a:pt x="1238" y="428"/>
                      </a:lnTo>
                      <a:lnTo>
                        <a:pt x="1246" y="456"/>
                      </a:lnTo>
                      <a:lnTo>
                        <a:pt x="1254" y="486"/>
                      </a:lnTo>
                      <a:lnTo>
                        <a:pt x="1260" y="516"/>
                      </a:lnTo>
                      <a:lnTo>
                        <a:pt x="1266" y="546"/>
                      </a:lnTo>
                      <a:lnTo>
                        <a:pt x="1270" y="576"/>
                      </a:lnTo>
                      <a:lnTo>
                        <a:pt x="1272" y="608"/>
                      </a:lnTo>
                      <a:lnTo>
                        <a:pt x="1272" y="638"/>
                      </a:lnTo>
                      <a:lnTo>
                        <a:pt x="1272" y="668"/>
                      </a:lnTo>
                      <a:lnTo>
                        <a:pt x="1270" y="700"/>
                      </a:lnTo>
                      <a:lnTo>
                        <a:pt x="1266" y="730"/>
                      </a:lnTo>
                      <a:lnTo>
                        <a:pt x="1260" y="760"/>
                      </a:lnTo>
                      <a:lnTo>
                        <a:pt x="1254" y="790"/>
                      </a:lnTo>
                      <a:lnTo>
                        <a:pt x="1246" y="820"/>
                      </a:lnTo>
                      <a:lnTo>
                        <a:pt x="1236" y="850"/>
                      </a:lnTo>
                      <a:lnTo>
                        <a:pt x="1226" y="878"/>
                      </a:lnTo>
                      <a:lnTo>
                        <a:pt x="1212" y="908"/>
                      </a:lnTo>
                      <a:lnTo>
                        <a:pt x="1198" y="936"/>
                      </a:lnTo>
                      <a:lnTo>
                        <a:pt x="1182" y="964"/>
                      </a:lnTo>
                      <a:lnTo>
                        <a:pt x="1166" y="990"/>
                      </a:lnTo>
                      <a:lnTo>
                        <a:pt x="1146" y="1016"/>
                      </a:lnTo>
                      <a:lnTo>
                        <a:pt x="1126" y="1042"/>
                      </a:lnTo>
                      <a:lnTo>
                        <a:pt x="1126" y="1042"/>
                      </a:lnTo>
                      <a:lnTo>
                        <a:pt x="1106" y="1068"/>
                      </a:lnTo>
                      <a:lnTo>
                        <a:pt x="1082" y="1090"/>
                      </a:lnTo>
                      <a:lnTo>
                        <a:pt x="1060" y="1112"/>
                      </a:lnTo>
                      <a:lnTo>
                        <a:pt x="1036" y="1134"/>
                      </a:lnTo>
                      <a:lnTo>
                        <a:pt x="1010" y="1152"/>
                      </a:lnTo>
                      <a:lnTo>
                        <a:pt x="984" y="1170"/>
                      </a:lnTo>
                      <a:lnTo>
                        <a:pt x="958" y="1186"/>
                      </a:lnTo>
                      <a:lnTo>
                        <a:pt x="930" y="1202"/>
                      </a:lnTo>
                      <a:lnTo>
                        <a:pt x="902" y="1216"/>
                      </a:lnTo>
                      <a:lnTo>
                        <a:pt x="874" y="1228"/>
                      </a:lnTo>
                      <a:lnTo>
                        <a:pt x="846" y="1238"/>
                      </a:lnTo>
                      <a:lnTo>
                        <a:pt x="816" y="1248"/>
                      </a:lnTo>
                      <a:lnTo>
                        <a:pt x="786" y="1256"/>
                      </a:lnTo>
                      <a:lnTo>
                        <a:pt x="756" y="1262"/>
                      </a:lnTo>
                      <a:lnTo>
                        <a:pt x="726" y="1268"/>
                      </a:lnTo>
                      <a:lnTo>
                        <a:pt x="696" y="1272"/>
                      </a:lnTo>
                      <a:lnTo>
                        <a:pt x="666" y="1274"/>
                      </a:lnTo>
                      <a:lnTo>
                        <a:pt x="636" y="1274"/>
                      </a:lnTo>
                      <a:lnTo>
                        <a:pt x="604" y="1274"/>
                      </a:lnTo>
                      <a:lnTo>
                        <a:pt x="574" y="1270"/>
                      </a:lnTo>
                      <a:lnTo>
                        <a:pt x="544" y="1268"/>
                      </a:lnTo>
                      <a:lnTo>
                        <a:pt x="514" y="1262"/>
                      </a:lnTo>
                      <a:lnTo>
                        <a:pt x="484" y="1256"/>
                      </a:lnTo>
                      <a:lnTo>
                        <a:pt x="454" y="1248"/>
                      </a:lnTo>
                      <a:lnTo>
                        <a:pt x="424" y="1238"/>
                      </a:lnTo>
                      <a:lnTo>
                        <a:pt x="394" y="1226"/>
                      </a:lnTo>
                      <a:lnTo>
                        <a:pt x="366" y="1214"/>
                      </a:lnTo>
                      <a:lnTo>
                        <a:pt x="338" y="1200"/>
                      </a:lnTo>
                      <a:lnTo>
                        <a:pt x="310" y="1184"/>
                      </a:lnTo>
                      <a:lnTo>
                        <a:pt x="282" y="1166"/>
                      </a:lnTo>
                      <a:lnTo>
                        <a:pt x="256" y="1148"/>
                      </a:lnTo>
                      <a:lnTo>
                        <a:pt x="230" y="1128"/>
                      </a:lnTo>
                      <a:lnTo>
                        <a:pt x="230" y="1128"/>
                      </a:lnTo>
                      <a:lnTo>
                        <a:pt x="206" y="1106"/>
                      </a:lnTo>
                      <a:lnTo>
                        <a:pt x="182" y="1084"/>
                      </a:lnTo>
                      <a:lnTo>
                        <a:pt x="160" y="1060"/>
                      </a:lnTo>
                      <a:lnTo>
                        <a:pt x="140" y="1036"/>
                      </a:lnTo>
                      <a:lnTo>
                        <a:pt x="120" y="1012"/>
                      </a:lnTo>
                      <a:lnTo>
                        <a:pt x="102" y="986"/>
                      </a:lnTo>
                      <a:lnTo>
                        <a:pt x="86" y="958"/>
                      </a:lnTo>
                      <a:lnTo>
                        <a:pt x="72" y="932"/>
                      </a:lnTo>
                      <a:lnTo>
                        <a:pt x="58" y="904"/>
                      </a:lnTo>
                      <a:lnTo>
                        <a:pt x="46" y="876"/>
                      </a:lnTo>
                      <a:lnTo>
                        <a:pt x="34" y="846"/>
                      </a:lnTo>
                      <a:lnTo>
                        <a:pt x="26" y="818"/>
                      </a:lnTo>
                      <a:lnTo>
                        <a:pt x="18" y="788"/>
                      </a:lnTo>
                      <a:lnTo>
                        <a:pt x="10" y="758"/>
                      </a:lnTo>
                      <a:lnTo>
                        <a:pt x="6" y="728"/>
                      </a:lnTo>
                      <a:lnTo>
                        <a:pt x="2" y="698"/>
                      </a:lnTo>
                      <a:lnTo>
                        <a:pt x="0" y="668"/>
                      </a:lnTo>
                      <a:lnTo>
                        <a:pt x="0" y="636"/>
                      </a:lnTo>
                      <a:lnTo>
                        <a:pt x="0" y="606"/>
                      </a:lnTo>
                      <a:lnTo>
                        <a:pt x="2" y="576"/>
                      </a:lnTo>
                      <a:lnTo>
                        <a:pt x="6" y="544"/>
                      </a:lnTo>
                      <a:lnTo>
                        <a:pt x="10" y="514"/>
                      </a:lnTo>
                      <a:lnTo>
                        <a:pt x="18" y="484"/>
                      </a:lnTo>
                      <a:lnTo>
                        <a:pt x="26" y="454"/>
                      </a:lnTo>
                      <a:lnTo>
                        <a:pt x="36" y="426"/>
                      </a:lnTo>
                      <a:lnTo>
                        <a:pt x="46" y="396"/>
                      </a:lnTo>
                      <a:lnTo>
                        <a:pt x="60" y="368"/>
                      </a:lnTo>
                      <a:lnTo>
                        <a:pt x="74" y="338"/>
                      </a:lnTo>
                      <a:lnTo>
                        <a:pt x="88" y="312"/>
                      </a:lnTo>
                      <a:lnTo>
                        <a:pt x="106" y="284"/>
                      </a:lnTo>
                      <a:lnTo>
                        <a:pt x="124" y="258"/>
                      </a:lnTo>
                      <a:lnTo>
                        <a:pt x="146" y="232"/>
                      </a:lnTo>
                      <a:lnTo>
                        <a:pt x="146" y="232"/>
                      </a:lnTo>
                      <a:lnTo>
                        <a:pt x="166" y="208"/>
                      </a:lnTo>
                      <a:lnTo>
                        <a:pt x="190" y="184"/>
                      </a:lnTo>
                      <a:lnTo>
                        <a:pt x="212" y="162"/>
                      </a:lnTo>
                      <a:lnTo>
                        <a:pt x="236" y="142"/>
                      </a:lnTo>
                      <a:lnTo>
                        <a:pt x="262" y="122"/>
                      </a:lnTo>
                      <a:lnTo>
                        <a:pt x="288" y="104"/>
                      </a:lnTo>
                      <a:lnTo>
                        <a:pt x="314" y="88"/>
                      </a:lnTo>
                      <a:lnTo>
                        <a:pt x="342" y="72"/>
                      </a:lnTo>
                      <a:lnTo>
                        <a:pt x="370" y="58"/>
                      </a:lnTo>
                      <a:lnTo>
                        <a:pt x="398" y="46"/>
                      </a:lnTo>
                      <a:lnTo>
                        <a:pt x="426" y="36"/>
                      </a:lnTo>
                      <a:lnTo>
                        <a:pt x="456" y="26"/>
                      </a:lnTo>
                      <a:lnTo>
                        <a:pt x="486" y="18"/>
                      </a:lnTo>
                      <a:lnTo>
                        <a:pt x="516" y="12"/>
                      </a:lnTo>
                      <a:lnTo>
                        <a:pt x="546" y="8"/>
                      </a:lnTo>
                      <a:lnTo>
                        <a:pt x="576" y="4"/>
                      </a:lnTo>
                      <a:lnTo>
                        <a:pt x="606" y="2"/>
                      </a:lnTo>
                      <a:lnTo>
                        <a:pt x="636" y="0"/>
                      </a:lnTo>
                      <a:lnTo>
                        <a:pt x="668" y="2"/>
                      </a:lnTo>
                      <a:lnTo>
                        <a:pt x="698" y="4"/>
                      </a:lnTo>
                      <a:lnTo>
                        <a:pt x="728" y="8"/>
                      </a:lnTo>
                      <a:lnTo>
                        <a:pt x="758" y="12"/>
                      </a:lnTo>
                      <a:lnTo>
                        <a:pt x="788" y="18"/>
                      </a:lnTo>
                      <a:lnTo>
                        <a:pt x="818" y="28"/>
                      </a:lnTo>
                      <a:lnTo>
                        <a:pt x="848" y="36"/>
                      </a:lnTo>
                      <a:lnTo>
                        <a:pt x="878" y="48"/>
                      </a:lnTo>
                      <a:lnTo>
                        <a:pt x="906" y="60"/>
                      </a:lnTo>
                      <a:lnTo>
                        <a:pt x="934" y="74"/>
                      </a:lnTo>
                      <a:lnTo>
                        <a:pt x="962" y="90"/>
                      </a:lnTo>
                      <a:lnTo>
                        <a:pt x="990" y="108"/>
                      </a:lnTo>
                      <a:lnTo>
                        <a:pt x="1016" y="126"/>
                      </a:lnTo>
                      <a:lnTo>
                        <a:pt x="1042" y="146"/>
                      </a:lnTo>
                      <a:lnTo>
                        <a:pt x="1042" y="14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31" name="îsļiḓe">
                  <a:extLst>
                    <a:ext uri="{FF2B5EF4-FFF2-40B4-BE49-F238E27FC236}">
                      <a16:creationId xmlns:a16="http://schemas.microsoft.com/office/drawing/2014/main" xmlns="" id="{032FE7F3-09B1-4114-86D4-F82A4E5A4BB6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9" name="işļíde">
              <a:extLst>
                <a:ext uri="{FF2B5EF4-FFF2-40B4-BE49-F238E27FC236}">
                  <a16:creationId xmlns:a16="http://schemas.microsoft.com/office/drawing/2014/main" xmlns="" id="{4BA1D803-4169-41FA-9711-93B46840F6E1}"/>
                </a:ext>
              </a:extLst>
            </p:cNvPr>
            <p:cNvGrpSpPr/>
            <p:nvPr/>
          </p:nvGrpSpPr>
          <p:grpSpPr>
            <a:xfrm>
              <a:off x="6453989" y="4690207"/>
              <a:ext cx="5066499" cy="1342531"/>
              <a:chOff x="6109699" y="1158819"/>
              <a:chExt cx="5066499" cy="1342531"/>
            </a:xfrm>
          </p:grpSpPr>
          <p:grpSp>
            <p:nvGrpSpPr>
              <p:cNvPr id="22" name="ïṧļíḑé">
                <a:extLst>
                  <a:ext uri="{FF2B5EF4-FFF2-40B4-BE49-F238E27FC236}">
                    <a16:creationId xmlns:a16="http://schemas.microsoft.com/office/drawing/2014/main" xmlns="" id="{60A36889-3E51-43E7-A287-235AB6E79DFD}"/>
                  </a:ext>
                </a:extLst>
              </p:cNvPr>
              <p:cNvGrpSpPr/>
              <p:nvPr/>
            </p:nvGrpSpPr>
            <p:grpSpPr>
              <a:xfrm>
                <a:off x="7191818" y="1158819"/>
                <a:ext cx="3984380" cy="1342531"/>
                <a:chOff x="666932" y="4425289"/>
                <a:chExt cx="2837736" cy="1342531"/>
              </a:xfrm>
            </p:grpSpPr>
            <p:sp>
              <p:nvSpPr>
                <p:cNvPr id="26" name="îśļiďé">
                  <a:extLst>
                    <a:ext uri="{FF2B5EF4-FFF2-40B4-BE49-F238E27FC236}">
                      <a16:creationId xmlns:a16="http://schemas.microsoft.com/office/drawing/2014/main" xmlns="" id="{CE289A65-5B28-45FF-BB90-F18627FF2C64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2837736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7" name="îṡḷîḑê">
                  <a:extLst>
                    <a:ext uri="{FF2B5EF4-FFF2-40B4-BE49-F238E27FC236}">
                      <a16:creationId xmlns:a16="http://schemas.microsoft.com/office/drawing/2014/main" xmlns="" id="{7368C9B5-995F-44FB-8C9D-C64FE43011AF}"/>
                    </a:ext>
                  </a:extLst>
                </p:cNvPr>
                <p:cNvSpPr/>
                <p:nvPr/>
              </p:nvSpPr>
              <p:spPr bwMode="auto">
                <a:xfrm>
                  <a:off x="666932" y="4867095"/>
                  <a:ext cx="2837736" cy="9007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23" name="ïslíde">
                <a:extLst>
                  <a:ext uri="{FF2B5EF4-FFF2-40B4-BE49-F238E27FC236}">
                    <a16:creationId xmlns:a16="http://schemas.microsoft.com/office/drawing/2014/main" xmlns="" id="{37061BA7-63AE-47FC-924B-3AD6ADC3F258}"/>
                  </a:ext>
                </a:extLst>
              </p:cNvPr>
              <p:cNvGrpSpPr/>
              <p:nvPr/>
            </p:nvGrpSpPr>
            <p:grpSpPr>
              <a:xfrm>
                <a:off x="6109699" y="1260829"/>
                <a:ext cx="899312" cy="900726"/>
                <a:chOff x="5646344" y="3213462"/>
                <a:chExt cx="899312" cy="900726"/>
              </a:xfrm>
            </p:grpSpPr>
            <p:sp>
              <p:nvSpPr>
                <p:cNvPr id="24" name="ïSliḍè">
                  <a:extLst>
                    <a:ext uri="{FF2B5EF4-FFF2-40B4-BE49-F238E27FC236}">
                      <a16:creationId xmlns:a16="http://schemas.microsoft.com/office/drawing/2014/main" xmlns="" id="{523241AA-4E76-4951-BE0D-0171A12BCE22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custGeom>
                  <a:avLst/>
                  <a:gdLst>
                    <a:gd name="T0" fmla="*/ 1066 w 1272"/>
                    <a:gd name="T1" fmla="*/ 168 h 1274"/>
                    <a:gd name="T2" fmla="*/ 1132 w 1272"/>
                    <a:gd name="T3" fmla="*/ 238 h 1274"/>
                    <a:gd name="T4" fmla="*/ 1186 w 1272"/>
                    <a:gd name="T5" fmla="*/ 316 h 1274"/>
                    <a:gd name="T6" fmla="*/ 1226 w 1272"/>
                    <a:gd name="T7" fmla="*/ 398 h 1274"/>
                    <a:gd name="T8" fmla="*/ 1254 w 1272"/>
                    <a:gd name="T9" fmla="*/ 486 h 1274"/>
                    <a:gd name="T10" fmla="*/ 1270 w 1272"/>
                    <a:gd name="T11" fmla="*/ 576 h 1274"/>
                    <a:gd name="T12" fmla="*/ 1272 w 1272"/>
                    <a:gd name="T13" fmla="*/ 668 h 1274"/>
                    <a:gd name="T14" fmla="*/ 1260 w 1272"/>
                    <a:gd name="T15" fmla="*/ 760 h 1274"/>
                    <a:gd name="T16" fmla="*/ 1236 w 1272"/>
                    <a:gd name="T17" fmla="*/ 850 h 1274"/>
                    <a:gd name="T18" fmla="*/ 1198 w 1272"/>
                    <a:gd name="T19" fmla="*/ 936 h 1274"/>
                    <a:gd name="T20" fmla="*/ 1146 w 1272"/>
                    <a:gd name="T21" fmla="*/ 1016 h 1274"/>
                    <a:gd name="T22" fmla="*/ 1106 w 1272"/>
                    <a:gd name="T23" fmla="*/ 1068 h 1274"/>
                    <a:gd name="T24" fmla="*/ 1036 w 1272"/>
                    <a:gd name="T25" fmla="*/ 1134 h 1274"/>
                    <a:gd name="T26" fmla="*/ 958 w 1272"/>
                    <a:gd name="T27" fmla="*/ 1186 h 1274"/>
                    <a:gd name="T28" fmla="*/ 874 w 1272"/>
                    <a:gd name="T29" fmla="*/ 1228 h 1274"/>
                    <a:gd name="T30" fmla="*/ 786 w 1272"/>
                    <a:gd name="T31" fmla="*/ 1256 h 1274"/>
                    <a:gd name="T32" fmla="*/ 696 w 1272"/>
                    <a:gd name="T33" fmla="*/ 1272 h 1274"/>
                    <a:gd name="T34" fmla="*/ 604 w 1272"/>
                    <a:gd name="T35" fmla="*/ 1274 h 1274"/>
                    <a:gd name="T36" fmla="*/ 514 w 1272"/>
                    <a:gd name="T37" fmla="*/ 1262 h 1274"/>
                    <a:gd name="T38" fmla="*/ 424 w 1272"/>
                    <a:gd name="T39" fmla="*/ 1238 h 1274"/>
                    <a:gd name="T40" fmla="*/ 338 w 1272"/>
                    <a:gd name="T41" fmla="*/ 1200 h 1274"/>
                    <a:gd name="T42" fmla="*/ 256 w 1272"/>
                    <a:gd name="T43" fmla="*/ 1148 h 1274"/>
                    <a:gd name="T44" fmla="*/ 206 w 1272"/>
                    <a:gd name="T45" fmla="*/ 1106 h 1274"/>
                    <a:gd name="T46" fmla="*/ 140 w 1272"/>
                    <a:gd name="T47" fmla="*/ 1036 h 1274"/>
                    <a:gd name="T48" fmla="*/ 86 w 1272"/>
                    <a:gd name="T49" fmla="*/ 958 h 1274"/>
                    <a:gd name="T50" fmla="*/ 46 w 1272"/>
                    <a:gd name="T51" fmla="*/ 876 h 1274"/>
                    <a:gd name="T52" fmla="*/ 18 w 1272"/>
                    <a:gd name="T53" fmla="*/ 788 h 1274"/>
                    <a:gd name="T54" fmla="*/ 2 w 1272"/>
                    <a:gd name="T55" fmla="*/ 698 h 1274"/>
                    <a:gd name="T56" fmla="*/ 0 w 1272"/>
                    <a:gd name="T57" fmla="*/ 606 h 1274"/>
                    <a:gd name="T58" fmla="*/ 10 w 1272"/>
                    <a:gd name="T59" fmla="*/ 514 h 1274"/>
                    <a:gd name="T60" fmla="*/ 36 w 1272"/>
                    <a:gd name="T61" fmla="*/ 426 h 1274"/>
                    <a:gd name="T62" fmla="*/ 74 w 1272"/>
                    <a:gd name="T63" fmla="*/ 338 h 1274"/>
                    <a:gd name="T64" fmla="*/ 124 w 1272"/>
                    <a:gd name="T65" fmla="*/ 258 h 1274"/>
                    <a:gd name="T66" fmla="*/ 166 w 1272"/>
                    <a:gd name="T67" fmla="*/ 208 h 1274"/>
                    <a:gd name="T68" fmla="*/ 236 w 1272"/>
                    <a:gd name="T69" fmla="*/ 142 h 1274"/>
                    <a:gd name="T70" fmla="*/ 314 w 1272"/>
                    <a:gd name="T71" fmla="*/ 88 h 1274"/>
                    <a:gd name="T72" fmla="*/ 398 w 1272"/>
                    <a:gd name="T73" fmla="*/ 46 h 1274"/>
                    <a:gd name="T74" fmla="*/ 486 w 1272"/>
                    <a:gd name="T75" fmla="*/ 18 h 1274"/>
                    <a:gd name="T76" fmla="*/ 576 w 1272"/>
                    <a:gd name="T77" fmla="*/ 4 h 1274"/>
                    <a:gd name="T78" fmla="*/ 668 w 1272"/>
                    <a:gd name="T79" fmla="*/ 2 h 1274"/>
                    <a:gd name="T80" fmla="*/ 758 w 1272"/>
                    <a:gd name="T81" fmla="*/ 12 h 1274"/>
                    <a:gd name="T82" fmla="*/ 848 w 1272"/>
                    <a:gd name="T83" fmla="*/ 36 h 1274"/>
                    <a:gd name="T84" fmla="*/ 934 w 1272"/>
                    <a:gd name="T85" fmla="*/ 74 h 1274"/>
                    <a:gd name="T86" fmla="*/ 1016 w 1272"/>
                    <a:gd name="T87" fmla="*/ 126 h 1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72" h="1274">
                      <a:moveTo>
                        <a:pt x="1042" y="146"/>
                      </a:moveTo>
                      <a:lnTo>
                        <a:pt x="1042" y="146"/>
                      </a:lnTo>
                      <a:lnTo>
                        <a:pt x="1066" y="168"/>
                      </a:lnTo>
                      <a:lnTo>
                        <a:pt x="1090" y="190"/>
                      </a:lnTo>
                      <a:lnTo>
                        <a:pt x="1112" y="214"/>
                      </a:lnTo>
                      <a:lnTo>
                        <a:pt x="1132" y="238"/>
                      </a:lnTo>
                      <a:lnTo>
                        <a:pt x="1152" y="264"/>
                      </a:lnTo>
                      <a:lnTo>
                        <a:pt x="1170" y="290"/>
                      </a:lnTo>
                      <a:lnTo>
                        <a:pt x="1186" y="316"/>
                      </a:lnTo>
                      <a:lnTo>
                        <a:pt x="1200" y="342"/>
                      </a:lnTo>
                      <a:lnTo>
                        <a:pt x="1214" y="370"/>
                      </a:lnTo>
                      <a:lnTo>
                        <a:pt x="1226" y="398"/>
                      </a:lnTo>
                      <a:lnTo>
                        <a:pt x="1238" y="428"/>
                      </a:lnTo>
                      <a:lnTo>
                        <a:pt x="1246" y="456"/>
                      </a:lnTo>
                      <a:lnTo>
                        <a:pt x="1254" y="486"/>
                      </a:lnTo>
                      <a:lnTo>
                        <a:pt x="1260" y="516"/>
                      </a:lnTo>
                      <a:lnTo>
                        <a:pt x="1266" y="546"/>
                      </a:lnTo>
                      <a:lnTo>
                        <a:pt x="1270" y="576"/>
                      </a:lnTo>
                      <a:lnTo>
                        <a:pt x="1272" y="608"/>
                      </a:lnTo>
                      <a:lnTo>
                        <a:pt x="1272" y="638"/>
                      </a:lnTo>
                      <a:lnTo>
                        <a:pt x="1272" y="668"/>
                      </a:lnTo>
                      <a:lnTo>
                        <a:pt x="1270" y="700"/>
                      </a:lnTo>
                      <a:lnTo>
                        <a:pt x="1266" y="730"/>
                      </a:lnTo>
                      <a:lnTo>
                        <a:pt x="1260" y="760"/>
                      </a:lnTo>
                      <a:lnTo>
                        <a:pt x="1254" y="790"/>
                      </a:lnTo>
                      <a:lnTo>
                        <a:pt x="1246" y="820"/>
                      </a:lnTo>
                      <a:lnTo>
                        <a:pt x="1236" y="850"/>
                      </a:lnTo>
                      <a:lnTo>
                        <a:pt x="1226" y="878"/>
                      </a:lnTo>
                      <a:lnTo>
                        <a:pt x="1212" y="908"/>
                      </a:lnTo>
                      <a:lnTo>
                        <a:pt x="1198" y="936"/>
                      </a:lnTo>
                      <a:lnTo>
                        <a:pt x="1182" y="964"/>
                      </a:lnTo>
                      <a:lnTo>
                        <a:pt x="1166" y="990"/>
                      </a:lnTo>
                      <a:lnTo>
                        <a:pt x="1146" y="1016"/>
                      </a:lnTo>
                      <a:lnTo>
                        <a:pt x="1126" y="1042"/>
                      </a:lnTo>
                      <a:lnTo>
                        <a:pt x="1126" y="1042"/>
                      </a:lnTo>
                      <a:lnTo>
                        <a:pt x="1106" y="1068"/>
                      </a:lnTo>
                      <a:lnTo>
                        <a:pt x="1082" y="1090"/>
                      </a:lnTo>
                      <a:lnTo>
                        <a:pt x="1060" y="1112"/>
                      </a:lnTo>
                      <a:lnTo>
                        <a:pt x="1036" y="1134"/>
                      </a:lnTo>
                      <a:lnTo>
                        <a:pt x="1010" y="1152"/>
                      </a:lnTo>
                      <a:lnTo>
                        <a:pt x="984" y="1170"/>
                      </a:lnTo>
                      <a:lnTo>
                        <a:pt x="958" y="1186"/>
                      </a:lnTo>
                      <a:lnTo>
                        <a:pt x="930" y="1202"/>
                      </a:lnTo>
                      <a:lnTo>
                        <a:pt x="902" y="1216"/>
                      </a:lnTo>
                      <a:lnTo>
                        <a:pt x="874" y="1228"/>
                      </a:lnTo>
                      <a:lnTo>
                        <a:pt x="846" y="1238"/>
                      </a:lnTo>
                      <a:lnTo>
                        <a:pt x="816" y="1248"/>
                      </a:lnTo>
                      <a:lnTo>
                        <a:pt x="786" y="1256"/>
                      </a:lnTo>
                      <a:lnTo>
                        <a:pt x="756" y="1262"/>
                      </a:lnTo>
                      <a:lnTo>
                        <a:pt x="726" y="1268"/>
                      </a:lnTo>
                      <a:lnTo>
                        <a:pt x="696" y="1272"/>
                      </a:lnTo>
                      <a:lnTo>
                        <a:pt x="666" y="1274"/>
                      </a:lnTo>
                      <a:lnTo>
                        <a:pt x="636" y="1274"/>
                      </a:lnTo>
                      <a:lnTo>
                        <a:pt x="604" y="1274"/>
                      </a:lnTo>
                      <a:lnTo>
                        <a:pt x="574" y="1270"/>
                      </a:lnTo>
                      <a:lnTo>
                        <a:pt x="544" y="1268"/>
                      </a:lnTo>
                      <a:lnTo>
                        <a:pt x="514" y="1262"/>
                      </a:lnTo>
                      <a:lnTo>
                        <a:pt x="484" y="1256"/>
                      </a:lnTo>
                      <a:lnTo>
                        <a:pt x="454" y="1248"/>
                      </a:lnTo>
                      <a:lnTo>
                        <a:pt x="424" y="1238"/>
                      </a:lnTo>
                      <a:lnTo>
                        <a:pt x="394" y="1226"/>
                      </a:lnTo>
                      <a:lnTo>
                        <a:pt x="366" y="1214"/>
                      </a:lnTo>
                      <a:lnTo>
                        <a:pt x="338" y="1200"/>
                      </a:lnTo>
                      <a:lnTo>
                        <a:pt x="310" y="1184"/>
                      </a:lnTo>
                      <a:lnTo>
                        <a:pt x="282" y="1166"/>
                      </a:lnTo>
                      <a:lnTo>
                        <a:pt x="256" y="1148"/>
                      </a:lnTo>
                      <a:lnTo>
                        <a:pt x="230" y="1128"/>
                      </a:lnTo>
                      <a:lnTo>
                        <a:pt x="230" y="1128"/>
                      </a:lnTo>
                      <a:lnTo>
                        <a:pt x="206" y="1106"/>
                      </a:lnTo>
                      <a:lnTo>
                        <a:pt x="182" y="1084"/>
                      </a:lnTo>
                      <a:lnTo>
                        <a:pt x="160" y="1060"/>
                      </a:lnTo>
                      <a:lnTo>
                        <a:pt x="140" y="1036"/>
                      </a:lnTo>
                      <a:lnTo>
                        <a:pt x="120" y="1012"/>
                      </a:lnTo>
                      <a:lnTo>
                        <a:pt x="102" y="986"/>
                      </a:lnTo>
                      <a:lnTo>
                        <a:pt x="86" y="958"/>
                      </a:lnTo>
                      <a:lnTo>
                        <a:pt x="72" y="932"/>
                      </a:lnTo>
                      <a:lnTo>
                        <a:pt x="58" y="904"/>
                      </a:lnTo>
                      <a:lnTo>
                        <a:pt x="46" y="876"/>
                      </a:lnTo>
                      <a:lnTo>
                        <a:pt x="34" y="846"/>
                      </a:lnTo>
                      <a:lnTo>
                        <a:pt x="26" y="818"/>
                      </a:lnTo>
                      <a:lnTo>
                        <a:pt x="18" y="788"/>
                      </a:lnTo>
                      <a:lnTo>
                        <a:pt x="10" y="758"/>
                      </a:lnTo>
                      <a:lnTo>
                        <a:pt x="6" y="728"/>
                      </a:lnTo>
                      <a:lnTo>
                        <a:pt x="2" y="698"/>
                      </a:lnTo>
                      <a:lnTo>
                        <a:pt x="0" y="668"/>
                      </a:lnTo>
                      <a:lnTo>
                        <a:pt x="0" y="636"/>
                      </a:lnTo>
                      <a:lnTo>
                        <a:pt x="0" y="606"/>
                      </a:lnTo>
                      <a:lnTo>
                        <a:pt x="2" y="576"/>
                      </a:lnTo>
                      <a:lnTo>
                        <a:pt x="6" y="544"/>
                      </a:lnTo>
                      <a:lnTo>
                        <a:pt x="10" y="514"/>
                      </a:lnTo>
                      <a:lnTo>
                        <a:pt x="18" y="484"/>
                      </a:lnTo>
                      <a:lnTo>
                        <a:pt x="26" y="454"/>
                      </a:lnTo>
                      <a:lnTo>
                        <a:pt x="36" y="426"/>
                      </a:lnTo>
                      <a:lnTo>
                        <a:pt x="46" y="396"/>
                      </a:lnTo>
                      <a:lnTo>
                        <a:pt x="60" y="368"/>
                      </a:lnTo>
                      <a:lnTo>
                        <a:pt x="74" y="338"/>
                      </a:lnTo>
                      <a:lnTo>
                        <a:pt x="88" y="312"/>
                      </a:lnTo>
                      <a:lnTo>
                        <a:pt x="106" y="284"/>
                      </a:lnTo>
                      <a:lnTo>
                        <a:pt x="124" y="258"/>
                      </a:lnTo>
                      <a:lnTo>
                        <a:pt x="146" y="232"/>
                      </a:lnTo>
                      <a:lnTo>
                        <a:pt x="146" y="232"/>
                      </a:lnTo>
                      <a:lnTo>
                        <a:pt x="166" y="208"/>
                      </a:lnTo>
                      <a:lnTo>
                        <a:pt x="190" y="184"/>
                      </a:lnTo>
                      <a:lnTo>
                        <a:pt x="212" y="162"/>
                      </a:lnTo>
                      <a:lnTo>
                        <a:pt x="236" y="142"/>
                      </a:lnTo>
                      <a:lnTo>
                        <a:pt x="262" y="122"/>
                      </a:lnTo>
                      <a:lnTo>
                        <a:pt x="288" y="104"/>
                      </a:lnTo>
                      <a:lnTo>
                        <a:pt x="314" y="88"/>
                      </a:lnTo>
                      <a:lnTo>
                        <a:pt x="342" y="72"/>
                      </a:lnTo>
                      <a:lnTo>
                        <a:pt x="370" y="58"/>
                      </a:lnTo>
                      <a:lnTo>
                        <a:pt x="398" y="46"/>
                      </a:lnTo>
                      <a:lnTo>
                        <a:pt x="426" y="36"/>
                      </a:lnTo>
                      <a:lnTo>
                        <a:pt x="456" y="26"/>
                      </a:lnTo>
                      <a:lnTo>
                        <a:pt x="486" y="18"/>
                      </a:lnTo>
                      <a:lnTo>
                        <a:pt x="516" y="12"/>
                      </a:lnTo>
                      <a:lnTo>
                        <a:pt x="546" y="8"/>
                      </a:lnTo>
                      <a:lnTo>
                        <a:pt x="576" y="4"/>
                      </a:lnTo>
                      <a:lnTo>
                        <a:pt x="606" y="2"/>
                      </a:lnTo>
                      <a:lnTo>
                        <a:pt x="636" y="0"/>
                      </a:lnTo>
                      <a:lnTo>
                        <a:pt x="668" y="2"/>
                      </a:lnTo>
                      <a:lnTo>
                        <a:pt x="698" y="4"/>
                      </a:lnTo>
                      <a:lnTo>
                        <a:pt x="728" y="8"/>
                      </a:lnTo>
                      <a:lnTo>
                        <a:pt x="758" y="12"/>
                      </a:lnTo>
                      <a:lnTo>
                        <a:pt x="788" y="18"/>
                      </a:lnTo>
                      <a:lnTo>
                        <a:pt x="818" y="28"/>
                      </a:lnTo>
                      <a:lnTo>
                        <a:pt x="848" y="36"/>
                      </a:lnTo>
                      <a:lnTo>
                        <a:pt x="878" y="48"/>
                      </a:lnTo>
                      <a:lnTo>
                        <a:pt x="906" y="60"/>
                      </a:lnTo>
                      <a:lnTo>
                        <a:pt x="934" y="74"/>
                      </a:lnTo>
                      <a:lnTo>
                        <a:pt x="962" y="90"/>
                      </a:lnTo>
                      <a:lnTo>
                        <a:pt x="990" y="108"/>
                      </a:lnTo>
                      <a:lnTo>
                        <a:pt x="1016" y="126"/>
                      </a:lnTo>
                      <a:lnTo>
                        <a:pt x="1042" y="146"/>
                      </a:lnTo>
                      <a:lnTo>
                        <a:pt x="1042" y="14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5" name="ï$1ïḍé">
                  <a:extLst>
                    <a:ext uri="{FF2B5EF4-FFF2-40B4-BE49-F238E27FC236}">
                      <a16:creationId xmlns:a16="http://schemas.microsoft.com/office/drawing/2014/main" xmlns="" id="{CA9D21A2-0E0D-4737-8345-B32296DB6573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10" name="íş1iḍè">
              <a:extLst>
                <a:ext uri="{FF2B5EF4-FFF2-40B4-BE49-F238E27FC236}">
                  <a16:creationId xmlns:a16="http://schemas.microsoft.com/office/drawing/2014/main" xmlns="" id="{5CCF8416-2E11-491D-9CD5-3126710524DD}"/>
                </a:ext>
              </a:extLst>
            </p:cNvPr>
            <p:cNvGrpSpPr/>
            <p:nvPr/>
          </p:nvGrpSpPr>
          <p:grpSpPr>
            <a:xfrm>
              <a:off x="680800" y="2358687"/>
              <a:ext cx="3309338" cy="1335523"/>
              <a:chOff x="666932" y="4425289"/>
              <a:chExt cx="3082945" cy="1335523"/>
            </a:xfrm>
          </p:grpSpPr>
          <p:sp>
            <p:nvSpPr>
              <p:cNvPr id="20" name="ísļíḋè">
                <a:extLst>
                  <a:ext uri="{FF2B5EF4-FFF2-40B4-BE49-F238E27FC236}">
                    <a16:creationId xmlns:a16="http://schemas.microsoft.com/office/drawing/2014/main" xmlns="" id="{0FB9B55A-42A6-4D0B-BA3E-5B9DD0A2BDD4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1" name="ïşḷîḓé">
                <a:extLst>
                  <a:ext uri="{FF2B5EF4-FFF2-40B4-BE49-F238E27FC236}">
                    <a16:creationId xmlns:a16="http://schemas.microsoft.com/office/drawing/2014/main" xmlns="" id="{DC7FA9D7-917E-4F98-99EF-1EA2AC5BC04A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89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1" name="îṣḷïḑè">
              <a:extLst>
                <a:ext uri="{FF2B5EF4-FFF2-40B4-BE49-F238E27FC236}">
                  <a16:creationId xmlns:a16="http://schemas.microsoft.com/office/drawing/2014/main" xmlns="" id="{8B763338-E586-43D9-9D91-CFEF211EFFF4}"/>
                </a:ext>
              </a:extLst>
            </p:cNvPr>
            <p:cNvGrpSpPr/>
            <p:nvPr/>
          </p:nvGrpSpPr>
          <p:grpSpPr>
            <a:xfrm>
              <a:off x="4092043" y="2397980"/>
              <a:ext cx="899312" cy="900726"/>
              <a:chOff x="5646344" y="3213462"/>
              <a:chExt cx="899312" cy="900726"/>
            </a:xfrm>
          </p:grpSpPr>
          <p:sp>
            <p:nvSpPr>
              <p:cNvPr id="18" name="isļiḍè">
                <a:extLst>
                  <a:ext uri="{FF2B5EF4-FFF2-40B4-BE49-F238E27FC236}">
                    <a16:creationId xmlns:a16="http://schemas.microsoft.com/office/drawing/2014/main" xmlns="" id="{F618473F-5589-402F-9E52-CA61763B268E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" name="íŝ1iḑè">
                <a:extLst>
                  <a:ext uri="{FF2B5EF4-FFF2-40B4-BE49-F238E27FC236}">
                    <a16:creationId xmlns:a16="http://schemas.microsoft.com/office/drawing/2014/main" xmlns="" id="{4235F4E0-BD25-4039-8A54-6D30948A17E5}"/>
                  </a:ext>
                </a:extLst>
              </p:cNvPr>
              <p:cNvSpPr/>
              <p:nvPr/>
            </p:nvSpPr>
            <p:spPr>
              <a:xfrm>
                <a:off x="5829151" y="3390009"/>
                <a:ext cx="533699" cy="547632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2" name="iṣḻïḍê">
              <a:extLst>
                <a:ext uri="{FF2B5EF4-FFF2-40B4-BE49-F238E27FC236}">
                  <a16:creationId xmlns:a16="http://schemas.microsoft.com/office/drawing/2014/main" xmlns="" id="{DE07338E-AE53-4974-B6FE-7A2BC3E6973A}"/>
                </a:ext>
              </a:extLst>
            </p:cNvPr>
            <p:cNvGrpSpPr/>
            <p:nvPr/>
          </p:nvGrpSpPr>
          <p:grpSpPr>
            <a:xfrm>
              <a:off x="4338212" y="4269429"/>
              <a:ext cx="899312" cy="900726"/>
              <a:chOff x="5646344" y="3213462"/>
              <a:chExt cx="899312" cy="900726"/>
            </a:xfrm>
          </p:grpSpPr>
          <p:sp>
            <p:nvSpPr>
              <p:cNvPr id="16" name="íṥḷiḋé">
                <a:extLst>
                  <a:ext uri="{FF2B5EF4-FFF2-40B4-BE49-F238E27FC236}">
                    <a16:creationId xmlns:a16="http://schemas.microsoft.com/office/drawing/2014/main" xmlns="" id="{33B8833D-266A-461B-B410-945BAE90466B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" name="išḷïḓê">
                <a:extLst>
                  <a:ext uri="{FF2B5EF4-FFF2-40B4-BE49-F238E27FC236}">
                    <a16:creationId xmlns:a16="http://schemas.microsoft.com/office/drawing/2014/main" xmlns="" id="{F8A8AB1F-9A6B-4F0C-979F-587F38F13535}"/>
                  </a:ext>
                </a:extLst>
              </p:cNvPr>
              <p:cNvSpPr/>
              <p:nvPr/>
            </p:nvSpPr>
            <p:spPr>
              <a:xfrm>
                <a:off x="5829151" y="3390009"/>
                <a:ext cx="533699" cy="547632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3" name="îšḷiḓê">
              <a:extLst>
                <a:ext uri="{FF2B5EF4-FFF2-40B4-BE49-F238E27FC236}">
                  <a16:creationId xmlns:a16="http://schemas.microsoft.com/office/drawing/2014/main" xmlns="" id="{152C56B0-EADA-4FC6-B140-97BF09B11C86}"/>
                </a:ext>
              </a:extLst>
            </p:cNvPr>
            <p:cNvGrpSpPr/>
            <p:nvPr/>
          </p:nvGrpSpPr>
          <p:grpSpPr>
            <a:xfrm>
              <a:off x="680800" y="4124455"/>
              <a:ext cx="3309338" cy="1335523"/>
              <a:chOff x="666932" y="4425289"/>
              <a:chExt cx="3082945" cy="1335523"/>
            </a:xfrm>
          </p:grpSpPr>
          <p:sp>
            <p:nvSpPr>
              <p:cNvPr id="14" name="ïslíḓé">
                <a:extLst>
                  <a:ext uri="{FF2B5EF4-FFF2-40B4-BE49-F238E27FC236}">
                    <a16:creationId xmlns:a16="http://schemas.microsoft.com/office/drawing/2014/main" xmlns="" id="{5618B7EF-B2BE-4DDC-BF24-ACB8D539652C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5" name="i$lîḋe">
                <a:extLst>
                  <a:ext uri="{FF2B5EF4-FFF2-40B4-BE49-F238E27FC236}">
                    <a16:creationId xmlns:a16="http://schemas.microsoft.com/office/drawing/2014/main" xmlns="" id="{B793A20D-7943-4E51-872D-1FF299841BAF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89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2794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99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6515575-8EE7-4145-8A9B-44AC9CDE4E5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9138" y="1224000"/>
            <a:ext cx="10753725" cy="4906125"/>
            <a:chOff x="719138" y="1224000"/>
            <a:chExt cx="10753725" cy="4906125"/>
          </a:xfrm>
        </p:grpSpPr>
        <p:sp>
          <p:nvSpPr>
            <p:cNvPr id="3" name="îsḻïḋé">
              <a:extLst>
                <a:ext uri="{FF2B5EF4-FFF2-40B4-BE49-F238E27FC236}">
                  <a16:creationId xmlns:a16="http://schemas.microsoft.com/office/drawing/2014/main" xmlns="" id="{B3C5C694-173D-44B1-8492-84535102677C}"/>
                </a:ext>
              </a:extLst>
            </p:cNvPr>
            <p:cNvSpPr/>
            <p:nvPr/>
          </p:nvSpPr>
          <p:spPr bwMode="auto">
            <a:xfrm>
              <a:off x="4657342" y="1224000"/>
              <a:ext cx="2877316" cy="1102608"/>
            </a:xfrm>
            <a:prstGeom prst="rect">
              <a:avLst/>
            </a:prstGeom>
            <a:noFill/>
            <a:ln w="76200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îśḻíḍe">
              <a:extLst>
                <a:ext uri="{FF2B5EF4-FFF2-40B4-BE49-F238E27FC236}">
                  <a16:creationId xmlns:a16="http://schemas.microsoft.com/office/drawing/2014/main" xmlns="" id="{F0C6855A-4D1A-471B-81BA-857F078739C8}"/>
                </a:ext>
              </a:extLst>
            </p:cNvPr>
            <p:cNvSpPr/>
            <p:nvPr/>
          </p:nvSpPr>
          <p:spPr>
            <a:xfrm>
              <a:off x="5512920" y="1390584"/>
              <a:ext cx="1313180" cy="769441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4400" b="1" dirty="0"/>
                <a:t>contents</a:t>
              </a:r>
              <a:endParaRPr lang="zh-CN" altLang="en-US" sz="4400" b="1" dirty="0"/>
            </a:p>
          </p:txBody>
        </p:sp>
        <p:sp>
          <p:nvSpPr>
            <p:cNvPr id="5" name="ïṩḷíḓé">
              <a:extLst>
                <a:ext uri="{FF2B5EF4-FFF2-40B4-BE49-F238E27FC236}">
                  <a16:creationId xmlns:a16="http://schemas.microsoft.com/office/drawing/2014/main" xmlns="" id="{F54B64EC-6F36-495F-A5D1-DDC05B40A721}"/>
                </a:ext>
              </a:extLst>
            </p:cNvPr>
            <p:cNvSpPr/>
            <p:nvPr/>
          </p:nvSpPr>
          <p:spPr bwMode="auto">
            <a:xfrm>
              <a:off x="719138" y="2493721"/>
              <a:ext cx="3324634" cy="1620180"/>
            </a:xfrm>
            <a:prstGeom prst="round1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ṩlíḋe">
              <a:extLst>
                <a:ext uri="{FF2B5EF4-FFF2-40B4-BE49-F238E27FC236}">
                  <a16:creationId xmlns:a16="http://schemas.microsoft.com/office/drawing/2014/main" xmlns="" id="{C42EC3CF-7645-41C3-B577-533D579209A0}"/>
                </a:ext>
              </a:extLst>
            </p:cNvPr>
            <p:cNvSpPr/>
            <p:nvPr/>
          </p:nvSpPr>
          <p:spPr bwMode="auto">
            <a:xfrm>
              <a:off x="4433684" y="2493721"/>
              <a:ext cx="3324634" cy="1620180"/>
            </a:xfrm>
            <a:prstGeom prst="round1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şḷiḓè">
              <a:extLst>
                <a:ext uri="{FF2B5EF4-FFF2-40B4-BE49-F238E27FC236}">
                  <a16:creationId xmlns:a16="http://schemas.microsoft.com/office/drawing/2014/main" xmlns="" id="{AAF5CBCB-5277-457B-BEBB-B6C0B39E90D2}"/>
                </a:ext>
              </a:extLst>
            </p:cNvPr>
            <p:cNvSpPr/>
            <p:nvPr/>
          </p:nvSpPr>
          <p:spPr bwMode="auto">
            <a:xfrm>
              <a:off x="8148229" y="2493721"/>
              <a:ext cx="3324634" cy="1620180"/>
            </a:xfrm>
            <a:prstGeom prst="round1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śļíďe">
              <a:extLst>
                <a:ext uri="{FF2B5EF4-FFF2-40B4-BE49-F238E27FC236}">
                  <a16:creationId xmlns:a16="http://schemas.microsoft.com/office/drawing/2014/main" xmlns="" id="{96BA689B-7526-424E-A82D-23D18EC2B9C2}"/>
                </a:ext>
              </a:extLst>
            </p:cNvPr>
            <p:cNvSpPr/>
            <p:nvPr/>
          </p:nvSpPr>
          <p:spPr bwMode="auto">
            <a:xfrm>
              <a:off x="719138" y="4509945"/>
              <a:ext cx="3324634" cy="1620180"/>
            </a:xfrm>
            <a:prstGeom prst="round1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ŝ1îḍè">
              <a:extLst>
                <a:ext uri="{FF2B5EF4-FFF2-40B4-BE49-F238E27FC236}">
                  <a16:creationId xmlns:a16="http://schemas.microsoft.com/office/drawing/2014/main" xmlns="" id="{7B32B06D-C74C-43A4-87D1-826991FDF5A3}"/>
                </a:ext>
              </a:extLst>
            </p:cNvPr>
            <p:cNvSpPr/>
            <p:nvPr/>
          </p:nvSpPr>
          <p:spPr bwMode="auto">
            <a:xfrm>
              <a:off x="4433684" y="4509945"/>
              <a:ext cx="3324634" cy="1620180"/>
            </a:xfrm>
            <a:prstGeom prst="round1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şḷîďe">
              <a:extLst>
                <a:ext uri="{FF2B5EF4-FFF2-40B4-BE49-F238E27FC236}">
                  <a16:creationId xmlns:a16="http://schemas.microsoft.com/office/drawing/2014/main" xmlns="" id="{663F1B6D-B2F0-4100-A6C9-87647C7611F9}"/>
                </a:ext>
              </a:extLst>
            </p:cNvPr>
            <p:cNvSpPr/>
            <p:nvPr/>
          </p:nvSpPr>
          <p:spPr bwMode="auto">
            <a:xfrm>
              <a:off x="8148229" y="4509945"/>
              <a:ext cx="3324634" cy="1620180"/>
            </a:xfrm>
            <a:prstGeom prst="round1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Slïďè">
              <a:extLst>
                <a:ext uri="{FF2B5EF4-FFF2-40B4-BE49-F238E27FC236}">
                  <a16:creationId xmlns:a16="http://schemas.microsoft.com/office/drawing/2014/main" xmlns="" id="{4285176E-C39B-4558-913F-CF8E94ECC06A}"/>
                </a:ext>
              </a:extLst>
            </p:cNvPr>
            <p:cNvSpPr/>
            <p:nvPr/>
          </p:nvSpPr>
          <p:spPr bwMode="auto">
            <a:xfrm>
              <a:off x="3396000" y="2618720"/>
              <a:ext cx="504056" cy="504056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0000" tIns="46800" rIns="90000" bIns="4680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12" name="isḻïḓè">
              <a:extLst>
                <a:ext uri="{FF2B5EF4-FFF2-40B4-BE49-F238E27FC236}">
                  <a16:creationId xmlns:a16="http://schemas.microsoft.com/office/drawing/2014/main" xmlns="" id="{B5557662-9055-405B-8205-C2612D38D9F7}"/>
                </a:ext>
              </a:extLst>
            </p:cNvPr>
            <p:cNvSpPr/>
            <p:nvPr/>
          </p:nvSpPr>
          <p:spPr bwMode="auto">
            <a:xfrm>
              <a:off x="3396000" y="4634944"/>
              <a:ext cx="504056" cy="504056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0000" tIns="46800" rIns="90000" bIns="4680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3" name="ïṥļíďe">
              <a:extLst>
                <a:ext uri="{FF2B5EF4-FFF2-40B4-BE49-F238E27FC236}">
                  <a16:creationId xmlns:a16="http://schemas.microsoft.com/office/drawing/2014/main" xmlns="" id="{5C804305-9B34-4614-8B88-B4B729237DF7}"/>
                </a:ext>
              </a:extLst>
            </p:cNvPr>
            <p:cNvSpPr/>
            <p:nvPr/>
          </p:nvSpPr>
          <p:spPr bwMode="auto">
            <a:xfrm>
              <a:off x="7110546" y="2618720"/>
              <a:ext cx="504056" cy="504056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0000" tIns="46800" rIns="90000" bIns="4680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4" name="îṥļîḓe">
              <a:extLst>
                <a:ext uri="{FF2B5EF4-FFF2-40B4-BE49-F238E27FC236}">
                  <a16:creationId xmlns:a16="http://schemas.microsoft.com/office/drawing/2014/main" xmlns="" id="{F90D94AA-2A37-4B24-B7F1-45F2EEFFAAD8}"/>
                </a:ext>
              </a:extLst>
            </p:cNvPr>
            <p:cNvSpPr/>
            <p:nvPr/>
          </p:nvSpPr>
          <p:spPr bwMode="auto">
            <a:xfrm>
              <a:off x="7110546" y="4634944"/>
              <a:ext cx="504056" cy="504056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0000" tIns="46800" rIns="90000" bIns="4680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15" name="îṧ1ïḑè">
              <a:extLst>
                <a:ext uri="{FF2B5EF4-FFF2-40B4-BE49-F238E27FC236}">
                  <a16:creationId xmlns:a16="http://schemas.microsoft.com/office/drawing/2014/main" xmlns="" id="{CE766A4F-3439-4019-849D-BE75F692A2B2}"/>
                </a:ext>
              </a:extLst>
            </p:cNvPr>
            <p:cNvSpPr/>
            <p:nvPr/>
          </p:nvSpPr>
          <p:spPr bwMode="auto">
            <a:xfrm>
              <a:off x="10825091" y="2618720"/>
              <a:ext cx="504056" cy="504056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0000" tIns="46800" rIns="90000" bIns="4680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6" name="iŝḻîďé">
              <a:extLst>
                <a:ext uri="{FF2B5EF4-FFF2-40B4-BE49-F238E27FC236}">
                  <a16:creationId xmlns:a16="http://schemas.microsoft.com/office/drawing/2014/main" xmlns="" id="{84E8C6FA-4991-45C4-8D96-C82FDD78D572}"/>
                </a:ext>
              </a:extLst>
            </p:cNvPr>
            <p:cNvSpPr/>
            <p:nvPr/>
          </p:nvSpPr>
          <p:spPr bwMode="auto">
            <a:xfrm>
              <a:off x="10825091" y="4634944"/>
              <a:ext cx="504056" cy="504056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0000" tIns="46800" rIns="90000" bIns="4680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en-US" altLang="zh-CN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06</a:t>
              </a:r>
            </a:p>
          </p:txBody>
        </p:sp>
        <p:sp>
          <p:nvSpPr>
            <p:cNvPr id="17" name="iṩľiḍê">
              <a:extLst>
                <a:ext uri="{FF2B5EF4-FFF2-40B4-BE49-F238E27FC236}">
                  <a16:creationId xmlns:a16="http://schemas.microsoft.com/office/drawing/2014/main" xmlns="" id="{C0488DE0-5841-4D86-8EF7-374FAFA73573}"/>
                </a:ext>
              </a:extLst>
            </p:cNvPr>
            <p:cNvSpPr/>
            <p:nvPr/>
          </p:nvSpPr>
          <p:spPr bwMode="auto">
            <a:xfrm>
              <a:off x="843458" y="3366598"/>
              <a:ext cx="245845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íšḻîďê">
              <a:extLst>
                <a:ext uri="{FF2B5EF4-FFF2-40B4-BE49-F238E27FC236}">
                  <a16:creationId xmlns:a16="http://schemas.microsoft.com/office/drawing/2014/main" xmlns="" id="{73026140-BC20-45D4-85B8-288084E5CD45}"/>
                </a:ext>
              </a:extLst>
            </p:cNvPr>
            <p:cNvSpPr txBox="1"/>
            <p:nvPr/>
          </p:nvSpPr>
          <p:spPr bwMode="auto">
            <a:xfrm>
              <a:off x="843458" y="2979000"/>
              <a:ext cx="245845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ïṥ1ïdè">
              <a:extLst>
                <a:ext uri="{FF2B5EF4-FFF2-40B4-BE49-F238E27FC236}">
                  <a16:creationId xmlns:a16="http://schemas.microsoft.com/office/drawing/2014/main" xmlns="" id="{5C841D7D-EA2A-45DE-B610-B9F793262508}"/>
                </a:ext>
              </a:extLst>
            </p:cNvPr>
            <p:cNvSpPr/>
            <p:nvPr/>
          </p:nvSpPr>
          <p:spPr bwMode="auto">
            <a:xfrm>
              <a:off x="843458" y="5382822"/>
              <a:ext cx="245845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îŝľiḍe">
              <a:extLst>
                <a:ext uri="{FF2B5EF4-FFF2-40B4-BE49-F238E27FC236}">
                  <a16:creationId xmlns:a16="http://schemas.microsoft.com/office/drawing/2014/main" xmlns="" id="{613881E2-AB3E-4344-A5DD-CCFD6D6C5F64}"/>
                </a:ext>
              </a:extLst>
            </p:cNvPr>
            <p:cNvSpPr txBox="1"/>
            <p:nvPr/>
          </p:nvSpPr>
          <p:spPr bwMode="auto">
            <a:xfrm>
              <a:off x="843458" y="4995224"/>
              <a:ext cx="245845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1" name="íśļîḑe">
              <a:extLst>
                <a:ext uri="{FF2B5EF4-FFF2-40B4-BE49-F238E27FC236}">
                  <a16:creationId xmlns:a16="http://schemas.microsoft.com/office/drawing/2014/main" xmlns="" id="{977C4D3A-BA82-4106-9AB4-F1A9576A2F7B}"/>
                </a:ext>
              </a:extLst>
            </p:cNvPr>
            <p:cNvSpPr/>
            <p:nvPr/>
          </p:nvSpPr>
          <p:spPr bwMode="auto">
            <a:xfrm>
              <a:off x="4558004" y="3366598"/>
              <a:ext cx="245845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2" name="íśḷïḋè">
              <a:extLst>
                <a:ext uri="{FF2B5EF4-FFF2-40B4-BE49-F238E27FC236}">
                  <a16:creationId xmlns:a16="http://schemas.microsoft.com/office/drawing/2014/main" xmlns="" id="{3D650EA5-75AC-4D49-BB7D-6F8B32BDC623}"/>
                </a:ext>
              </a:extLst>
            </p:cNvPr>
            <p:cNvSpPr txBox="1"/>
            <p:nvPr/>
          </p:nvSpPr>
          <p:spPr bwMode="auto">
            <a:xfrm>
              <a:off x="4558004" y="2979000"/>
              <a:ext cx="245845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3" name="îṡlîḋê">
              <a:extLst>
                <a:ext uri="{FF2B5EF4-FFF2-40B4-BE49-F238E27FC236}">
                  <a16:creationId xmlns:a16="http://schemas.microsoft.com/office/drawing/2014/main" xmlns="" id="{7516A09F-17BE-4EC6-B8C1-261B175BF68A}"/>
                </a:ext>
              </a:extLst>
            </p:cNvPr>
            <p:cNvSpPr/>
            <p:nvPr/>
          </p:nvSpPr>
          <p:spPr bwMode="auto">
            <a:xfrm>
              <a:off x="4558004" y="5382822"/>
              <a:ext cx="245845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4" name="išḻíďe">
              <a:extLst>
                <a:ext uri="{FF2B5EF4-FFF2-40B4-BE49-F238E27FC236}">
                  <a16:creationId xmlns:a16="http://schemas.microsoft.com/office/drawing/2014/main" xmlns="" id="{95F4FC5E-8139-45B3-B2EC-04EC36B9F8C3}"/>
                </a:ext>
              </a:extLst>
            </p:cNvPr>
            <p:cNvSpPr txBox="1"/>
            <p:nvPr/>
          </p:nvSpPr>
          <p:spPr bwMode="auto">
            <a:xfrm>
              <a:off x="4558004" y="4995224"/>
              <a:ext cx="245845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5" name="iṩļîďe">
              <a:extLst>
                <a:ext uri="{FF2B5EF4-FFF2-40B4-BE49-F238E27FC236}">
                  <a16:creationId xmlns:a16="http://schemas.microsoft.com/office/drawing/2014/main" xmlns="" id="{3980CB37-7983-4140-BB04-006205555DF4}"/>
                </a:ext>
              </a:extLst>
            </p:cNvPr>
            <p:cNvSpPr/>
            <p:nvPr/>
          </p:nvSpPr>
          <p:spPr bwMode="auto">
            <a:xfrm>
              <a:off x="8272549" y="3366598"/>
              <a:ext cx="245845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6" name="íS1íḓe">
              <a:extLst>
                <a:ext uri="{FF2B5EF4-FFF2-40B4-BE49-F238E27FC236}">
                  <a16:creationId xmlns:a16="http://schemas.microsoft.com/office/drawing/2014/main" xmlns="" id="{E8AEB90C-9E4A-4CBD-AFE3-1E4AAAD22FAD}"/>
                </a:ext>
              </a:extLst>
            </p:cNvPr>
            <p:cNvSpPr txBox="1"/>
            <p:nvPr/>
          </p:nvSpPr>
          <p:spPr bwMode="auto">
            <a:xfrm>
              <a:off x="8272549" y="2979000"/>
              <a:ext cx="245845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7" name="išlïḍé">
              <a:extLst>
                <a:ext uri="{FF2B5EF4-FFF2-40B4-BE49-F238E27FC236}">
                  <a16:creationId xmlns:a16="http://schemas.microsoft.com/office/drawing/2014/main" xmlns="" id="{936179CE-4BAA-4E48-A4F0-CD14959F9B58}"/>
                </a:ext>
              </a:extLst>
            </p:cNvPr>
            <p:cNvSpPr/>
            <p:nvPr/>
          </p:nvSpPr>
          <p:spPr bwMode="auto">
            <a:xfrm>
              <a:off x="8272549" y="5382822"/>
              <a:ext cx="245845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8" name="islîḋé">
              <a:extLst>
                <a:ext uri="{FF2B5EF4-FFF2-40B4-BE49-F238E27FC236}">
                  <a16:creationId xmlns:a16="http://schemas.microsoft.com/office/drawing/2014/main" xmlns="" id="{7719E6EA-6114-47F3-B5EE-3F35790C904F}"/>
                </a:ext>
              </a:extLst>
            </p:cNvPr>
            <p:cNvSpPr txBox="1"/>
            <p:nvPr/>
          </p:nvSpPr>
          <p:spPr bwMode="auto">
            <a:xfrm>
              <a:off x="8272549" y="4995224"/>
              <a:ext cx="245845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802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9EDD33-90D6-4E44-B410-477253B13A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594B59F-DDC1-48CF-8CEE-2FAEFD3E9D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781A54B-CF0C-4711-8A63-35B32D03E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20171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4F0E3F1-E135-416D-BCC9-5EB82023466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8200" y="1381505"/>
            <a:ext cx="10862488" cy="3976271"/>
            <a:chOff x="668200" y="1381505"/>
            <a:chExt cx="10862488" cy="3976271"/>
          </a:xfrm>
        </p:grpSpPr>
        <p:sp>
          <p:nvSpPr>
            <p:cNvPr id="6" name="îşḻïḍè">
              <a:extLst>
                <a:ext uri="{FF2B5EF4-FFF2-40B4-BE49-F238E27FC236}">
                  <a16:creationId xmlns:a16="http://schemas.microsoft.com/office/drawing/2014/main" xmlns="" id="{7581AB0C-13E9-48D1-94C1-A991DB6248BD}"/>
                </a:ext>
              </a:extLst>
            </p:cNvPr>
            <p:cNvSpPr/>
            <p:nvPr/>
          </p:nvSpPr>
          <p:spPr>
            <a:xfrm>
              <a:off x="6465204" y="3681062"/>
              <a:ext cx="590567" cy="180933"/>
            </a:xfrm>
            <a:prstGeom prst="roundRect">
              <a:avLst>
                <a:gd name="adj" fmla="val 14022"/>
              </a:avLst>
            </a:prstGeom>
            <a:solidFill>
              <a:schemeClr val="tx2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71437" tIns="71437" rIns="71437" bIns="71437" anchor="ctr"/>
            <a:lstStyle/>
            <a:p>
              <a:pPr algn="ctr"/>
              <a:endParaRPr sz="3200">
                <a:solidFill>
                  <a:srgbClr val="FFFFFF"/>
                </a:solidFill>
              </a:endParaRPr>
            </a:p>
          </p:txBody>
        </p:sp>
        <p:sp>
          <p:nvSpPr>
            <p:cNvPr id="7" name="iS1îḋé">
              <a:extLst>
                <a:ext uri="{FF2B5EF4-FFF2-40B4-BE49-F238E27FC236}">
                  <a16:creationId xmlns:a16="http://schemas.microsoft.com/office/drawing/2014/main" xmlns="" id="{C329B638-4C71-4DF7-9C27-75349EE8273B}"/>
                </a:ext>
              </a:extLst>
            </p:cNvPr>
            <p:cNvSpPr/>
            <p:nvPr/>
          </p:nvSpPr>
          <p:spPr>
            <a:xfrm>
              <a:off x="7109867" y="3681062"/>
              <a:ext cx="590568" cy="180933"/>
            </a:xfrm>
            <a:prstGeom prst="roundRect">
              <a:avLst>
                <a:gd name="adj" fmla="val 14022"/>
              </a:avLst>
            </a:prstGeom>
            <a:solidFill>
              <a:schemeClr val="tx2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71437" tIns="71437" rIns="71437" bIns="71437" anchor="ctr"/>
            <a:lstStyle/>
            <a:p>
              <a:pPr algn="ctr"/>
              <a:endParaRPr sz="3200">
                <a:solidFill>
                  <a:srgbClr val="FFFFFF"/>
                </a:solidFill>
              </a:endParaRPr>
            </a:p>
          </p:txBody>
        </p:sp>
        <p:sp>
          <p:nvSpPr>
            <p:cNvPr id="8" name="îŝḷîḋê">
              <a:extLst>
                <a:ext uri="{FF2B5EF4-FFF2-40B4-BE49-F238E27FC236}">
                  <a16:creationId xmlns:a16="http://schemas.microsoft.com/office/drawing/2014/main" xmlns="" id="{2228F321-8C29-449D-8106-87503B4BCF29}"/>
                </a:ext>
              </a:extLst>
            </p:cNvPr>
            <p:cNvSpPr/>
            <p:nvPr/>
          </p:nvSpPr>
          <p:spPr>
            <a:xfrm>
              <a:off x="7754533" y="3681062"/>
              <a:ext cx="590567" cy="180933"/>
            </a:xfrm>
            <a:prstGeom prst="roundRect">
              <a:avLst>
                <a:gd name="adj" fmla="val 14022"/>
              </a:avLst>
            </a:prstGeom>
            <a:solidFill>
              <a:schemeClr val="tx2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71437" tIns="71437" rIns="71437" bIns="71437" anchor="ctr"/>
            <a:lstStyle/>
            <a:p>
              <a:pPr algn="ctr"/>
              <a:endParaRPr sz="3200">
                <a:solidFill>
                  <a:srgbClr val="FFFFFF"/>
                </a:solidFill>
              </a:endParaRPr>
            </a:p>
          </p:txBody>
        </p:sp>
        <p:sp>
          <p:nvSpPr>
            <p:cNvPr id="9" name="ïšlíḍè">
              <a:extLst>
                <a:ext uri="{FF2B5EF4-FFF2-40B4-BE49-F238E27FC236}">
                  <a16:creationId xmlns:a16="http://schemas.microsoft.com/office/drawing/2014/main" xmlns="" id="{B91AAA6B-EC63-4D41-9025-DE41564028F1}"/>
                </a:ext>
              </a:extLst>
            </p:cNvPr>
            <p:cNvSpPr/>
            <p:nvPr/>
          </p:nvSpPr>
          <p:spPr>
            <a:xfrm>
              <a:off x="6465204" y="3894936"/>
              <a:ext cx="590567" cy="180933"/>
            </a:xfrm>
            <a:prstGeom prst="roundRect">
              <a:avLst>
                <a:gd name="adj" fmla="val 14022"/>
              </a:avLst>
            </a:prstGeom>
            <a:solidFill>
              <a:schemeClr val="tx2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71437" tIns="71437" rIns="71437" bIns="71437" anchor="ctr"/>
            <a:lstStyle/>
            <a:p>
              <a:pPr algn="ctr"/>
              <a:endParaRPr sz="3200">
                <a:solidFill>
                  <a:srgbClr val="FFFFFF"/>
                </a:solidFill>
              </a:endParaRPr>
            </a:p>
          </p:txBody>
        </p:sp>
        <p:sp>
          <p:nvSpPr>
            <p:cNvPr id="10" name="ïsļiḑé">
              <a:extLst>
                <a:ext uri="{FF2B5EF4-FFF2-40B4-BE49-F238E27FC236}">
                  <a16:creationId xmlns:a16="http://schemas.microsoft.com/office/drawing/2014/main" xmlns="" id="{A9AC7625-2823-48DD-9D43-6FE698C4C522}"/>
                </a:ext>
              </a:extLst>
            </p:cNvPr>
            <p:cNvSpPr/>
            <p:nvPr/>
          </p:nvSpPr>
          <p:spPr>
            <a:xfrm>
              <a:off x="6465204" y="4108814"/>
              <a:ext cx="590567" cy="180933"/>
            </a:xfrm>
            <a:prstGeom prst="roundRect">
              <a:avLst>
                <a:gd name="adj" fmla="val 14022"/>
              </a:avLst>
            </a:prstGeom>
            <a:solidFill>
              <a:schemeClr val="tx2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71437" tIns="71437" rIns="71437" bIns="71437" anchor="ctr"/>
            <a:lstStyle/>
            <a:p>
              <a:pPr algn="ctr"/>
              <a:endParaRPr sz="3200">
                <a:solidFill>
                  <a:srgbClr val="FFFFFF"/>
                </a:solidFill>
              </a:endParaRPr>
            </a:p>
          </p:txBody>
        </p:sp>
        <p:sp>
          <p:nvSpPr>
            <p:cNvPr id="11" name="ïšlïḓé">
              <a:extLst>
                <a:ext uri="{FF2B5EF4-FFF2-40B4-BE49-F238E27FC236}">
                  <a16:creationId xmlns:a16="http://schemas.microsoft.com/office/drawing/2014/main" xmlns="" id="{785CA910-7F80-4CEA-B09C-4FCECE328C68}"/>
                </a:ext>
              </a:extLst>
            </p:cNvPr>
            <p:cNvSpPr/>
            <p:nvPr/>
          </p:nvSpPr>
          <p:spPr>
            <a:xfrm>
              <a:off x="7109867" y="3894936"/>
              <a:ext cx="590568" cy="180933"/>
            </a:xfrm>
            <a:prstGeom prst="roundRect">
              <a:avLst>
                <a:gd name="adj" fmla="val 14022"/>
              </a:avLst>
            </a:prstGeom>
            <a:solidFill>
              <a:schemeClr val="tx2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71437" tIns="71437" rIns="71437" bIns="71437" anchor="ctr"/>
            <a:lstStyle/>
            <a:p>
              <a:pPr algn="ctr"/>
              <a:endParaRPr sz="3200">
                <a:solidFill>
                  <a:srgbClr val="FFFFFF"/>
                </a:solidFill>
              </a:endParaRPr>
            </a:p>
          </p:txBody>
        </p:sp>
        <p:sp>
          <p:nvSpPr>
            <p:cNvPr id="12" name="iṣḷíḋé">
              <a:extLst>
                <a:ext uri="{FF2B5EF4-FFF2-40B4-BE49-F238E27FC236}">
                  <a16:creationId xmlns:a16="http://schemas.microsoft.com/office/drawing/2014/main" xmlns="" id="{49B047BC-55CF-4F46-A004-0FEB203CC15A}"/>
                </a:ext>
              </a:extLst>
            </p:cNvPr>
            <p:cNvSpPr/>
            <p:nvPr/>
          </p:nvSpPr>
          <p:spPr>
            <a:xfrm>
              <a:off x="7109867" y="4108814"/>
              <a:ext cx="590568" cy="180933"/>
            </a:xfrm>
            <a:prstGeom prst="roundRect">
              <a:avLst>
                <a:gd name="adj" fmla="val 14022"/>
              </a:avLst>
            </a:prstGeom>
            <a:solidFill>
              <a:schemeClr val="tx2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71437" tIns="71437" rIns="71437" bIns="71437" anchor="ctr"/>
            <a:lstStyle/>
            <a:p>
              <a:pPr algn="ctr"/>
              <a:endParaRPr sz="3200">
                <a:solidFill>
                  <a:srgbClr val="FFFFFF"/>
                </a:solidFill>
              </a:endParaRPr>
            </a:p>
          </p:txBody>
        </p:sp>
        <p:sp>
          <p:nvSpPr>
            <p:cNvPr id="13" name="ïşḷîdê">
              <a:extLst>
                <a:ext uri="{FF2B5EF4-FFF2-40B4-BE49-F238E27FC236}">
                  <a16:creationId xmlns:a16="http://schemas.microsoft.com/office/drawing/2014/main" xmlns="" id="{06F08D2A-8A57-401B-A13E-A136327E3232}"/>
                </a:ext>
              </a:extLst>
            </p:cNvPr>
            <p:cNvSpPr/>
            <p:nvPr/>
          </p:nvSpPr>
          <p:spPr>
            <a:xfrm>
              <a:off x="7754533" y="3894936"/>
              <a:ext cx="590568" cy="180933"/>
            </a:xfrm>
            <a:prstGeom prst="roundRect">
              <a:avLst>
                <a:gd name="adj" fmla="val 14022"/>
              </a:avLst>
            </a:prstGeom>
            <a:solidFill>
              <a:schemeClr val="tx2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71437" tIns="71437" rIns="71437" bIns="71437" anchor="ctr"/>
            <a:lstStyle/>
            <a:p>
              <a:pPr algn="ctr"/>
              <a:endParaRPr sz="3200">
                <a:solidFill>
                  <a:srgbClr val="FFFFFF"/>
                </a:solidFill>
              </a:endParaRPr>
            </a:p>
          </p:txBody>
        </p:sp>
        <p:sp>
          <p:nvSpPr>
            <p:cNvPr id="14" name="îş1îḓe">
              <a:extLst>
                <a:ext uri="{FF2B5EF4-FFF2-40B4-BE49-F238E27FC236}">
                  <a16:creationId xmlns:a16="http://schemas.microsoft.com/office/drawing/2014/main" xmlns="" id="{5040F742-C1C4-4BA5-AE7A-FE32C240C4C6}"/>
                </a:ext>
              </a:extLst>
            </p:cNvPr>
            <p:cNvSpPr/>
            <p:nvPr/>
          </p:nvSpPr>
          <p:spPr>
            <a:xfrm>
              <a:off x="7754533" y="4108814"/>
              <a:ext cx="590568" cy="180933"/>
            </a:xfrm>
            <a:prstGeom prst="roundRect">
              <a:avLst>
                <a:gd name="adj" fmla="val 14022"/>
              </a:avLst>
            </a:prstGeom>
            <a:solidFill>
              <a:schemeClr val="tx2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71437" tIns="71437" rIns="71437" bIns="71437" anchor="ctr"/>
            <a:lstStyle/>
            <a:p>
              <a:pPr algn="ctr"/>
              <a:endParaRPr sz="3200">
                <a:solidFill>
                  <a:srgbClr val="FFFFFF"/>
                </a:solidFill>
              </a:endParaRPr>
            </a:p>
          </p:txBody>
        </p:sp>
        <p:sp>
          <p:nvSpPr>
            <p:cNvPr id="15" name="isļîḋè">
              <a:extLst>
                <a:ext uri="{FF2B5EF4-FFF2-40B4-BE49-F238E27FC236}">
                  <a16:creationId xmlns:a16="http://schemas.microsoft.com/office/drawing/2014/main" xmlns="" id="{7ADF4484-E170-4531-B98F-5F2C08C44CBA}"/>
                </a:ext>
              </a:extLst>
            </p:cNvPr>
            <p:cNvSpPr/>
            <p:nvPr/>
          </p:nvSpPr>
          <p:spPr>
            <a:xfrm>
              <a:off x="6465204" y="4322689"/>
              <a:ext cx="590567" cy="180933"/>
            </a:xfrm>
            <a:prstGeom prst="roundRect">
              <a:avLst>
                <a:gd name="adj" fmla="val 14022"/>
              </a:avLst>
            </a:prstGeom>
            <a:solidFill>
              <a:schemeClr val="tx2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71437" tIns="71437" rIns="71437" bIns="71437" anchor="ctr"/>
            <a:lstStyle/>
            <a:p>
              <a:pPr algn="ctr"/>
              <a:endParaRPr sz="3200">
                <a:solidFill>
                  <a:srgbClr val="FFFFFF"/>
                </a:solidFill>
              </a:endParaRPr>
            </a:p>
          </p:txBody>
        </p:sp>
        <p:sp>
          <p:nvSpPr>
            <p:cNvPr id="16" name="î$ľîḓè">
              <a:extLst>
                <a:ext uri="{FF2B5EF4-FFF2-40B4-BE49-F238E27FC236}">
                  <a16:creationId xmlns:a16="http://schemas.microsoft.com/office/drawing/2014/main" xmlns="" id="{AD8610E2-D740-49E3-8EA3-C6663EE3228D}"/>
                </a:ext>
              </a:extLst>
            </p:cNvPr>
            <p:cNvSpPr/>
            <p:nvPr/>
          </p:nvSpPr>
          <p:spPr>
            <a:xfrm>
              <a:off x="6465204" y="4536566"/>
              <a:ext cx="590567" cy="180933"/>
            </a:xfrm>
            <a:prstGeom prst="roundRect">
              <a:avLst>
                <a:gd name="adj" fmla="val 14022"/>
              </a:avLst>
            </a:prstGeom>
            <a:solidFill>
              <a:schemeClr val="tx2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71437" tIns="71437" rIns="71437" bIns="71437" anchor="ctr"/>
            <a:lstStyle/>
            <a:p>
              <a:pPr algn="ctr"/>
              <a:endParaRPr sz="3200">
                <a:solidFill>
                  <a:srgbClr val="FFFFFF"/>
                </a:solidFill>
              </a:endParaRPr>
            </a:p>
          </p:txBody>
        </p:sp>
        <p:sp>
          <p:nvSpPr>
            <p:cNvPr id="17" name="íṧ1iḑé">
              <a:extLst>
                <a:ext uri="{FF2B5EF4-FFF2-40B4-BE49-F238E27FC236}">
                  <a16:creationId xmlns:a16="http://schemas.microsoft.com/office/drawing/2014/main" xmlns="" id="{DACA8795-4D5A-4BD0-90C6-26A6D4BE7FD8}"/>
                </a:ext>
              </a:extLst>
            </p:cNvPr>
            <p:cNvSpPr/>
            <p:nvPr/>
          </p:nvSpPr>
          <p:spPr>
            <a:xfrm>
              <a:off x="7109867" y="4322689"/>
              <a:ext cx="590568" cy="180933"/>
            </a:xfrm>
            <a:prstGeom prst="roundRect">
              <a:avLst>
                <a:gd name="adj" fmla="val 14022"/>
              </a:avLst>
            </a:prstGeom>
            <a:solidFill>
              <a:schemeClr val="tx2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71437" tIns="71437" rIns="71437" bIns="71437" anchor="ctr"/>
            <a:lstStyle/>
            <a:p>
              <a:pPr algn="ctr"/>
              <a:endParaRPr sz="3200">
                <a:solidFill>
                  <a:srgbClr val="FFFFFF"/>
                </a:solidFill>
              </a:endParaRPr>
            </a:p>
          </p:txBody>
        </p:sp>
        <p:sp>
          <p:nvSpPr>
            <p:cNvPr id="18" name="ïṡļîḑè">
              <a:extLst>
                <a:ext uri="{FF2B5EF4-FFF2-40B4-BE49-F238E27FC236}">
                  <a16:creationId xmlns:a16="http://schemas.microsoft.com/office/drawing/2014/main" xmlns="" id="{830C320B-31EA-4D71-8B80-D081C95C8262}"/>
                </a:ext>
              </a:extLst>
            </p:cNvPr>
            <p:cNvSpPr/>
            <p:nvPr/>
          </p:nvSpPr>
          <p:spPr>
            <a:xfrm>
              <a:off x="7109867" y="4536566"/>
              <a:ext cx="590568" cy="180933"/>
            </a:xfrm>
            <a:prstGeom prst="roundRect">
              <a:avLst>
                <a:gd name="adj" fmla="val 14022"/>
              </a:avLst>
            </a:prstGeom>
            <a:solidFill>
              <a:schemeClr val="tx2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71437" tIns="71437" rIns="71437" bIns="71437" anchor="ctr"/>
            <a:lstStyle/>
            <a:p>
              <a:pPr algn="ctr"/>
              <a:endParaRPr sz="3200">
                <a:solidFill>
                  <a:srgbClr val="FFFFFF"/>
                </a:solidFill>
              </a:endParaRPr>
            </a:p>
          </p:txBody>
        </p:sp>
        <p:sp>
          <p:nvSpPr>
            <p:cNvPr id="19" name="íS1ïḍé">
              <a:extLst>
                <a:ext uri="{FF2B5EF4-FFF2-40B4-BE49-F238E27FC236}">
                  <a16:creationId xmlns:a16="http://schemas.microsoft.com/office/drawing/2014/main" xmlns="" id="{6CEA93DE-7BD1-4110-AA7A-4B1E5049DC18}"/>
                </a:ext>
              </a:extLst>
            </p:cNvPr>
            <p:cNvSpPr/>
            <p:nvPr/>
          </p:nvSpPr>
          <p:spPr>
            <a:xfrm>
              <a:off x="6465204" y="4750441"/>
              <a:ext cx="590567" cy="180934"/>
            </a:xfrm>
            <a:prstGeom prst="roundRect">
              <a:avLst>
                <a:gd name="adj" fmla="val 14022"/>
              </a:avLst>
            </a:prstGeom>
            <a:solidFill>
              <a:schemeClr val="tx2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71437" tIns="71437" rIns="71437" bIns="71437" anchor="ctr"/>
            <a:lstStyle/>
            <a:p>
              <a:pPr algn="ctr"/>
              <a:endParaRPr sz="3200">
                <a:solidFill>
                  <a:srgbClr val="FFFFFF"/>
                </a:solidFill>
              </a:endParaRPr>
            </a:p>
          </p:txBody>
        </p:sp>
        <p:sp>
          <p:nvSpPr>
            <p:cNvPr id="20" name="íś1iḓé">
              <a:extLst>
                <a:ext uri="{FF2B5EF4-FFF2-40B4-BE49-F238E27FC236}">
                  <a16:creationId xmlns:a16="http://schemas.microsoft.com/office/drawing/2014/main" xmlns="" id="{8C2A3F29-72A0-48DF-A24A-7428797DC32D}"/>
                </a:ext>
              </a:extLst>
            </p:cNvPr>
            <p:cNvSpPr/>
            <p:nvPr/>
          </p:nvSpPr>
          <p:spPr>
            <a:xfrm>
              <a:off x="6465204" y="4964317"/>
              <a:ext cx="590567" cy="180934"/>
            </a:xfrm>
            <a:prstGeom prst="roundRect">
              <a:avLst>
                <a:gd name="adj" fmla="val 14022"/>
              </a:avLst>
            </a:prstGeom>
            <a:solidFill>
              <a:schemeClr val="tx2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71437" tIns="71437" rIns="71437" bIns="71437" anchor="ctr"/>
            <a:lstStyle/>
            <a:p>
              <a:pPr algn="ctr"/>
              <a:endParaRPr sz="3200">
                <a:solidFill>
                  <a:srgbClr val="FFFFFF"/>
                </a:solidFill>
              </a:endParaRPr>
            </a:p>
          </p:txBody>
        </p:sp>
        <p:sp>
          <p:nvSpPr>
            <p:cNvPr id="21" name="iṩľíḑe">
              <a:extLst>
                <a:ext uri="{FF2B5EF4-FFF2-40B4-BE49-F238E27FC236}">
                  <a16:creationId xmlns:a16="http://schemas.microsoft.com/office/drawing/2014/main" xmlns="" id="{E8A879EF-6957-428C-AB26-4A8CE74B513D}"/>
                </a:ext>
              </a:extLst>
            </p:cNvPr>
            <p:cNvSpPr/>
            <p:nvPr/>
          </p:nvSpPr>
          <p:spPr>
            <a:xfrm>
              <a:off x="6224301" y="3294722"/>
              <a:ext cx="3809012" cy="469288"/>
            </a:xfrm>
            <a:prstGeom prst="roundRect">
              <a:avLst>
                <a:gd name="adj" fmla="val 16778"/>
              </a:avLst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71437" tIns="71437" rIns="71437" bIns="71437" anchor="ctr"/>
            <a:lstStyle/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" name="íṡlíḍè">
              <a:extLst>
                <a:ext uri="{FF2B5EF4-FFF2-40B4-BE49-F238E27FC236}">
                  <a16:creationId xmlns:a16="http://schemas.microsoft.com/office/drawing/2014/main" xmlns="" id="{55922896-9232-4C49-BB1A-B642FB808545}"/>
                </a:ext>
              </a:extLst>
            </p:cNvPr>
            <p:cNvSpPr/>
            <p:nvPr/>
          </p:nvSpPr>
          <p:spPr>
            <a:xfrm>
              <a:off x="6515022" y="3214231"/>
              <a:ext cx="1780261" cy="342486"/>
            </a:xfrm>
            <a:prstGeom prst="roundRect">
              <a:avLst>
                <a:gd name="adj" fmla="val 18815"/>
              </a:avLst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71437" tIns="71437" rIns="71437" bIns="71437" anchor="ctr"/>
            <a:lstStyle/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" name="ïṥľíḑè">
              <a:extLst>
                <a:ext uri="{FF2B5EF4-FFF2-40B4-BE49-F238E27FC236}">
                  <a16:creationId xmlns:a16="http://schemas.microsoft.com/office/drawing/2014/main" xmlns="" id="{063C7CA6-3EA9-4516-82F2-071F0BE5DAB3}"/>
                </a:ext>
              </a:extLst>
            </p:cNvPr>
            <p:cNvSpPr/>
            <p:nvPr/>
          </p:nvSpPr>
          <p:spPr>
            <a:xfrm>
              <a:off x="9436528" y="3137243"/>
              <a:ext cx="660230" cy="784244"/>
            </a:xfrm>
            <a:prstGeom prst="roundRect">
              <a:avLst>
                <a:gd name="adj" fmla="val 29939"/>
              </a:avLst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71437" tIns="71437" rIns="71437" bIns="71437" anchor="ctr"/>
            <a:lstStyle/>
            <a:p>
              <a:pPr algn="ctr"/>
              <a:endParaRPr sz="3200">
                <a:solidFill>
                  <a:srgbClr val="FFFFFF"/>
                </a:solidFill>
              </a:endParaRPr>
            </a:p>
          </p:txBody>
        </p:sp>
        <p:sp>
          <p:nvSpPr>
            <p:cNvPr id="24" name="íṣļiḋe">
              <a:extLst>
                <a:ext uri="{FF2B5EF4-FFF2-40B4-BE49-F238E27FC236}">
                  <a16:creationId xmlns:a16="http://schemas.microsoft.com/office/drawing/2014/main" xmlns="" id="{B21B7F61-4937-4348-BD53-768D7DA1549F}"/>
                </a:ext>
              </a:extLst>
            </p:cNvPr>
            <p:cNvSpPr/>
            <p:nvPr/>
          </p:nvSpPr>
          <p:spPr>
            <a:xfrm>
              <a:off x="6686234" y="2322627"/>
              <a:ext cx="206202" cy="102275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71437" tIns="71437" rIns="71437" bIns="71437" anchor="ctr"/>
            <a:lstStyle/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5" name="işḷîdè">
              <a:extLst>
                <a:ext uri="{FF2B5EF4-FFF2-40B4-BE49-F238E27FC236}">
                  <a16:creationId xmlns:a16="http://schemas.microsoft.com/office/drawing/2014/main" xmlns="" id="{94AD72AA-2AAF-403B-9468-6D6C88ED6053}"/>
                </a:ext>
              </a:extLst>
            </p:cNvPr>
            <p:cNvSpPr/>
            <p:nvPr/>
          </p:nvSpPr>
          <p:spPr>
            <a:xfrm>
              <a:off x="7907559" y="2322627"/>
              <a:ext cx="206202" cy="102275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71437" tIns="71437" rIns="71437" bIns="71437" anchor="ctr"/>
            <a:lstStyle/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6" name="is1íďe">
              <a:extLst>
                <a:ext uri="{FF2B5EF4-FFF2-40B4-BE49-F238E27FC236}">
                  <a16:creationId xmlns:a16="http://schemas.microsoft.com/office/drawing/2014/main" xmlns="" id="{C3D0C225-AC19-4095-A035-DD004BAEAFBF}"/>
                </a:ext>
              </a:extLst>
            </p:cNvPr>
            <p:cNvSpPr/>
            <p:nvPr/>
          </p:nvSpPr>
          <p:spPr>
            <a:xfrm rot="18900000">
              <a:off x="6158588" y="2043098"/>
              <a:ext cx="1534468" cy="211282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71437" tIns="71437" rIns="71437" bIns="71437" anchor="ctr"/>
            <a:lstStyle/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7" name="íṥḷîḋe">
              <a:extLst>
                <a:ext uri="{FF2B5EF4-FFF2-40B4-BE49-F238E27FC236}">
                  <a16:creationId xmlns:a16="http://schemas.microsoft.com/office/drawing/2014/main" xmlns="" id="{B5A255B1-2B2B-45F6-94B4-3800D27A3613}"/>
                </a:ext>
              </a:extLst>
            </p:cNvPr>
            <p:cNvSpPr/>
            <p:nvPr/>
          </p:nvSpPr>
          <p:spPr>
            <a:xfrm rot="13500000">
              <a:off x="7099953" y="2043098"/>
              <a:ext cx="1534468" cy="211282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71437" tIns="71437" rIns="71437" bIns="71437" anchor="ctr"/>
            <a:lstStyle/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8" name="isļîďê">
              <a:extLst>
                <a:ext uri="{FF2B5EF4-FFF2-40B4-BE49-F238E27FC236}">
                  <a16:creationId xmlns:a16="http://schemas.microsoft.com/office/drawing/2014/main" xmlns="" id="{0E5A628A-21AE-4258-A25C-6ACF2539BD5D}"/>
                </a:ext>
              </a:extLst>
            </p:cNvPr>
            <p:cNvSpPr/>
            <p:nvPr/>
          </p:nvSpPr>
          <p:spPr>
            <a:xfrm>
              <a:off x="9694654" y="2562178"/>
              <a:ext cx="1836034" cy="1836034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71437" tIns="71437" rIns="71437" bIns="71437" anchor="ctr"/>
            <a:lstStyle/>
            <a:p>
              <a:pPr algn="ctr"/>
              <a:endParaRPr sz="3200">
                <a:solidFill>
                  <a:srgbClr val="FFFFFF"/>
                </a:solidFill>
              </a:endParaRPr>
            </a:p>
          </p:txBody>
        </p:sp>
        <p:sp>
          <p:nvSpPr>
            <p:cNvPr id="29" name="íşḷïḑe">
              <a:extLst>
                <a:ext uri="{FF2B5EF4-FFF2-40B4-BE49-F238E27FC236}">
                  <a16:creationId xmlns:a16="http://schemas.microsoft.com/office/drawing/2014/main" xmlns="" id="{7754C5A9-1FA6-4F04-883C-B2CDF12AB477}"/>
                </a:ext>
              </a:extLst>
            </p:cNvPr>
            <p:cNvSpPr/>
            <p:nvPr/>
          </p:nvSpPr>
          <p:spPr>
            <a:xfrm>
              <a:off x="10192097" y="3059620"/>
              <a:ext cx="841148" cy="841149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lIns="71437" tIns="71437" rIns="71437" bIns="71437" anchor="ctr"/>
            <a:lstStyle/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0" name="ïşliḋé">
              <a:extLst>
                <a:ext uri="{FF2B5EF4-FFF2-40B4-BE49-F238E27FC236}">
                  <a16:creationId xmlns:a16="http://schemas.microsoft.com/office/drawing/2014/main" xmlns="" id="{B7D19BBC-E163-41C0-90EE-EF60FE6DFCC0}"/>
                </a:ext>
              </a:extLst>
            </p:cNvPr>
            <p:cNvSpPr/>
            <p:nvPr/>
          </p:nvSpPr>
          <p:spPr>
            <a:xfrm>
              <a:off x="10143909" y="3011433"/>
              <a:ext cx="937524" cy="937524"/>
            </a:xfrm>
            <a:prstGeom prst="ellipse">
              <a:avLst/>
            </a:prstGeom>
            <a:ln w="355600">
              <a:solidFill>
                <a:schemeClr val="tx2">
                  <a:lumMod val="40000"/>
                  <a:lumOff val="60000"/>
                </a:schemeClr>
              </a:solidFill>
              <a:miter lim="400000"/>
            </a:ln>
          </p:spPr>
          <p:txBody>
            <a:bodyPr lIns="71437" tIns="71437" rIns="71437" bIns="71437" anchor="ctr"/>
            <a:lstStyle/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/>
            </a:p>
          </p:txBody>
        </p:sp>
        <p:grpSp>
          <p:nvGrpSpPr>
            <p:cNvPr id="31" name="ïṣľîḑe">
              <a:extLst>
                <a:ext uri="{FF2B5EF4-FFF2-40B4-BE49-F238E27FC236}">
                  <a16:creationId xmlns:a16="http://schemas.microsoft.com/office/drawing/2014/main" xmlns="" id="{A023069E-2F22-4F00-AFB6-A2D06B27A0D9}"/>
                </a:ext>
              </a:extLst>
            </p:cNvPr>
            <p:cNvGrpSpPr/>
            <p:nvPr/>
          </p:nvGrpSpPr>
          <p:grpSpPr>
            <a:xfrm>
              <a:off x="7039025" y="2304400"/>
              <a:ext cx="732254" cy="732254"/>
              <a:chOff x="7039025" y="2356190"/>
              <a:chExt cx="732254" cy="732254"/>
            </a:xfrm>
          </p:grpSpPr>
          <p:sp>
            <p:nvSpPr>
              <p:cNvPr id="49" name="iṣlïḋe">
                <a:extLst>
                  <a:ext uri="{FF2B5EF4-FFF2-40B4-BE49-F238E27FC236}">
                    <a16:creationId xmlns:a16="http://schemas.microsoft.com/office/drawing/2014/main" xmlns="" id="{A1DB6FBC-2BD7-4C97-B167-66FC1AA6FEF4}"/>
                  </a:ext>
                </a:extLst>
              </p:cNvPr>
              <p:cNvSpPr/>
              <p:nvPr/>
            </p:nvSpPr>
            <p:spPr>
              <a:xfrm>
                <a:off x="7039025" y="2356190"/>
                <a:ext cx="732254" cy="732254"/>
              </a:xfrm>
              <a:prstGeom prst="ellipse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50" name="íṡḷide">
                <a:extLst>
                  <a:ext uri="{FF2B5EF4-FFF2-40B4-BE49-F238E27FC236}">
                    <a16:creationId xmlns:a16="http://schemas.microsoft.com/office/drawing/2014/main" xmlns="" id="{3907AC32-5E22-4B30-AE1D-8C9E6AF854C7}"/>
                  </a:ext>
                </a:extLst>
              </p:cNvPr>
              <p:cNvSpPr/>
              <p:nvPr/>
            </p:nvSpPr>
            <p:spPr>
              <a:xfrm>
                <a:off x="7298895" y="2518992"/>
                <a:ext cx="212513" cy="4033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50" h="21600" extrusionOk="0">
                    <a:moveTo>
                      <a:pt x="13050" y="19059"/>
                    </a:moveTo>
                    <a:cubicBezTo>
                      <a:pt x="13050" y="21282"/>
                      <a:pt x="13050" y="21282"/>
                      <a:pt x="13050" y="21282"/>
                    </a:cubicBezTo>
                    <a:cubicBezTo>
                      <a:pt x="13050" y="21282"/>
                      <a:pt x="13050" y="21600"/>
                      <a:pt x="12450" y="21600"/>
                    </a:cubicBezTo>
                    <a:cubicBezTo>
                      <a:pt x="9450" y="21600"/>
                      <a:pt x="9450" y="21600"/>
                      <a:pt x="9450" y="21600"/>
                    </a:cubicBezTo>
                    <a:cubicBezTo>
                      <a:pt x="8850" y="21600"/>
                      <a:pt x="8850" y="21282"/>
                      <a:pt x="8850" y="21282"/>
                    </a:cubicBezTo>
                    <a:cubicBezTo>
                      <a:pt x="8850" y="19059"/>
                      <a:pt x="8850" y="19059"/>
                      <a:pt x="8850" y="19059"/>
                    </a:cubicBezTo>
                    <a:cubicBezTo>
                      <a:pt x="3450" y="18741"/>
                      <a:pt x="450" y="16835"/>
                      <a:pt x="450" y="16835"/>
                    </a:cubicBezTo>
                    <a:cubicBezTo>
                      <a:pt x="-150" y="16835"/>
                      <a:pt x="-150" y="16518"/>
                      <a:pt x="450" y="16518"/>
                    </a:cubicBezTo>
                    <a:cubicBezTo>
                      <a:pt x="2850" y="14612"/>
                      <a:pt x="2850" y="14612"/>
                      <a:pt x="2850" y="14612"/>
                    </a:cubicBezTo>
                    <a:cubicBezTo>
                      <a:pt x="2850" y="14612"/>
                      <a:pt x="2850" y="14612"/>
                      <a:pt x="3450" y="14612"/>
                    </a:cubicBezTo>
                    <a:cubicBezTo>
                      <a:pt x="3450" y="14612"/>
                      <a:pt x="3450" y="14612"/>
                      <a:pt x="3450" y="14612"/>
                    </a:cubicBezTo>
                    <a:cubicBezTo>
                      <a:pt x="4050" y="14612"/>
                      <a:pt x="7050" y="16200"/>
                      <a:pt x="11250" y="16200"/>
                    </a:cubicBezTo>
                    <a:cubicBezTo>
                      <a:pt x="13050" y="16200"/>
                      <a:pt x="15450" y="15565"/>
                      <a:pt x="15450" y="14294"/>
                    </a:cubicBezTo>
                    <a:cubicBezTo>
                      <a:pt x="15450" y="13024"/>
                      <a:pt x="13050" y="12706"/>
                      <a:pt x="10050" y="12071"/>
                    </a:cubicBezTo>
                    <a:cubicBezTo>
                      <a:pt x="5850" y="11118"/>
                      <a:pt x="450" y="10165"/>
                      <a:pt x="450" y="6988"/>
                    </a:cubicBezTo>
                    <a:cubicBezTo>
                      <a:pt x="450" y="4765"/>
                      <a:pt x="4050" y="2859"/>
                      <a:pt x="8850" y="2541"/>
                    </a:cubicBezTo>
                    <a:cubicBezTo>
                      <a:pt x="8850" y="318"/>
                      <a:pt x="8850" y="318"/>
                      <a:pt x="8850" y="318"/>
                    </a:cubicBezTo>
                    <a:cubicBezTo>
                      <a:pt x="8850" y="0"/>
                      <a:pt x="8850" y="0"/>
                      <a:pt x="9450" y="0"/>
                    </a:cubicBezTo>
                    <a:cubicBezTo>
                      <a:pt x="12450" y="0"/>
                      <a:pt x="12450" y="0"/>
                      <a:pt x="12450" y="0"/>
                    </a:cubicBezTo>
                    <a:cubicBezTo>
                      <a:pt x="13050" y="0"/>
                      <a:pt x="13050" y="0"/>
                      <a:pt x="13050" y="318"/>
                    </a:cubicBezTo>
                    <a:cubicBezTo>
                      <a:pt x="13050" y="2541"/>
                      <a:pt x="13050" y="2541"/>
                      <a:pt x="13050" y="2541"/>
                    </a:cubicBezTo>
                    <a:cubicBezTo>
                      <a:pt x="17850" y="2541"/>
                      <a:pt x="20250" y="4129"/>
                      <a:pt x="20250" y="4129"/>
                    </a:cubicBezTo>
                    <a:cubicBezTo>
                      <a:pt x="20850" y="4129"/>
                      <a:pt x="20850" y="4447"/>
                      <a:pt x="20250" y="4447"/>
                    </a:cubicBezTo>
                    <a:cubicBezTo>
                      <a:pt x="18450" y="6353"/>
                      <a:pt x="18450" y="6353"/>
                      <a:pt x="18450" y="6353"/>
                    </a:cubicBezTo>
                    <a:cubicBezTo>
                      <a:pt x="18450" y="6353"/>
                      <a:pt x="18450" y="6353"/>
                      <a:pt x="17850" y="6353"/>
                    </a:cubicBezTo>
                    <a:cubicBezTo>
                      <a:pt x="17850" y="6353"/>
                      <a:pt x="17850" y="6353"/>
                      <a:pt x="17250" y="6353"/>
                    </a:cubicBezTo>
                    <a:cubicBezTo>
                      <a:pt x="17250" y="6353"/>
                      <a:pt x="14850" y="5082"/>
                      <a:pt x="11250" y="5082"/>
                    </a:cubicBezTo>
                    <a:cubicBezTo>
                      <a:pt x="8250" y="5082"/>
                      <a:pt x="6450" y="5718"/>
                      <a:pt x="6450" y="6988"/>
                    </a:cubicBezTo>
                    <a:cubicBezTo>
                      <a:pt x="6450" y="8259"/>
                      <a:pt x="9450" y="8894"/>
                      <a:pt x="12450" y="9529"/>
                    </a:cubicBezTo>
                    <a:cubicBezTo>
                      <a:pt x="16650" y="10165"/>
                      <a:pt x="21450" y="11435"/>
                      <a:pt x="21450" y="14294"/>
                    </a:cubicBezTo>
                    <a:cubicBezTo>
                      <a:pt x="21450" y="16518"/>
                      <a:pt x="17850" y="18741"/>
                      <a:pt x="13050" y="190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45719" rIns="45719"/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D13819EA-E4FC-4CEC-914D-0E727CB7BF61}"/>
                </a:ext>
              </a:extLst>
            </p:cNvPr>
            <p:cNvCxnSpPr/>
            <p:nvPr/>
          </p:nvCxnSpPr>
          <p:spPr>
            <a:xfrm flipH="1">
              <a:off x="669925" y="3529365"/>
              <a:ext cx="5426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íšliḓe">
              <a:extLst>
                <a:ext uri="{FF2B5EF4-FFF2-40B4-BE49-F238E27FC236}">
                  <a16:creationId xmlns:a16="http://schemas.microsoft.com/office/drawing/2014/main" xmlns="" id="{C80F74EE-734A-4E9D-88E7-B0A8220306EC}"/>
                </a:ext>
              </a:extLst>
            </p:cNvPr>
            <p:cNvGrpSpPr/>
            <p:nvPr/>
          </p:nvGrpSpPr>
          <p:grpSpPr>
            <a:xfrm>
              <a:off x="687279" y="1430805"/>
              <a:ext cx="5285831" cy="1998194"/>
              <a:chOff x="687278" y="2398652"/>
              <a:chExt cx="3524773" cy="1998194"/>
            </a:xfrm>
          </p:grpSpPr>
          <p:sp>
            <p:nvSpPr>
              <p:cNvPr id="47" name="îšľíde">
                <a:extLst>
                  <a:ext uri="{FF2B5EF4-FFF2-40B4-BE49-F238E27FC236}">
                    <a16:creationId xmlns:a16="http://schemas.microsoft.com/office/drawing/2014/main" xmlns="" id="{4095FD2F-44FA-4857-80D9-89427C0FE516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556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48" name="îṣ1ïḍe">
                <a:extLst>
                  <a:ext uri="{FF2B5EF4-FFF2-40B4-BE49-F238E27FC236}">
                    <a16:creationId xmlns:a16="http://schemas.microsoft.com/office/drawing/2014/main" xmlns="" id="{B4DA9C81-6295-4055-9A8F-F61EEBCADF47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34" name="îśḷïďê">
              <a:extLst>
                <a:ext uri="{FF2B5EF4-FFF2-40B4-BE49-F238E27FC236}">
                  <a16:creationId xmlns:a16="http://schemas.microsoft.com/office/drawing/2014/main" xmlns="" id="{1CA966D6-F34E-4519-BD76-B7338B3E1DA3}"/>
                </a:ext>
              </a:extLst>
            </p:cNvPr>
            <p:cNvGrpSpPr/>
            <p:nvPr/>
          </p:nvGrpSpPr>
          <p:grpSpPr>
            <a:xfrm>
              <a:off x="6570428" y="4977658"/>
              <a:ext cx="380118" cy="380118"/>
              <a:chOff x="8490329" y="3015053"/>
              <a:chExt cx="451129" cy="451129"/>
            </a:xfrm>
          </p:grpSpPr>
          <p:sp>
            <p:nvSpPr>
              <p:cNvPr id="45" name="îṡļiḑê">
                <a:extLst>
                  <a:ext uri="{FF2B5EF4-FFF2-40B4-BE49-F238E27FC236}">
                    <a16:creationId xmlns:a16="http://schemas.microsoft.com/office/drawing/2014/main" xmlns="" id="{25C12B21-0457-437A-93D3-F54CC395FAE6}"/>
                  </a:ext>
                </a:extLst>
              </p:cNvPr>
              <p:cNvSpPr/>
              <p:nvPr/>
            </p:nvSpPr>
            <p:spPr>
              <a:xfrm>
                <a:off x="8490329" y="3015053"/>
                <a:ext cx="451129" cy="451129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4962" y="108737"/>
                    </a:moveTo>
                    <a:lnTo>
                      <a:pt x="92451" y="110438"/>
                    </a:lnTo>
                    <a:lnTo>
                      <a:pt x="89858" y="112059"/>
                    </a:lnTo>
                    <a:lnTo>
                      <a:pt x="87265" y="113517"/>
                    </a:lnTo>
                    <a:lnTo>
                      <a:pt x="84591" y="114814"/>
                    </a:lnTo>
                    <a:lnTo>
                      <a:pt x="81755" y="115948"/>
                    </a:lnTo>
                    <a:lnTo>
                      <a:pt x="79000" y="117002"/>
                    </a:lnTo>
                    <a:lnTo>
                      <a:pt x="76245" y="117893"/>
                    </a:lnTo>
                    <a:lnTo>
                      <a:pt x="73328" y="118541"/>
                    </a:lnTo>
                    <a:lnTo>
                      <a:pt x="70492" y="119189"/>
                    </a:lnTo>
                    <a:lnTo>
                      <a:pt x="67575" y="119594"/>
                    </a:lnTo>
                    <a:lnTo>
                      <a:pt x="64740" y="119837"/>
                    </a:lnTo>
                    <a:lnTo>
                      <a:pt x="61823" y="120000"/>
                    </a:lnTo>
                    <a:lnTo>
                      <a:pt x="58987" y="120000"/>
                    </a:lnTo>
                    <a:lnTo>
                      <a:pt x="56151" y="119918"/>
                    </a:lnTo>
                    <a:lnTo>
                      <a:pt x="53234" y="119675"/>
                    </a:lnTo>
                    <a:lnTo>
                      <a:pt x="50398" y="119270"/>
                    </a:lnTo>
                    <a:lnTo>
                      <a:pt x="47481" y="118703"/>
                    </a:lnTo>
                    <a:lnTo>
                      <a:pt x="44726" y="118136"/>
                    </a:lnTo>
                    <a:lnTo>
                      <a:pt x="41971" y="117326"/>
                    </a:lnTo>
                    <a:lnTo>
                      <a:pt x="39216" y="116353"/>
                    </a:lnTo>
                    <a:lnTo>
                      <a:pt x="36542" y="115300"/>
                    </a:lnTo>
                    <a:lnTo>
                      <a:pt x="33950" y="114085"/>
                    </a:lnTo>
                    <a:lnTo>
                      <a:pt x="31357" y="112788"/>
                    </a:lnTo>
                    <a:lnTo>
                      <a:pt x="28764" y="111330"/>
                    </a:lnTo>
                    <a:lnTo>
                      <a:pt x="26252" y="109790"/>
                    </a:lnTo>
                    <a:lnTo>
                      <a:pt x="23902" y="108008"/>
                    </a:lnTo>
                    <a:lnTo>
                      <a:pt x="21553" y="106225"/>
                    </a:lnTo>
                    <a:lnTo>
                      <a:pt x="19365" y="104199"/>
                    </a:lnTo>
                    <a:lnTo>
                      <a:pt x="17258" y="102093"/>
                    </a:lnTo>
                    <a:lnTo>
                      <a:pt x="15151" y="99905"/>
                    </a:lnTo>
                    <a:lnTo>
                      <a:pt x="13126" y="97555"/>
                    </a:lnTo>
                    <a:lnTo>
                      <a:pt x="11343" y="95124"/>
                    </a:lnTo>
                    <a:lnTo>
                      <a:pt x="9561" y="92613"/>
                    </a:lnTo>
                    <a:lnTo>
                      <a:pt x="8021" y="90020"/>
                    </a:lnTo>
                    <a:lnTo>
                      <a:pt x="6563" y="87265"/>
                    </a:lnTo>
                    <a:lnTo>
                      <a:pt x="5185" y="84591"/>
                    </a:lnTo>
                    <a:lnTo>
                      <a:pt x="4132" y="81836"/>
                    </a:lnTo>
                    <a:lnTo>
                      <a:pt x="3079" y="79000"/>
                    </a:lnTo>
                    <a:lnTo>
                      <a:pt x="2187" y="76245"/>
                    </a:lnTo>
                    <a:lnTo>
                      <a:pt x="1458" y="73409"/>
                    </a:lnTo>
                    <a:lnTo>
                      <a:pt x="891" y="70573"/>
                    </a:lnTo>
                    <a:lnTo>
                      <a:pt x="405" y="67738"/>
                    </a:lnTo>
                    <a:lnTo>
                      <a:pt x="162" y="64740"/>
                    </a:lnTo>
                    <a:lnTo>
                      <a:pt x="0" y="61904"/>
                    </a:lnTo>
                    <a:lnTo>
                      <a:pt x="0" y="58987"/>
                    </a:lnTo>
                    <a:lnTo>
                      <a:pt x="81" y="56151"/>
                    </a:lnTo>
                    <a:lnTo>
                      <a:pt x="324" y="53234"/>
                    </a:lnTo>
                    <a:lnTo>
                      <a:pt x="810" y="50398"/>
                    </a:lnTo>
                    <a:lnTo>
                      <a:pt x="1296" y="47643"/>
                    </a:lnTo>
                    <a:lnTo>
                      <a:pt x="1944" y="44807"/>
                    </a:lnTo>
                    <a:lnTo>
                      <a:pt x="2673" y="42052"/>
                    </a:lnTo>
                    <a:lnTo>
                      <a:pt x="3646" y="39216"/>
                    </a:lnTo>
                    <a:lnTo>
                      <a:pt x="4699" y="36542"/>
                    </a:lnTo>
                    <a:lnTo>
                      <a:pt x="5914" y="33950"/>
                    </a:lnTo>
                    <a:lnTo>
                      <a:pt x="7211" y="31357"/>
                    </a:lnTo>
                    <a:lnTo>
                      <a:pt x="8669" y="28845"/>
                    </a:lnTo>
                    <a:lnTo>
                      <a:pt x="10290" y="26333"/>
                    </a:lnTo>
                    <a:lnTo>
                      <a:pt x="11991" y="23902"/>
                    </a:lnTo>
                    <a:lnTo>
                      <a:pt x="13855" y="21634"/>
                    </a:lnTo>
                    <a:lnTo>
                      <a:pt x="15719" y="19446"/>
                    </a:lnTo>
                    <a:lnTo>
                      <a:pt x="17825" y="17258"/>
                    </a:lnTo>
                    <a:lnTo>
                      <a:pt x="20094" y="15151"/>
                    </a:lnTo>
                    <a:lnTo>
                      <a:pt x="22444" y="13207"/>
                    </a:lnTo>
                    <a:lnTo>
                      <a:pt x="24875" y="11343"/>
                    </a:lnTo>
                    <a:lnTo>
                      <a:pt x="27386" y="9561"/>
                    </a:lnTo>
                    <a:lnTo>
                      <a:pt x="29979" y="8021"/>
                    </a:lnTo>
                    <a:lnTo>
                      <a:pt x="32734" y="6563"/>
                    </a:lnTo>
                    <a:lnTo>
                      <a:pt x="35408" y="5185"/>
                    </a:lnTo>
                    <a:lnTo>
                      <a:pt x="38082" y="4051"/>
                    </a:lnTo>
                    <a:lnTo>
                      <a:pt x="40918" y="3079"/>
                    </a:lnTo>
                    <a:lnTo>
                      <a:pt x="43754" y="2268"/>
                    </a:lnTo>
                    <a:lnTo>
                      <a:pt x="46509" y="1458"/>
                    </a:lnTo>
                    <a:lnTo>
                      <a:pt x="49426" y="972"/>
                    </a:lnTo>
                    <a:lnTo>
                      <a:pt x="52261" y="486"/>
                    </a:lnTo>
                    <a:lnTo>
                      <a:pt x="55178" y="162"/>
                    </a:lnTo>
                    <a:lnTo>
                      <a:pt x="58095" y="0"/>
                    </a:lnTo>
                    <a:lnTo>
                      <a:pt x="61012" y="0"/>
                    </a:lnTo>
                    <a:lnTo>
                      <a:pt x="63848" y="81"/>
                    </a:lnTo>
                    <a:lnTo>
                      <a:pt x="66765" y="324"/>
                    </a:lnTo>
                    <a:lnTo>
                      <a:pt x="69601" y="810"/>
                    </a:lnTo>
                    <a:lnTo>
                      <a:pt x="72356" y="1296"/>
                    </a:lnTo>
                    <a:lnTo>
                      <a:pt x="75192" y="2025"/>
                    </a:lnTo>
                    <a:lnTo>
                      <a:pt x="77947" y="2754"/>
                    </a:lnTo>
                    <a:lnTo>
                      <a:pt x="80702" y="3727"/>
                    </a:lnTo>
                    <a:lnTo>
                      <a:pt x="83457" y="4780"/>
                    </a:lnTo>
                    <a:lnTo>
                      <a:pt x="86049" y="5914"/>
                    </a:lnTo>
                    <a:lnTo>
                      <a:pt x="88642" y="7292"/>
                    </a:lnTo>
                    <a:lnTo>
                      <a:pt x="91154" y="8669"/>
                    </a:lnTo>
                    <a:lnTo>
                      <a:pt x="93585" y="10371"/>
                    </a:lnTo>
                    <a:lnTo>
                      <a:pt x="96016" y="11991"/>
                    </a:lnTo>
                    <a:lnTo>
                      <a:pt x="98284" y="13855"/>
                    </a:lnTo>
                    <a:lnTo>
                      <a:pt x="100553" y="15800"/>
                    </a:lnTo>
                    <a:lnTo>
                      <a:pt x="102741" y="17906"/>
                    </a:lnTo>
                    <a:lnTo>
                      <a:pt x="104767" y="20094"/>
                    </a:lnTo>
                    <a:lnTo>
                      <a:pt x="106711" y="22444"/>
                    </a:lnTo>
                    <a:lnTo>
                      <a:pt x="108656" y="24875"/>
                    </a:lnTo>
                    <a:lnTo>
                      <a:pt x="110438" y="27467"/>
                    </a:lnTo>
                    <a:lnTo>
                      <a:pt x="111978" y="30141"/>
                    </a:lnTo>
                    <a:lnTo>
                      <a:pt x="113436" y="32734"/>
                    </a:lnTo>
                    <a:lnTo>
                      <a:pt x="114652" y="35408"/>
                    </a:lnTo>
                    <a:lnTo>
                      <a:pt x="115867" y="38244"/>
                    </a:lnTo>
                    <a:lnTo>
                      <a:pt x="116839" y="40999"/>
                    </a:lnTo>
                    <a:lnTo>
                      <a:pt x="117731" y="43754"/>
                    </a:lnTo>
                    <a:lnTo>
                      <a:pt x="118460" y="46671"/>
                    </a:lnTo>
                    <a:lnTo>
                      <a:pt x="119027" y="49507"/>
                    </a:lnTo>
                    <a:lnTo>
                      <a:pt x="119432" y="52424"/>
                    </a:lnTo>
                    <a:lnTo>
                      <a:pt x="119756" y="55259"/>
                    </a:lnTo>
                    <a:lnTo>
                      <a:pt x="120000" y="58176"/>
                    </a:lnTo>
                    <a:lnTo>
                      <a:pt x="120000" y="61012"/>
                    </a:lnTo>
                    <a:lnTo>
                      <a:pt x="119756" y="63848"/>
                    </a:lnTo>
                    <a:lnTo>
                      <a:pt x="119513" y="66765"/>
                    </a:lnTo>
                    <a:lnTo>
                      <a:pt x="119189" y="69601"/>
                    </a:lnTo>
                    <a:lnTo>
                      <a:pt x="118622" y="72518"/>
                    </a:lnTo>
                    <a:lnTo>
                      <a:pt x="117974" y="75273"/>
                    </a:lnTo>
                    <a:lnTo>
                      <a:pt x="117164" y="78109"/>
                    </a:lnTo>
                    <a:lnTo>
                      <a:pt x="116191" y="80783"/>
                    </a:lnTo>
                    <a:lnTo>
                      <a:pt x="115219" y="83457"/>
                    </a:lnTo>
                    <a:lnTo>
                      <a:pt x="114004" y="86049"/>
                    </a:lnTo>
                    <a:lnTo>
                      <a:pt x="112626" y="88723"/>
                    </a:lnTo>
                    <a:lnTo>
                      <a:pt x="111249" y="91235"/>
                    </a:lnTo>
                    <a:lnTo>
                      <a:pt x="109628" y="93666"/>
                    </a:lnTo>
                    <a:lnTo>
                      <a:pt x="107927" y="96097"/>
                    </a:lnTo>
                    <a:lnTo>
                      <a:pt x="106144" y="98446"/>
                    </a:lnTo>
                    <a:lnTo>
                      <a:pt x="104118" y="100634"/>
                    </a:lnTo>
                    <a:lnTo>
                      <a:pt x="102012" y="102822"/>
                    </a:lnTo>
                    <a:lnTo>
                      <a:pt x="99905" y="104848"/>
                    </a:lnTo>
                    <a:lnTo>
                      <a:pt x="97555" y="106873"/>
                    </a:lnTo>
                    <a:lnTo>
                      <a:pt x="94962" y="10873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lIns="60941" tIns="30462" rIns="60941" bIns="30462" anchor="t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200">
                  <a:solidFill>
                    <a:schemeClr val="dk1"/>
                  </a:solidFill>
                </a:endParaRPr>
              </a:p>
            </p:txBody>
          </p:sp>
          <p:sp>
            <p:nvSpPr>
              <p:cNvPr id="46" name="ïsliḍé">
                <a:extLst>
                  <a:ext uri="{FF2B5EF4-FFF2-40B4-BE49-F238E27FC236}">
                    <a16:creationId xmlns:a16="http://schemas.microsoft.com/office/drawing/2014/main" xmlns="" id="{4C8313EC-EC7B-441F-9B09-14EF1A77D0F8}"/>
                  </a:ext>
                </a:extLst>
              </p:cNvPr>
              <p:cNvSpPr/>
              <p:nvPr/>
            </p:nvSpPr>
            <p:spPr>
              <a:xfrm>
                <a:off x="8580955" y="3100953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0618"/>
                    </a:moveTo>
                    <a:cubicBezTo>
                      <a:pt x="5377" y="20618"/>
                      <a:pt x="982" y="16223"/>
                      <a:pt x="982" y="10800"/>
                    </a:cubicBezTo>
                    <a:cubicBezTo>
                      <a:pt x="982" y="5377"/>
                      <a:pt x="5377" y="982"/>
                      <a:pt x="10800" y="982"/>
                    </a:cubicBezTo>
                    <a:cubicBezTo>
                      <a:pt x="16223" y="982"/>
                      <a:pt x="20618" y="5377"/>
                      <a:pt x="20618" y="10800"/>
                    </a:cubicBezTo>
                    <a:cubicBezTo>
                      <a:pt x="20618" y="16223"/>
                      <a:pt x="16223" y="20618"/>
                      <a:pt x="10800" y="20618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5"/>
                      <a:pt x="4836" y="21600"/>
                      <a:pt x="10800" y="21600"/>
                    </a:cubicBezTo>
                    <a:cubicBezTo>
                      <a:pt x="16764" y="21600"/>
                      <a:pt x="21600" y="16765"/>
                      <a:pt x="21600" y="10800"/>
                    </a:cubicBezTo>
                    <a:cubicBezTo>
                      <a:pt x="21600" y="4836"/>
                      <a:pt x="16764" y="0"/>
                      <a:pt x="10800" y="0"/>
                    </a:cubicBezTo>
                    <a:moveTo>
                      <a:pt x="11949" y="13580"/>
                    </a:moveTo>
                    <a:cubicBezTo>
                      <a:pt x="11701" y="13784"/>
                      <a:pt x="11474" y="13901"/>
                      <a:pt x="11085" y="13931"/>
                    </a:cubicBezTo>
                    <a:lnTo>
                      <a:pt x="11085" y="11339"/>
                    </a:lnTo>
                    <a:cubicBezTo>
                      <a:pt x="11251" y="11383"/>
                      <a:pt x="11321" y="11435"/>
                      <a:pt x="11479" y="11494"/>
                    </a:cubicBezTo>
                    <a:cubicBezTo>
                      <a:pt x="11638" y="11554"/>
                      <a:pt x="11780" y="11632"/>
                      <a:pt x="11906" y="11728"/>
                    </a:cubicBezTo>
                    <a:cubicBezTo>
                      <a:pt x="12032" y="11824"/>
                      <a:pt x="12133" y="11943"/>
                      <a:pt x="12208" y="12084"/>
                    </a:cubicBezTo>
                    <a:cubicBezTo>
                      <a:pt x="12284" y="12225"/>
                      <a:pt x="12322" y="12399"/>
                      <a:pt x="12322" y="12607"/>
                    </a:cubicBezTo>
                    <a:cubicBezTo>
                      <a:pt x="12322" y="13052"/>
                      <a:pt x="12198" y="13376"/>
                      <a:pt x="11949" y="13580"/>
                    </a:cubicBezTo>
                    <a:moveTo>
                      <a:pt x="10437" y="9837"/>
                    </a:moveTo>
                    <a:cubicBezTo>
                      <a:pt x="10286" y="9800"/>
                      <a:pt x="10228" y="9753"/>
                      <a:pt x="10081" y="9698"/>
                    </a:cubicBezTo>
                    <a:cubicBezTo>
                      <a:pt x="9933" y="9642"/>
                      <a:pt x="9803" y="9570"/>
                      <a:pt x="9692" y="9481"/>
                    </a:cubicBezTo>
                    <a:cubicBezTo>
                      <a:pt x="9581" y="9392"/>
                      <a:pt x="9489" y="9285"/>
                      <a:pt x="9417" y="9159"/>
                    </a:cubicBezTo>
                    <a:cubicBezTo>
                      <a:pt x="9345" y="9032"/>
                      <a:pt x="9309" y="8880"/>
                      <a:pt x="9309" y="8702"/>
                    </a:cubicBezTo>
                    <a:cubicBezTo>
                      <a:pt x="9309" y="8309"/>
                      <a:pt x="9415" y="8030"/>
                      <a:pt x="9627" y="7862"/>
                    </a:cubicBezTo>
                    <a:cubicBezTo>
                      <a:pt x="9839" y="7696"/>
                      <a:pt x="10048" y="7612"/>
                      <a:pt x="10437" y="7612"/>
                    </a:cubicBezTo>
                    <a:cubicBezTo>
                      <a:pt x="10437" y="7612"/>
                      <a:pt x="10437" y="9837"/>
                      <a:pt x="10437" y="9837"/>
                    </a:cubicBezTo>
                    <a:close/>
                    <a:moveTo>
                      <a:pt x="12765" y="10727"/>
                    </a:moveTo>
                    <a:cubicBezTo>
                      <a:pt x="12527" y="10542"/>
                      <a:pt x="12253" y="10390"/>
                      <a:pt x="11944" y="10271"/>
                    </a:cubicBezTo>
                    <a:cubicBezTo>
                      <a:pt x="11634" y="10153"/>
                      <a:pt x="11410" y="10049"/>
                      <a:pt x="11085" y="9959"/>
                    </a:cubicBezTo>
                    <a:lnTo>
                      <a:pt x="11085" y="7612"/>
                    </a:lnTo>
                    <a:cubicBezTo>
                      <a:pt x="11474" y="7612"/>
                      <a:pt x="11665" y="7713"/>
                      <a:pt x="11841" y="7913"/>
                    </a:cubicBezTo>
                    <a:cubicBezTo>
                      <a:pt x="12017" y="8113"/>
                      <a:pt x="12113" y="8402"/>
                      <a:pt x="12127" y="8781"/>
                    </a:cubicBezTo>
                    <a:lnTo>
                      <a:pt x="13359" y="8781"/>
                    </a:lnTo>
                    <a:cubicBezTo>
                      <a:pt x="13359" y="8417"/>
                      <a:pt x="13295" y="8098"/>
                      <a:pt x="13170" y="7824"/>
                    </a:cubicBezTo>
                    <a:cubicBezTo>
                      <a:pt x="13043" y="7550"/>
                      <a:pt x="12875" y="7323"/>
                      <a:pt x="12662" y="7145"/>
                    </a:cubicBezTo>
                    <a:cubicBezTo>
                      <a:pt x="12449" y="6967"/>
                      <a:pt x="12200" y="6833"/>
                      <a:pt x="11911" y="6744"/>
                    </a:cubicBezTo>
                    <a:cubicBezTo>
                      <a:pt x="11623" y="6656"/>
                      <a:pt x="11410" y="6611"/>
                      <a:pt x="11085" y="6611"/>
                    </a:cubicBezTo>
                    <a:lnTo>
                      <a:pt x="11085" y="5881"/>
                    </a:lnTo>
                    <a:lnTo>
                      <a:pt x="10437" y="5881"/>
                    </a:lnTo>
                    <a:lnTo>
                      <a:pt x="10437" y="6611"/>
                    </a:lnTo>
                    <a:cubicBezTo>
                      <a:pt x="10113" y="6611"/>
                      <a:pt x="9895" y="6659"/>
                      <a:pt x="9600" y="6756"/>
                    </a:cubicBezTo>
                    <a:cubicBezTo>
                      <a:pt x="9305" y="6852"/>
                      <a:pt x="9044" y="6991"/>
                      <a:pt x="8817" y="7173"/>
                    </a:cubicBezTo>
                    <a:cubicBezTo>
                      <a:pt x="8590" y="7355"/>
                      <a:pt x="8410" y="7581"/>
                      <a:pt x="8277" y="7852"/>
                    </a:cubicBezTo>
                    <a:cubicBezTo>
                      <a:pt x="8144" y="8122"/>
                      <a:pt x="8077" y="8436"/>
                      <a:pt x="8077" y="8791"/>
                    </a:cubicBezTo>
                    <a:cubicBezTo>
                      <a:pt x="8077" y="9199"/>
                      <a:pt x="8150" y="9541"/>
                      <a:pt x="8293" y="9815"/>
                    </a:cubicBezTo>
                    <a:cubicBezTo>
                      <a:pt x="8438" y="10089"/>
                      <a:pt x="8626" y="10317"/>
                      <a:pt x="8860" y="10499"/>
                    </a:cubicBezTo>
                    <a:cubicBezTo>
                      <a:pt x="9094" y="10681"/>
                      <a:pt x="9357" y="10829"/>
                      <a:pt x="9649" y="10944"/>
                    </a:cubicBezTo>
                    <a:cubicBezTo>
                      <a:pt x="9940" y="11059"/>
                      <a:pt x="10142" y="11157"/>
                      <a:pt x="10437" y="11239"/>
                    </a:cubicBezTo>
                    <a:lnTo>
                      <a:pt x="10437" y="13931"/>
                    </a:lnTo>
                    <a:cubicBezTo>
                      <a:pt x="9940" y="13916"/>
                      <a:pt x="9676" y="13768"/>
                      <a:pt x="9460" y="13486"/>
                    </a:cubicBezTo>
                    <a:cubicBezTo>
                      <a:pt x="9244" y="13204"/>
                      <a:pt x="9139" y="12818"/>
                      <a:pt x="9147" y="12329"/>
                    </a:cubicBezTo>
                    <a:lnTo>
                      <a:pt x="7915" y="12329"/>
                    </a:lnTo>
                    <a:cubicBezTo>
                      <a:pt x="7908" y="12744"/>
                      <a:pt x="7967" y="13111"/>
                      <a:pt x="8094" y="13430"/>
                    </a:cubicBezTo>
                    <a:cubicBezTo>
                      <a:pt x="8220" y="13749"/>
                      <a:pt x="8397" y="14018"/>
                      <a:pt x="8628" y="14236"/>
                    </a:cubicBezTo>
                    <a:cubicBezTo>
                      <a:pt x="8858" y="14455"/>
                      <a:pt x="9136" y="14624"/>
                      <a:pt x="9460" y="14743"/>
                    </a:cubicBezTo>
                    <a:cubicBezTo>
                      <a:pt x="9784" y="14861"/>
                      <a:pt x="10048" y="14924"/>
                      <a:pt x="10437" y="14932"/>
                    </a:cubicBezTo>
                    <a:lnTo>
                      <a:pt x="10437" y="15692"/>
                    </a:lnTo>
                    <a:lnTo>
                      <a:pt x="11085" y="15692"/>
                    </a:lnTo>
                    <a:lnTo>
                      <a:pt x="11085" y="14932"/>
                    </a:lnTo>
                    <a:cubicBezTo>
                      <a:pt x="11446" y="14917"/>
                      <a:pt x="11688" y="14856"/>
                      <a:pt x="11998" y="14748"/>
                    </a:cubicBezTo>
                    <a:cubicBezTo>
                      <a:pt x="12307" y="14641"/>
                      <a:pt x="12578" y="14485"/>
                      <a:pt x="12808" y="14281"/>
                    </a:cubicBezTo>
                    <a:cubicBezTo>
                      <a:pt x="13038" y="14077"/>
                      <a:pt x="13220" y="13821"/>
                      <a:pt x="13353" y="13513"/>
                    </a:cubicBezTo>
                    <a:cubicBezTo>
                      <a:pt x="13486" y="13206"/>
                      <a:pt x="13553" y="12844"/>
                      <a:pt x="13553" y="12429"/>
                    </a:cubicBezTo>
                    <a:cubicBezTo>
                      <a:pt x="13553" y="12028"/>
                      <a:pt x="13481" y="11691"/>
                      <a:pt x="13337" y="11417"/>
                    </a:cubicBezTo>
                    <a:cubicBezTo>
                      <a:pt x="13193" y="11142"/>
                      <a:pt x="13002" y="10912"/>
                      <a:pt x="12765" y="10727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35" name="išḻidé">
              <a:extLst>
                <a:ext uri="{FF2B5EF4-FFF2-40B4-BE49-F238E27FC236}">
                  <a16:creationId xmlns:a16="http://schemas.microsoft.com/office/drawing/2014/main" xmlns="" id="{9E0552CF-389F-46F9-8F88-9E2004C6FD49}"/>
                </a:ext>
              </a:extLst>
            </p:cNvPr>
            <p:cNvGrpSpPr/>
            <p:nvPr/>
          </p:nvGrpSpPr>
          <p:grpSpPr>
            <a:xfrm>
              <a:off x="7215092" y="4581024"/>
              <a:ext cx="380118" cy="380118"/>
              <a:chOff x="8490329" y="3015053"/>
              <a:chExt cx="451129" cy="451129"/>
            </a:xfrm>
          </p:grpSpPr>
          <p:sp>
            <p:nvSpPr>
              <p:cNvPr id="43" name="ïśḻíḍé">
                <a:extLst>
                  <a:ext uri="{FF2B5EF4-FFF2-40B4-BE49-F238E27FC236}">
                    <a16:creationId xmlns:a16="http://schemas.microsoft.com/office/drawing/2014/main" xmlns="" id="{FB986496-8EF1-4A64-B935-E79C2DB254AA}"/>
                  </a:ext>
                </a:extLst>
              </p:cNvPr>
              <p:cNvSpPr/>
              <p:nvPr/>
            </p:nvSpPr>
            <p:spPr>
              <a:xfrm>
                <a:off x="8490329" y="3015053"/>
                <a:ext cx="451129" cy="451129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4962" y="108737"/>
                    </a:moveTo>
                    <a:lnTo>
                      <a:pt x="92451" y="110438"/>
                    </a:lnTo>
                    <a:lnTo>
                      <a:pt x="89858" y="112059"/>
                    </a:lnTo>
                    <a:lnTo>
                      <a:pt x="87265" y="113517"/>
                    </a:lnTo>
                    <a:lnTo>
                      <a:pt x="84591" y="114814"/>
                    </a:lnTo>
                    <a:lnTo>
                      <a:pt x="81755" y="115948"/>
                    </a:lnTo>
                    <a:lnTo>
                      <a:pt x="79000" y="117002"/>
                    </a:lnTo>
                    <a:lnTo>
                      <a:pt x="76245" y="117893"/>
                    </a:lnTo>
                    <a:lnTo>
                      <a:pt x="73328" y="118541"/>
                    </a:lnTo>
                    <a:lnTo>
                      <a:pt x="70492" y="119189"/>
                    </a:lnTo>
                    <a:lnTo>
                      <a:pt x="67575" y="119594"/>
                    </a:lnTo>
                    <a:lnTo>
                      <a:pt x="64740" y="119837"/>
                    </a:lnTo>
                    <a:lnTo>
                      <a:pt x="61823" y="120000"/>
                    </a:lnTo>
                    <a:lnTo>
                      <a:pt x="58987" y="120000"/>
                    </a:lnTo>
                    <a:lnTo>
                      <a:pt x="56151" y="119918"/>
                    </a:lnTo>
                    <a:lnTo>
                      <a:pt x="53234" y="119675"/>
                    </a:lnTo>
                    <a:lnTo>
                      <a:pt x="50398" y="119270"/>
                    </a:lnTo>
                    <a:lnTo>
                      <a:pt x="47481" y="118703"/>
                    </a:lnTo>
                    <a:lnTo>
                      <a:pt x="44726" y="118136"/>
                    </a:lnTo>
                    <a:lnTo>
                      <a:pt x="41971" y="117326"/>
                    </a:lnTo>
                    <a:lnTo>
                      <a:pt x="39216" y="116353"/>
                    </a:lnTo>
                    <a:lnTo>
                      <a:pt x="36542" y="115300"/>
                    </a:lnTo>
                    <a:lnTo>
                      <a:pt x="33950" y="114085"/>
                    </a:lnTo>
                    <a:lnTo>
                      <a:pt x="31357" y="112788"/>
                    </a:lnTo>
                    <a:lnTo>
                      <a:pt x="28764" y="111330"/>
                    </a:lnTo>
                    <a:lnTo>
                      <a:pt x="26252" y="109790"/>
                    </a:lnTo>
                    <a:lnTo>
                      <a:pt x="23902" y="108008"/>
                    </a:lnTo>
                    <a:lnTo>
                      <a:pt x="21553" y="106225"/>
                    </a:lnTo>
                    <a:lnTo>
                      <a:pt x="19365" y="104199"/>
                    </a:lnTo>
                    <a:lnTo>
                      <a:pt x="17258" y="102093"/>
                    </a:lnTo>
                    <a:lnTo>
                      <a:pt x="15151" y="99905"/>
                    </a:lnTo>
                    <a:lnTo>
                      <a:pt x="13126" y="97555"/>
                    </a:lnTo>
                    <a:lnTo>
                      <a:pt x="11343" y="95124"/>
                    </a:lnTo>
                    <a:lnTo>
                      <a:pt x="9561" y="92613"/>
                    </a:lnTo>
                    <a:lnTo>
                      <a:pt x="8021" y="90020"/>
                    </a:lnTo>
                    <a:lnTo>
                      <a:pt x="6563" y="87265"/>
                    </a:lnTo>
                    <a:lnTo>
                      <a:pt x="5185" y="84591"/>
                    </a:lnTo>
                    <a:lnTo>
                      <a:pt x="4132" y="81836"/>
                    </a:lnTo>
                    <a:lnTo>
                      <a:pt x="3079" y="79000"/>
                    </a:lnTo>
                    <a:lnTo>
                      <a:pt x="2187" y="76245"/>
                    </a:lnTo>
                    <a:lnTo>
                      <a:pt x="1458" y="73409"/>
                    </a:lnTo>
                    <a:lnTo>
                      <a:pt x="891" y="70573"/>
                    </a:lnTo>
                    <a:lnTo>
                      <a:pt x="405" y="67738"/>
                    </a:lnTo>
                    <a:lnTo>
                      <a:pt x="162" y="64740"/>
                    </a:lnTo>
                    <a:lnTo>
                      <a:pt x="0" y="61904"/>
                    </a:lnTo>
                    <a:lnTo>
                      <a:pt x="0" y="58987"/>
                    </a:lnTo>
                    <a:lnTo>
                      <a:pt x="81" y="56151"/>
                    </a:lnTo>
                    <a:lnTo>
                      <a:pt x="324" y="53234"/>
                    </a:lnTo>
                    <a:lnTo>
                      <a:pt x="810" y="50398"/>
                    </a:lnTo>
                    <a:lnTo>
                      <a:pt x="1296" y="47643"/>
                    </a:lnTo>
                    <a:lnTo>
                      <a:pt x="1944" y="44807"/>
                    </a:lnTo>
                    <a:lnTo>
                      <a:pt x="2673" y="42052"/>
                    </a:lnTo>
                    <a:lnTo>
                      <a:pt x="3646" y="39216"/>
                    </a:lnTo>
                    <a:lnTo>
                      <a:pt x="4699" y="36542"/>
                    </a:lnTo>
                    <a:lnTo>
                      <a:pt x="5914" y="33950"/>
                    </a:lnTo>
                    <a:lnTo>
                      <a:pt x="7211" y="31357"/>
                    </a:lnTo>
                    <a:lnTo>
                      <a:pt x="8669" y="28845"/>
                    </a:lnTo>
                    <a:lnTo>
                      <a:pt x="10290" y="26333"/>
                    </a:lnTo>
                    <a:lnTo>
                      <a:pt x="11991" y="23902"/>
                    </a:lnTo>
                    <a:lnTo>
                      <a:pt x="13855" y="21634"/>
                    </a:lnTo>
                    <a:lnTo>
                      <a:pt x="15719" y="19446"/>
                    </a:lnTo>
                    <a:lnTo>
                      <a:pt x="17825" y="17258"/>
                    </a:lnTo>
                    <a:lnTo>
                      <a:pt x="20094" y="15151"/>
                    </a:lnTo>
                    <a:lnTo>
                      <a:pt x="22444" y="13207"/>
                    </a:lnTo>
                    <a:lnTo>
                      <a:pt x="24875" y="11343"/>
                    </a:lnTo>
                    <a:lnTo>
                      <a:pt x="27386" y="9561"/>
                    </a:lnTo>
                    <a:lnTo>
                      <a:pt x="29979" y="8021"/>
                    </a:lnTo>
                    <a:lnTo>
                      <a:pt x="32734" y="6563"/>
                    </a:lnTo>
                    <a:lnTo>
                      <a:pt x="35408" y="5185"/>
                    </a:lnTo>
                    <a:lnTo>
                      <a:pt x="38082" y="4051"/>
                    </a:lnTo>
                    <a:lnTo>
                      <a:pt x="40918" y="3079"/>
                    </a:lnTo>
                    <a:lnTo>
                      <a:pt x="43754" y="2268"/>
                    </a:lnTo>
                    <a:lnTo>
                      <a:pt x="46509" y="1458"/>
                    </a:lnTo>
                    <a:lnTo>
                      <a:pt x="49426" y="972"/>
                    </a:lnTo>
                    <a:lnTo>
                      <a:pt x="52261" y="486"/>
                    </a:lnTo>
                    <a:lnTo>
                      <a:pt x="55178" y="162"/>
                    </a:lnTo>
                    <a:lnTo>
                      <a:pt x="58095" y="0"/>
                    </a:lnTo>
                    <a:lnTo>
                      <a:pt x="61012" y="0"/>
                    </a:lnTo>
                    <a:lnTo>
                      <a:pt x="63848" y="81"/>
                    </a:lnTo>
                    <a:lnTo>
                      <a:pt x="66765" y="324"/>
                    </a:lnTo>
                    <a:lnTo>
                      <a:pt x="69601" y="810"/>
                    </a:lnTo>
                    <a:lnTo>
                      <a:pt x="72356" y="1296"/>
                    </a:lnTo>
                    <a:lnTo>
                      <a:pt x="75192" y="2025"/>
                    </a:lnTo>
                    <a:lnTo>
                      <a:pt x="77947" y="2754"/>
                    </a:lnTo>
                    <a:lnTo>
                      <a:pt x="80702" y="3727"/>
                    </a:lnTo>
                    <a:lnTo>
                      <a:pt x="83457" y="4780"/>
                    </a:lnTo>
                    <a:lnTo>
                      <a:pt x="86049" y="5914"/>
                    </a:lnTo>
                    <a:lnTo>
                      <a:pt x="88642" y="7292"/>
                    </a:lnTo>
                    <a:lnTo>
                      <a:pt x="91154" y="8669"/>
                    </a:lnTo>
                    <a:lnTo>
                      <a:pt x="93585" y="10371"/>
                    </a:lnTo>
                    <a:lnTo>
                      <a:pt x="96016" y="11991"/>
                    </a:lnTo>
                    <a:lnTo>
                      <a:pt x="98284" y="13855"/>
                    </a:lnTo>
                    <a:lnTo>
                      <a:pt x="100553" y="15800"/>
                    </a:lnTo>
                    <a:lnTo>
                      <a:pt x="102741" y="17906"/>
                    </a:lnTo>
                    <a:lnTo>
                      <a:pt x="104767" y="20094"/>
                    </a:lnTo>
                    <a:lnTo>
                      <a:pt x="106711" y="22444"/>
                    </a:lnTo>
                    <a:lnTo>
                      <a:pt x="108656" y="24875"/>
                    </a:lnTo>
                    <a:lnTo>
                      <a:pt x="110438" y="27467"/>
                    </a:lnTo>
                    <a:lnTo>
                      <a:pt x="111978" y="30141"/>
                    </a:lnTo>
                    <a:lnTo>
                      <a:pt x="113436" y="32734"/>
                    </a:lnTo>
                    <a:lnTo>
                      <a:pt x="114652" y="35408"/>
                    </a:lnTo>
                    <a:lnTo>
                      <a:pt x="115867" y="38244"/>
                    </a:lnTo>
                    <a:lnTo>
                      <a:pt x="116839" y="40999"/>
                    </a:lnTo>
                    <a:lnTo>
                      <a:pt x="117731" y="43754"/>
                    </a:lnTo>
                    <a:lnTo>
                      <a:pt x="118460" y="46671"/>
                    </a:lnTo>
                    <a:lnTo>
                      <a:pt x="119027" y="49507"/>
                    </a:lnTo>
                    <a:lnTo>
                      <a:pt x="119432" y="52424"/>
                    </a:lnTo>
                    <a:lnTo>
                      <a:pt x="119756" y="55259"/>
                    </a:lnTo>
                    <a:lnTo>
                      <a:pt x="120000" y="58176"/>
                    </a:lnTo>
                    <a:lnTo>
                      <a:pt x="120000" y="61012"/>
                    </a:lnTo>
                    <a:lnTo>
                      <a:pt x="119756" y="63848"/>
                    </a:lnTo>
                    <a:lnTo>
                      <a:pt x="119513" y="66765"/>
                    </a:lnTo>
                    <a:lnTo>
                      <a:pt x="119189" y="69601"/>
                    </a:lnTo>
                    <a:lnTo>
                      <a:pt x="118622" y="72518"/>
                    </a:lnTo>
                    <a:lnTo>
                      <a:pt x="117974" y="75273"/>
                    </a:lnTo>
                    <a:lnTo>
                      <a:pt x="117164" y="78109"/>
                    </a:lnTo>
                    <a:lnTo>
                      <a:pt x="116191" y="80783"/>
                    </a:lnTo>
                    <a:lnTo>
                      <a:pt x="115219" y="83457"/>
                    </a:lnTo>
                    <a:lnTo>
                      <a:pt x="114004" y="86049"/>
                    </a:lnTo>
                    <a:lnTo>
                      <a:pt x="112626" y="88723"/>
                    </a:lnTo>
                    <a:lnTo>
                      <a:pt x="111249" y="91235"/>
                    </a:lnTo>
                    <a:lnTo>
                      <a:pt x="109628" y="93666"/>
                    </a:lnTo>
                    <a:lnTo>
                      <a:pt x="107927" y="96097"/>
                    </a:lnTo>
                    <a:lnTo>
                      <a:pt x="106144" y="98446"/>
                    </a:lnTo>
                    <a:lnTo>
                      <a:pt x="104118" y="100634"/>
                    </a:lnTo>
                    <a:lnTo>
                      <a:pt x="102012" y="102822"/>
                    </a:lnTo>
                    <a:lnTo>
                      <a:pt x="99905" y="104848"/>
                    </a:lnTo>
                    <a:lnTo>
                      <a:pt x="97555" y="106873"/>
                    </a:lnTo>
                    <a:lnTo>
                      <a:pt x="94962" y="10873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lIns="60941" tIns="30462" rIns="60941" bIns="30462" anchor="t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200">
                  <a:solidFill>
                    <a:schemeClr val="dk1"/>
                  </a:solidFill>
                </a:endParaRPr>
              </a:p>
            </p:txBody>
          </p:sp>
          <p:sp>
            <p:nvSpPr>
              <p:cNvPr id="44" name="isḻîḋé">
                <a:extLst>
                  <a:ext uri="{FF2B5EF4-FFF2-40B4-BE49-F238E27FC236}">
                    <a16:creationId xmlns:a16="http://schemas.microsoft.com/office/drawing/2014/main" xmlns="" id="{102A2644-7F0E-4943-8278-000735A3B1C0}"/>
                  </a:ext>
                </a:extLst>
              </p:cNvPr>
              <p:cNvSpPr/>
              <p:nvPr/>
            </p:nvSpPr>
            <p:spPr>
              <a:xfrm>
                <a:off x="8580955" y="3100953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0618"/>
                    </a:moveTo>
                    <a:cubicBezTo>
                      <a:pt x="5377" y="20618"/>
                      <a:pt x="982" y="16223"/>
                      <a:pt x="982" y="10800"/>
                    </a:cubicBezTo>
                    <a:cubicBezTo>
                      <a:pt x="982" y="5377"/>
                      <a:pt x="5377" y="982"/>
                      <a:pt x="10800" y="982"/>
                    </a:cubicBezTo>
                    <a:cubicBezTo>
                      <a:pt x="16223" y="982"/>
                      <a:pt x="20618" y="5377"/>
                      <a:pt x="20618" y="10800"/>
                    </a:cubicBezTo>
                    <a:cubicBezTo>
                      <a:pt x="20618" y="16223"/>
                      <a:pt x="16223" y="20618"/>
                      <a:pt x="10800" y="20618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5"/>
                      <a:pt x="4836" y="21600"/>
                      <a:pt x="10800" y="21600"/>
                    </a:cubicBezTo>
                    <a:cubicBezTo>
                      <a:pt x="16764" y="21600"/>
                      <a:pt x="21600" y="16765"/>
                      <a:pt x="21600" y="10800"/>
                    </a:cubicBezTo>
                    <a:cubicBezTo>
                      <a:pt x="21600" y="4836"/>
                      <a:pt x="16764" y="0"/>
                      <a:pt x="10800" y="0"/>
                    </a:cubicBezTo>
                    <a:moveTo>
                      <a:pt x="11949" y="13580"/>
                    </a:moveTo>
                    <a:cubicBezTo>
                      <a:pt x="11701" y="13784"/>
                      <a:pt x="11474" y="13901"/>
                      <a:pt x="11085" y="13931"/>
                    </a:cubicBezTo>
                    <a:lnTo>
                      <a:pt x="11085" y="11339"/>
                    </a:lnTo>
                    <a:cubicBezTo>
                      <a:pt x="11251" y="11383"/>
                      <a:pt x="11321" y="11435"/>
                      <a:pt x="11479" y="11494"/>
                    </a:cubicBezTo>
                    <a:cubicBezTo>
                      <a:pt x="11638" y="11554"/>
                      <a:pt x="11780" y="11632"/>
                      <a:pt x="11906" y="11728"/>
                    </a:cubicBezTo>
                    <a:cubicBezTo>
                      <a:pt x="12032" y="11824"/>
                      <a:pt x="12133" y="11943"/>
                      <a:pt x="12208" y="12084"/>
                    </a:cubicBezTo>
                    <a:cubicBezTo>
                      <a:pt x="12284" y="12225"/>
                      <a:pt x="12322" y="12399"/>
                      <a:pt x="12322" y="12607"/>
                    </a:cubicBezTo>
                    <a:cubicBezTo>
                      <a:pt x="12322" y="13052"/>
                      <a:pt x="12198" y="13376"/>
                      <a:pt x="11949" y="13580"/>
                    </a:cubicBezTo>
                    <a:moveTo>
                      <a:pt x="10437" y="9837"/>
                    </a:moveTo>
                    <a:cubicBezTo>
                      <a:pt x="10286" y="9800"/>
                      <a:pt x="10228" y="9753"/>
                      <a:pt x="10081" y="9698"/>
                    </a:cubicBezTo>
                    <a:cubicBezTo>
                      <a:pt x="9933" y="9642"/>
                      <a:pt x="9803" y="9570"/>
                      <a:pt x="9692" y="9481"/>
                    </a:cubicBezTo>
                    <a:cubicBezTo>
                      <a:pt x="9581" y="9392"/>
                      <a:pt x="9489" y="9285"/>
                      <a:pt x="9417" y="9159"/>
                    </a:cubicBezTo>
                    <a:cubicBezTo>
                      <a:pt x="9345" y="9032"/>
                      <a:pt x="9309" y="8880"/>
                      <a:pt x="9309" y="8702"/>
                    </a:cubicBezTo>
                    <a:cubicBezTo>
                      <a:pt x="9309" y="8309"/>
                      <a:pt x="9415" y="8030"/>
                      <a:pt x="9627" y="7862"/>
                    </a:cubicBezTo>
                    <a:cubicBezTo>
                      <a:pt x="9839" y="7696"/>
                      <a:pt x="10048" y="7612"/>
                      <a:pt x="10437" y="7612"/>
                    </a:cubicBezTo>
                    <a:cubicBezTo>
                      <a:pt x="10437" y="7612"/>
                      <a:pt x="10437" y="9837"/>
                      <a:pt x="10437" y="9837"/>
                    </a:cubicBezTo>
                    <a:close/>
                    <a:moveTo>
                      <a:pt x="12765" y="10727"/>
                    </a:moveTo>
                    <a:cubicBezTo>
                      <a:pt x="12527" y="10542"/>
                      <a:pt x="12253" y="10390"/>
                      <a:pt x="11944" y="10271"/>
                    </a:cubicBezTo>
                    <a:cubicBezTo>
                      <a:pt x="11634" y="10153"/>
                      <a:pt x="11410" y="10049"/>
                      <a:pt x="11085" y="9959"/>
                    </a:cubicBezTo>
                    <a:lnTo>
                      <a:pt x="11085" y="7612"/>
                    </a:lnTo>
                    <a:cubicBezTo>
                      <a:pt x="11474" y="7612"/>
                      <a:pt x="11665" y="7713"/>
                      <a:pt x="11841" y="7913"/>
                    </a:cubicBezTo>
                    <a:cubicBezTo>
                      <a:pt x="12017" y="8113"/>
                      <a:pt x="12113" y="8402"/>
                      <a:pt x="12127" y="8781"/>
                    </a:cubicBezTo>
                    <a:lnTo>
                      <a:pt x="13359" y="8781"/>
                    </a:lnTo>
                    <a:cubicBezTo>
                      <a:pt x="13359" y="8417"/>
                      <a:pt x="13295" y="8098"/>
                      <a:pt x="13170" y="7824"/>
                    </a:cubicBezTo>
                    <a:cubicBezTo>
                      <a:pt x="13043" y="7550"/>
                      <a:pt x="12875" y="7323"/>
                      <a:pt x="12662" y="7145"/>
                    </a:cubicBezTo>
                    <a:cubicBezTo>
                      <a:pt x="12449" y="6967"/>
                      <a:pt x="12200" y="6833"/>
                      <a:pt x="11911" y="6744"/>
                    </a:cubicBezTo>
                    <a:cubicBezTo>
                      <a:pt x="11623" y="6656"/>
                      <a:pt x="11410" y="6611"/>
                      <a:pt x="11085" y="6611"/>
                    </a:cubicBezTo>
                    <a:lnTo>
                      <a:pt x="11085" y="5881"/>
                    </a:lnTo>
                    <a:lnTo>
                      <a:pt x="10437" y="5881"/>
                    </a:lnTo>
                    <a:lnTo>
                      <a:pt x="10437" y="6611"/>
                    </a:lnTo>
                    <a:cubicBezTo>
                      <a:pt x="10113" y="6611"/>
                      <a:pt x="9895" y="6659"/>
                      <a:pt x="9600" y="6756"/>
                    </a:cubicBezTo>
                    <a:cubicBezTo>
                      <a:pt x="9305" y="6852"/>
                      <a:pt x="9044" y="6991"/>
                      <a:pt x="8817" y="7173"/>
                    </a:cubicBezTo>
                    <a:cubicBezTo>
                      <a:pt x="8590" y="7355"/>
                      <a:pt x="8410" y="7581"/>
                      <a:pt x="8277" y="7852"/>
                    </a:cubicBezTo>
                    <a:cubicBezTo>
                      <a:pt x="8144" y="8122"/>
                      <a:pt x="8077" y="8436"/>
                      <a:pt x="8077" y="8791"/>
                    </a:cubicBezTo>
                    <a:cubicBezTo>
                      <a:pt x="8077" y="9199"/>
                      <a:pt x="8150" y="9541"/>
                      <a:pt x="8293" y="9815"/>
                    </a:cubicBezTo>
                    <a:cubicBezTo>
                      <a:pt x="8438" y="10089"/>
                      <a:pt x="8626" y="10317"/>
                      <a:pt x="8860" y="10499"/>
                    </a:cubicBezTo>
                    <a:cubicBezTo>
                      <a:pt x="9094" y="10681"/>
                      <a:pt x="9357" y="10829"/>
                      <a:pt x="9649" y="10944"/>
                    </a:cubicBezTo>
                    <a:cubicBezTo>
                      <a:pt x="9940" y="11059"/>
                      <a:pt x="10142" y="11157"/>
                      <a:pt x="10437" y="11239"/>
                    </a:cubicBezTo>
                    <a:lnTo>
                      <a:pt x="10437" y="13931"/>
                    </a:lnTo>
                    <a:cubicBezTo>
                      <a:pt x="9940" y="13916"/>
                      <a:pt x="9676" y="13768"/>
                      <a:pt x="9460" y="13486"/>
                    </a:cubicBezTo>
                    <a:cubicBezTo>
                      <a:pt x="9244" y="13204"/>
                      <a:pt x="9139" y="12818"/>
                      <a:pt x="9147" y="12329"/>
                    </a:cubicBezTo>
                    <a:lnTo>
                      <a:pt x="7915" y="12329"/>
                    </a:lnTo>
                    <a:cubicBezTo>
                      <a:pt x="7908" y="12744"/>
                      <a:pt x="7967" y="13111"/>
                      <a:pt x="8094" y="13430"/>
                    </a:cubicBezTo>
                    <a:cubicBezTo>
                      <a:pt x="8220" y="13749"/>
                      <a:pt x="8397" y="14018"/>
                      <a:pt x="8628" y="14236"/>
                    </a:cubicBezTo>
                    <a:cubicBezTo>
                      <a:pt x="8858" y="14455"/>
                      <a:pt x="9136" y="14624"/>
                      <a:pt x="9460" y="14743"/>
                    </a:cubicBezTo>
                    <a:cubicBezTo>
                      <a:pt x="9784" y="14861"/>
                      <a:pt x="10048" y="14924"/>
                      <a:pt x="10437" y="14932"/>
                    </a:cubicBezTo>
                    <a:lnTo>
                      <a:pt x="10437" y="15692"/>
                    </a:lnTo>
                    <a:lnTo>
                      <a:pt x="11085" y="15692"/>
                    </a:lnTo>
                    <a:lnTo>
                      <a:pt x="11085" y="14932"/>
                    </a:lnTo>
                    <a:cubicBezTo>
                      <a:pt x="11446" y="14917"/>
                      <a:pt x="11688" y="14856"/>
                      <a:pt x="11998" y="14748"/>
                    </a:cubicBezTo>
                    <a:cubicBezTo>
                      <a:pt x="12307" y="14641"/>
                      <a:pt x="12578" y="14485"/>
                      <a:pt x="12808" y="14281"/>
                    </a:cubicBezTo>
                    <a:cubicBezTo>
                      <a:pt x="13038" y="14077"/>
                      <a:pt x="13220" y="13821"/>
                      <a:pt x="13353" y="13513"/>
                    </a:cubicBezTo>
                    <a:cubicBezTo>
                      <a:pt x="13486" y="13206"/>
                      <a:pt x="13553" y="12844"/>
                      <a:pt x="13553" y="12429"/>
                    </a:cubicBezTo>
                    <a:cubicBezTo>
                      <a:pt x="13553" y="12028"/>
                      <a:pt x="13481" y="11691"/>
                      <a:pt x="13337" y="11417"/>
                    </a:cubicBezTo>
                    <a:cubicBezTo>
                      <a:pt x="13193" y="11142"/>
                      <a:pt x="13002" y="10912"/>
                      <a:pt x="12765" y="10727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36" name="íSļïḓe">
              <a:extLst>
                <a:ext uri="{FF2B5EF4-FFF2-40B4-BE49-F238E27FC236}">
                  <a16:creationId xmlns:a16="http://schemas.microsoft.com/office/drawing/2014/main" xmlns="" id="{20FD52F4-6936-40F1-8B6B-FA80E54E1813}"/>
                </a:ext>
              </a:extLst>
            </p:cNvPr>
            <p:cNvGrpSpPr/>
            <p:nvPr/>
          </p:nvGrpSpPr>
          <p:grpSpPr>
            <a:xfrm>
              <a:off x="7856759" y="4189295"/>
              <a:ext cx="380118" cy="380118"/>
              <a:chOff x="8490329" y="3015053"/>
              <a:chExt cx="451129" cy="451129"/>
            </a:xfrm>
          </p:grpSpPr>
          <p:sp>
            <p:nvSpPr>
              <p:cNvPr id="41" name="îṩḻiḑé">
                <a:extLst>
                  <a:ext uri="{FF2B5EF4-FFF2-40B4-BE49-F238E27FC236}">
                    <a16:creationId xmlns:a16="http://schemas.microsoft.com/office/drawing/2014/main" xmlns="" id="{900B1C79-7D66-4E67-9311-1590564017F8}"/>
                  </a:ext>
                </a:extLst>
              </p:cNvPr>
              <p:cNvSpPr/>
              <p:nvPr/>
            </p:nvSpPr>
            <p:spPr>
              <a:xfrm>
                <a:off x="8490329" y="3015053"/>
                <a:ext cx="451129" cy="451129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4962" y="108737"/>
                    </a:moveTo>
                    <a:lnTo>
                      <a:pt x="92451" y="110438"/>
                    </a:lnTo>
                    <a:lnTo>
                      <a:pt x="89858" y="112059"/>
                    </a:lnTo>
                    <a:lnTo>
                      <a:pt x="87265" y="113517"/>
                    </a:lnTo>
                    <a:lnTo>
                      <a:pt x="84591" y="114814"/>
                    </a:lnTo>
                    <a:lnTo>
                      <a:pt x="81755" y="115948"/>
                    </a:lnTo>
                    <a:lnTo>
                      <a:pt x="79000" y="117002"/>
                    </a:lnTo>
                    <a:lnTo>
                      <a:pt x="76245" y="117893"/>
                    </a:lnTo>
                    <a:lnTo>
                      <a:pt x="73328" y="118541"/>
                    </a:lnTo>
                    <a:lnTo>
                      <a:pt x="70492" y="119189"/>
                    </a:lnTo>
                    <a:lnTo>
                      <a:pt x="67575" y="119594"/>
                    </a:lnTo>
                    <a:lnTo>
                      <a:pt x="64740" y="119837"/>
                    </a:lnTo>
                    <a:lnTo>
                      <a:pt x="61823" y="120000"/>
                    </a:lnTo>
                    <a:lnTo>
                      <a:pt x="58987" y="120000"/>
                    </a:lnTo>
                    <a:lnTo>
                      <a:pt x="56151" y="119918"/>
                    </a:lnTo>
                    <a:lnTo>
                      <a:pt x="53234" y="119675"/>
                    </a:lnTo>
                    <a:lnTo>
                      <a:pt x="50398" y="119270"/>
                    </a:lnTo>
                    <a:lnTo>
                      <a:pt x="47481" y="118703"/>
                    </a:lnTo>
                    <a:lnTo>
                      <a:pt x="44726" y="118136"/>
                    </a:lnTo>
                    <a:lnTo>
                      <a:pt x="41971" y="117326"/>
                    </a:lnTo>
                    <a:lnTo>
                      <a:pt x="39216" y="116353"/>
                    </a:lnTo>
                    <a:lnTo>
                      <a:pt x="36542" y="115300"/>
                    </a:lnTo>
                    <a:lnTo>
                      <a:pt x="33950" y="114085"/>
                    </a:lnTo>
                    <a:lnTo>
                      <a:pt x="31357" y="112788"/>
                    </a:lnTo>
                    <a:lnTo>
                      <a:pt x="28764" y="111330"/>
                    </a:lnTo>
                    <a:lnTo>
                      <a:pt x="26252" y="109790"/>
                    </a:lnTo>
                    <a:lnTo>
                      <a:pt x="23902" y="108008"/>
                    </a:lnTo>
                    <a:lnTo>
                      <a:pt x="21553" y="106225"/>
                    </a:lnTo>
                    <a:lnTo>
                      <a:pt x="19365" y="104199"/>
                    </a:lnTo>
                    <a:lnTo>
                      <a:pt x="17258" y="102093"/>
                    </a:lnTo>
                    <a:lnTo>
                      <a:pt x="15151" y="99905"/>
                    </a:lnTo>
                    <a:lnTo>
                      <a:pt x="13126" y="97555"/>
                    </a:lnTo>
                    <a:lnTo>
                      <a:pt x="11343" y="95124"/>
                    </a:lnTo>
                    <a:lnTo>
                      <a:pt x="9561" y="92613"/>
                    </a:lnTo>
                    <a:lnTo>
                      <a:pt x="8021" y="90020"/>
                    </a:lnTo>
                    <a:lnTo>
                      <a:pt x="6563" y="87265"/>
                    </a:lnTo>
                    <a:lnTo>
                      <a:pt x="5185" y="84591"/>
                    </a:lnTo>
                    <a:lnTo>
                      <a:pt x="4132" y="81836"/>
                    </a:lnTo>
                    <a:lnTo>
                      <a:pt x="3079" y="79000"/>
                    </a:lnTo>
                    <a:lnTo>
                      <a:pt x="2187" y="76245"/>
                    </a:lnTo>
                    <a:lnTo>
                      <a:pt x="1458" y="73409"/>
                    </a:lnTo>
                    <a:lnTo>
                      <a:pt x="891" y="70573"/>
                    </a:lnTo>
                    <a:lnTo>
                      <a:pt x="405" y="67738"/>
                    </a:lnTo>
                    <a:lnTo>
                      <a:pt x="162" y="64740"/>
                    </a:lnTo>
                    <a:lnTo>
                      <a:pt x="0" y="61904"/>
                    </a:lnTo>
                    <a:lnTo>
                      <a:pt x="0" y="58987"/>
                    </a:lnTo>
                    <a:lnTo>
                      <a:pt x="81" y="56151"/>
                    </a:lnTo>
                    <a:lnTo>
                      <a:pt x="324" y="53234"/>
                    </a:lnTo>
                    <a:lnTo>
                      <a:pt x="810" y="50398"/>
                    </a:lnTo>
                    <a:lnTo>
                      <a:pt x="1296" y="47643"/>
                    </a:lnTo>
                    <a:lnTo>
                      <a:pt x="1944" y="44807"/>
                    </a:lnTo>
                    <a:lnTo>
                      <a:pt x="2673" y="42052"/>
                    </a:lnTo>
                    <a:lnTo>
                      <a:pt x="3646" y="39216"/>
                    </a:lnTo>
                    <a:lnTo>
                      <a:pt x="4699" y="36542"/>
                    </a:lnTo>
                    <a:lnTo>
                      <a:pt x="5914" y="33950"/>
                    </a:lnTo>
                    <a:lnTo>
                      <a:pt x="7211" y="31357"/>
                    </a:lnTo>
                    <a:lnTo>
                      <a:pt x="8669" y="28845"/>
                    </a:lnTo>
                    <a:lnTo>
                      <a:pt x="10290" y="26333"/>
                    </a:lnTo>
                    <a:lnTo>
                      <a:pt x="11991" y="23902"/>
                    </a:lnTo>
                    <a:lnTo>
                      <a:pt x="13855" y="21634"/>
                    </a:lnTo>
                    <a:lnTo>
                      <a:pt x="15719" y="19446"/>
                    </a:lnTo>
                    <a:lnTo>
                      <a:pt x="17825" y="17258"/>
                    </a:lnTo>
                    <a:lnTo>
                      <a:pt x="20094" y="15151"/>
                    </a:lnTo>
                    <a:lnTo>
                      <a:pt x="22444" y="13207"/>
                    </a:lnTo>
                    <a:lnTo>
                      <a:pt x="24875" y="11343"/>
                    </a:lnTo>
                    <a:lnTo>
                      <a:pt x="27386" y="9561"/>
                    </a:lnTo>
                    <a:lnTo>
                      <a:pt x="29979" y="8021"/>
                    </a:lnTo>
                    <a:lnTo>
                      <a:pt x="32734" y="6563"/>
                    </a:lnTo>
                    <a:lnTo>
                      <a:pt x="35408" y="5185"/>
                    </a:lnTo>
                    <a:lnTo>
                      <a:pt x="38082" y="4051"/>
                    </a:lnTo>
                    <a:lnTo>
                      <a:pt x="40918" y="3079"/>
                    </a:lnTo>
                    <a:lnTo>
                      <a:pt x="43754" y="2268"/>
                    </a:lnTo>
                    <a:lnTo>
                      <a:pt x="46509" y="1458"/>
                    </a:lnTo>
                    <a:lnTo>
                      <a:pt x="49426" y="972"/>
                    </a:lnTo>
                    <a:lnTo>
                      <a:pt x="52261" y="486"/>
                    </a:lnTo>
                    <a:lnTo>
                      <a:pt x="55178" y="162"/>
                    </a:lnTo>
                    <a:lnTo>
                      <a:pt x="58095" y="0"/>
                    </a:lnTo>
                    <a:lnTo>
                      <a:pt x="61012" y="0"/>
                    </a:lnTo>
                    <a:lnTo>
                      <a:pt x="63848" y="81"/>
                    </a:lnTo>
                    <a:lnTo>
                      <a:pt x="66765" y="324"/>
                    </a:lnTo>
                    <a:lnTo>
                      <a:pt x="69601" y="810"/>
                    </a:lnTo>
                    <a:lnTo>
                      <a:pt x="72356" y="1296"/>
                    </a:lnTo>
                    <a:lnTo>
                      <a:pt x="75192" y="2025"/>
                    </a:lnTo>
                    <a:lnTo>
                      <a:pt x="77947" y="2754"/>
                    </a:lnTo>
                    <a:lnTo>
                      <a:pt x="80702" y="3727"/>
                    </a:lnTo>
                    <a:lnTo>
                      <a:pt x="83457" y="4780"/>
                    </a:lnTo>
                    <a:lnTo>
                      <a:pt x="86049" y="5914"/>
                    </a:lnTo>
                    <a:lnTo>
                      <a:pt x="88642" y="7292"/>
                    </a:lnTo>
                    <a:lnTo>
                      <a:pt x="91154" y="8669"/>
                    </a:lnTo>
                    <a:lnTo>
                      <a:pt x="93585" y="10371"/>
                    </a:lnTo>
                    <a:lnTo>
                      <a:pt x="96016" y="11991"/>
                    </a:lnTo>
                    <a:lnTo>
                      <a:pt x="98284" y="13855"/>
                    </a:lnTo>
                    <a:lnTo>
                      <a:pt x="100553" y="15800"/>
                    </a:lnTo>
                    <a:lnTo>
                      <a:pt x="102741" y="17906"/>
                    </a:lnTo>
                    <a:lnTo>
                      <a:pt x="104767" y="20094"/>
                    </a:lnTo>
                    <a:lnTo>
                      <a:pt x="106711" y="22444"/>
                    </a:lnTo>
                    <a:lnTo>
                      <a:pt x="108656" y="24875"/>
                    </a:lnTo>
                    <a:lnTo>
                      <a:pt x="110438" y="27467"/>
                    </a:lnTo>
                    <a:lnTo>
                      <a:pt x="111978" y="30141"/>
                    </a:lnTo>
                    <a:lnTo>
                      <a:pt x="113436" y="32734"/>
                    </a:lnTo>
                    <a:lnTo>
                      <a:pt x="114652" y="35408"/>
                    </a:lnTo>
                    <a:lnTo>
                      <a:pt x="115867" y="38244"/>
                    </a:lnTo>
                    <a:lnTo>
                      <a:pt x="116839" y="40999"/>
                    </a:lnTo>
                    <a:lnTo>
                      <a:pt x="117731" y="43754"/>
                    </a:lnTo>
                    <a:lnTo>
                      <a:pt x="118460" y="46671"/>
                    </a:lnTo>
                    <a:lnTo>
                      <a:pt x="119027" y="49507"/>
                    </a:lnTo>
                    <a:lnTo>
                      <a:pt x="119432" y="52424"/>
                    </a:lnTo>
                    <a:lnTo>
                      <a:pt x="119756" y="55259"/>
                    </a:lnTo>
                    <a:lnTo>
                      <a:pt x="120000" y="58176"/>
                    </a:lnTo>
                    <a:lnTo>
                      <a:pt x="120000" y="61012"/>
                    </a:lnTo>
                    <a:lnTo>
                      <a:pt x="119756" y="63848"/>
                    </a:lnTo>
                    <a:lnTo>
                      <a:pt x="119513" y="66765"/>
                    </a:lnTo>
                    <a:lnTo>
                      <a:pt x="119189" y="69601"/>
                    </a:lnTo>
                    <a:lnTo>
                      <a:pt x="118622" y="72518"/>
                    </a:lnTo>
                    <a:lnTo>
                      <a:pt x="117974" y="75273"/>
                    </a:lnTo>
                    <a:lnTo>
                      <a:pt x="117164" y="78109"/>
                    </a:lnTo>
                    <a:lnTo>
                      <a:pt x="116191" y="80783"/>
                    </a:lnTo>
                    <a:lnTo>
                      <a:pt x="115219" y="83457"/>
                    </a:lnTo>
                    <a:lnTo>
                      <a:pt x="114004" y="86049"/>
                    </a:lnTo>
                    <a:lnTo>
                      <a:pt x="112626" y="88723"/>
                    </a:lnTo>
                    <a:lnTo>
                      <a:pt x="111249" y="91235"/>
                    </a:lnTo>
                    <a:lnTo>
                      <a:pt x="109628" y="93666"/>
                    </a:lnTo>
                    <a:lnTo>
                      <a:pt x="107927" y="96097"/>
                    </a:lnTo>
                    <a:lnTo>
                      <a:pt x="106144" y="98446"/>
                    </a:lnTo>
                    <a:lnTo>
                      <a:pt x="104118" y="100634"/>
                    </a:lnTo>
                    <a:lnTo>
                      <a:pt x="102012" y="102822"/>
                    </a:lnTo>
                    <a:lnTo>
                      <a:pt x="99905" y="104848"/>
                    </a:lnTo>
                    <a:lnTo>
                      <a:pt x="97555" y="106873"/>
                    </a:lnTo>
                    <a:lnTo>
                      <a:pt x="94962" y="10873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lIns="60941" tIns="30462" rIns="60941" bIns="30462" anchor="t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200">
                  <a:solidFill>
                    <a:schemeClr val="dk1"/>
                  </a:solidFill>
                </a:endParaRPr>
              </a:p>
            </p:txBody>
          </p:sp>
          <p:sp>
            <p:nvSpPr>
              <p:cNvPr id="42" name="îṡlidê">
                <a:extLst>
                  <a:ext uri="{FF2B5EF4-FFF2-40B4-BE49-F238E27FC236}">
                    <a16:creationId xmlns:a16="http://schemas.microsoft.com/office/drawing/2014/main" xmlns="" id="{0B4223BA-5966-4A83-9F0B-A410BC7137D4}"/>
                  </a:ext>
                </a:extLst>
              </p:cNvPr>
              <p:cNvSpPr/>
              <p:nvPr/>
            </p:nvSpPr>
            <p:spPr>
              <a:xfrm>
                <a:off x="8580955" y="3100953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0618"/>
                    </a:moveTo>
                    <a:cubicBezTo>
                      <a:pt x="5377" y="20618"/>
                      <a:pt x="982" y="16223"/>
                      <a:pt x="982" y="10800"/>
                    </a:cubicBezTo>
                    <a:cubicBezTo>
                      <a:pt x="982" y="5377"/>
                      <a:pt x="5377" y="982"/>
                      <a:pt x="10800" y="982"/>
                    </a:cubicBezTo>
                    <a:cubicBezTo>
                      <a:pt x="16223" y="982"/>
                      <a:pt x="20618" y="5377"/>
                      <a:pt x="20618" y="10800"/>
                    </a:cubicBezTo>
                    <a:cubicBezTo>
                      <a:pt x="20618" y="16223"/>
                      <a:pt x="16223" y="20618"/>
                      <a:pt x="10800" y="20618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5"/>
                      <a:pt x="4836" y="21600"/>
                      <a:pt x="10800" y="21600"/>
                    </a:cubicBezTo>
                    <a:cubicBezTo>
                      <a:pt x="16764" y="21600"/>
                      <a:pt x="21600" y="16765"/>
                      <a:pt x="21600" y="10800"/>
                    </a:cubicBezTo>
                    <a:cubicBezTo>
                      <a:pt x="21600" y="4836"/>
                      <a:pt x="16764" y="0"/>
                      <a:pt x="10800" y="0"/>
                    </a:cubicBezTo>
                    <a:moveTo>
                      <a:pt x="11949" y="13580"/>
                    </a:moveTo>
                    <a:cubicBezTo>
                      <a:pt x="11701" y="13784"/>
                      <a:pt x="11474" y="13901"/>
                      <a:pt x="11085" y="13931"/>
                    </a:cubicBezTo>
                    <a:lnTo>
                      <a:pt x="11085" y="11339"/>
                    </a:lnTo>
                    <a:cubicBezTo>
                      <a:pt x="11251" y="11383"/>
                      <a:pt x="11321" y="11435"/>
                      <a:pt x="11479" y="11494"/>
                    </a:cubicBezTo>
                    <a:cubicBezTo>
                      <a:pt x="11638" y="11554"/>
                      <a:pt x="11780" y="11632"/>
                      <a:pt x="11906" y="11728"/>
                    </a:cubicBezTo>
                    <a:cubicBezTo>
                      <a:pt x="12032" y="11824"/>
                      <a:pt x="12133" y="11943"/>
                      <a:pt x="12208" y="12084"/>
                    </a:cubicBezTo>
                    <a:cubicBezTo>
                      <a:pt x="12284" y="12225"/>
                      <a:pt x="12322" y="12399"/>
                      <a:pt x="12322" y="12607"/>
                    </a:cubicBezTo>
                    <a:cubicBezTo>
                      <a:pt x="12322" y="13052"/>
                      <a:pt x="12198" y="13376"/>
                      <a:pt x="11949" y="13580"/>
                    </a:cubicBezTo>
                    <a:moveTo>
                      <a:pt x="10437" y="9837"/>
                    </a:moveTo>
                    <a:cubicBezTo>
                      <a:pt x="10286" y="9800"/>
                      <a:pt x="10228" y="9753"/>
                      <a:pt x="10081" y="9698"/>
                    </a:cubicBezTo>
                    <a:cubicBezTo>
                      <a:pt x="9933" y="9642"/>
                      <a:pt x="9803" y="9570"/>
                      <a:pt x="9692" y="9481"/>
                    </a:cubicBezTo>
                    <a:cubicBezTo>
                      <a:pt x="9581" y="9392"/>
                      <a:pt x="9489" y="9285"/>
                      <a:pt x="9417" y="9159"/>
                    </a:cubicBezTo>
                    <a:cubicBezTo>
                      <a:pt x="9345" y="9032"/>
                      <a:pt x="9309" y="8880"/>
                      <a:pt x="9309" y="8702"/>
                    </a:cubicBezTo>
                    <a:cubicBezTo>
                      <a:pt x="9309" y="8309"/>
                      <a:pt x="9415" y="8030"/>
                      <a:pt x="9627" y="7862"/>
                    </a:cubicBezTo>
                    <a:cubicBezTo>
                      <a:pt x="9839" y="7696"/>
                      <a:pt x="10048" y="7612"/>
                      <a:pt x="10437" y="7612"/>
                    </a:cubicBezTo>
                    <a:cubicBezTo>
                      <a:pt x="10437" y="7612"/>
                      <a:pt x="10437" y="9837"/>
                      <a:pt x="10437" y="9837"/>
                    </a:cubicBezTo>
                    <a:close/>
                    <a:moveTo>
                      <a:pt x="12765" y="10727"/>
                    </a:moveTo>
                    <a:cubicBezTo>
                      <a:pt x="12527" y="10542"/>
                      <a:pt x="12253" y="10390"/>
                      <a:pt x="11944" y="10271"/>
                    </a:cubicBezTo>
                    <a:cubicBezTo>
                      <a:pt x="11634" y="10153"/>
                      <a:pt x="11410" y="10049"/>
                      <a:pt x="11085" y="9959"/>
                    </a:cubicBezTo>
                    <a:lnTo>
                      <a:pt x="11085" y="7612"/>
                    </a:lnTo>
                    <a:cubicBezTo>
                      <a:pt x="11474" y="7612"/>
                      <a:pt x="11665" y="7713"/>
                      <a:pt x="11841" y="7913"/>
                    </a:cubicBezTo>
                    <a:cubicBezTo>
                      <a:pt x="12017" y="8113"/>
                      <a:pt x="12113" y="8402"/>
                      <a:pt x="12127" y="8781"/>
                    </a:cubicBezTo>
                    <a:lnTo>
                      <a:pt x="13359" y="8781"/>
                    </a:lnTo>
                    <a:cubicBezTo>
                      <a:pt x="13359" y="8417"/>
                      <a:pt x="13295" y="8098"/>
                      <a:pt x="13170" y="7824"/>
                    </a:cubicBezTo>
                    <a:cubicBezTo>
                      <a:pt x="13043" y="7550"/>
                      <a:pt x="12875" y="7323"/>
                      <a:pt x="12662" y="7145"/>
                    </a:cubicBezTo>
                    <a:cubicBezTo>
                      <a:pt x="12449" y="6967"/>
                      <a:pt x="12200" y="6833"/>
                      <a:pt x="11911" y="6744"/>
                    </a:cubicBezTo>
                    <a:cubicBezTo>
                      <a:pt x="11623" y="6656"/>
                      <a:pt x="11410" y="6611"/>
                      <a:pt x="11085" y="6611"/>
                    </a:cubicBezTo>
                    <a:lnTo>
                      <a:pt x="11085" y="5881"/>
                    </a:lnTo>
                    <a:lnTo>
                      <a:pt x="10437" y="5881"/>
                    </a:lnTo>
                    <a:lnTo>
                      <a:pt x="10437" y="6611"/>
                    </a:lnTo>
                    <a:cubicBezTo>
                      <a:pt x="10113" y="6611"/>
                      <a:pt x="9895" y="6659"/>
                      <a:pt x="9600" y="6756"/>
                    </a:cubicBezTo>
                    <a:cubicBezTo>
                      <a:pt x="9305" y="6852"/>
                      <a:pt x="9044" y="6991"/>
                      <a:pt x="8817" y="7173"/>
                    </a:cubicBezTo>
                    <a:cubicBezTo>
                      <a:pt x="8590" y="7355"/>
                      <a:pt x="8410" y="7581"/>
                      <a:pt x="8277" y="7852"/>
                    </a:cubicBezTo>
                    <a:cubicBezTo>
                      <a:pt x="8144" y="8122"/>
                      <a:pt x="8077" y="8436"/>
                      <a:pt x="8077" y="8791"/>
                    </a:cubicBezTo>
                    <a:cubicBezTo>
                      <a:pt x="8077" y="9199"/>
                      <a:pt x="8150" y="9541"/>
                      <a:pt x="8293" y="9815"/>
                    </a:cubicBezTo>
                    <a:cubicBezTo>
                      <a:pt x="8438" y="10089"/>
                      <a:pt x="8626" y="10317"/>
                      <a:pt x="8860" y="10499"/>
                    </a:cubicBezTo>
                    <a:cubicBezTo>
                      <a:pt x="9094" y="10681"/>
                      <a:pt x="9357" y="10829"/>
                      <a:pt x="9649" y="10944"/>
                    </a:cubicBezTo>
                    <a:cubicBezTo>
                      <a:pt x="9940" y="11059"/>
                      <a:pt x="10142" y="11157"/>
                      <a:pt x="10437" y="11239"/>
                    </a:cubicBezTo>
                    <a:lnTo>
                      <a:pt x="10437" y="13931"/>
                    </a:lnTo>
                    <a:cubicBezTo>
                      <a:pt x="9940" y="13916"/>
                      <a:pt x="9676" y="13768"/>
                      <a:pt x="9460" y="13486"/>
                    </a:cubicBezTo>
                    <a:cubicBezTo>
                      <a:pt x="9244" y="13204"/>
                      <a:pt x="9139" y="12818"/>
                      <a:pt x="9147" y="12329"/>
                    </a:cubicBezTo>
                    <a:lnTo>
                      <a:pt x="7915" y="12329"/>
                    </a:lnTo>
                    <a:cubicBezTo>
                      <a:pt x="7908" y="12744"/>
                      <a:pt x="7967" y="13111"/>
                      <a:pt x="8094" y="13430"/>
                    </a:cubicBezTo>
                    <a:cubicBezTo>
                      <a:pt x="8220" y="13749"/>
                      <a:pt x="8397" y="14018"/>
                      <a:pt x="8628" y="14236"/>
                    </a:cubicBezTo>
                    <a:cubicBezTo>
                      <a:pt x="8858" y="14455"/>
                      <a:pt x="9136" y="14624"/>
                      <a:pt x="9460" y="14743"/>
                    </a:cubicBezTo>
                    <a:cubicBezTo>
                      <a:pt x="9784" y="14861"/>
                      <a:pt x="10048" y="14924"/>
                      <a:pt x="10437" y="14932"/>
                    </a:cubicBezTo>
                    <a:lnTo>
                      <a:pt x="10437" y="15692"/>
                    </a:lnTo>
                    <a:lnTo>
                      <a:pt x="11085" y="15692"/>
                    </a:lnTo>
                    <a:lnTo>
                      <a:pt x="11085" y="14932"/>
                    </a:lnTo>
                    <a:cubicBezTo>
                      <a:pt x="11446" y="14917"/>
                      <a:pt x="11688" y="14856"/>
                      <a:pt x="11998" y="14748"/>
                    </a:cubicBezTo>
                    <a:cubicBezTo>
                      <a:pt x="12307" y="14641"/>
                      <a:pt x="12578" y="14485"/>
                      <a:pt x="12808" y="14281"/>
                    </a:cubicBezTo>
                    <a:cubicBezTo>
                      <a:pt x="13038" y="14077"/>
                      <a:pt x="13220" y="13821"/>
                      <a:pt x="13353" y="13513"/>
                    </a:cubicBezTo>
                    <a:cubicBezTo>
                      <a:pt x="13486" y="13206"/>
                      <a:pt x="13553" y="12844"/>
                      <a:pt x="13553" y="12429"/>
                    </a:cubicBezTo>
                    <a:cubicBezTo>
                      <a:pt x="13553" y="12028"/>
                      <a:pt x="13481" y="11691"/>
                      <a:pt x="13337" y="11417"/>
                    </a:cubicBezTo>
                    <a:cubicBezTo>
                      <a:pt x="13193" y="11142"/>
                      <a:pt x="13002" y="10912"/>
                      <a:pt x="12765" y="10727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sp>
          <p:nvSpPr>
            <p:cNvPr id="37" name="îśḻïḍê">
              <a:extLst>
                <a:ext uri="{FF2B5EF4-FFF2-40B4-BE49-F238E27FC236}">
                  <a16:creationId xmlns:a16="http://schemas.microsoft.com/office/drawing/2014/main" xmlns="" id="{165F0829-2E61-4FBD-8099-000C04C2394E}"/>
                </a:ext>
              </a:extLst>
            </p:cNvPr>
            <p:cNvSpPr/>
            <p:nvPr/>
          </p:nvSpPr>
          <p:spPr bwMode="auto">
            <a:xfrm>
              <a:off x="1797867" y="4697127"/>
              <a:ext cx="4093264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38" name="ïśļïḑê">
              <a:extLst>
                <a:ext uri="{FF2B5EF4-FFF2-40B4-BE49-F238E27FC236}">
                  <a16:creationId xmlns:a16="http://schemas.microsoft.com/office/drawing/2014/main" xmlns="" id="{EC92E24D-6C67-4E82-B472-084F159FFB0A}"/>
                </a:ext>
              </a:extLst>
            </p:cNvPr>
            <p:cNvSpPr txBox="1"/>
            <p:nvPr/>
          </p:nvSpPr>
          <p:spPr bwMode="auto">
            <a:xfrm>
              <a:off x="1797867" y="4305568"/>
              <a:ext cx="4093264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9" name="islîḓè">
              <a:extLst>
                <a:ext uri="{FF2B5EF4-FFF2-40B4-BE49-F238E27FC236}">
                  <a16:creationId xmlns:a16="http://schemas.microsoft.com/office/drawing/2014/main" xmlns="" id="{3BEDC420-C34B-4A8B-B354-95E1D5B9CEB1}"/>
                </a:ext>
              </a:extLst>
            </p:cNvPr>
            <p:cNvSpPr/>
            <p:nvPr/>
          </p:nvSpPr>
          <p:spPr bwMode="auto">
            <a:xfrm>
              <a:off x="668200" y="4242645"/>
              <a:ext cx="1024443" cy="1026520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700">
                <a:solidFill>
                  <a:schemeClr val="tx1"/>
                </a:solidFill>
              </a:endParaRPr>
            </a:p>
          </p:txBody>
        </p:sp>
        <p:sp>
          <p:nvSpPr>
            <p:cNvPr id="40" name="íS1ïḍe">
              <a:extLst>
                <a:ext uri="{FF2B5EF4-FFF2-40B4-BE49-F238E27FC236}">
                  <a16:creationId xmlns:a16="http://schemas.microsoft.com/office/drawing/2014/main" xmlns="" id="{0BCA08D5-F947-45BC-9BE0-80519AE8FAB8}"/>
                </a:ext>
              </a:extLst>
            </p:cNvPr>
            <p:cNvSpPr/>
            <p:nvPr/>
          </p:nvSpPr>
          <p:spPr bwMode="auto">
            <a:xfrm>
              <a:off x="900307" y="4476833"/>
              <a:ext cx="560228" cy="558144"/>
            </a:xfrm>
            <a:custGeom>
              <a:avLst/>
              <a:gdLst>
                <a:gd name="connsiteX0" fmla="*/ 0 w 607639"/>
                <a:gd name="connsiteY0" fmla="*/ 547235 h 605381"/>
                <a:gd name="connsiteX1" fmla="*/ 23853 w 607639"/>
                <a:gd name="connsiteY1" fmla="*/ 547235 h 605381"/>
                <a:gd name="connsiteX2" fmla="*/ 36136 w 607639"/>
                <a:gd name="connsiteY2" fmla="*/ 547235 h 605381"/>
                <a:gd name="connsiteX3" fmla="*/ 190916 w 607639"/>
                <a:gd name="connsiteY3" fmla="*/ 547235 h 605381"/>
                <a:gd name="connsiteX4" fmla="*/ 212990 w 607639"/>
                <a:gd name="connsiteY4" fmla="*/ 547235 h 605381"/>
                <a:gd name="connsiteX5" fmla="*/ 394560 w 607639"/>
                <a:gd name="connsiteY5" fmla="*/ 547235 h 605381"/>
                <a:gd name="connsiteX6" fmla="*/ 416634 w 607639"/>
                <a:gd name="connsiteY6" fmla="*/ 547235 h 605381"/>
                <a:gd name="connsiteX7" fmla="*/ 571503 w 607639"/>
                <a:gd name="connsiteY7" fmla="*/ 547235 h 605381"/>
                <a:gd name="connsiteX8" fmla="*/ 583786 w 607639"/>
                <a:gd name="connsiteY8" fmla="*/ 547235 h 605381"/>
                <a:gd name="connsiteX9" fmla="*/ 607639 w 607639"/>
                <a:gd name="connsiteY9" fmla="*/ 547235 h 605381"/>
                <a:gd name="connsiteX10" fmla="*/ 607639 w 607639"/>
                <a:gd name="connsiteY10" fmla="*/ 605381 h 605381"/>
                <a:gd name="connsiteX11" fmla="*/ 0 w 607639"/>
                <a:gd name="connsiteY11" fmla="*/ 605381 h 605381"/>
                <a:gd name="connsiteX12" fmla="*/ 321849 w 607639"/>
                <a:gd name="connsiteY12" fmla="*/ 269278 h 605381"/>
                <a:gd name="connsiteX13" fmla="*/ 394531 w 607639"/>
                <a:gd name="connsiteY13" fmla="*/ 269278 h 605381"/>
                <a:gd name="connsiteX14" fmla="*/ 394531 w 607639"/>
                <a:gd name="connsiteY14" fmla="*/ 511247 h 605381"/>
                <a:gd name="connsiteX15" fmla="*/ 358501 w 607639"/>
                <a:gd name="connsiteY15" fmla="*/ 511247 h 605381"/>
                <a:gd name="connsiteX16" fmla="*/ 321849 w 607639"/>
                <a:gd name="connsiteY16" fmla="*/ 511247 h 605381"/>
                <a:gd name="connsiteX17" fmla="*/ 212966 w 607639"/>
                <a:gd name="connsiteY17" fmla="*/ 269278 h 605381"/>
                <a:gd name="connsiteX18" fmla="*/ 285790 w 607639"/>
                <a:gd name="connsiteY18" fmla="*/ 269278 h 605381"/>
                <a:gd name="connsiteX19" fmla="*/ 285790 w 607639"/>
                <a:gd name="connsiteY19" fmla="*/ 511247 h 605381"/>
                <a:gd name="connsiteX20" fmla="*/ 249111 w 607639"/>
                <a:gd name="connsiteY20" fmla="*/ 511247 h 605381"/>
                <a:gd name="connsiteX21" fmla="*/ 212966 w 607639"/>
                <a:gd name="connsiteY21" fmla="*/ 511247 h 605381"/>
                <a:gd name="connsiteX22" fmla="*/ 446972 w 607639"/>
                <a:gd name="connsiteY22" fmla="*/ 242181 h 605381"/>
                <a:gd name="connsiteX23" fmla="*/ 553523 w 607639"/>
                <a:gd name="connsiteY23" fmla="*/ 242181 h 605381"/>
                <a:gd name="connsiteX24" fmla="*/ 553523 w 607639"/>
                <a:gd name="connsiteY24" fmla="*/ 453133 h 605381"/>
                <a:gd name="connsiteX25" fmla="*/ 583788 w 607639"/>
                <a:gd name="connsiteY25" fmla="*/ 453133 h 605381"/>
                <a:gd name="connsiteX26" fmla="*/ 583788 w 607639"/>
                <a:gd name="connsiteY26" fmla="*/ 511247 h 605381"/>
                <a:gd name="connsiteX27" fmla="*/ 547648 w 607639"/>
                <a:gd name="connsiteY27" fmla="*/ 511247 h 605381"/>
                <a:gd name="connsiteX28" fmla="*/ 452758 w 607639"/>
                <a:gd name="connsiteY28" fmla="*/ 511247 h 605381"/>
                <a:gd name="connsiteX29" fmla="*/ 416618 w 607639"/>
                <a:gd name="connsiteY29" fmla="*/ 511247 h 605381"/>
                <a:gd name="connsiteX30" fmla="*/ 416618 w 607639"/>
                <a:gd name="connsiteY30" fmla="*/ 453133 h 605381"/>
                <a:gd name="connsiteX31" fmla="*/ 446972 w 607639"/>
                <a:gd name="connsiteY31" fmla="*/ 453133 h 605381"/>
                <a:gd name="connsiteX32" fmla="*/ 54106 w 607639"/>
                <a:gd name="connsiteY32" fmla="*/ 242181 h 605381"/>
                <a:gd name="connsiteX33" fmla="*/ 160624 w 607639"/>
                <a:gd name="connsiteY33" fmla="*/ 242181 h 605381"/>
                <a:gd name="connsiteX34" fmla="*/ 160624 w 607639"/>
                <a:gd name="connsiteY34" fmla="*/ 453133 h 605381"/>
                <a:gd name="connsiteX35" fmla="*/ 190879 w 607639"/>
                <a:gd name="connsiteY35" fmla="*/ 453133 h 605381"/>
                <a:gd name="connsiteX36" fmla="*/ 190879 w 607639"/>
                <a:gd name="connsiteY36" fmla="*/ 511247 h 605381"/>
                <a:gd name="connsiteX37" fmla="*/ 154839 w 607639"/>
                <a:gd name="connsiteY37" fmla="*/ 511247 h 605381"/>
                <a:gd name="connsiteX38" fmla="*/ 59891 w 607639"/>
                <a:gd name="connsiteY38" fmla="*/ 511247 h 605381"/>
                <a:gd name="connsiteX39" fmla="*/ 23851 w 607639"/>
                <a:gd name="connsiteY39" fmla="*/ 511247 h 605381"/>
                <a:gd name="connsiteX40" fmla="*/ 23851 w 607639"/>
                <a:gd name="connsiteY40" fmla="*/ 453133 h 605381"/>
                <a:gd name="connsiteX41" fmla="*/ 54106 w 607639"/>
                <a:gd name="connsiteY41" fmla="*/ 453133 h 605381"/>
                <a:gd name="connsiteX42" fmla="*/ 303820 w 607639"/>
                <a:gd name="connsiteY42" fmla="*/ 98933 h 605381"/>
                <a:gd name="connsiteX43" fmla="*/ 323120 w 607639"/>
                <a:gd name="connsiteY43" fmla="*/ 118162 h 605381"/>
                <a:gd name="connsiteX44" fmla="*/ 303820 w 607639"/>
                <a:gd name="connsiteY44" fmla="*/ 137391 h 605381"/>
                <a:gd name="connsiteX45" fmla="*/ 284520 w 607639"/>
                <a:gd name="connsiteY45" fmla="*/ 118162 h 605381"/>
                <a:gd name="connsiteX46" fmla="*/ 303820 w 607639"/>
                <a:gd name="connsiteY46" fmla="*/ 98933 h 605381"/>
                <a:gd name="connsiteX47" fmla="*/ 303749 w 607639"/>
                <a:gd name="connsiteY47" fmla="*/ 62835 h 605381"/>
                <a:gd name="connsiteX48" fmla="*/ 248388 w 607639"/>
                <a:gd name="connsiteY48" fmla="*/ 118116 h 605381"/>
                <a:gd name="connsiteX49" fmla="*/ 303749 w 607639"/>
                <a:gd name="connsiteY49" fmla="*/ 173397 h 605381"/>
                <a:gd name="connsiteX50" fmla="*/ 359111 w 607639"/>
                <a:gd name="connsiteY50" fmla="*/ 118116 h 605381"/>
                <a:gd name="connsiteX51" fmla="*/ 303749 w 607639"/>
                <a:gd name="connsiteY51" fmla="*/ 62835 h 605381"/>
                <a:gd name="connsiteX52" fmla="*/ 303749 w 607639"/>
                <a:gd name="connsiteY52" fmla="*/ 0 h 605381"/>
                <a:gd name="connsiteX53" fmla="*/ 586964 w 607639"/>
                <a:gd name="connsiteY53" fmla="*/ 141490 h 605381"/>
                <a:gd name="connsiteX54" fmla="*/ 586964 w 607639"/>
                <a:gd name="connsiteY54" fmla="*/ 206192 h 605381"/>
                <a:gd name="connsiteX55" fmla="*/ 20535 w 607639"/>
                <a:gd name="connsiteY55" fmla="*/ 206192 h 605381"/>
                <a:gd name="connsiteX56" fmla="*/ 20535 w 607639"/>
                <a:gd name="connsiteY56" fmla="*/ 141490 h 605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607639" h="605381">
                  <a:moveTo>
                    <a:pt x="0" y="547235"/>
                  </a:moveTo>
                  <a:lnTo>
                    <a:pt x="23853" y="547235"/>
                  </a:lnTo>
                  <a:lnTo>
                    <a:pt x="36136" y="547235"/>
                  </a:lnTo>
                  <a:lnTo>
                    <a:pt x="190916" y="547235"/>
                  </a:lnTo>
                  <a:lnTo>
                    <a:pt x="212990" y="547235"/>
                  </a:lnTo>
                  <a:lnTo>
                    <a:pt x="394560" y="547235"/>
                  </a:lnTo>
                  <a:lnTo>
                    <a:pt x="416634" y="547235"/>
                  </a:lnTo>
                  <a:lnTo>
                    <a:pt x="571503" y="547235"/>
                  </a:lnTo>
                  <a:lnTo>
                    <a:pt x="583786" y="547235"/>
                  </a:lnTo>
                  <a:lnTo>
                    <a:pt x="607639" y="547235"/>
                  </a:lnTo>
                  <a:lnTo>
                    <a:pt x="607639" y="605381"/>
                  </a:lnTo>
                  <a:lnTo>
                    <a:pt x="0" y="605381"/>
                  </a:lnTo>
                  <a:close/>
                  <a:moveTo>
                    <a:pt x="321849" y="269278"/>
                  </a:moveTo>
                  <a:lnTo>
                    <a:pt x="394531" y="269278"/>
                  </a:lnTo>
                  <a:lnTo>
                    <a:pt x="394531" y="511247"/>
                  </a:lnTo>
                  <a:lnTo>
                    <a:pt x="358501" y="511247"/>
                  </a:lnTo>
                  <a:lnTo>
                    <a:pt x="321849" y="511247"/>
                  </a:lnTo>
                  <a:close/>
                  <a:moveTo>
                    <a:pt x="212966" y="269278"/>
                  </a:moveTo>
                  <a:lnTo>
                    <a:pt x="285790" y="269278"/>
                  </a:lnTo>
                  <a:lnTo>
                    <a:pt x="285790" y="511247"/>
                  </a:lnTo>
                  <a:lnTo>
                    <a:pt x="249111" y="511247"/>
                  </a:lnTo>
                  <a:lnTo>
                    <a:pt x="212966" y="511247"/>
                  </a:lnTo>
                  <a:close/>
                  <a:moveTo>
                    <a:pt x="446972" y="242181"/>
                  </a:moveTo>
                  <a:lnTo>
                    <a:pt x="553523" y="242181"/>
                  </a:lnTo>
                  <a:lnTo>
                    <a:pt x="553523" y="453133"/>
                  </a:lnTo>
                  <a:lnTo>
                    <a:pt x="583788" y="453133"/>
                  </a:lnTo>
                  <a:lnTo>
                    <a:pt x="583788" y="511247"/>
                  </a:lnTo>
                  <a:lnTo>
                    <a:pt x="547648" y="511247"/>
                  </a:lnTo>
                  <a:lnTo>
                    <a:pt x="452758" y="511247"/>
                  </a:lnTo>
                  <a:lnTo>
                    <a:pt x="416618" y="511247"/>
                  </a:lnTo>
                  <a:lnTo>
                    <a:pt x="416618" y="453133"/>
                  </a:lnTo>
                  <a:lnTo>
                    <a:pt x="446972" y="453133"/>
                  </a:lnTo>
                  <a:close/>
                  <a:moveTo>
                    <a:pt x="54106" y="242181"/>
                  </a:moveTo>
                  <a:lnTo>
                    <a:pt x="160624" y="242181"/>
                  </a:lnTo>
                  <a:lnTo>
                    <a:pt x="160624" y="453133"/>
                  </a:lnTo>
                  <a:lnTo>
                    <a:pt x="190879" y="453133"/>
                  </a:lnTo>
                  <a:lnTo>
                    <a:pt x="190879" y="511247"/>
                  </a:lnTo>
                  <a:lnTo>
                    <a:pt x="154839" y="511247"/>
                  </a:lnTo>
                  <a:lnTo>
                    <a:pt x="59891" y="511247"/>
                  </a:lnTo>
                  <a:lnTo>
                    <a:pt x="23851" y="511247"/>
                  </a:lnTo>
                  <a:lnTo>
                    <a:pt x="23851" y="453133"/>
                  </a:lnTo>
                  <a:lnTo>
                    <a:pt x="54106" y="453133"/>
                  </a:lnTo>
                  <a:close/>
                  <a:moveTo>
                    <a:pt x="303820" y="98933"/>
                  </a:moveTo>
                  <a:cubicBezTo>
                    <a:pt x="314479" y="98933"/>
                    <a:pt x="323120" y="107542"/>
                    <a:pt x="323120" y="118162"/>
                  </a:cubicBezTo>
                  <a:cubicBezTo>
                    <a:pt x="323120" y="128782"/>
                    <a:pt x="314479" y="137391"/>
                    <a:pt x="303820" y="137391"/>
                  </a:cubicBezTo>
                  <a:cubicBezTo>
                    <a:pt x="293161" y="137391"/>
                    <a:pt x="284520" y="128782"/>
                    <a:pt x="284520" y="118162"/>
                  </a:cubicBezTo>
                  <a:cubicBezTo>
                    <a:pt x="284520" y="107542"/>
                    <a:pt x="293161" y="98933"/>
                    <a:pt x="303820" y="98933"/>
                  </a:cubicBezTo>
                  <a:close/>
                  <a:moveTo>
                    <a:pt x="303749" y="62835"/>
                  </a:moveTo>
                  <a:cubicBezTo>
                    <a:pt x="273221" y="62835"/>
                    <a:pt x="248388" y="87631"/>
                    <a:pt x="248388" y="118116"/>
                  </a:cubicBezTo>
                  <a:cubicBezTo>
                    <a:pt x="248388" y="148600"/>
                    <a:pt x="273221" y="173397"/>
                    <a:pt x="303749" y="173397"/>
                  </a:cubicBezTo>
                  <a:cubicBezTo>
                    <a:pt x="334278" y="173397"/>
                    <a:pt x="359111" y="148600"/>
                    <a:pt x="359111" y="118116"/>
                  </a:cubicBezTo>
                  <a:cubicBezTo>
                    <a:pt x="359111" y="87631"/>
                    <a:pt x="334278" y="62835"/>
                    <a:pt x="303749" y="62835"/>
                  </a:cubicBezTo>
                  <a:close/>
                  <a:moveTo>
                    <a:pt x="303749" y="0"/>
                  </a:moveTo>
                  <a:lnTo>
                    <a:pt x="586964" y="141490"/>
                  </a:lnTo>
                  <a:lnTo>
                    <a:pt x="586964" y="206192"/>
                  </a:lnTo>
                  <a:lnTo>
                    <a:pt x="20535" y="206192"/>
                  </a:lnTo>
                  <a:lnTo>
                    <a:pt x="20535" y="1414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2853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BBC95DF-69C9-4C65-8C32-EF1EF952F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2AB6DBC-FB9B-4946-9194-997127288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4E15853-7DE3-4DC8-BB09-AF81ABB85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2000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D3775F9-C6D7-4408-89C1-0572EBEABEE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51665" y="1556793"/>
            <a:ext cx="10695354" cy="4579407"/>
            <a:chOff x="751665" y="1556793"/>
            <a:chExt cx="10695354" cy="4579407"/>
          </a:xfrm>
        </p:grpSpPr>
        <p:grpSp>
          <p:nvGrpSpPr>
            <p:cNvPr id="6" name="íS1ïdê">
              <a:extLst>
                <a:ext uri="{FF2B5EF4-FFF2-40B4-BE49-F238E27FC236}">
                  <a16:creationId xmlns:a16="http://schemas.microsoft.com/office/drawing/2014/main" xmlns="" id="{D04DB83A-438E-42E7-A267-F5BC3D531FB2}"/>
                </a:ext>
              </a:extLst>
            </p:cNvPr>
            <p:cNvGrpSpPr/>
            <p:nvPr/>
          </p:nvGrpSpPr>
          <p:grpSpPr>
            <a:xfrm>
              <a:off x="3548661" y="3045545"/>
              <a:ext cx="2557113" cy="960917"/>
              <a:chOff x="3492500" y="3565525"/>
              <a:chExt cx="2222500" cy="835025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56" name="ïŝľîḓè">
                <a:extLst>
                  <a:ext uri="{FF2B5EF4-FFF2-40B4-BE49-F238E27FC236}">
                    <a16:creationId xmlns:a16="http://schemas.microsoft.com/office/drawing/2014/main" xmlns="" id="{E4D9A6A4-0468-4BB2-9F54-8C6EC6682502}"/>
                  </a:ext>
                </a:extLst>
              </p:cNvPr>
              <p:cNvSpPr/>
              <p:nvPr/>
            </p:nvSpPr>
            <p:spPr>
              <a:xfrm>
                <a:off x="3492500" y="4006850"/>
                <a:ext cx="161925" cy="393700"/>
              </a:xfrm>
              <a:custGeom>
                <a:avLst/>
                <a:gdLst>
                  <a:gd name="connsiteX0" fmla="*/ 0 w 161925"/>
                  <a:gd name="connsiteY0" fmla="*/ 0 h 393700"/>
                  <a:gd name="connsiteX1" fmla="*/ 0 w 161925"/>
                  <a:gd name="connsiteY1" fmla="*/ 161925 h 393700"/>
                  <a:gd name="connsiteX2" fmla="*/ 155575 w 161925"/>
                  <a:gd name="connsiteY2" fmla="*/ 393700 h 393700"/>
                  <a:gd name="connsiteX3" fmla="*/ 161925 w 161925"/>
                  <a:gd name="connsiteY3" fmla="*/ 231775 h 393700"/>
                  <a:gd name="connsiteX4" fmla="*/ 0 w 161925"/>
                  <a:gd name="connsiteY4" fmla="*/ 0 h 39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925" h="393700">
                    <a:moveTo>
                      <a:pt x="0" y="0"/>
                    </a:moveTo>
                    <a:lnTo>
                      <a:pt x="0" y="161925"/>
                    </a:lnTo>
                    <a:lnTo>
                      <a:pt x="155575" y="393700"/>
                    </a:lnTo>
                    <a:lnTo>
                      <a:pt x="161925" y="23177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 b="1" dirty="0"/>
              </a:p>
            </p:txBody>
          </p:sp>
          <p:sp>
            <p:nvSpPr>
              <p:cNvPr id="57" name="iṩḻïḋe">
                <a:extLst>
                  <a:ext uri="{FF2B5EF4-FFF2-40B4-BE49-F238E27FC236}">
                    <a16:creationId xmlns:a16="http://schemas.microsoft.com/office/drawing/2014/main" xmlns="" id="{483DB8D4-A538-4626-B307-60A413BE4FAA}"/>
                  </a:ext>
                </a:extLst>
              </p:cNvPr>
              <p:cNvSpPr/>
              <p:nvPr/>
            </p:nvSpPr>
            <p:spPr>
              <a:xfrm>
                <a:off x="5149850" y="3565525"/>
                <a:ext cx="330200" cy="609600"/>
              </a:xfrm>
              <a:custGeom>
                <a:avLst/>
                <a:gdLst>
                  <a:gd name="connsiteX0" fmla="*/ 0 w 330200"/>
                  <a:gd name="connsiteY0" fmla="*/ 0 h 609600"/>
                  <a:gd name="connsiteX1" fmla="*/ 0 w 330200"/>
                  <a:gd name="connsiteY1" fmla="*/ 155575 h 609600"/>
                  <a:gd name="connsiteX2" fmla="*/ 327025 w 330200"/>
                  <a:gd name="connsiteY2" fmla="*/ 609600 h 609600"/>
                  <a:gd name="connsiteX3" fmla="*/ 330200 w 330200"/>
                  <a:gd name="connsiteY3" fmla="*/ 450850 h 609600"/>
                  <a:gd name="connsiteX4" fmla="*/ 0 w 330200"/>
                  <a:gd name="connsiteY4" fmla="*/ 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200" h="609600">
                    <a:moveTo>
                      <a:pt x="0" y="0"/>
                    </a:moveTo>
                    <a:lnTo>
                      <a:pt x="0" y="155575"/>
                    </a:lnTo>
                    <a:lnTo>
                      <a:pt x="327025" y="609600"/>
                    </a:lnTo>
                    <a:cubicBezTo>
                      <a:pt x="328083" y="556683"/>
                      <a:pt x="329142" y="503767"/>
                      <a:pt x="330200" y="45085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 b="1" dirty="0"/>
              </a:p>
            </p:txBody>
          </p:sp>
          <p:sp>
            <p:nvSpPr>
              <p:cNvPr id="58" name="îšľíḑe">
                <a:extLst>
                  <a:ext uri="{FF2B5EF4-FFF2-40B4-BE49-F238E27FC236}">
                    <a16:creationId xmlns:a16="http://schemas.microsoft.com/office/drawing/2014/main" xmlns="" id="{CA3F72DC-F7FA-478C-B8C6-5BB7F5DA952B}"/>
                  </a:ext>
                </a:extLst>
              </p:cNvPr>
              <p:cNvSpPr/>
              <p:nvPr/>
            </p:nvSpPr>
            <p:spPr>
              <a:xfrm>
                <a:off x="3498850" y="3571875"/>
                <a:ext cx="2209800" cy="663575"/>
              </a:xfrm>
              <a:custGeom>
                <a:avLst/>
                <a:gdLst>
                  <a:gd name="connsiteX0" fmla="*/ 0 w 2209800"/>
                  <a:gd name="connsiteY0" fmla="*/ 438150 h 663575"/>
                  <a:gd name="connsiteX1" fmla="*/ 158750 w 2209800"/>
                  <a:gd name="connsiteY1" fmla="*/ 663575 h 663575"/>
                  <a:gd name="connsiteX2" fmla="*/ 1901825 w 2209800"/>
                  <a:gd name="connsiteY2" fmla="*/ 339725 h 663575"/>
                  <a:gd name="connsiteX3" fmla="*/ 1978025 w 2209800"/>
                  <a:gd name="connsiteY3" fmla="*/ 450850 h 663575"/>
                  <a:gd name="connsiteX4" fmla="*/ 2209800 w 2209800"/>
                  <a:gd name="connsiteY4" fmla="*/ 142875 h 663575"/>
                  <a:gd name="connsiteX5" fmla="*/ 1657350 w 2209800"/>
                  <a:gd name="connsiteY5" fmla="*/ 0 h 663575"/>
                  <a:gd name="connsiteX6" fmla="*/ 1736725 w 2209800"/>
                  <a:gd name="connsiteY6" fmla="*/ 107950 h 663575"/>
                  <a:gd name="connsiteX7" fmla="*/ 0 w 2209800"/>
                  <a:gd name="connsiteY7" fmla="*/ 438150 h 663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09800" h="663575">
                    <a:moveTo>
                      <a:pt x="0" y="438150"/>
                    </a:moveTo>
                    <a:lnTo>
                      <a:pt x="158750" y="663575"/>
                    </a:lnTo>
                    <a:lnTo>
                      <a:pt x="1901825" y="339725"/>
                    </a:lnTo>
                    <a:lnTo>
                      <a:pt x="1978025" y="450850"/>
                    </a:lnTo>
                    <a:lnTo>
                      <a:pt x="2209800" y="142875"/>
                    </a:lnTo>
                    <a:lnTo>
                      <a:pt x="1657350" y="0"/>
                    </a:lnTo>
                    <a:lnTo>
                      <a:pt x="1736725" y="107950"/>
                    </a:lnTo>
                    <a:lnTo>
                      <a:pt x="0" y="43815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 b="1" dirty="0"/>
              </a:p>
            </p:txBody>
          </p:sp>
          <p:sp>
            <p:nvSpPr>
              <p:cNvPr id="59" name="iṡliḍe">
                <a:extLst>
                  <a:ext uri="{FF2B5EF4-FFF2-40B4-BE49-F238E27FC236}">
                    <a16:creationId xmlns:a16="http://schemas.microsoft.com/office/drawing/2014/main" xmlns="" id="{18F72895-91A8-4321-AC20-362A7B2B585C}"/>
                  </a:ext>
                </a:extLst>
              </p:cNvPr>
              <p:cNvSpPr/>
              <p:nvPr/>
            </p:nvSpPr>
            <p:spPr>
              <a:xfrm>
                <a:off x="3653203" y="3911600"/>
                <a:ext cx="1750647" cy="488950"/>
              </a:xfrm>
              <a:custGeom>
                <a:avLst/>
                <a:gdLst>
                  <a:gd name="connsiteX0" fmla="*/ 1222 w 1750647"/>
                  <a:gd name="connsiteY0" fmla="*/ 488950 h 488950"/>
                  <a:gd name="connsiteX1" fmla="*/ 1741122 w 1750647"/>
                  <a:gd name="connsiteY1" fmla="*/ 152400 h 488950"/>
                  <a:gd name="connsiteX2" fmla="*/ 1750647 w 1750647"/>
                  <a:gd name="connsiteY2" fmla="*/ 0 h 488950"/>
                  <a:gd name="connsiteX3" fmla="*/ 1222 w 1750647"/>
                  <a:gd name="connsiteY3" fmla="*/ 333375 h 488950"/>
                  <a:gd name="connsiteX4" fmla="*/ 1222 w 1750647"/>
                  <a:gd name="connsiteY4" fmla="*/ 488950 h 488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0647" h="488950">
                    <a:moveTo>
                      <a:pt x="1222" y="488950"/>
                    </a:moveTo>
                    <a:lnTo>
                      <a:pt x="1741122" y="152400"/>
                    </a:lnTo>
                    <a:lnTo>
                      <a:pt x="1750647" y="0"/>
                    </a:lnTo>
                    <a:lnTo>
                      <a:pt x="1222" y="333375"/>
                    </a:lnTo>
                    <a:cubicBezTo>
                      <a:pt x="164" y="383117"/>
                      <a:pt x="-895" y="432858"/>
                      <a:pt x="1222" y="48895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 b="1" dirty="0"/>
              </a:p>
            </p:txBody>
          </p:sp>
          <p:sp>
            <p:nvSpPr>
              <p:cNvPr id="60" name="îṡ1ïḑe">
                <a:extLst>
                  <a:ext uri="{FF2B5EF4-FFF2-40B4-BE49-F238E27FC236}">
                    <a16:creationId xmlns:a16="http://schemas.microsoft.com/office/drawing/2014/main" xmlns="" id="{7834D56C-4899-4FCF-91B0-B739CFB40A8D}"/>
                  </a:ext>
                </a:extLst>
              </p:cNvPr>
              <p:cNvSpPr/>
              <p:nvPr/>
            </p:nvSpPr>
            <p:spPr>
              <a:xfrm>
                <a:off x="5473700" y="3711575"/>
                <a:ext cx="241300" cy="466725"/>
              </a:xfrm>
              <a:custGeom>
                <a:avLst/>
                <a:gdLst>
                  <a:gd name="connsiteX0" fmla="*/ 241300 w 241300"/>
                  <a:gd name="connsiteY0" fmla="*/ 0 h 466725"/>
                  <a:gd name="connsiteX1" fmla="*/ 228600 w 241300"/>
                  <a:gd name="connsiteY1" fmla="*/ 177800 h 466725"/>
                  <a:gd name="connsiteX2" fmla="*/ 3175 w 241300"/>
                  <a:gd name="connsiteY2" fmla="*/ 466725 h 466725"/>
                  <a:gd name="connsiteX3" fmla="*/ 0 w 241300"/>
                  <a:gd name="connsiteY3" fmla="*/ 304800 h 466725"/>
                  <a:gd name="connsiteX4" fmla="*/ 241300 w 241300"/>
                  <a:gd name="connsiteY4" fmla="*/ 0 h 46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1300" h="466725">
                    <a:moveTo>
                      <a:pt x="241300" y="0"/>
                    </a:moveTo>
                    <a:lnTo>
                      <a:pt x="228600" y="177800"/>
                    </a:lnTo>
                    <a:lnTo>
                      <a:pt x="3175" y="466725"/>
                    </a:lnTo>
                    <a:cubicBezTo>
                      <a:pt x="2117" y="412750"/>
                      <a:pt x="1058" y="358775"/>
                      <a:pt x="0" y="304800"/>
                    </a:cubicBezTo>
                    <a:lnTo>
                      <a:pt x="24130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 b="1" dirty="0"/>
              </a:p>
            </p:txBody>
          </p:sp>
        </p:grpSp>
        <p:grpSp>
          <p:nvGrpSpPr>
            <p:cNvPr id="7" name="isliḑê">
              <a:extLst>
                <a:ext uri="{FF2B5EF4-FFF2-40B4-BE49-F238E27FC236}">
                  <a16:creationId xmlns:a16="http://schemas.microsoft.com/office/drawing/2014/main" xmlns="" id="{8E8A4AD7-11C1-474B-AC4F-F93E68111CB8}"/>
                </a:ext>
              </a:extLst>
            </p:cNvPr>
            <p:cNvGrpSpPr/>
            <p:nvPr/>
          </p:nvGrpSpPr>
          <p:grpSpPr>
            <a:xfrm>
              <a:off x="1056339" y="3045544"/>
              <a:ext cx="2535199" cy="1103410"/>
              <a:chOff x="1397000" y="3565525"/>
              <a:chExt cx="2203450" cy="958850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53" name="ïṥľídé">
                <a:extLst>
                  <a:ext uri="{FF2B5EF4-FFF2-40B4-BE49-F238E27FC236}">
                    <a16:creationId xmlns:a16="http://schemas.microsoft.com/office/drawing/2014/main" xmlns="" id="{2F2835B2-DC5C-4E6A-B074-4CB1D4A8B8B5}"/>
                  </a:ext>
                </a:extLst>
              </p:cNvPr>
              <p:cNvSpPr/>
              <p:nvPr/>
            </p:nvSpPr>
            <p:spPr>
              <a:xfrm>
                <a:off x="1400175" y="3781425"/>
                <a:ext cx="1720850" cy="638175"/>
              </a:xfrm>
              <a:custGeom>
                <a:avLst/>
                <a:gdLst>
                  <a:gd name="connsiteX0" fmla="*/ 3175 w 1720850"/>
                  <a:gd name="connsiteY0" fmla="*/ 0 h 638175"/>
                  <a:gd name="connsiteX1" fmla="*/ 0 w 1720850"/>
                  <a:gd name="connsiteY1" fmla="*/ 165100 h 638175"/>
                  <a:gd name="connsiteX2" fmla="*/ 1720850 w 1720850"/>
                  <a:gd name="connsiteY2" fmla="*/ 638175 h 638175"/>
                  <a:gd name="connsiteX3" fmla="*/ 1711325 w 1720850"/>
                  <a:gd name="connsiteY3" fmla="*/ 473075 h 638175"/>
                  <a:gd name="connsiteX4" fmla="*/ 3175 w 1720850"/>
                  <a:gd name="connsiteY4" fmla="*/ 0 h 638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0850" h="638175">
                    <a:moveTo>
                      <a:pt x="3175" y="0"/>
                    </a:moveTo>
                    <a:cubicBezTo>
                      <a:pt x="2117" y="55033"/>
                      <a:pt x="1058" y="110067"/>
                      <a:pt x="0" y="165100"/>
                    </a:cubicBezTo>
                    <a:lnTo>
                      <a:pt x="1720850" y="638175"/>
                    </a:lnTo>
                    <a:lnTo>
                      <a:pt x="1711325" y="473075"/>
                    </a:lnTo>
                    <a:lnTo>
                      <a:pt x="3175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54" name="ïŝ1íḋé">
                <a:extLst>
                  <a:ext uri="{FF2B5EF4-FFF2-40B4-BE49-F238E27FC236}">
                    <a16:creationId xmlns:a16="http://schemas.microsoft.com/office/drawing/2014/main" xmlns="" id="{EA1D83A3-7BA5-45AC-8EED-B188592C2316}"/>
                  </a:ext>
                </a:extLst>
              </p:cNvPr>
              <p:cNvSpPr/>
              <p:nvPr/>
            </p:nvSpPr>
            <p:spPr>
              <a:xfrm>
                <a:off x="1397000" y="3565525"/>
                <a:ext cx="2200275" cy="784225"/>
              </a:xfrm>
              <a:custGeom>
                <a:avLst/>
                <a:gdLst>
                  <a:gd name="connsiteX0" fmla="*/ 0 w 2200275"/>
                  <a:gd name="connsiteY0" fmla="*/ 212725 h 784225"/>
                  <a:gd name="connsiteX1" fmla="*/ 187325 w 2200275"/>
                  <a:gd name="connsiteY1" fmla="*/ 0 h 784225"/>
                  <a:gd name="connsiteX2" fmla="*/ 1905000 w 2200275"/>
                  <a:gd name="connsiteY2" fmla="*/ 479425 h 784225"/>
                  <a:gd name="connsiteX3" fmla="*/ 1987550 w 2200275"/>
                  <a:gd name="connsiteY3" fmla="*/ 374650 h 784225"/>
                  <a:gd name="connsiteX4" fmla="*/ 2200275 w 2200275"/>
                  <a:gd name="connsiteY4" fmla="*/ 698500 h 784225"/>
                  <a:gd name="connsiteX5" fmla="*/ 1647825 w 2200275"/>
                  <a:gd name="connsiteY5" fmla="*/ 784225 h 784225"/>
                  <a:gd name="connsiteX6" fmla="*/ 1717675 w 2200275"/>
                  <a:gd name="connsiteY6" fmla="*/ 682625 h 784225"/>
                  <a:gd name="connsiteX7" fmla="*/ 0 w 2200275"/>
                  <a:gd name="connsiteY7" fmla="*/ 212725 h 784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00275" h="784225">
                    <a:moveTo>
                      <a:pt x="0" y="212725"/>
                    </a:moveTo>
                    <a:lnTo>
                      <a:pt x="187325" y="0"/>
                    </a:lnTo>
                    <a:lnTo>
                      <a:pt x="1905000" y="479425"/>
                    </a:lnTo>
                    <a:lnTo>
                      <a:pt x="1987550" y="374650"/>
                    </a:lnTo>
                    <a:lnTo>
                      <a:pt x="2200275" y="698500"/>
                    </a:lnTo>
                    <a:lnTo>
                      <a:pt x="1647825" y="784225"/>
                    </a:lnTo>
                    <a:lnTo>
                      <a:pt x="1717675" y="682625"/>
                    </a:lnTo>
                    <a:lnTo>
                      <a:pt x="0" y="212725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55" name="ïśľidê">
                <a:extLst>
                  <a:ext uri="{FF2B5EF4-FFF2-40B4-BE49-F238E27FC236}">
                    <a16:creationId xmlns:a16="http://schemas.microsoft.com/office/drawing/2014/main" xmlns="" id="{D26C6664-6F34-4533-AE4D-A348460CFDAA}"/>
                  </a:ext>
                </a:extLst>
              </p:cNvPr>
              <p:cNvSpPr/>
              <p:nvPr/>
            </p:nvSpPr>
            <p:spPr>
              <a:xfrm>
                <a:off x="3028950" y="4260850"/>
                <a:ext cx="571500" cy="263525"/>
              </a:xfrm>
              <a:custGeom>
                <a:avLst/>
                <a:gdLst>
                  <a:gd name="connsiteX0" fmla="*/ 12700 w 571500"/>
                  <a:gd name="connsiteY0" fmla="*/ 88900 h 263525"/>
                  <a:gd name="connsiteX1" fmla="*/ 0 w 571500"/>
                  <a:gd name="connsiteY1" fmla="*/ 263525 h 263525"/>
                  <a:gd name="connsiteX2" fmla="*/ 561975 w 571500"/>
                  <a:gd name="connsiteY2" fmla="*/ 155575 h 263525"/>
                  <a:gd name="connsiteX3" fmla="*/ 571500 w 571500"/>
                  <a:gd name="connsiteY3" fmla="*/ 0 h 263525"/>
                  <a:gd name="connsiteX4" fmla="*/ 12700 w 571500"/>
                  <a:gd name="connsiteY4" fmla="*/ 88900 h 263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0" h="263525">
                    <a:moveTo>
                      <a:pt x="12700" y="88900"/>
                    </a:moveTo>
                    <a:lnTo>
                      <a:pt x="0" y="263525"/>
                    </a:lnTo>
                    <a:lnTo>
                      <a:pt x="561975" y="155575"/>
                    </a:lnTo>
                    <a:lnTo>
                      <a:pt x="571500" y="0"/>
                    </a:lnTo>
                    <a:lnTo>
                      <a:pt x="12700" y="8890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</p:grpSp>
        <p:grpSp>
          <p:nvGrpSpPr>
            <p:cNvPr id="8" name="íSḻîḋe">
              <a:extLst>
                <a:ext uri="{FF2B5EF4-FFF2-40B4-BE49-F238E27FC236}">
                  <a16:creationId xmlns:a16="http://schemas.microsoft.com/office/drawing/2014/main" xmlns="" id="{8ADE9E2B-77A5-4099-BDE2-CEFE684C8BEB}"/>
                </a:ext>
              </a:extLst>
            </p:cNvPr>
            <p:cNvGrpSpPr/>
            <p:nvPr/>
          </p:nvGrpSpPr>
          <p:grpSpPr>
            <a:xfrm>
              <a:off x="8531632" y="3252438"/>
              <a:ext cx="2557113" cy="960917"/>
              <a:chOff x="3492500" y="3565525"/>
              <a:chExt cx="2222500" cy="835025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48" name="îşlíḑe">
                <a:extLst>
                  <a:ext uri="{FF2B5EF4-FFF2-40B4-BE49-F238E27FC236}">
                    <a16:creationId xmlns:a16="http://schemas.microsoft.com/office/drawing/2014/main" xmlns="" id="{E60C1BF3-5746-4AD8-ACEA-EF8A12392033}"/>
                  </a:ext>
                </a:extLst>
              </p:cNvPr>
              <p:cNvSpPr/>
              <p:nvPr/>
            </p:nvSpPr>
            <p:spPr>
              <a:xfrm>
                <a:off x="3492500" y="4006850"/>
                <a:ext cx="161925" cy="393700"/>
              </a:xfrm>
              <a:custGeom>
                <a:avLst/>
                <a:gdLst>
                  <a:gd name="connsiteX0" fmla="*/ 0 w 161925"/>
                  <a:gd name="connsiteY0" fmla="*/ 0 h 393700"/>
                  <a:gd name="connsiteX1" fmla="*/ 0 w 161925"/>
                  <a:gd name="connsiteY1" fmla="*/ 161925 h 393700"/>
                  <a:gd name="connsiteX2" fmla="*/ 155575 w 161925"/>
                  <a:gd name="connsiteY2" fmla="*/ 393700 h 393700"/>
                  <a:gd name="connsiteX3" fmla="*/ 161925 w 161925"/>
                  <a:gd name="connsiteY3" fmla="*/ 231775 h 393700"/>
                  <a:gd name="connsiteX4" fmla="*/ 0 w 161925"/>
                  <a:gd name="connsiteY4" fmla="*/ 0 h 39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925" h="393700">
                    <a:moveTo>
                      <a:pt x="0" y="0"/>
                    </a:moveTo>
                    <a:lnTo>
                      <a:pt x="0" y="161925"/>
                    </a:lnTo>
                    <a:lnTo>
                      <a:pt x="155575" y="393700"/>
                    </a:lnTo>
                    <a:lnTo>
                      <a:pt x="161925" y="23177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 b="1" dirty="0"/>
              </a:p>
            </p:txBody>
          </p:sp>
          <p:sp>
            <p:nvSpPr>
              <p:cNvPr id="49" name="íšliďè">
                <a:extLst>
                  <a:ext uri="{FF2B5EF4-FFF2-40B4-BE49-F238E27FC236}">
                    <a16:creationId xmlns:a16="http://schemas.microsoft.com/office/drawing/2014/main" xmlns="" id="{D637DC83-F40C-45E8-BE60-9C5EFA06C822}"/>
                  </a:ext>
                </a:extLst>
              </p:cNvPr>
              <p:cNvSpPr/>
              <p:nvPr/>
            </p:nvSpPr>
            <p:spPr>
              <a:xfrm>
                <a:off x="5149850" y="3565525"/>
                <a:ext cx="330200" cy="609600"/>
              </a:xfrm>
              <a:custGeom>
                <a:avLst/>
                <a:gdLst>
                  <a:gd name="connsiteX0" fmla="*/ 0 w 330200"/>
                  <a:gd name="connsiteY0" fmla="*/ 0 h 609600"/>
                  <a:gd name="connsiteX1" fmla="*/ 0 w 330200"/>
                  <a:gd name="connsiteY1" fmla="*/ 155575 h 609600"/>
                  <a:gd name="connsiteX2" fmla="*/ 327025 w 330200"/>
                  <a:gd name="connsiteY2" fmla="*/ 609600 h 609600"/>
                  <a:gd name="connsiteX3" fmla="*/ 330200 w 330200"/>
                  <a:gd name="connsiteY3" fmla="*/ 450850 h 609600"/>
                  <a:gd name="connsiteX4" fmla="*/ 0 w 330200"/>
                  <a:gd name="connsiteY4" fmla="*/ 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200" h="609600">
                    <a:moveTo>
                      <a:pt x="0" y="0"/>
                    </a:moveTo>
                    <a:lnTo>
                      <a:pt x="0" y="155575"/>
                    </a:lnTo>
                    <a:lnTo>
                      <a:pt x="327025" y="609600"/>
                    </a:lnTo>
                    <a:cubicBezTo>
                      <a:pt x="328083" y="556683"/>
                      <a:pt x="329142" y="503767"/>
                      <a:pt x="330200" y="45085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 b="1" dirty="0"/>
              </a:p>
            </p:txBody>
          </p:sp>
          <p:sp>
            <p:nvSpPr>
              <p:cNvPr id="50" name="í$ḻïďé">
                <a:extLst>
                  <a:ext uri="{FF2B5EF4-FFF2-40B4-BE49-F238E27FC236}">
                    <a16:creationId xmlns:a16="http://schemas.microsoft.com/office/drawing/2014/main" xmlns="" id="{3D8046DD-A933-465A-A22A-2DE5FCE9C9D9}"/>
                  </a:ext>
                </a:extLst>
              </p:cNvPr>
              <p:cNvSpPr/>
              <p:nvPr/>
            </p:nvSpPr>
            <p:spPr>
              <a:xfrm>
                <a:off x="3498850" y="3571875"/>
                <a:ext cx="2209800" cy="663575"/>
              </a:xfrm>
              <a:custGeom>
                <a:avLst/>
                <a:gdLst>
                  <a:gd name="connsiteX0" fmla="*/ 0 w 2209800"/>
                  <a:gd name="connsiteY0" fmla="*/ 438150 h 663575"/>
                  <a:gd name="connsiteX1" fmla="*/ 158750 w 2209800"/>
                  <a:gd name="connsiteY1" fmla="*/ 663575 h 663575"/>
                  <a:gd name="connsiteX2" fmla="*/ 1901825 w 2209800"/>
                  <a:gd name="connsiteY2" fmla="*/ 339725 h 663575"/>
                  <a:gd name="connsiteX3" fmla="*/ 1978025 w 2209800"/>
                  <a:gd name="connsiteY3" fmla="*/ 450850 h 663575"/>
                  <a:gd name="connsiteX4" fmla="*/ 2209800 w 2209800"/>
                  <a:gd name="connsiteY4" fmla="*/ 142875 h 663575"/>
                  <a:gd name="connsiteX5" fmla="*/ 1657350 w 2209800"/>
                  <a:gd name="connsiteY5" fmla="*/ 0 h 663575"/>
                  <a:gd name="connsiteX6" fmla="*/ 1736725 w 2209800"/>
                  <a:gd name="connsiteY6" fmla="*/ 107950 h 663575"/>
                  <a:gd name="connsiteX7" fmla="*/ 0 w 2209800"/>
                  <a:gd name="connsiteY7" fmla="*/ 438150 h 663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09800" h="663575">
                    <a:moveTo>
                      <a:pt x="0" y="438150"/>
                    </a:moveTo>
                    <a:lnTo>
                      <a:pt x="158750" y="663575"/>
                    </a:lnTo>
                    <a:lnTo>
                      <a:pt x="1901825" y="339725"/>
                    </a:lnTo>
                    <a:lnTo>
                      <a:pt x="1978025" y="450850"/>
                    </a:lnTo>
                    <a:lnTo>
                      <a:pt x="2209800" y="142875"/>
                    </a:lnTo>
                    <a:lnTo>
                      <a:pt x="1657350" y="0"/>
                    </a:lnTo>
                    <a:lnTo>
                      <a:pt x="1736725" y="107950"/>
                    </a:lnTo>
                    <a:lnTo>
                      <a:pt x="0" y="43815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 b="1" dirty="0"/>
              </a:p>
            </p:txBody>
          </p:sp>
          <p:sp>
            <p:nvSpPr>
              <p:cNvPr id="51" name="ïśḻîḍê">
                <a:extLst>
                  <a:ext uri="{FF2B5EF4-FFF2-40B4-BE49-F238E27FC236}">
                    <a16:creationId xmlns:a16="http://schemas.microsoft.com/office/drawing/2014/main" xmlns="" id="{868A48B9-0A8D-45E5-BC01-0EF3FC53F0A9}"/>
                  </a:ext>
                </a:extLst>
              </p:cNvPr>
              <p:cNvSpPr/>
              <p:nvPr/>
            </p:nvSpPr>
            <p:spPr>
              <a:xfrm>
                <a:off x="3653203" y="3911600"/>
                <a:ext cx="1750647" cy="488950"/>
              </a:xfrm>
              <a:custGeom>
                <a:avLst/>
                <a:gdLst>
                  <a:gd name="connsiteX0" fmla="*/ 1222 w 1750647"/>
                  <a:gd name="connsiteY0" fmla="*/ 488950 h 488950"/>
                  <a:gd name="connsiteX1" fmla="*/ 1741122 w 1750647"/>
                  <a:gd name="connsiteY1" fmla="*/ 152400 h 488950"/>
                  <a:gd name="connsiteX2" fmla="*/ 1750647 w 1750647"/>
                  <a:gd name="connsiteY2" fmla="*/ 0 h 488950"/>
                  <a:gd name="connsiteX3" fmla="*/ 1222 w 1750647"/>
                  <a:gd name="connsiteY3" fmla="*/ 333375 h 488950"/>
                  <a:gd name="connsiteX4" fmla="*/ 1222 w 1750647"/>
                  <a:gd name="connsiteY4" fmla="*/ 488950 h 488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0647" h="488950">
                    <a:moveTo>
                      <a:pt x="1222" y="488950"/>
                    </a:moveTo>
                    <a:lnTo>
                      <a:pt x="1741122" y="152400"/>
                    </a:lnTo>
                    <a:lnTo>
                      <a:pt x="1750647" y="0"/>
                    </a:lnTo>
                    <a:lnTo>
                      <a:pt x="1222" y="333375"/>
                    </a:lnTo>
                    <a:cubicBezTo>
                      <a:pt x="164" y="383117"/>
                      <a:pt x="-895" y="432858"/>
                      <a:pt x="1222" y="48895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 b="1" dirty="0"/>
              </a:p>
            </p:txBody>
          </p:sp>
          <p:sp>
            <p:nvSpPr>
              <p:cNvPr id="52" name="iṧlîḋe">
                <a:extLst>
                  <a:ext uri="{FF2B5EF4-FFF2-40B4-BE49-F238E27FC236}">
                    <a16:creationId xmlns:a16="http://schemas.microsoft.com/office/drawing/2014/main" xmlns="" id="{E6E4F351-7060-4E21-9769-38217FC3B5B1}"/>
                  </a:ext>
                </a:extLst>
              </p:cNvPr>
              <p:cNvSpPr/>
              <p:nvPr/>
            </p:nvSpPr>
            <p:spPr>
              <a:xfrm>
                <a:off x="5473700" y="3711575"/>
                <a:ext cx="241300" cy="466725"/>
              </a:xfrm>
              <a:custGeom>
                <a:avLst/>
                <a:gdLst>
                  <a:gd name="connsiteX0" fmla="*/ 241300 w 241300"/>
                  <a:gd name="connsiteY0" fmla="*/ 0 h 466725"/>
                  <a:gd name="connsiteX1" fmla="*/ 228600 w 241300"/>
                  <a:gd name="connsiteY1" fmla="*/ 177800 h 466725"/>
                  <a:gd name="connsiteX2" fmla="*/ 3175 w 241300"/>
                  <a:gd name="connsiteY2" fmla="*/ 466725 h 466725"/>
                  <a:gd name="connsiteX3" fmla="*/ 0 w 241300"/>
                  <a:gd name="connsiteY3" fmla="*/ 304800 h 466725"/>
                  <a:gd name="connsiteX4" fmla="*/ 241300 w 241300"/>
                  <a:gd name="connsiteY4" fmla="*/ 0 h 46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1300" h="466725">
                    <a:moveTo>
                      <a:pt x="241300" y="0"/>
                    </a:moveTo>
                    <a:lnTo>
                      <a:pt x="228600" y="177800"/>
                    </a:lnTo>
                    <a:lnTo>
                      <a:pt x="3175" y="466725"/>
                    </a:lnTo>
                    <a:cubicBezTo>
                      <a:pt x="2117" y="412750"/>
                      <a:pt x="1058" y="358775"/>
                      <a:pt x="0" y="304800"/>
                    </a:cubicBezTo>
                    <a:lnTo>
                      <a:pt x="24130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 b="1" dirty="0"/>
              </a:p>
            </p:txBody>
          </p:sp>
        </p:grpSp>
        <p:grpSp>
          <p:nvGrpSpPr>
            <p:cNvPr id="9" name="iŝḷîḓè">
              <a:extLst>
                <a:ext uri="{FF2B5EF4-FFF2-40B4-BE49-F238E27FC236}">
                  <a16:creationId xmlns:a16="http://schemas.microsoft.com/office/drawing/2014/main" xmlns="" id="{9EF795A3-E782-451A-AB5D-E35405AFC72E}"/>
                </a:ext>
              </a:extLst>
            </p:cNvPr>
            <p:cNvGrpSpPr/>
            <p:nvPr/>
          </p:nvGrpSpPr>
          <p:grpSpPr>
            <a:xfrm>
              <a:off x="6038355" y="3252439"/>
              <a:ext cx="2535199" cy="1103410"/>
              <a:chOff x="1397000" y="3565525"/>
              <a:chExt cx="2203450" cy="958850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45" name="ïṩľiḋé">
                <a:extLst>
                  <a:ext uri="{FF2B5EF4-FFF2-40B4-BE49-F238E27FC236}">
                    <a16:creationId xmlns:a16="http://schemas.microsoft.com/office/drawing/2014/main" xmlns="" id="{44EEDB1B-5C12-41C6-B18D-2D9E1E0DED68}"/>
                  </a:ext>
                </a:extLst>
              </p:cNvPr>
              <p:cNvSpPr/>
              <p:nvPr/>
            </p:nvSpPr>
            <p:spPr>
              <a:xfrm>
                <a:off x="1400175" y="3781425"/>
                <a:ext cx="1720850" cy="638175"/>
              </a:xfrm>
              <a:custGeom>
                <a:avLst/>
                <a:gdLst>
                  <a:gd name="connsiteX0" fmla="*/ 3175 w 1720850"/>
                  <a:gd name="connsiteY0" fmla="*/ 0 h 638175"/>
                  <a:gd name="connsiteX1" fmla="*/ 0 w 1720850"/>
                  <a:gd name="connsiteY1" fmla="*/ 165100 h 638175"/>
                  <a:gd name="connsiteX2" fmla="*/ 1720850 w 1720850"/>
                  <a:gd name="connsiteY2" fmla="*/ 638175 h 638175"/>
                  <a:gd name="connsiteX3" fmla="*/ 1711325 w 1720850"/>
                  <a:gd name="connsiteY3" fmla="*/ 473075 h 638175"/>
                  <a:gd name="connsiteX4" fmla="*/ 3175 w 1720850"/>
                  <a:gd name="connsiteY4" fmla="*/ 0 h 638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0850" h="638175">
                    <a:moveTo>
                      <a:pt x="3175" y="0"/>
                    </a:moveTo>
                    <a:cubicBezTo>
                      <a:pt x="2117" y="55033"/>
                      <a:pt x="1058" y="110067"/>
                      <a:pt x="0" y="165100"/>
                    </a:cubicBezTo>
                    <a:lnTo>
                      <a:pt x="1720850" y="638175"/>
                    </a:lnTo>
                    <a:lnTo>
                      <a:pt x="1711325" y="473075"/>
                    </a:lnTo>
                    <a:lnTo>
                      <a:pt x="3175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 b="1" dirty="0"/>
              </a:p>
            </p:txBody>
          </p:sp>
          <p:sp>
            <p:nvSpPr>
              <p:cNvPr id="46" name="ïŝ1íde">
                <a:extLst>
                  <a:ext uri="{FF2B5EF4-FFF2-40B4-BE49-F238E27FC236}">
                    <a16:creationId xmlns:a16="http://schemas.microsoft.com/office/drawing/2014/main" xmlns="" id="{0D1B89E4-CF97-4285-8EA6-CB821A02A820}"/>
                  </a:ext>
                </a:extLst>
              </p:cNvPr>
              <p:cNvSpPr/>
              <p:nvPr/>
            </p:nvSpPr>
            <p:spPr>
              <a:xfrm>
                <a:off x="1397000" y="3565525"/>
                <a:ext cx="2200275" cy="784225"/>
              </a:xfrm>
              <a:custGeom>
                <a:avLst/>
                <a:gdLst>
                  <a:gd name="connsiteX0" fmla="*/ 0 w 2200275"/>
                  <a:gd name="connsiteY0" fmla="*/ 212725 h 784225"/>
                  <a:gd name="connsiteX1" fmla="*/ 187325 w 2200275"/>
                  <a:gd name="connsiteY1" fmla="*/ 0 h 784225"/>
                  <a:gd name="connsiteX2" fmla="*/ 1905000 w 2200275"/>
                  <a:gd name="connsiteY2" fmla="*/ 479425 h 784225"/>
                  <a:gd name="connsiteX3" fmla="*/ 1987550 w 2200275"/>
                  <a:gd name="connsiteY3" fmla="*/ 374650 h 784225"/>
                  <a:gd name="connsiteX4" fmla="*/ 2200275 w 2200275"/>
                  <a:gd name="connsiteY4" fmla="*/ 698500 h 784225"/>
                  <a:gd name="connsiteX5" fmla="*/ 1647825 w 2200275"/>
                  <a:gd name="connsiteY5" fmla="*/ 784225 h 784225"/>
                  <a:gd name="connsiteX6" fmla="*/ 1717675 w 2200275"/>
                  <a:gd name="connsiteY6" fmla="*/ 682625 h 784225"/>
                  <a:gd name="connsiteX7" fmla="*/ 0 w 2200275"/>
                  <a:gd name="connsiteY7" fmla="*/ 212725 h 784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00275" h="784225">
                    <a:moveTo>
                      <a:pt x="0" y="212725"/>
                    </a:moveTo>
                    <a:lnTo>
                      <a:pt x="187325" y="0"/>
                    </a:lnTo>
                    <a:lnTo>
                      <a:pt x="1905000" y="479425"/>
                    </a:lnTo>
                    <a:lnTo>
                      <a:pt x="1987550" y="374650"/>
                    </a:lnTo>
                    <a:lnTo>
                      <a:pt x="2200275" y="698500"/>
                    </a:lnTo>
                    <a:lnTo>
                      <a:pt x="1647825" y="784225"/>
                    </a:lnTo>
                    <a:lnTo>
                      <a:pt x="1717675" y="682625"/>
                    </a:lnTo>
                    <a:lnTo>
                      <a:pt x="0" y="212725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 b="1" dirty="0"/>
              </a:p>
            </p:txBody>
          </p:sp>
          <p:sp>
            <p:nvSpPr>
              <p:cNvPr id="47" name="íṧḷîďe">
                <a:extLst>
                  <a:ext uri="{FF2B5EF4-FFF2-40B4-BE49-F238E27FC236}">
                    <a16:creationId xmlns:a16="http://schemas.microsoft.com/office/drawing/2014/main" xmlns="" id="{8FB96D63-BDCC-4068-8141-5C31D263F6BC}"/>
                  </a:ext>
                </a:extLst>
              </p:cNvPr>
              <p:cNvSpPr/>
              <p:nvPr/>
            </p:nvSpPr>
            <p:spPr>
              <a:xfrm>
                <a:off x="3028950" y="4260850"/>
                <a:ext cx="571500" cy="263525"/>
              </a:xfrm>
              <a:custGeom>
                <a:avLst/>
                <a:gdLst>
                  <a:gd name="connsiteX0" fmla="*/ 12700 w 571500"/>
                  <a:gd name="connsiteY0" fmla="*/ 88900 h 263525"/>
                  <a:gd name="connsiteX1" fmla="*/ 0 w 571500"/>
                  <a:gd name="connsiteY1" fmla="*/ 263525 h 263525"/>
                  <a:gd name="connsiteX2" fmla="*/ 561975 w 571500"/>
                  <a:gd name="connsiteY2" fmla="*/ 155575 h 263525"/>
                  <a:gd name="connsiteX3" fmla="*/ 571500 w 571500"/>
                  <a:gd name="connsiteY3" fmla="*/ 0 h 263525"/>
                  <a:gd name="connsiteX4" fmla="*/ 12700 w 571500"/>
                  <a:gd name="connsiteY4" fmla="*/ 88900 h 263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0" h="263525">
                    <a:moveTo>
                      <a:pt x="12700" y="88900"/>
                    </a:moveTo>
                    <a:lnTo>
                      <a:pt x="0" y="263525"/>
                    </a:lnTo>
                    <a:lnTo>
                      <a:pt x="561975" y="155575"/>
                    </a:lnTo>
                    <a:lnTo>
                      <a:pt x="571500" y="0"/>
                    </a:lnTo>
                    <a:lnTo>
                      <a:pt x="12700" y="8890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 b="1" dirty="0"/>
              </a:p>
            </p:txBody>
          </p:sp>
        </p:grpSp>
        <p:sp>
          <p:nvSpPr>
            <p:cNvPr id="10" name="ïsľîḋé">
              <a:extLst>
                <a:ext uri="{FF2B5EF4-FFF2-40B4-BE49-F238E27FC236}">
                  <a16:creationId xmlns:a16="http://schemas.microsoft.com/office/drawing/2014/main" xmlns="" id="{52646667-6191-462C-8CA4-FF9A844BE11F}"/>
                </a:ext>
              </a:extLst>
            </p:cNvPr>
            <p:cNvSpPr/>
            <p:nvPr/>
          </p:nvSpPr>
          <p:spPr bwMode="auto">
            <a:xfrm rot="8153283">
              <a:off x="6659293" y="1822029"/>
              <a:ext cx="1309455" cy="1309688"/>
            </a:xfrm>
            <a:prstGeom prst="teardrop">
              <a:avLst>
                <a:gd name="adj" fmla="val 118585"/>
              </a:avLst>
            </a:prstGeom>
            <a:solidFill>
              <a:schemeClr val="accent1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133" dirty="0"/>
            </a:p>
          </p:txBody>
        </p:sp>
        <p:sp>
          <p:nvSpPr>
            <p:cNvPr id="11" name="işļídê">
              <a:extLst>
                <a:ext uri="{FF2B5EF4-FFF2-40B4-BE49-F238E27FC236}">
                  <a16:creationId xmlns:a16="http://schemas.microsoft.com/office/drawing/2014/main" xmlns="" id="{9EA0BAAC-5B5F-43A0-8812-488DB968D1C7}"/>
                </a:ext>
              </a:extLst>
            </p:cNvPr>
            <p:cNvSpPr/>
            <p:nvPr/>
          </p:nvSpPr>
          <p:spPr bwMode="auto">
            <a:xfrm rot="8153283">
              <a:off x="6616439" y="1772817"/>
              <a:ext cx="1407862" cy="1408112"/>
            </a:xfrm>
            <a:prstGeom prst="teardrop">
              <a:avLst>
                <a:gd name="adj" fmla="val 118585"/>
              </a:avLst>
            </a:prstGeom>
            <a:noFill/>
            <a:ln w="31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133" dirty="0"/>
            </a:p>
          </p:txBody>
        </p:sp>
        <p:sp>
          <p:nvSpPr>
            <p:cNvPr id="12" name="ïšḷiḋé">
              <a:extLst>
                <a:ext uri="{FF2B5EF4-FFF2-40B4-BE49-F238E27FC236}">
                  <a16:creationId xmlns:a16="http://schemas.microsoft.com/office/drawing/2014/main" xmlns="" id="{9BE084FE-C6ED-4C8A-8F2E-2E3876BC8169}"/>
                </a:ext>
              </a:extLst>
            </p:cNvPr>
            <p:cNvSpPr/>
            <p:nvPr/>
          </p:nvSpPr>
          <p:spPr bwMode="auto">
            <a:xfrm>
              <a:off x="7238628" y="3585742"/>
              <a:ext cx="120629" cy="1206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133" dirty="0"/>
            </a:p>
          </p:txBody>
        </p:sp>
        <p:sp>
          <p:nvSpPr>
            <p:cNvPr id="13" name="i$ḻiďe">
              <a:extLst>
                <a:ext uri="{FF2B5EF4-FFF2-40B4-BE49-F238E27FC236}">
                  <a16:creationId xmlns:a16="http://schemas.microsoft.com/office/drawing/2014/main" xmlns="" id="{08BB907B-F62D-49F5-AD22-9B742C6B3D94}"/>
                </a:ext>
              </a:extLst>
            </p:cNvPr>
            <p:cNvSpPr txBox="1"/>
            <p:nvPr/>
          </p:nvSpPr>
          <p:spPr>
            <a:xfrm>
              <a:off x="6599966" y="2365090"/>
              <a:ext cx="1455999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2018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îṡlîḋé">
              <a:extLst>
                <a:ext uri="{FF2B5EF4-FFF2-40B4-BE49-F238E27FC236}">
                  <a16:creationId xmlns:a16="http://schemas.microsoft.com/office/drawing/2014/main" xmlns="" id="{71EA0BBF-B687-4C35-8E51-45C4391637A6}"/>
                </a:ext>
              </a:extLst>
            </p:cNvPr>
            <p:cNvSpPr/>
            <p:nvPr/>
          </p:nvSpPr>
          <p:spPr bwMode="auto">
            <a:xfrm>
              <a:off x="7161084" y="1959879"/>
              <a:ext cx="318570" cy="295370"/>
            </a:xfrm>
            <a:custGeom>
              <a:avLst/>
              <a:gdLst>
                <a:gd name="T0" fmla="*/ 125 w 137"/>
                <a:gd name="T1" fmla="*/ 54 h 127"/>
                <a:gd name="T2" fmla="*/ 136 w 137"/>
                <a:gd name="T3" fmla="*/ 61 h 127"/>
                <a:gd name="T4" fmla="*/ 137 w 137"/>
                <a:gd name="T5" fmla="*/ 114 h 127"/>
                <a:gd name="T6" fmla="*/ 130 w 137"/>
                <a:gd name="T7" fmla="*/ 125 h 127"/>
                <a:gd name="T8" fmla="*/ 33 w 137"/>
                <a:gd name="T9" fmla="*/ 127 h 127"/>
                <a:gd name="T10" fmla="*/ 20 w 137"/>
                <a:gd name="T11" fmla="*/ 120 h 127"/>
                <a:gd name="T12" fmla="*/ 20 w 137"/>
                <a:gd name="T13" fmla="*/ 66 h 127"/>
                <a:gd name="T14" fmla="*/ 27 w 137"/>
                <a:gd name="T15" fmla="*/ 55 h 127"/>
                <a:gd name="T16" fmla="*/ 27 w 137"/>
                <a:gd name="T17" fmla="*/ 0 h 127"/>
                <a:gd name="T18" fmla="*/ 14 w 137"/>
                <a:gd name="T19" fmla="*/ 4 h 127"/>
                <a:gd name="T20" fmla="*/ 9 w 137"/>
                <a:gd name="T21" fmla="*/ 15 h 127"/>
                <a:gd name="T22" fmla="*/ 0 w 137"/>
                <a:gd name="T23" fmla="*/ 66 h 127"/>
                <a:gd name="T24" fmla="*/ 9 w 137"/>
                <a:gd name="T25" fmla="*/ 77 h 127"/>
                <a:gd name="T26" fmla="*/ 9 w 137"/>
                <a:gd name="T27" fmla="*/ 63 h 127"/>
                <a:gd name="T28" fmla="*/ 16 w 137"/>
                <a:gd name="T29" fmla="*/ 15 h 127"/>
                <a:gd name="T30" fmla="*/ 20 w 137"/>
                <a:gd name="T31" fmla="*/ 11 h 127"/>
                <a:gd name="T32" fmla="*/ 26 w 137"/>
                <a:gd name="T33" fmla="*/ 10 h 127"/>
                <a:gd name="T34" fmla="*/ 112 w 137"/>
                <a:gd name="T35" fmla="*/ 26 h 127"/>
                <a:gd name="T36" fmla="*/ 114 w 137"/>
                <a:gd name="T37" fmla="*/ 30 h 127"/>
                <a:gd name="T38" fmla="*/ 29 w 137"/>
                <a:gd name="T39" fmla="*/ 22 h 127"/>
                <a:gd name="T40" fmla="*/ 33 w 137"/>
                <a:gd name="T41" fmla="*/ 43 h 127"/>
                <a:gd name="T42" fmla="*/ 123 w 137"/>
                <a:gd name="T43" fmla="*/ 35 h 127"/>
                <a:gd name="T44" fmla="*/ 121 w 137"/>
                <a:gd name="T45" fmla="*/ 22 h 127"/>
                <a:gd name="T46" fmla="*/ 27 w 137"/>
                <a:gd name="T47" fmla="*/ 0 h 127"/>
                <a:gd name="T48" fmla="*/ 99 w 137"/>
                <a:gd name="T49" fmla="*/ 63 h 127"/>
                <a:gd name="T50" fmla="*/ 88 w 137"/>
                <a:gd name="T51" fmla="*/ 70 h 127"/>
                <a:gd name="T52" fmla="*/ 88 w 137"/>
                <a:gd name="T53" fmla="*/ 79 h 127"/>
                <a:gd name="T54" fmla="*/ 99 w 137"/>
                <a:gd name="T55" fmla="*/ 87 h 127"/>
                <a:gd name="T56" fmla="*/ 106 w 137"/>
                <a:gd name="T57" fmla="*/ 85 h 127"/>
                <a:gd name="T58" fmla="*/ 115 w 137"/>
                <a:gd name="T59" fmla="*/ 87 h 127"/>
                <a:gd name="T60" fmla="*/ 123 w 137"/>
                <a:gd name="T61" fmla="*/ 83 h 127"/>
                <a:gd name="T62" fmla="*/ 126 w 137"/>
                <a:gd name="T63" fmla="*/ 76 h 127"/>
                <a:gd name="T64" fmla="*/ 119 w 137"/>
                <a:gd name="T65" fmla="*/ 65 h 127"/>
                <a:gd name="T66" fmla="*/ 110 w 137"/>
                <a:gd name="T67" fmla="*/ 65 h 127"/>
                <a:gd name="T68" fmla="*/ 103 w 137"/>
                <a:gd name="T69" fmla="*/ 65 h 127"/>
                <a:gd name="T70" fmla="*/ 108 w 137"/>
                <a:gd name="T71" fmla="*/ 103 h 127"/>
                <a:gd name="T72" fmla="*/ 128 w 137"/>
                <a:gd name="T73" fmla="*/ 103 h 127"/>
                <a:gd name="T74" fmla="*/ 82 w 137"/>
                <a:gd name="T75" fmla="*/ 103 h 127"/>
                <a:gd name="T76" fmla="*/ 103 w 137"/>
                <a:gd name="T77" fmla="*/ 103 h 127"/>
                <a:gd name="T78" fmla="*/ 57 w 137"/>
                <a:gd name="T79" fmla="*/ 103 h 127"/>
                <a:gd name="T80" fmla="*/ 77 w 137"/>
                <a:gd name="T81" fmla="*/ 103 h 127"/>
                <a:gd name="T82" fmla="*/ 31 w 137"/>
                <a:gd name="T83" fmla="*/ 103 h 127"/>
                <a:gd name="T84" fmla="*/ 51 w 137"/>
                <a:gd name="T85" fmla="*/ 10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7" h="127">
                  <a:moveTo>
                    <a:pt x="33" y="54"/>
                  </a:moveTo>
                  <a:lnTo>
                    <a:pt x="125" y="54"/>
                  </a:lnTo>
                  <a:lnTo>
                    <a:pt x="125" y="54"/>
                  </a:lnTo>
                  <a:lnTo>
                    <a:pt x="130" y="55"/>
                  </a:lnTo>
                  <a:lnTo>
                    <a:pt x="134" y="57"/>
                  </a:lnTo>
                  <a:lnTo>
                    <a:pt x="136" y="61"/>
                  </a:lnTo>
                  <a:lnTo>
                    <a:pt x="137" y="66"/>
                  </a:lnTo>
                  <a:lnTo>
                    <a:pt x="137" y="114"/>
                  </a:lnTo>
                  <a:lnTo>
                    <a:pt x="137" y="114"/>
                  </a:lnTo>
                  <a:lnTo>
                    <a:pt x="136" y="120"/>
                  </a:lnTo>
                  <a:lnTo>
                    <a:pt x="134" y="123"/>
                  </a:lnTo>
                  <a:lnTo>
                    <a:pt x="130" y="125"/>
                  </a:lnTo>
                  <a:lnTo>
                    <a:pt x="125" y="127"/>
                  </a:lnTo>
                  <a:lnTo>
                    <a:pt x="33" y="127"/>
                  </a:lnTo>
                  <a:lnTo>
                    <a:pt x="33" y="127"/>
                  </a:lnTo>
                  <a:lnTo>
                    <a:pt x="27" y="125"/>
                  </a:lnTo>
                  <a:lnTo>
                    <a:pt x="24" y="123"/>
                  </a:lnTo>
                  <a:lnTo>
                    <a:pt x="20" y="120"/>
                  </a:lnTo>
                  <a:lnTo>
                    <a:pt x="20" y="114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0" y="61"/>
                  </a:lnTo>
                  <a:lnTo>
                    <a:pt x="24" y="57"/>
                  </a:lnTo>
                  <a:lnTo>
                    <a:pt x="27" y="55"/>
                  </a:lnTo>
                  <a:lnTo>
                    <a:pt x="33" y="54"/>
                  </a:lnTo>
                  <a:lnTo>
                    <a:pt x="33" y="54"/>
                  </a:lnTo>
                  <a:close/>
                  <a:moveTo>
                    <a:pt x="27" y="0"/>
                  </a:moveTo>
                  <a:lnTo>
                    <a:pt x="27" y="0"/>
                  </a:lnTo>
                  <a:lnTo>
                    <a:pt x="2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1" y="8"/>
                  </a:lnTo>
                  <a:lnTo>
                    <a:pt x="9" y="15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6"/>
                  </a:lnTo>
                  <a:lnTo>
                    <a:pt x="3" y="72"/>
                  </a:lnTo>
                  <a:lnTo>
                    <a:pt x="3" y="72"/>
                  </a:lnTo>
                  <a:lnTo>
                    <a:pt x="9" y="77"/>
                  </a:lnTo>
                  <a:lnTo>
                    <a:pt x="9" y="66"/>
                  </a:lnTo>
                  <a:lnTo>
                    <a:pt x="9" y="66"/>
                  </a:lnTo>
                  <a:lnTo>
                    <a:pt x="9" y="63"/>
                  </a:lnTo>
                  <a:lnTo>
                    <a:pt x="9" y="63"/>
                  </a:lnTo>
                  <a:lnTo>
                    <a:pt x="9" y="61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8" y="13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24" y="10"/>
                  </a:lnTo>
                  <a:lnTo>
                    <a:pt x="26" y="10"/>
                  </a:lnTo>
                  <a:lnTo>
                    <a:pt x="108" y="24"/>
                  </a:lnTo>
                  <a:lnTo>
                    <a:pt x="108" y="24"/>
                  </a:lnTo>
                  <a:lnTo>
                    <a:pt x="112" y="26"/>
                  </a:lnTo>
                  <a:lnTo>
                    <a:pt x="114" y="28"/>
                  </a:lnTo>
                  <a:lnTo>
                    <a:pt x="114" y="28"/>
                  </a:lnTo>
                  <a:lnTo>
                    <a:pt x="114" y="30"/>
                  </a:lnTo>
                  <a:lnTo>
                    <a:pt x="114" y="33"/>
                  </a:lnTo>
                  <a:lnTo>
                    <a:pt x="114" y="39"/>
                  </a:lnTo>
                  <a:lnTo>
                    <a:pt x="29" y="22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33" y="43"/>
                  </a:lnTo>
                  <a:lnTo>
                    <a:pt x="121" y="43"/>
                  </a:lnTo>
                  <a:lnTo>
                    <a:pt x="123" y="35"/>
                  </a:lnTo>
                  <a:lnTo>
                    <a:pt x="123" y="35"/>
                  </a:lnTo>
                  <a:lnTo>
                    <a:pt x="123" y="28"/>
                  </a:lnTo>
                  <a:lnTo>
                    <a:pt x="121" y="22"/>
                  </a:lnTo>
                  <a:lnTo>
                    <a:pt x="121" y="22"/>
                  </a:lnTo>
                  <a:lnTo>
                    <a:pt x="115" y="19"/>
                  </a:lnTo>
                  <a:lnTo>
                    <a:pt x="110" y="15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99" y="63"/>
                  </a:moveTo>
                  <a:lnTo>
                    <a:pt x="99" y="63"/>
                  </a:lnTo>
                  <a:lnTo>
                    <a:pt x="93" y="65"/>
                  </a:lnTo>
                  <a:lnTo>
                    <a:pt x="90" y="66"/>
                  </a:lnTo>
                  <a:lnTo>
                    <a:pt x="88" y="70"/>
                  </a:lnTo>
                  <a:lnTo>
                    <a:pt x="86" y="76"/>
                  </a:lnTo>
                  <a:lnTo>
                    <a:pt x="86" y="76"/>
                  </a:lnTo>
                  <a:lnTo>
                    <a:pt x="88" y="79"/>
                  </a:lnTo>
                  <a:lnTo>
                    <a:pt x="90" y="83"/>
                  </a:lnTo>
                  <a:lnTo>
                    <a:pt x="93" y="87"/>
                  </a:lnTo>
                  <a:lnTo>
                    <a:pt x="99" y="87"/>
                  </a:lnTo>
                  <a:lnTo>
                    <a:pt x="99" y="87"/>
                  </a:lnTo>
                  <a:lnTo>
                    <a:pt x="103" y="87"/>
                  </a:lnTo>
                  <a:lnTo>
                    <a:pt x="106" y="85"/>
                  </a:lnTo>
                  <a:lnTo>
                    <a:pt x="106" y="85"/>
                  </a:lnTo>
                  <a:lnTo>
                    <a:pt x="110" y="87"/>
                  </a:lnTo>
                  <a:lnTo>
                    <a:pt x="115" y="87"/>
                  </a:lnTo>
                  <a:lnTo>
                    <a:pt x="115" y="87"/>
                  </a:lnTo>
                  <a:lnTo>
                    <a:pt x="119" y="87"/>
                  </a:lnTo>
                  <a:lnTo>
                    <a:pt x="123" y="83"/>
                  </a:lnTo>
                  <a:lnTo>
                    <a:pt x="126" y="79"/>
                  </a:lnTo>
                  <a:lnTo>
                    <a:pt x="126" y="76"/>
                  </a:lnTo>
                  <a:lnTo>
                    <a:pt x="126" y="76"/>
                  </a:lnTo>
                  <a:lnTo>
                    <a:pt x="126" y="70"/>
                  </a:lnTo>
                  <a:lnTo>
                    <a:pt x="123" y="66"/>
                  </a:lnTo>
                  <a:lnTo>
                    <a:pt x="119" y="65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0" y="65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3" y="65"/>
                  </a:lnTo>
                  <a:lnTo>
                    <a:pt x="99" y="63"/>
                  </a:lnTo>
                  <a:lnTo>
                    <a:pt x="99" y="63"/>
                  </a:lnTo>
                  <a:close/>
                  <a:moveTo>
                    <a:pt x="108" y="103"/>
                  </a:moveTo>
                  <a:lnTo>
                    <a:pt x="108" y="112"/>
                  </a:lnTo>
                  <a:lnTo>
                    <a:pt x="128" y="112"/>
                  </a:lnTo>
                  <a:lnTo>
                    <a:pt x="128" y="103"/>
                  </a:lnTo>
                  <a:lnTo>
                    <a:pt x="108" y="103"/>
                  </a:lnTo>
                  <a:lnTo>
                    <a:pt x="108" y="103"/>
                  </a:lnTo>
                  <a:close/>
                  <a:moveTo>
                    <a:pt x="82" y="103"/>
                  </a:moveTo>
                  <a:lnTo>
                    <a:pt x="82" y="112"/>
                  </a:lnTo>
                  <a:lnTo>
                    <a:pt x="103" y="112"/>
                  </a:lnTo>
                  <a:lnTo>
                    <a:pt x="103" y="103"/>
                  </a:lnTo>
                  <a:lnTo>
                    <a:pt x="82" y="103"/>
                  </a:lnTo>
                  <a:lnTo>
                    <a:pt x="82" y="103"/>
                  </a:lnTo>
                  <a:close/>
                  <a:moveTo>
                    <a:pt x="57" y="103"/>
                  </a:moveTo>
                  <a:lnTo>
                    <a:pt x="57" y="112"/>
                  </a:lnTo>
                  <a:lnTo>
                    <a:pt x="77" y="112"/>
                  </a:lnTo>
                  <a:lnTo>
                    <a:pt x="77" y="103"/>
                  </a:lnTo>
                  <a:lnTo>
                    <a:pt x="57" y="103"/>
                  </a:lnTo>
                  <a:lnTo>
                    <a:pt x="57" y="103"/>
                  </a:lnTo>
                  <a:close/>
                  <a:moveTo>
                    <a:pt x="31" y="103"/>
                  </a:moveTo>
                  <a:lnTo>
                    <a:pt x="31" y="112"/>
                  </a:lnTo>
                  <a:lnTo>
                    <a:pt x="51" y="112"/>
                  </a:lnTo>
                  <a:lnTo>
                    <a:pt x="51" y="103"/>
                  </a:lnTo>
                  <a:lnTo>
                    <a:pt x="31" y="1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33" dirty="0"/>
            </a:p>
          </p:txBody>
        </p:sp>
        <p:sp>
          <p:nvSpPr>
            <p:cNvPr id="15" name="iṩḷiḓe">
              <a:extLst>
                <a:ext uri="{FF2B5EF4-FFF2-40B4-BE49-F238E27FC236}">
                  <a16:creationId xmlns:a16="http://schemas.microsoft.com/office/drawing/2014/main" xmlns="" id="{385C9B46-0A98-478F-8C6E-10344058437E}"/>
                </a:ext>
              </a:extLst>
            </p:cNvPr>
            <p:cNvSpPr/>
            <p:nvPr/>
          </p:nvSpPr>
          <p:spPr bwMode="auto">
            <a:xfrm rot="8153283">
              <a:off x="4166773" y="1607593"/>
              <a:ext cx="1307867" cy="1311275"/>
            </a:xfrm>
            <a:prstGeom prst="teardrop">
              <a:avLst>
                <a:gd name="adj" fmla="val 118585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133" dirty="0"/>
            </a:p>
          </p:txBody>
        </p:sp>
        <p:sp>
          <p:nvSpPr>
            <p:cNvPr id="16" name="î$1îďè">
              <a:extLst>
                <a:ext uri="{FF2B5EF4-FFF2-40B4-BE49-F238E27FC236}">
                  <a16:creationId xmlns:a16="http://schemas.microsoft.com/office/drawing/2014/main" xmlns="" id="{F315A6E9-E5E2-4DB9-9C6E-CDDB1D0F4556}"/>
                </a:ext>
              </a:extLst>
            </p:cNvPr>
            <p:cNvSpPr/>
            <p:nvPr/>
          </p:nvSpPr>
          <p:spPr bwMode="auto">
            <a:xfrm rot="8153283">
              <a:off x="4119156" y="1556793"/>
              <a:ext cx="1407863" cy="1409700"/>
            </a:xfrm>
            <a:prstGeom prst="teardrop">
              <a:avLst>
                <a:gd name="adj" fmla="val 118585"/>
              </a:avLst>
            </a:prstGeom>
            <a:noFill/>
            <a:ln w="3175">
              <a:solidFill>
                <a:schemeClr val="tx2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133" dirty="0"/>
            </a:p>
          </p:txBody>
        </p:sp>
        <p:sp>
          <p:nvSpPr>
            <p:cNvPr id="17" name="iṣļíḑe">
              <a:extLst>
                <a:ext uri="{FF2B5EF4-FFF2-40B4-BE49-F238E27FC236}">
                  <a16:creationId xmlns:a16="http://schemas.microsoft.com/office/drawing/2014/main" xmlns="" id="{318437BC-2641-4E35-933E-9F60345E0E3B}"/>
                </a:ext>
              </a:extLst>
            </p:cNvPr>
            <p:cNvSpPr/>
            <p:nvPr/>
          </p:nvSpPr>
          <p:spPr bwMode="auto">
            <a:xfrm>
              <a:off x="4744520" y="3369718"/>
              <a:ext cx="120629" cy="12065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133" dirty="0"/>
            </a:p>
          </p:txBody>
        </p:sp>
        <p:sp>
          <p:nvSpPr>
            <p:cNvPr id="18" name="íṡľiḑé">
              <a:extLst>
                <a:ext uri="{FF2B5EF4-FFF2-40B4-BE49-F238E27FC236}">
                  <a16:creationId xmlns:a16="http://schemas.microsoft.com/office/drawing/2014/main" xmlns="" id="{6D323BB8-1084-41B8-8F38-4A2585DB2799}"/>
                </a:ext>
              </a:extLst>
            </p:cNvPr>
            <p:cNvSpPr txBox="1"/>
            <p:nvPr/>
          </p:nvSpPr>
          <p:spPr>
            <a:xfrm>
              <a:off x="4076835" y="2269680"/>
              <a:ext cx="1455999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normAutofit/>
            </a:bodyPr>
            <a:lstStyle/>
            <a:p>
              <a:pPr algn="ctr"/>
              <a:r>
                <a:rPr lang="en-US" altLang="zh-CN" b="1" dirty="0"/>
                <a:t>2017</a:t>
              </a:r>
              <a:endParaRPr lang="zh-CN" altLang="en-US" b="1" dirty="0"/>
            </a:p>
          </p:txBody>
        </p:sp>
        <p:sp>
          <p:nvSpPr>
            <p:cNvPr id="19" name="iṣlíďê">
              <a:extLst>
                <a:ext uri="{FF2B5EF4-FFF2-40B4-BE49-F238E27FC236}">
                  <a16:creationId xmlns:a16="http://schemas.microsoft.com/office/drawing/2014/main" xmlns="" id="{365DFD66-C3F7-4A3F-B49B-1E7D3B2FA3A4}"/>
                </a:ext>
              </a:extLst>
            </p:cNvPr>
            <p:cNvSpPr/>
            <p:nvPr/>
          </p:nvSpPr>
          <p:spPr bwMode="auto">
            <a:xfrm>
              <a:off x="4631597" y="1792023"/>
              <a:ext cx="346474" cy="295370"/>
            </a:xfrm>
            <a:custGeom>
              <a:avLst/>
              <a:gdLst>
                <a:gd name="T0" fmla="*/ 63 w 149"/>
                <a:gd name="T1" fmla="*/ 16 h 127"/>
                <a:gd name="T2" fmla="*/ 15 w 149"/>
                <a:gd name="T3" fmla="*/ 31 h 127"/>
                <a:gd name="T4" fmla="*/ 103 w 149"/>
                <a:gd name="T5" fmla="*/ 94 h 127"/>
                <a:gd name="T6" fmla="*/ 120 w 149"/>
                <a:gd name="T7" fmla="*/ 70 h 127"/>
                <a:gd name="T8" fmla="*/ 120 w 149"/>
                <a:gd name="T9" fmla="*/ 95 h 127"/>
                <a:gd name="T10" fmla="*/ 116 w 149"/>
                <a:gd name="T11" fmla="*/ 105 h 127"/>
                <a:gd name="T12" fmla="*/ 107 w 149"/>
                <a:gd name="T13" fmla="*/ 110 h 127"/>
                <a:gd name="T14" fmla="*/ 78 w 149"/>
                <a:gd name="T15" fmla="*/ 119 h 127"/>
                <a:gd name="T16" fmla="*/ 103 w 149"/>
                <a:gd name="T17" fmla="*/ 127 h 127"/>
                <a:gd name="T18" fmla="*/ 19 w 149"/>
                <a:gd name="T19" fmla="*/ 119 h 127"/>
                <a:gd name="T20" fmla="*/ 44 w 149"/>
                <a:gd name="T21" fmla="*/ 110 h 127"/>
                <a:gd name="T22" fmla="*/ 13 w 149"/>
                <a:gd name="T23" fmla="*/ 110 h 127"/>
                <a:gd name="T24" fmla="*/ 4 w 149"/>
                <a:gd name="T25" fmla="*/ 105 h 127"/>
                <a:gd name="T26" fmla="*/ 0 w 149"/>
                <a:gd name="T27" fmla="*/ 95 h 127"/>
                <a:gd name="T28" fmla="*/ 0 w 149"/>
                <a:gd name="T29" fmla="*/ 31 h 127"/>
                <a:gd name="T30" fmla="*/ 4 w 149"/>
                <a:gd name="T31" fmla="*/ 20 h 127"/>
                <a:gd name="T32" fmla="*/ 13 w 149"/>
                <a:gd name="T33" fmla="*/ 16 h 127"/>
                <a:gd name="T34" fmla="*/ 127 w 149"/>
                <a:gd name="T35" fmla="*/ 0 h 127"/>
                <a:gd name="T36" fmla="*/ 90 w 149"/>
                <a:gd name="T37" fmla="*/ 33 h 127"/>
                <a:gd name="T38" fmla="*/ 90 w 149"/>
                <a:gd name="T39" fmla="*/ 33 h 127"/>
                <a:gd name="T40" fmla="*/ 100 w 149"/>
                <a:gd name="T41" fmla="*/ 35 h 127"/>
                <a:gd name="T42" fmla="*/ 127 w 149"/>
                <a:gd name="T43" fmla="*/ 0 h 127"/>
                <a:gd name="T44" fmla="*/ 133 w 149"/>
                <a:gd name="T45" fmla="*/ 2 h 127"/>
                <a:gd name="T46" fmla="*/ 103 w 149"/>
                <a:gd name="T47" fmla="*/ 38 h 127"/>
                <a:gd name="T48" fmla="*/ 101 w 149"/>
                <a:gd name="T49" fmla="*/ 40 h 127"/>
                <a:gd name="T50" fmla="*/ 52 w 149"/>
                <a:gd name="T51" fmla="*/ 31 h 127"/>
                <a:gd name="T52" fmla="*/ 52 w 149"/>
                <a:gd name="T53" fmla="*/ 35 h 127"/>
                <a:gd name="T54" fmla="*/ 67 w 149"/>
                <a:gd name="T55" fmla="*/ 73 h 127"/>
                <a:gd name="T56" fmla="*/ 79 w 149"/>
                <a:gd name="T57" fmla="*/ 53 h 127"/>
                <a:gd name="T58" fmla="*/ 81 w 149"/>
                <a:gd name="T59" fmla="*/ 53 h 127"/>
                <a:gd name="T60" fmla="*/ 83 w 149"/>
                <a:gd name="T61" fmla="*/ 53 h 127"/>
                <a:gd name="T62" fmla="*/ 85 w 149"/>
                <a:gd name="T63" fmla="*/ 55 h 127"/>
                <a:gd name="T64" fmla="*/ 74 w 149"/>
                <a:gd name="T65" fmla="*/ 79 h 127"/>
                <a:gd name="T66" fmla="*/ 78 w 149"/>
                <a:gd name="T67" fmla="*/ 79 h 127"/>
                <a:gd name="T68" fmla="*/ 144 w 149"/>
                <a:gd name="T69" fmla="*/ 53 h 127"/>
                <a:gd name="T70" fmla="*/ 122 w 149"/>
                <a:gd name="T71" fmla="*/ 42 h 127"/>
                <a:gd name="T72" fmla="*/ 122 w 149"/>
                <a:gd name="T73" fmla="*/ 40 h 127"/>
                <a:gd name="T74" fmla="*/ 122 w 149"/>
                <a:gd name="T75" fmla="*/ 38 h 127"/>
                <a:gd name="T76" fmla="*/ 123 w 149"/>
                <a:gd name="T77" fmla="*/ 37 h 127"/>
                <a:gd name="T78" fmla="*/ 149 w 149"/>
                <a:gd name="T79" fmla="*/ 48 h 127"/>
                <a:gd name="T80" fmla="*/ 149 w 149"/>
                <a:gd name="T81" fmla="*/ 42 h 127"/>
                <a:gd name="T82" fmla="*/ 134 w 149"/>
                <a:gd name="T83" fmla="*/ 5 h 127"/>
                <a:gd name="T84" fmla="*/ 133 w 149"/>
                <a:gd name="T85" fmla="*/ 2 h 127"/>
                <a:gd name="T86" fmla="*/ 103 w 149"/>
                <a:gd name="T87" fmla="*/ 101 h 127"/>
                <a:gd name="T88" fmla="*/ 100 w 149"/>
                <a:gd name="T89" fmla="*/ 105 h 127"/>
                <a:gd name="T90" fmla="*/ 101 w 149"/>
                <a:gd name="T91" fmla="*/ 106 h 127"/>
                <a:gd name="T92" fmla="*/ 103 w 149"/>
                <a:gd name="T93" fmla="*/ 108 h 127"/>
                <a:gd name="T94" fmla="*/ 107 w 149"/>
                <a:gd name="T95" fmla="*/ 105 h 127"/>
                <a:gd name="T96" fmla="*/ 105 w 149"/>
                <a:gd name="T97" fmla="*/ 103 h 127"/>
                <a:gd name="T98" fmla="*/ 103 w 149"/>
                <a:gd name="T99" fmla="*/ 10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9" h="127">
                  <a:moveTo>
                    <a:pt x="13" y="16"/>
                  </a:moveTo>
                  <a:lnTo>
                    <a:pt x="63" y="16"/>
                  </a:lnTo>
                  <a:lnTo>
                    <a:pt x="28" y="31"/>
                  </a:lnTo>
                  <a:lnTo>
                    <a:pt x="15" y="31"/>
                  </a:lnTo>
                  <a:lnTo>
                    <a:pt x="15" y="94"/>
                  </a:lnTo>
                  <a:lnTo>
                    <a:pt x="103" y="94"/>
                  </a:lnTo>
                  <a:lnTo>
                    <a:pt x="103" y="75"/>
                  </a:lnTo>
                  <a:lnTo>
                    <a:pt x="120" y="70"/>
                  </a:lnTo>
                  <a:lnTo>
                    <a:pt x="120" y="95"/>
                  </a:lnTo>
                  <a:lnTo>
                    <a:pt x="120" y="95"/>
                  </a:lnTo>
                  <a:lnTo>
                    <a:pt x="118" y="101"/>
                  </a:lnTo>
                  <a:lnTo>
                    <a:pt x="116" y="105"/>
                  </a:lnTo>
                  <a:lnTo>
                    <a:pt x="111" y="108"/>
                  </a:lnTo>
                  <a:lnTo>
                    <a:pt x="107" y="110"/>
                  </a:lnTo>
                  <a:lnTo>
                    <a:pt x="78" y="110"/>
                  </a:lnTo>
                  <a:lnTo>
                    <a:pt x="78" y="119"/>
                  </a:lnTo>
                  <a:lnTo>
                    <a:pt x="103" y="119"/>
                  </a:lnTo>
                  <a:lnTo>
                    <a:pt x="103" y="127"/>
                  </a:lnTo>
                  <a:lnTo>
                    <a:pt x="19" y="127"/>
                  </a:lnTo>
                  <a:lnTo>
                    <a:pt x="19" y="119"/>
                  </a:lnTo>
                  <a:lnTo>
                    <a:pt x="44" y="119"/>
                  </a:lnTo>
                  <a:lnTo>
                    <a:pt x="44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0" y="108"/>
                  </a:lnTo>
                  <a:lnTo>
                    <a:pt x="4" y="105"/>
                  </a:lnTo>
                  <a:lnTo>
                    <a:pt x="2" y="101"/>
                  </a:lnTo>
                  <a:lnTo>
                    <a:pt x="0" y="95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10" y="18"/>
                  </a:lnTo>
                  <a:lnTo>
                    <a:pt x="13" y="16"/>
                  </a:lnTo>
                  <a:lnTo>
                    <a:pt x="13" y="16"/>
                  </a:lnTo>
                  <a:close/>
                  <a:moveTo>
                    <a:pt x="127" y="0"/>
                  </a:moveTo>
                  <a:lnTo>
                    <a:pt x="54" y="26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100" y="35"/>
                  </a:lnTo>
                  <a:lnTo>
                    <a:pt x="100" y="35"/>
                  </a:lnTo>
                  <a:lnTo>
                    <a:pt x="100" y="35"/>
                  </a:lnTo>
                  <a:lnTo>
                    <a:pt x="127" y="0"/>
                  </a:lnTo>
                  <a:lnTo>
                    <a:pt x="127" y="0"/>
                  </a:lnTo>
                  <a:close/>
                  <a:moveTo>
                    <a:pt x="133" y="2"/>
                  </a:moveTo>
                  <a:lnTo>
                    <a:pt x="133" y="2"/>
                  </a:lnTo>
                  <a:lnTo>
                    <a:pt x="103" y="38"/>
                  </a:lnTo>
                  <a:lnTo>
                    <a:pt x="103" y="38"/>
                  </a:lnTo>
                  <a:lnTo>
                    <a:pt x="101" y="40"/>
                  </a:lnTo>
                  <a:lnTo>
                    <a:pt x="100" y="40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5"/>
                  </a:lnTo>
                  <a:lnTo>
                    <a:pt x="67" y="73"/>
                  </a:lnTo>
                  <a:lnTo>
                    <a:pt x="67" y="73"/>
                  </a:lnTo>
                  <a:lnTo>
                    <a:pt x="68" y="77"/>
                  </a:lnTo>
                  <a:lnTo>
                    <a:pt x="79" y="53"/>
                  </a:lnTo>
                  <a:lnTo>
                    <a:pt x="79" y="53"/>
                  </a:lnTo>
                  <a:lnTo>
                    <a:pt x="81" y="53"/>
                  </a:lnTo>
                  <a:lnTo>
                    <a:pt x="83" y="53"/>
                  </a:lnTo>
                  <a:lnTo>
                    <a:pt x="83" y="53"/>
                  </a:lnTo>
                  <a:lnTo>
                    <a:pt x="83" y="53"/>
                  </a:lnTo>
                  <a:lnTo>
                    <a:pt x="85" y="55"/>
                  </a:lnTo>
                  <a:lnTo>
                    <a:pt x="85" y="57"/>
                  </a:lnTo>
                  <a:lnTo>
                    <a:pt x="74" y="79"/>
                  </a:lnTo>
                  <a:lnTo>
                    <a:pt x="74" y="79"/>
                  </a:lnTo>
                  <a:lnTo>
                    <a:pt x="78" y="79"/>
                  </a:lnTo>
                  <a:lnTo>
                    <a:pt x="144" y="53"/>
                  </a:lnTo>
                  <a:lnTo>
                    <a:pt x="144" y="53"/>
                  </a:lnTo>
                  <a:lnTo>
                    <a:pt x="145" y="53"/>
                  </a:lnTo>
                  <a:lnTo>
                    <a:pt x="122" y="42"/>
                  </a:lnTo>
                  <a:lnTo>
                    <a:pt x="122" y="42"/>
                  </a:lnTo>
                  <a:lnTo>
                    <a:pt x="122" y="40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123" y="37"/>
                  </a:lnTo>
                  <a:lnTo>
                    <a:pt x="125" y="37"/>
                  </a:lnTo>
                  <a:lnTo>
                    <a:pt x="149" y="48"/>
                  </a:lnTo>
                  <a:lnTo>
                    <a:pt x="149" y="48"/>
                  </a:lnTo>
                  <a:lnTo>
                    <a:pt x="149" y="42"/>
                  </a:lnTo>
                  <a:lnTo>
                    <a:pt x="134" y="5"/>
                  </a:lnTo>
                  <a:lnTo>
                    <a:pt x="134" y="5"/>
                  </a:lnTo>
                  <a:lnTo>
                    <a:pt x="133" y="2"/>
                  </a:lnTo>
                  <a:lnTo>
                    <a:pt x="133" y="2"/>
                  </a:lnTo>
                  <a:close/>
                  <a:moveTo>
                    <a:pt x="103" y="101"/>
                  </a:moveTo>
                  <a:lnTo>
                    <a:pt x="103" y="101"/>
                  </a:lnTo>
                  <a:lnTo>
                    <a:pt x="101" y="103"/>
                  </a:lnTo>
                  <a:lnTo>
                    <a:pt x="100" y="105"/>
                  </a:lnTo>
                  <a:lnTo>
                    <a:pt x="100" y="105"/>
                  </a:lnTo>
                  <a:lnTo>
                    <a:pt x="101" y="106"/>
                  </a:lnTo>
                  <a:lnTo>
                    <a:pt x="103" y="108"/>
                  </a:lnTo>
                  <a:lnTo>
                    <a:pt x="103" y="108"/>
                  </a:lnTo>
                  <a:lnTo>
                    <a:pt x="105" y="106"/>
                  </a:lnTo>
                  <a:lnTo>
                    <a:pt x="107" y="105"/>
                  </a:lnTo>
                  <a:lnTo>
                    <a:pt x="107" y="105"/>
                  </a:lnTo>
                  <a:lnTo>
                    <a:pt x="105" y="103"/>
                  </a:lnTo>
                  <a:lnTo>
                    <a:pt x="103" y="101"/>
                  </a:lnTo>
                  <a:lnTo>
                    <a:pt x="103" y="10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33" dirty="0"/>
            </a:p>
          </p:txBody>
        </p:sp>
        <p:sp>
          <p:nvSpPr>
            <p:cNvPr id="20" name="íṩḷïḋé">
              <a:extLst>
                <a:ext uri="{FF2B5EF4-FFF2-40B4-BE49-F238E27FC236}">
                  <a16:creationId xmlns:a16="http://schemas.microsoft.com/office/drawing/2014/main" xmlns="" id="{C57AA597-6A92-43BB-BDEA-574159AC5B4C}"/>
                </a:ext>
              </a:extLst>
            </p:cNvPr>
            <p:cNvSpPr/>
            <p:nvPr/>
          </p:nvSpPr>
          <p:spPr bwMode="auto">
            <a:xfrm rot="8153283">
              <a:off x="9285654" y="1749819"/>
              <a:ext cx="1309454" cy="1311275"/>
            </a:xfrm>
            <a:prstGeom prst="teardrop">
              <a:avLst>
                <a:gd name="adj" fmla="val 118585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133" dirty="0"/>
            </a:p>
          </p:txBody>
        </p:sp>
        <p:sp>
          <p:nvSpPr>
            <p:cNvPr id="21" name="ïŝlîḍe">
              <a:extLst>
                <a:ext uri="{FF2B5EF4-FFF2-40B4-BE49-F238E27FC236}">
                  <a16:creationId xmlns:a16="http://schemas.microsoft.com/office/drawing/2014/main" xmlns="" id="{AE0DFF5C-B8A0-4F47-9FEE-301009C962E9}"/>
                </a:ext>
              </a:extLst>
            </p:cNvPr>
            <p:cNvSpPr/>
            <p:nvPr/>
          </p:nvSpPr>
          <p:spPr bwMode="auto">
            <a:xfrm rot="8153283">
              <a:off x="9236450" y="1699019"/>
              <a:ext cx="1407863" cy="1408112"/>
            </a:xfrm>
            <a:prstGeom prst="teardrop">
              <a:avLst>
                <a:gd name="adj" fmla="val 118585"/>
              </a:avLst>
            </a:prstGeom>
            <a:noFill/>
            <a:ln w="3175">
              <a:solidFill>
                <a:schemeClr val="tx2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133" dirty="0"/>
            </a:p>
          </p:txBody>
        </p:sp>
        <p:sp>
          <p:nvSpPr>
            <p:cNvPr id="22" name="íṩlîdè">
              <a:extLst>
                <a:ext uri="{FF2B5EF4-FFF2-40B4-BE49-F238E27FC236}">
                  <a16:creationId xmlns:a16="http://schemas.microsoft.com/office/drawing/2014/main" xmlns="" id="{6E2F9B9E-934C-4E1B-A455-CFC55E5D9DB2}"/>
                </a:ext>
              </a:extLst>
            </p:cNvPr>
            <p:cNvSpPr/>
            <p:nvPr/>
          </p:nvSpPr>
          <p:spPr bwMode="auto">
            <a:xfrm>
              <a:off x="9855843" y="3515119"/>
              <a:ext cx="120629" cy="12065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133" dirty="0"/>
            </a:p>
          </p:txBody>
        </p:sp>
        <p:sp>
          <p:nvSpPr>
            <p:cNvPr id="23" name="îṡḻiḋê">
              <a:extLst>
                <a:ext uri="{FF2B5EF4-FFF2-40B4-BE49-F238E27FC236}">
                  <a16:creationId xmlns:a16="http://schemas.microsoft.com/office/drawing/2014/main" xmlns="" id="{E5061F48-47BF-4076-8AF7-BD4C4F6A9683}"/>
                </a:ext>
              </a:extLst>
            </p:cNvPr>
            <p:cNvSpPr txBox="1"/>
            <p:nvPr/>
          </p:nvSpPr>
          <p:spPr>
            <a:xfrm>
              <a:off x="9191791" y="2348881"/>
              <a:ext cx="1455999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normAutofit/>
            </a:bodyPr>
            <a:lstStyle/>
            <a:p>
              <a:pPr algn="ctr"/>
              <a:r>
                <a:rPr lang="en-US" altLang="zh-CN" b="1" dirty="0"/>
                <a:t>2019</a:t>
              </a:r>
              <a:endParaRPr lang="zh-CN" altLang="en-US" b="1" dirty="0"/>
            </a:p>
          </p:txBody>
        </p:sp>
        <p:sp>
          <p:nvSpPr>
            <p:cNvPr id="24" name="išḻide">
              <a:extLst>
                <a:ext uri="{FF2B5EF4-FFF2-40B4-BE49-F238E27FC236}">
                  <a16:creationId xmlns:a16="http://schemas.microsoft.com/office/drawing/2014/main" xmlns="" id="{BB89DE9D-A710-4C87-B033-F2CDBA397EE0}"/>
                </a:ext>
              </a:extLst>
            </p:cNvPr>
            <p:cNvSpPr/>
            <p:nvPr/>
          </p:nvSpPr>
          <p:spPr bwMode="auto">
            <a:xfrm>
              <a:off x="9783848" y="1938292"/>
              <a:ext cx="337173" cy="346536"/>
            </a:xfrm>
            <a:custGeom>
              <a:avLst/>
              <a:gdLst>
                <a:gd name="T0" fmla="*/ 68 w 145"/>
                <a:gd name="T1" fmla="*/ 75 h 149"/>
                <a:gd name="T2" fmla="*/ 86 w 145"/>
                <a:gd name="T3" fmla="*/ 86 h 149"/>
                <a:gd name="T4" fmla="*/ 81 w 145"/>
                <a:gd name="T5" fmla="*/ 110 h 149"/>
                <a:gd name="T6" fmla="*/ 73 w 145"/>
                <a:gd name="T7" fmla="*/ 129 h 149"/>
                <a:gd name="T8" fmla="*/ 57 w 145"/>
                <a:gd name="T9" fmla="*/ 140 h 149"/>
                <a:gd name="T10" fmla="*/ 38 w 145"/>
                <a:gd name="T11" fmla="*/ 141 h 149"/>
                <a:gd name="T12" fmla="*/ 18 w 145"/>
                <a:gd name="T13" fmla="*/ 130 h 149"/>
                <a:gd name="T14" fmla="*/ 9 w 145"/>
                <a:gd name="T15" fmla="*/ 118 h 149"/>
                <a:gd name="T16" fmla="*/ 9 w 145"/>
                <a:gd name="T17" fmla="*/ 90 h 149"/>
                <a:gd name="T18" fmla="*/ 18 w 145"/>
                <a:gd name="T19" fmla="*/ 77 h 149"/>
                <a:gd name="T20" fmla="*/ 38 w 145"/>
                <a:gd name="T21" fmla="*/ 68 h 149"/>
                <a:gd name="T22" fmla="*/ 121 w 145"/>
                <a:gd name="T23" fmla="*/ 30 h 149"/>
                <a:gd name="T24" fmla="*/ 99 w 145"/>
                <a:gd name="T25" fmla="*/ 33 h 149"/>
                <a:gd name="T26" fmla="*/ 88 w 145"/>
                <a:gd name="T27" fmla="*/ 44 h 149"/>
                <a:gd name="T28" fmla="*/ 88 w 145"/>
                <a:gd name="T29" fmla="*/ 63 h 149"/>
                <a:gd name="T30" fmla="*/ 93 w 145"/>
                <a:gd name="T31" fmla="*/ 77 h 149"/>
                <a:gd name="T32" fmla="*/ 106 w 145"/>
                <a:gd name="T33" fmla="*/ 90 h 149"/>
                <a:gd name="T34" fmla="*/ 130 w 145"/>
                <a:gd name="T35" fmla="*/ 86 h 149"/>
                <a:gd name="T36" fmla="*/ 141 w 145"/>
                <a:gd name="T37" fmla="*/ 75 h 149"/>
                <a:gd name="T38" fmla="*/ 139 w 145"/>
                <a:gd name="T39" fmla="*/ 59 h 149"/>
                <a:gd name="T40" fmla="*/ 134 w 145"/>
                <a:gd name="T41" fmla="*/ 44 h 149"/>
                <a:gd name="T42" fmla="*/ 121 w 145"/>
                <a:gd name="T43" fmla="*/ 35 h 149"/>
                <a:gd name="T44" fmla="*/ 125 w 145"/>
                <a:gd name="T45" fmla="*/ 61 h 149"/>
                <a:gd name="T46" fmla="*/ 104 w 145"/>
                <a:gd name="T47" fmla="*/ 68 h 149"/>
                <a:gd name="T48" fmla="*/ 110 w 145"/>
                <a:gd name="T49" fmla="*/ 50 h 149"/>
                <a:gd name="T50" fmla="*/ 117 w 145"/>
                <a:gd name="T51" fmla="*/ 64 h 149"/>
                <a:gd name="T52" fmla="*/ 110 w 145"/>
                <a:gd name="T53" fmla="*/ 57 h 149"/>
                <a:gd name="T54" fmla="*/ 132 w 145"/>
                <a:gd name="T55" fmla="*/ 63 h 149"/>
                <a:gd name="T56" fmla="*/ 106 w 145"/>
                <a:gd name="T57" fmla="*/ 75 h 149"/>
                <a:gd name="T58" fmla="*/ 103 w 145"/>
                <a:gd name="T59" fmla="*/ 46 h 149"/>
                <a:gd name="T60" fmla="*/ 66 w 145"/>
                <a:gd name="T61" fmla="*/ 0 h 149"/>
                <a:gd name="T62" fmla="*/ 44 w 145"/>
                <a:gd name="T63" fmla="*/ 4 h 149"/>
                <a:gd name="T64" fmla="*/ 33 w 145"/>
                <a:gd name="T65" fmla="*/ 17 h 149"/>
                <a:gd name="T66" fmla="*/ 33 w 145"/>
                <a:gd name="T67" fmla="*/ 33 h 149"/>
                <a:gd name="T68" fmla="*/ 40 w 145"/>
                <a:gd name="T69" fmla="*/ 48 h 149"/>
                <a:gd name="T70" fmla="*/ 53 w 145"/>
                <a:gd name="T71" fmla="*/ 61 h 149"/>
                <a:gd name="T72" fmla="*/ 75 w 145"/>
                <a:gd name="T73" fmla="*/ 57 h 149"/>
                <a:gd name="T74" fmla="*/ 86 w 145"/>
                <a:gd name="T75" fmla="*/ 46 h 149"/>
                <a:gd name="T76" fmla="*/ 86 w 145"/>
                <a:gd name="T77" fmla="*/ 30 h 149"/>
                <a:gd name="T78" fmla="*/ 81 w 145"/>
                <a:gd name="T79" fmla="*/ 15 h 149"/>
                <a:gd name="T80" fmla="*/ 66 w 145"/>
                <a:gd name="T81" fmla="*/ 6 h 149"/>
                <a:gd name="T82" fmla="*/ 71 w 145"/>
                <a:gd name="T83" fmla="*/ 33 h 149"/>
                <a:gd name="T84" fmla="*/ 51 w 145"/>
                <a:gd name="T85" fmla="*/ 39 h 149"/>
                <a:gd name="T86" fmla="*/ 57 w 145"/>
                <a:gd name="T87" fmla="*/ 20 h 149"/>
                <a:gd name="T88" fmla="*/ 62 w 145"/>
                <a:gd name="T89" fmla="*/ 35 h 149"/>
                <a:gd name="T90" fmla="*/ 57 w 145"/>
                <a:gd name="T91" fmla="*/ 28 h 149"/>
                <a:gd name="T92" fmla="*/ 77 w 145"/>
                <a:gd name="T93" fmla="*/ 33 h 149"/>
                <a:gd name="T94" fmla="*/ 51 w 145"/>
                <a:gd name="T95" fmla="*/ 46 h 149"/>
                <a:gd name="T96" fmla="*/ 49 w 145"/>
                <a:gd name="T97" fmla="*/ 19 h 149"/>
                <a:gd name="T98" fmla="*/ 44 w 145"/>
                <a:gd name="T99" fmla="*/ 88 h 149"/>
                <a:gd name="T100" fmla="*/ 33 w 145"/>
                <a:gd name="T101" fmla="*/ 116 h 149"/>
                <a:gd name="T102" fmla="*/ 59 w 145"/>
                <a:gd name="T103" fmla="*/ 110 h 149"/>
                <a:gd name="T104" fmla="*/ 44 w 145"/>
                <a:gd name="T105" fmla="*/ 88 h 149"/>
                <a:gd name="T106" fmla="*/ 38 w 145"/>
                <a:gd name="T107" fmla="*/ 99 h 149"/>
                <a:gd name="T108" fmla="*/ 44 w 145"/>
                <a:gd name="T109" fmla="*/ 112 h 149"/>
                <a:gd name="T110" fmla="*/ 51 w 145"/>
                <a:gd name="T111" fmla="*/ 101 h 149"/>
                <a:gd name="T112" fmla="*/ 35 w 145"/>
                <a:gd name="T113" fmla="*/ 81 h 149"/>
                <a:gd name="T114" fmla="*/ 27 w 145"/>
                <a:gd name="T115" fmla="*/ 121 h 149"/>
                <a:gd name="T116" fmla="*/ 70 w 145"/>
                <a:gd name="T117" fmla="*/ 10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5" h="149">
                  <a:moveTo>
                    <a:pt x="51" y="68"/>
                  </a:moveTo>
                  <a:lnTo>
                    <a:pt x="51" y="68"/>
                  </a:lnTo>
                  <a:lnTo>
                    <a:pt x="59" y="70"/>
                  </a:lnTo>
                  <a:lnTo>
                    <a:pt x="62" y="63"/>
                  </a:lnTo>
                  <a:lnTo>
                    <a:pt x="62" y="63"/>
                  </a:lnTo>
                  <a:lnTo>
                    <a:pt x="68" y="64"/>
                  </a:lnTo>
                  <a:lnTo>
                    <a:pt x="71" y="68"/>
                  </a:lnTo>
                  <a:lnTo>
                    <a:pt x="68" y="75"/>
                  </a:lnTo>
                  <a:lnTo>
                    <a:pt x="68" y="75"/>
                  </a:lnTo>
                  <a:lnTo>
                    <a:pt x="71" y="77"/>
                  </a:lnTo>
                  <a:lnTo>
                    <a:pt x="71" y="77"/>
                  </a:lnTo>
                  <a:lnTo>
                    <a:pt x="73" y="81"/>
                  </a:lnTo>
                  <a:lnTo>
                    <a:pt x="81" y="77"/>
                  </a:lnTo>
                  <a:lnTo>
                    <a:pt x="81" y="77"/>
                  </a:lnTo>
                  <a:lnTo>
                    <a:pt x="84" y="83"/>
                  </a:lnTo>
                  <a:lnTo>
                    <a:pt x="86" y="86"/>
                  </a:lnTo>
                  <a:lnTo>
                    <a:pt x="79" y="92"/>
                  </a:lnTo>
                  <a:lnTo>
                    <a:pt x="79" y="92"/>
                  </a:lnTo>
                  <a:lnTo>
                    <a:pt x="81" y="97"/>
                  </a:lnTo>
                  <a:lnTo>
                    <a:pt x="88" y="99"/>
                  </a:lnTo>
                  <a:lnTo>
                    <a:pt x="88" y="99"/>
                  </a:lnTo>
                  <a:lnTo>
                    <a:pt x="90" y="105"/>
                  </a:lnTo>
                  <a:lnTo>
                    <a:pt x="88" y="110"/>
                  </a:lnTo>
                  <a:lnTo>
                    <a:pt x="81" y="110"/>
                  </a:lnTo>
                  <a:lnTo>
                    <a:pt x="81" y="110"/>
                  </a:lnTo>
                  <a:lnTo>
                    <a:pt x="79" y="118"/>
                  </a:lnTo>
                  <a:lnTo>
                    <a:pt x="86" y="121"/>
                  </a:lnTo>
                  <a:lnTo>
                    <a:pt x="86" y="121"/>
                  </a:lnTo>
                  <a:lnTo>
                    <a:pt x="82" y="127"/>
                  </a:lnTo>
                  <a:lnTo>
                    <a:pt x="81" y="130"/>
                  </a:lnTo>
                  <a:lnTo>
                    <a:pt x="73" y="129"/>
                  </a:lnTo>
                  <a:lnTo>
                    <a:pt x="73" y="129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68" y="134"/>
                  </a:lnTo>
                  <a:lnTo>
                    <a:pt x="71" y="140"/>
                  </a:lnTo>
                  <a:lnTo>
                    <a:pt x="71" y="140"/>
                  </a:lnTo>
                  <a:lnTo>
                    <a:pt x="66" y="143"/>
                  </a:lnTo>
                  <a:lnTo>
                    <a:pt x="62" y="145"/>
                  </a:lnTo>
                  <a:lnTo>
                    <a:pt x="57" y="140"/>
                  </a:lnTo>
                  <a:lnTo>
                    <a:pt x="57" y="140"/>
                  </a:lnTo>
                  <a:lnTo>
                    <a:pt x="51" y="141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44" y="149"/>
                  </a:lnTo>
                  <a:lnTo>
                    <a:pt x="38" y="149"/>
                  </a:lnTo>
                  <a:lnTo>
                    <a:pt x="38" y="141"/>
                  </a:lnTo>
                  <a:lnTo>
                    <a:pt x="38" y="141"/>
                  </a:lnTo>
                  <a:lnTo>
                    <a:pt x="31" y="140"/>
                  </a:lnTo>
                  <a:lnTo>
                    <a:pt x="27" y="145"/>
                  </a:lnTo>
                  <a:lnTo>
                    <a:pt x="27" y="145"/>
                  </a:lnTo>
                  <a:lnTo>
                    <a:pt x="22" y="143"/>
                  </a:lnTo>
                  <a:lnTo>
                    <a:pt x="18" y="140"/>
                  </a:lnTo>
                  <a:lnTo>
                    <a:pt x="20" y="132"/>
                  </a:lnTo>
                  <a:lnTo>
                    <a:pt x="20" y="132"/>
                  </a:lnTo>
                  <a:lnTo>
                    <a:pt x="18" y="130"/>
                  </a:lnTo>
                  <a:lnTo>
                    <a:pt x="18" y="130"/>
                  </a:lnTo>
                  <a:lnTo>
                    <a:pt x="15" y="129"/>
                  </a:lnTo>
                  <a:lnTo>
                    <a:pt x="9" y="130"/>
                  </a:lnTo>
                  <a:lnTo>
                    <a:pt x="9" y="130"/>
                  </a:lnTo>
                  <a:lnTo>
                    <a:pt x="5" y="127"/>
                  </a:lnTo>
                  <a:lnTo>
                    <a:pt x="3" y="121"/>
                  </a:lnTo>
                  <a:lnTo>
                    <a:pt x="9" y="118"/>
                  </a:lnTo>
                  <a:lnTo>
                    <a:pt x="9" y="118"/>
                  </a:lnTo>
                  <a:lnTo>
                    <a:pt x="7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3"/>
                  </a:lnTo>
                  <a:lnTo>
                    <a:pt x="0" y="99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9" y="90"/>
                  </a:lnTo>
                  <a:lnTo>
                    <a:pt x="3" y="86"/>
                  </a:lnTo>
                  <a:lnTo>
                    <a:pt x="3" y="86"/>
                  </a:lnTo>
                  <a:lnTo>
                    <a:pt x="5" y="81"/>
                  </a:lnTo>
                  <a:lnTo>
                    <a:pt x="9" y="77"/>
                  </a:lnTo>
                  <a:lnTo>
                    <a:pt x="16" y="81"/>
                  </a:lnTo>
                  <a:lnTo>
                    <a:pt x="16" y="81"/>
                  </a:lnTo>
                  <a:lnTo>
                    <a:pt x="18" y="77"/>
                  </a:lnTo>
                  <a:lnTo>
                    <a:pt x="18" y="77"/>
                  </a:lnTo>
                  <a:lnTo>
                    <a:pt x="20" y="75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22" y="64"/>
                  </a:lnTo>
                  <a:lnTo>
                    <a:pt x="27" y="63"/>
                  </a:lnTo>
                  <a:lnTo>
                    <a:pt x="31" y="70"/>
                  </a:lnTo>
                  <a:lnTo>
                    <a:pt x="31" y="70"/>
                  </a:lnTo>
                  <a:lnTo>
                    <a:pt x="38" y="68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44" y="59"/>
                  </a:lnTo>
                  <a:lnTo>
                    <a:pt x="49" y="61"/>
                  </a:lnTo>
                  <a:lnTo>
                    <a:pt x="51" y="68"/>
                  </a:lnTo>
                  <a:lnTo>
                    <a:pt x="51" y="68"/>
                  </a:lnTo>
                  <a:close/>
                  <a:moveTo>
                    <a:pt x="121" y="35"/>
                  </a:moveTo>
                  <a:lnTo>
                    <a:pt x="121" y="30"/>
                  </a:lnTo>
                  <a:lnTo>
                    <a:pt x="121" y="30"/>
                  </a:lnTo>
                  <a:lnTo>
                    <a:pt x="114" y="30"/>
                  </a:lnTo>
                  <a:lnTo>
                    <a:pt x="112" y="35"/>
                  </a:lnTo>
                  <a:lnTo>
                    <a:pt x="112" y="35"/>
                  </a:lnTo>
                  <a:lnTo>
                    <a:pt x="108" y="35"/>
                  </a:lnTo>
                  <a:lnTo>
                    <a:pt x="104" y="31"/>
                  </a:lnTo>
                  <a:lnTo>
                    <a:pt x="104" y="31"/>
                  </a:lnTo>
                  <a:lnTo>
                    <a:pt x="99" y="33"/>
                  </a:lnTo>
                  <a:lnTo>
                    <a:pt x="101" y="39"/>
                  </a:lnTo>
                  <a:lnTo>
                    <a:pt x="101" y="39"/>
                  </a:lnTo>
                  <a:lnTo>
                    <a:pt x="97" y="41"/>
                  </a:lnTo>
                  <a:lnTo>
                    <a:pt x="97" y="41"/>
                  </a:lnTo>
                  <a:lnTo>
                    <a:pt x="95" y="42"/>
                  </a:lnTo>
                  <a:lnTo>
                    <a:pt x="92" y="39"/>
                  </a:lnTo>
                  <a:lnTo>
                    <a:pt x="92" y="39"/>
                  </a:lnTo>
                  <a:lnTo>
                    <a:pt x="88" y="44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0" y="53"/>
                  </a:lnTo>
                  <a:lnTo>
                    <a:pt x="84" y="53"/>
                  </a:lnTo>
                  <a:lnTo>
                    <a:pt x="84" y="53"/>
                  </a:lnTo>
                  <a:lnTo>
                    <a:pt x="82" y="61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90" y="66"/>
                  </a:lnTo>
                  <a:lnTo>
                    <a:pt x="84" y="70"/>
                  </a:lnTo>
                  <a:lnTo>
                    <a:pt x="84" y="70"/>
                  </a:lnTo>
                  <a:lnTo>
                    <a:pt x="88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3" y="77"/>
                  </a:lnTo>
                  <a:lnTo>
                    <a:pt x="93" y="77"/>
                  </a:lnTo>
                  <a:lnTo>
                    <a:pt x="95" y="79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9" y="86"/>
                  </a:lnTo>
                  <a:lnTo>
                    <a:pt x="103" y="83"/>
                  </a:lnTo>
                  <a:lnTo>
                    <a:pt x="103" y="83"/>
                  </a:lnTo>
                  <a:lnTo>
                    <a:pt x="106" y="85"/>
                  </a:lnTo>
                  <a:lnTo>
                    <a:pt x="106" y="90"/>
                  </a:lnTo>
                  <a:lnTo>
                    <a:pt x="106" y="90"/>
                  </a:lnTo>
                  <a:lnTo>
                    <a:pt x="114" y="92"/>
                  </a:lnTo>
                  <a:lnTo>
                    <a:pt x="115" y="86"/>
                  </a:lnTo>
                  <a:lnTo>
                    <a:pt x="115" y="86"/>
                  </a:lnTo>
                  <a:lnTo>
                    <a:pt x="121" y="86"/>
                  </a:lnTo>
                  <a:lnTo>
                    <a:pt x="123" y="90"/>
                  </a:lnTo>
                  <a:lnTo>
                    <a:pt x="123" y="90"/>
                  </a:lnTo>
                  <a:lnTo>
                    <a:pt x="130" y="86"/>
                  </a:lnTo>
                  <a:lnTo>
                    <a:pt x="128" y="83"/>
                  </a:lnTo>
                  <a:lnTo>
                    <a:pt x="128" y="83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2" y="79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41" y="75"/>
                  </a:lnTo>
                  <a:lnTo>
                    <a:pt x="137" y="72"/>
                  </a:lnTo>
                  <a:lnTo>
                    <a:pt x="137" y="72"/>
                  </a:lnTo>
                  <a:lnTo>
                    <a:pt x="139" y="68"/>
                  </a:lnTo>
                  <a:lnTo>
                    <a:pt x="145" y="68"/>
                  </a:lnTo>
                  <a:lnTo>
                    <a:pt x="145" y="68"/>
                  </a:lnTo>
                  <a:lnTo>
                    <a:pt x="145" y="61"/>
                  </a:lnTo>
                  <a:lnTo>
                    <a:pt x="139" y="59"/>
                  </a:lnTo>
                  <a:lnTo>
                    <a:pt x="139" y="59"/>
                  </a:lnTo>
                  <a:lnTo>
                    <a:pt x="139" y="53"/>
                  </a:lnTo>
                  <a:lnTo>
                    <a:pt x="143" y="52"/>
                  </a:lnTo>
                  <a:lnTo>
                    <a:pt x="143" y="52"/>
                  </a:lnTo>
                  <a:lnTo>
                    <a:pt x="141" y="44"/>
                  </a:lnTo>
                  <a:lnTo>
                    <a:pt x="136" y="46"/>
                  </a:lnTo>
                  <a:lnTo>
                    <a:pt x="136" y="46"/>
                  </a:lnTo>
                  <a:lnTo>
                    <a:pt x="134" y="44"/>
                  </a:lnTo>
                  <a:lnTo>
                    <a:pt x="134" y="44"/>
                  </a:lnTo>
                  <a:lnTo>
                    <a:pt x="132" y="42"/>
                  </a:lnTo>
                  <a:lnTo>
                    <a:pt x="136" y="37"/>
                  </a:lnTo>
                  <a:lnTo>
                    <a:pt x="136" y="37"/>
                  </a:lnTo>
                  <a:lnTo>
                    <a:pt x="130" y="33"/>
                  </a:lnTo>
                  <a:lnTo>
                    <a:pt x="126" y="37"/>
                  </a:lnTo>
                  <a:lnTo>
                    <a:pt x="126" y="37"/>
                  </a:lnTo>
                  <a:lnTo>
                    <a:pt x="121" y="35"/>
                  </a:lnTo>
                  <a:lnTo>
                    <a:pt x="121" y="35"/>
                  </a:lnTo>
                  <a:close/>
                  <a:moveTo>
                    <a:pt x="115" y="50"/>
                  </a:moveTo>
                  <a:lnTo>
                    <a:pt x="115" y="50"/>
                  </a:lnTo>
                  <a:lnTo>
                    <a:pt x="119" y="50"/>
                  </a:lnTo>
                  <a:lnTo>
                    <a:pt x="123" y="53"/>
                  </a:lnTo>
                  <a:lnTo>
                    <a:pt x="123" y="53"/>
                  </a:lnTo>
                  <a:lnTo>
                    <a:pt x="125" y="57"/>
                  </a:lnTo>
                  <a:lnTo>
                    <a:pt x="125" y="61"/>
                  </a:lnTo>
                  <a:lnTo>
                    <a:pt x="125" y="61"/>
                  </a:lnTo>
                  <a:lnTo>
                    <a:pt x="125" y="66"/>
                  </a:lnTo>
                  <a:lnTo>
                    <a:pt x="121" y="70"/>
                  </a:lnTo>
                  <a:lnTo>
                    <a:pt x="121" y="70"/>
                  </a:lnTo>
                  <a:lnTo>
                    <a:pt x="117" y="72"/>
                  </a:lnTo>
                  <a:lnTo>
                    <a:pt x="114" y="72"/>
                  </a:lnTo>
                  <a:lnTo>
                    <a:pt x="114" y="72"/>
                  </a:lnTo>
                  <a:lnTo>
                    <a:pt x="108" y="70"/>
                  </a:lnTo>
                  <a:lnTo>
                    <a:pt x="104" y="68"/>
                  </a:lnTo>
                  <a:lnTo>
                    <a:pt x="104" y="68"/>
                  </a:lnTo>
                  <a:lnTo>
                    <a:pt x="103" y="64"/>
                  </a:lnTo>
                  <a:lnTo>
                    <a:pt x="103" y="59"/>
                  </a:lnTo>
                  <a:lnTo>
                    <a:pt x="103" y="59"/>
                  </a:lnTo>
                  <a:lnTo>
                    <a:pt x="104" y="55"/>
                  </a:lnTo>
                  <a:lnTo>
                    <a:pt x="106" y="52"/>
                  </a:lnTo>
                  <a:lnTo>
                    <a:pt x="106" y="52"/>
                  </a:lnTo>
                  <a:lnTo>
                    <a:pt x="110" y="50"/>
                  </a:lnTo>
                  <a:lnTo>
                    <a:pt x="115" y="50"/>
                  </a:lnTo>
                  <a:lnTo>
                    <a:pt x="115" y="50"/>
                  </a:lnTo>
                  <a:close/>
                  <a:moveTo>
                    <a:pt x="117" y="57"/>
                  </a:moveTo>
                  <a:lnTo>
                    <a:pt x="117" y="57"/>
                  </a:lnTo>
                  <a:lnTo>
                    <a:pt x="119" y="61"/>
                  </a:lnTo>
                  <a:lnTo>
                    <a:pt x="119" y="61"/>
                  </a:lnTo>
                  <a:lnTo>
                    <a:pt x="117" y="64"/>
                  </a:lnTo>
                  <a:lnTo>
                    <a:pt x="117" y="64"/>
                  </a:lnTo>
                  <a:lnTo>
                    <a:pt x="114" y="66"/>
                  </a:lnTo>
                  <a:lnTo>
                    <a:pt x="114" y="66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8" y="59"/>
                  </a:lnTo>
                  <a:lnTo>
                    <a:pt x="108" y="59"/>
                  </a:lnTo>
                  <a:lnTo>
                    <a:pt x="110" y="57"/>
                  </a:lnTo>
                  <a:lnTo>
                    <a:pt x="110" y="57"/>
                  </a:lnTo>
                  <a:lnTo>
                    <a:pt x="115" y="55"/>
                  </a:lnTo>
                  <a:lnTo>
                    <a:pt x="115" y="55"/>
                  </a:lnTo>
                  <a:lnTo>
                    <a:pt x="117" y="57"/>
                  </a:lnTo>
                  <a:lnTo>
                    <a:pt x="117" y="57"/>
                  </a:lnTo>
                  <a:close/>
                  <a:moveTo>
                    <a:pt x="128" y="50"/>
                  </a:moveTo>
                  <a:lnTo>
                    <a:pt x="128" y="50"/>
                  </a:lnTo>
                  <a:lnTo>
                    <a:pt x="130" y="55"/>
                  </a:lnTo>
                  <a:lnTo>
                    <a:pt x="132" y="63"/>
                  </a:lnTo>
                  <a:lnTo>
                    <a:pt x="132" y="63"/>
                  </a:lnTo>
                  <a:lnTo>
                    <a:pt x="128" y="68"/>
                  </a:lnTo>
                  <a:lnTo>
                    <a:pt x="125" y="74"/>
                  </a:lnTo>
                  <a:lnTo>
                    <a:pt x="125" y="74"/>
                  </a:lnTo>
                  <a:lnTo>
                    <a:pt x="119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06" y="75"/>
                  </a:lnTo>
                  <a:lnTo>
                    <a:pt x="101" y="72"/>
                  </a:lnTo>
                  <a:lnTo>
                    <a:pt x="101" y="72"/>
                  </a:lnTo>
                  <a:lnTo>
                    <a:pt x="97" y="64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9" y="52"/>
                  </a:lnTo>
                  <a:lnTo>
                    <a:pt x="103" y="46"/>
                  </a:lnTo>
                  <a:lnTo>
                    <a:pt x="103" y="46"/>
                  </a:lnTo>
                  <a:lnTo>
                    <a:pt x="110" y="44"/>
                  </a:lnTo>
                  <a:lnTo>
                    <a:pt x="115" y="42"/>
                  </a:lnTo>
                  <a:lnTo>
                    <a:pt x="115" y="42"/>
                  </a:lnTo>
                  <a:lnTo>
                    <a:pt x="123" y="46"/>
                  </a:lnTo>
                  <a:lnTo>
                    <a:pt x="128" y="50"/>
                  </a:lnTo>
                  <a:lnTo>
                    <a:pt x="128" y="50"/>
                  </a:lnTo>
                  <a:close/>
                  <a:moveTo>
                    <a:pt x="66" y="6"/>
                  </a:moveTo>
                  <a:lnTo>
                    <a:pt x="66" y="0"/>
                  </a:lnTo>
                  <a:lnTo>
                    <a:pt x="66" y="0"/>
                  </a:lnTo>
                  <a:lnTo>
                    <a:pt x="59" y="0"/>
                  </a:lnTo>
                  <a:lnTo>
                    <a:pt x="59" y="6"/>
                  </a:lnTo>
                  <a:lnTo>
                    <a:pt x="59" y="6"/>
                  </a:lnTo>
                  <a:lnTo>
                    <a:pt x="53" y="6"/>
                  </a:lnTo>
                  <a:lnTo>
                    <a:pt x="51" y="2"/>
                  </a:lnTo>
                  <a:lnTo>
                    <a:pt x="51" y="2"/>
                  </a:lnTo>
                  <a:lnTo>
                    <a:pt x="44" y="4"/>
                  </a:lnTo>
                  <a:lnTo>
                    <a:pt x="46" y="9"/>
                  </a:lnTo>
                  <a:lnTo>
                    <a:pt x="46" y="9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2" y="13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3" y="17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35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31"/>
                  </a:lnTo>
                  <a:lnTo>
                    <a:pt x="33" y="33"/>
                  </a:lnTo>
                  <a:lnTo>
                    <a:pt x="33" y="33"/>
                  </a:lnTo>
                  <a:lnTo>
                    <a:pt x="35" y="37"/>
                  </a:lnTo>
                  <a:lnTo>
                    <a:pt x="29" y="41"/>
                  </a:lnTo>
                  <a:lnTo>
                    <a:pt x="29" y="41"/>
                  </a:lnTo>
                  <a:lnTo>
                    <a:pt x="33" y="46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50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44" y="59"/>
                  </a:lnTo>
                  <a:lnTo>
                    <a:pt x="48" y="55"/>
                  </a:lnTo>
                  <a:lnTo>
                    <a:pt x="48" y="55"/>
                  </a:lnTo>
                  <a:lnTo>
                    <a:pt x="53" y="57"/>
                  </a:lnTo>
                  <a:lnTo>
                    <a:pt x="53" y="61"/>
                  </a:lnTo>
                  <a:lnTo>
                    <a:pt x="53" y="61"/>
                  </a:lnTo>
                  <a:lnTo>
                    <a:pt x="60" y="63"/>
                  </a:lnTo>
                  <a:lnTo>
                    <a:pt x="60" y="57"/>
                  </a:lnTo>
                  <a:lnTo>
                    <a:pt x="60" y="57"/>
                  </a:lnTo>
                  <a:lnTo>
                    <a:pt x="66" y="57"/>
                  </a:lnTo>
                  <a:lnTo>
                    <a:pt x="68" y="61"/>
                  </a:lnTo>
                  <a:lnTo>
                    <a:pt x="68" y="61"/>
                  </a:lnTo>
                  <a:lnTo>
                    <a:pt x="75" y="57"/>
                  </a:lnTo>
                  <a:lnTo>
                    <a:pt x="73" y="53"/>
                  </a:lnTo>
                  <a:lnTo>
                    <a:pt x="73" y="53"/>
                  </a:lnTo>
                  <a:lnTo>
                    <a:pt x="75" y="52"/>
                  </a:lnTo>
                  <a:lnTo>
                    <a:pt x="75" y="52"/>
                  </a:lnTo>
                  <a:lnTo>
                    <a:pt x="79" y="50"/>
                  </a:lnTo>
                  <a:lnTo>
                    <a:pt x="82" y="53"/>
                  </a:lnTo>
                  <a:lnTo>
                    <a:pt x="82" y="53"/>
                  </a:lnTo>
                  <a:lnTo>
                    <a:pt x="86" y="46"/>
                  </a:lnTo>
                  <a:lnTo>
                    <a:pt x="82" y="42"/>
                  </a:lnTo>
                  <a:lnTo>
                    <a:pt x="82" y="42"/>
                  </a:lnTo>
                  <a:lnTo>
                    <a:pt x="84" y="39"/>
                  </a:lnTo>
                  <a:lnTo>
                    <a:pt x="90" y="39"/>
                  </a:lnTo>
                  <a:lnTo>
                    <a:pt x="90" y="39"/>
                  </a:lnTo>
                  <a:lnTo>
                    <a:pt x="90" y="31"/>
                  </a:lnTo>
                  <a:lnTo>
                    <a:pt x="86" y="30"/>
                  </a:lnTo>
                  <a:lnTo>
                    <a:pt x="86" y="30"/>
                  </a:lnTo>
                  <a:lnTo>
                    <a:pt x="84" y="24"/>
                  </a:lnTo>
                  <a:lnTo>
                    <a:pt x="90" y="22"/>
                  </a:lnTo>
                  <a:lnTo>
                    <a:pt x="90" y="22"/>
                  </a:lnTo>
                  <a:lnTo>
                    <a:pt x="86" y="15"/>
                  </a:lnTo>
                  <a:lnTo>
                    <a:pt x="81" y="17"/>
                  </a:lnTo>
                  <a:lnTo>
                    <a:pt x="81" y="17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9" y="13"/>
                  </a:lnTo>
                  <a:lnTo>
                    <a:pt x="81" y="9"/>
                  </a:lnTo>
                  <a:lnTo>
                    <a:pt x="81" y="9"/>
                  </a:lnTo>
                  <a:lnTo>
                    <a:pt x="75" y="4"/>
                  </a:lnTo>
                  <a:lnTo>
                    <a:pt x="71" y="8"/>
                  </a:lnTo>
                  <a:lnTo>
                    <a:pt x="71" y="8"/>
                  </a:lnTo>
                  <a:lnTo>
                    <a:pt x="66" y="6"/>
                  </a:lnTo>
                  <a:lnTo>
                    <a:pt x="66" y="6"/>
                  </a:lnTo>
                  <a:close/>
                  <a:moveTo>
                    <a:pt x="60" y="20"/>
                  </a:moveTo>
                  <a:lnTo>
                    <a:pt x="60" y="20"/>
                  </a:lnTo>
                  <a:lnTo>
                    <a:pt x="66" y="22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70" y="28"/>
                  </a:lnTo>
                  <a:lnTo>
                    <a:pt x="71" y="33"/>
                  </a:lnTo>
                  <a:lnTo>
                    <a:pt x="71" y="33"/>
                  </a:lnTo>
                  <a:lnTo>
                    <a:pt x="70" y="37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2" y="42"/>
                  </a:lnTo>
                  <a:lnTo>
                    <a:pt x="59" y="42"/>
                  </a:lnTo>
                  <a:lnTo>
                    <a:pt x="59" y="42"/>
                  </a:lnTo>
                  <a:lnTo>
                    <a:pt x="55" y="41"/>
                  </a:lnTo>
                  <a:lnTo>
                    <a:pt x="51" y="39"/>
                  </a:lnTo>
                  <a:lnTo>
                    <a:pt x="51" y="39"/>
                  </a:lnTo>
                  <a:lnTo>
                    <a:pt x="49" y="35"/>
                  </a:lnTo>
                  <a:lnTo>
                    <a:pt x="49" y="30"/>
                  </a:lnTo>
                  <a:lnTo>
                    <a:pt x="49" y="30"/>
                  </a:lnTo>
                  <a:lnTo>
                    <a:pt x="49" y="26"/>
                  </a:lnTo>
                  <a:lnTo>
                    <a:pt x="53" y="22"/>
                  </a:lnTo>
                  <a:lnTo>
                    <a:pt x="53" y="22"/>
                  </a:lnTo>
                  <a:lnTo>
                    <a:pt x="57" y="20"/>
                  </a:lnTo>
                  <a:lnTo>
                    <a:pt x="60" y="20"/>
                  </a:lnTo>
                  <a:lnTo>
                    <a:pt x="60" y="20"/>
                  </a:lnTo>
                  <a:close/>
                  <a:moveTo>
                    <a:pt x="64" y="28"/>
                  </a:moveTo>
                  <a:lnTo>
                    <a:pt x="64" y="28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62" y="35"/>
                  </a:lnTo>
                  <a:lnTo>
                    <a:pt x="62" y="35"/>
                  </a:lnTo>
                  <a:lnTo>
                    <a:pt x="59" y="37"/>
                  </a:lnTo>
                  <a:lnTo>
                    <a:pt x="59" y="37"/>
                  </a:lnTo>
                  <a:lnTo>
                    <a:pt x="55" y="35"/>
                  </a:lnTo>
                  <a:lnTo>
                    <a:pt x="55" y="35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4" y="28"/>
                  </a:lnTo>
                  <a:lnTo>
                    <a:pt x="64" y="28"/>
                  </a:lnTo>
                  <a:close/>
                  <a:moveTo>
                    <a:pt x="73" y="20"/>
                  </a:moveTo>
                  <a:lnTo>
                    <a:pt x="73" y="20"/>
                  </a:lnTo>
                  <a:lnTo>
                    <a:pt x="77" y="26"/>
                  </a:lnTo>
                  <a:lnTo>
                    <a:pt x="77" y="33"/>
                  </a:lnTo>
                  <a:lnTo>
                    <a:pt x="77" y="33"/>
                  </a:lnTo>
                  <a:lnTo>
                    <a:pt x="75" y="39"/>
                  </a:lnTo>
                  <a:lnTo>
                    <a:pt x="70" y="44"/>
                  </a:lnTo>
                  <a:lnTo>
                    <a:pt x="70" y="44"/>
                  </a:lnTo>
                  <a:lnTo>
                    <a:pt x="64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1" y="46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44" y="37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4" y="22"/>
                  </a:lnTo>
                  <a:lnTo>
                    <a:pt x="49" y="19"/>
                  </a:lnTo>
                  <a:lnTo>
                    <a:pt x="49" y="19"/>
                  </a:lnTo>
                  <a:lnTo>
                    <a:pt x="55" y="15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68" y="17"/>
                  </a:lnTo>
                  <a:lnTo>
                    <a:pt x="73" y="20"/>
                  </a:lnTo>
                  <a:lnTo>
                    <a:pt x="73" y="20"/>
                  </a:lnTo>
                  <a:close/>
                  <a:moveTo>
                    <a:pt x="44" y="88"/>
                  </a:moveTo>
                  <a:lnTo>
                    <a:pt x="44" y="88"/>
                  </a:lnTo>
                  <a:lnTo>
                    <a:pt x="38" y="90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29" y="97"/>
                  </a:lnTo>
                  <a:lnTo>
                    <a:pt x="27" y="105"/>
                  </a:lnTo>
                  <a:lnTo>
                    <a:pt x="27" y="105"/>
                  </a:lnTo>
                  <a:lnTo>
                    <a:pt x="29" y="110"/>
                  </a:lnTo>
                  <a:lnTo>
                    <a:pt x="33" y="116"/>
                  </a:lnTo>
                  <a:lnTo>
                    <a:pt x="33" y="116"/>
                  </a:lnTo>
                  <a:lnTo>
                    <a:pt x="38" y="119"/>
                  </a:lnTo>
                  <a:lnTo>
                    <a:pt x="44" y="119"/>
                  </a:lnTo>
                  <a:lnTo>
                    <a:pt x="44" y="119"/>
                  </a:lnTo>
                  <a:lnTo>
                    <a:pt x="51" y="119"/>
                  </a:lnTo>
                  <a:lnTo>
                    <a:pt x="55" y="116"/>
                  </a:lnTo>
                  <a:lnTo>
                    <a:pt x="55" y="116"/>
                  </a:lnTo>
                  <a:lnTo>
                    <a:pt x="59" y="110"/>
                  </a:lnTo>
                  <a:lnTo>
                    <a:pt x="60" y="105"/>
                  </a:lnTo>
                  <a:lnTo>
                    <a:pt x="60" y="105"/>
                  </a:lnTo>
                  <a:lnTo>
                    <a:pt x="59" y="97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51" y="90"/>
                  </a:lnTo>
                  <a:lnTo>
                    <a:pt x="44" y="88"/>
                  </a:lnTo>
                  <a:lnTo>
                    <a:pt x="44" y="88"/>
                  </a:lnTo>
                  <a:close/>
                  <a:moveTo>
                    <a:pt x="49" y="99"/>
                  </a:moveTo>
                  <a:lnTo>
                    <a:pt x="49" y="99"/>
                  </a:lnTo>
                  <a:lnTo>
                    <a:pt x="48" y="97"/>
                  </a:lnTo>
                  <a:lnTo>
                    <a:pt x="44" y="97"/>
                  </a:lnTo>
                  <a:lnTo>
                    <a:pt x="44" y="97"/>
                  </a:lnTo>
                  <a:lnTo>
                    <a:pt x="42" y="97"/>
                  </a:lnTo>
                  <a:lnTo>
                    <a:pt x="38" y="99"/>
                  </a:lnTo>
                  <a:lnTo>
                    <a:pt x="38" y="99"/>
                  </a:lnTo>
                  <a:lnTo>
                    <a:pt x="38" y="101"/>
                  </a:lnTo>
                  <a:lnTo>
                    <a:pt x="37" y="105"/>
                  </a:lnTo>
                  <a:lnTo>
                    <a:pt x="37" y="105"/>
                  </a:lnTo>
                  <a:lnTo>
                    <a:pt x="38" y="107"/>
                  </a:lnTo>
                  <a:lnTo>
                    <a:pt x="38" y="110"/>
                  </a:lnTo>
                  <a:lnTo>
                    <a:pt x="38" y="110"/>
                  </a:lnTo>
                  <a:lnTo>
                    <a:pt x="42" y="110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48" y="110"/>
                  </a:lnTo>
                  <a:lnTo>
                    <a:pt x="49" y="110"/>
                  </a:lnTo>
                  <a:lnTo>
                    <a:pt x="49" y="110"/>
                  </a:lnTo>
                  <a:lnTo>
                    <a:pt x="51" y="107"/>
                  </a:lnTo>
                  <a:lnTo>
                    <a:pt x="51" y="105"/>
                  </a:lnTo>
                  <a:lnTo>
                    <a:pt x="51" y="105"/>
                  </a:lnTo>
                  <a:lnTo>
                    <a:pt x="51" y="101"/>
                  </a:lnTo>
                  <a:lnTo>
                    <a:pt x="49" y="99"/>
                  </a:lnTo>
                  <a:lnTo>
                    <a:pt x="49" y="99"/>
                  </a:lnTo>
                  <a:close/>
                  <a:moveTo>
                    <a:pt x="62" y="86"/>
                  </a:moveTo>
                  <a:lnTo>
                    <a:pt x="62" y="86"/>
                  </a:lnTo>
                  <a:lnTo>
                    <a:pt x="55" y="81"/>
                  </a:lnTo>
                  <a:lnTo>
                    <a:pt x="44" y="79"/>
                  </a:lnTo>
                  <a:lnTo>
                    <a:pt x="44" y="79"/>
                  </a:lnTo>
                  <a:lnTo>
                    <a:pt x="35" y="81"/>
                  </a:lnTo>
                  <a:lnTo>
                    <a:pt x="27" y="86"/>
                  </a:lnTo>
                  <a:lnTo>
                    <a:pt x="27" y="86"/>
                  </a:lnTo>
                  <a:lnTo>
                    <a:pt x="22" y="94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2" y="114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35" y="127"/>
                  </a:lnTo>
                  <a:lnTo>
                    <a:pt x="44" y="129"/>
                  </a:lnTo>
                  <a:lnTo>
                    <a:pt x="44" y="129"/>
                  </a:lnTo>
                  <a:lnTo>
                    <a:pt x="55" y="127"/>
                  </a:lnTo>
                  <a:lnTo>
                    <a:pt x="62" y="121"/>
                  </a:lnTo>
                  <a:lnTo>
                    <a:pt x="62" y="121"/>
                  </a:lnTo>
                  <a:lnTo>
                    <a:pt x="68" y="114"/>
                  </a:lnTo>
                  <a:lnTo>
                    <a:pt x="70" y="105"/>
                  </a:lnTo>
                  <a:lnTo>
                    <a:pt x="70" y="105"/>
                  </a:lnTo>
                  <a:lnTo>
                    <a:pt x="68" y="94"/>
                  </a:lnTo>
                  <a:lnTo>
                    <a:pt x="62" y="86"/>
                  </a:lnTo>
                  <a:lnTo>
                    <a:pt x="62" y="8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33" dirty="0"/>
            </a:p>
          </p:txBody>
        </p:sp>
        <p:sp>
          <p:nvSpPr>
            <p:cNvPr id="25" name="ïṡlidé">
              <a:extLst>
                <a:ext uri="{FF2B5EF4-FFF2-40B4-BE49-F238E27FC236}">
                  <a16:creationId xmlns:a16="http://schemas.microsoft.com/office/drawing/2014/main" xmlns="" id="{79B3C65E-8366-4715-B212-0C3D2D745288}"/>
                </a:ext>
              </a:extLst>
            </p:cNvPr>
            <p:cNvSpPr/>
            <p:nvPr/>
          </p:nvSpPr>
          <p:spPr bwMode="auto">
            <a:xfrm rot="8153283">
              <a:off x="1633577" y="1622996"/>
              <a:ext cx="1309455" cy="1308100"/>
            </a:xfrm>
            <a:prstGeom prst="teardrop">
              <a:avLst>
                <a:gd name="adj" fmla="val 118585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133" dirty="0"/>
            </a:p>
          </p:txBody>
        </p:sp>
        <p:sp>
          <p:nvSpPr>
            <p:cNvPr id="26" name="îśľïḍê">
              <a:extLst>
                <a:ext uri="{FF2B5EF4-FFF2-40B4-BE49-F238E27FC236}">
                  <a16:creationId xmlns:a16="http://schemas.microsoft.com/office/drawing/2014/main" xmlns="" id="{586858DC-6E68-4AC3-8067-B66FB93ABC53}"/>
                </a:ext>
              </a:extLst>
            </p:cNvPr>
            <p:cNvSpPr/>
            <p:nvPr/>
          </p:nvSpPr>
          <p:spPr bwMode="auto">
            <a:xfrm rot="8153283">
              <a:off x="1584374" y="1565846"/>
              <a:ext cx="1407862" cy="1408113"/>
            </a:xfrm>
            <a:prstGeom prst="teardrop">
              <a:avLst>
                <a:gd name="adj" fmla="val 118585"/>
              </a:avLst>
            </a:prstGeom>
            <a:noFill/>
            <a:ln w="3175">
              <a:solidFill>
                <a:schemeClr val="tx2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133" dirty="0"/>
            </a:p>
          </p:txBody>
        </p:sp>
        <p:sp>
          <p:nvSpPr>
            <p:cNvPr id="27" name="ïš1íďe">
              <a:extLst>
                <a:ext uri="{FF2B5EF4-FFF2-40B4-BE49-F238E27FC236}">
                  <a16:creationId xmlns:a16="http://schemas.microsoft.com/office/drawing/2014/main" xmlns="" id="{CD318C32-4BA5-46CD-A9D5-A33169CB3D42}"/>
                </a:ext>
              </a:extLst>
            </p:cNvPr>
            <p:cNvSpPr/>
            <p:nvPr/>
          </p:nvSpPr>
          <p:spPr bwMode="auto">
            <a:xfrm>
              <a:off x="2209737" y="3380359"/>
              <a:ext cx="120629" cy="12065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133" dirty="0"/>
            </a:p>
          </p:txBody>
        </p:sp>
        <p:sp>
          <p:nvSpPr>
            <p:cNvPr id="28" name="îṥļïḑé">
              <a:extLst>
                <a:ext uri="{FF2B5EF4-FFF2-40B4-BE49-F238E27FC236}">
                  <a16:creationId xmlns:a16="http://schemas.microsoft.com/office/drawing/2014/main" xmlns="" id="{D9F334B1-B635-4185-9712-03AD06ECA08F}"/>
                </a:ext>
              </a:extLst>
            </p:cNvPr>
            <p:cNvSpPr txBox="1"/>
            <p:nvPr/>
          </p:nvSpPr>
          <p:spPr>
            <a:xfrm>
              <a:off x="1560305" y="2268531"/>
              <a:ext cx="1455999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normAutofit/>
            </a:bodyPr>
            <a:lstStyle/>
            <a:p>
              <a:pPr algn="ctr"/>
              <a:r>
                <a:rPr lang="en-US" altLang="zh-CN" b="1" dirty="0"/>
                <a:t>2016</a:t>
              </a:r>
              <a:endParaRPr lang="zh-CN" altLang="en-US" b="1" dirty="0"/>
            </a:p>
          </p:txBody>
        </p:sp>
        <p:sp>
          <p:nvSpPr>
            <p:cNvPr id="29" name="iṡlïḑè">
              <a:extLst>
                <a:ext uri="{FF2B5EF4-FFF2-40B4-BE49-F238E27FC236}">
                  <a16:creationId xmlns:a16="http://schemas.microsoft.com/office/drawing/2014/main" xmlns="" id="{421B0D7C-8C23-4EEB-906D-F9A10808481C}"/>
                </a:ext>
              </a:extLst>
            </p:cNvPr>
            <p:cNvSpPr/>
            <p:nvPr/>
          </p:nvSpPr>
          <p:spPr bwMode="auto">
            <a:xfrm>
              <a:off x="2088495" y="1822111"/>
              <a:ext cx="332524" cy="323280"/>
            </a:xfrm>
            <a:custGeom>
              <a:avLst/>
              <a:gdLst>
                <a:gd name="T0" fmla="*/ 92 w 143"/>
                <a:gd name="T1" fmla="*/ 139 h 139"/>
                <a:gd name="T2" fmla="*/ 92 w 143"/>
                <a:gd name="T3" fmla="*/ 86 h 139"/>
                <a:gd name="T4" fmla="*/ 92 w 143"/>
                <a:gd name="T5" fmla="*/ 86 h 139"/>
                <a:gd name="T6" fmla="*/ 103 w 143"/>
                <a:gd name="T7" fmla="*/ 80 h 139"/>
                <a:gd name="T8" fmla="*/ 114 w 143"/>
                <a:gd name="T9" fmla="*/ 77 h 139"/>
                <a:gd name="T10" fmla="*/ 129 w 143"/>
                <a:gd name="T11" fmla="*/ 75 h 139"/>
                <a:gd name="T12" fmla="*/ 143 w 143"/>
                <a:gd name="T13" fmla="*/ 75 h 139"/>
                <a:gd name="T14" fmla="*/ 143 w 143"/>
                <a:gd name="T15" fmla="*/ 75 h 139"/>
                <a:gd name="T16" fmla="*/ 143 w 143"/>
                <a:gd name="T17" fmla="*/ 86 h 139"/>
                <a:gd name="T18" fmla="*/ 142 w 143"/>
                <a:gd name="T19" fmla="*/ 95 h 139"/>
                <a:gd name="T20" fmla="*/ 138 w 143"/>
                <a:gd name="T21" fmla="*/ 104 h 139"/>
                <a:gd name="T22" fmla="*/ 132 w 143"/>
                <a:gd name="T23" fmla="*/ 113 h 139"/>
                <a:gd name="T24" fmla="*/ 125 w 143"/>
                <a:gd name="T25" fmla="*/ 121 h 139"/>
                <a:gd name="T26" fmla="*/ 118 w 143"/>
                <a:gd name="T27" fmla="*/ 128 h 139"/>
                <a:gd name="T28" fmla="*/ 110 w 143"/>
                <a:gd name="T29" fmla="*/ 133 h 139"/>
                <a:gd name="T30" fmla="*/ 99 w 143"/>
                <a:gd name="T31" fmla="*/ 139 h 139"/>
                <a:gd name="T32" fmla="*/ 92 w 143"/>
                <a:gd name="T33" fmla="*/ 139 h 139"/>
                <a:gd name="T34" fmla="*/ 92 w 143"/>
                <a:gd name="T35" fmla="*/ 139 h 139"/>
                <a:gd name="T36" fmla="*/ 55 w 143"/>
                <a:gd name="T37" fmla="*/ 139 h 139"/>
                <a:gd name="T38" fmla="*/ 81 w 143"/>
                <a:gd name="T39" fmla="*/ 139 h 139"/>
                <a:gd name="T40" fmla="*/ 81 w 143"/>
                <a:gd name="T41" fmla="*/ 73 h 139"/>
                <a:gd name="T42" fmla="*/ 81 w 143"/>
                <a:gd name="T43" fmla="*/ 73 h 139"/>
                <a:gd name="T44" fmla="*/ 94 w 143"/>
                <a:gd name="T45" fmla="*/ 67 h 139"/>
                <a:gd name="T46" fmla="*/ 101 w 143"/>
                <a:gd name="T47" fmla="*/ 58 h 139"/>
                <a:gd name="T48" fmla="*/ 108 w 143"/>
                <a:gd name="T49" fmla="*/ 49 h 139"/>
                <a:gd name="T50" fmla="*/ 110 w 143"/>
                <a:gd name="T51" fmla="*/ 38 h 139"/>
                <a:gd name="T52" fmla="*/ 112 w 143"/>
                <a:gd name="T53" fmla="*/ 27 h 139"/>
                <a:gd name="T54" fmla="*/ 108 w 143"/>
                <a:gd name="T55" fmla="*/ 16 h 139"/>
                <a:gd name="T56" fmla="*/ 103 w 143"/>
                <a:gd name="T57" fmla="*/ 7 h 139"/>
                <a:gd name="T58" fmla="*/ 94 w 143"/>
                <a:gd name="T59" fmla="*/ 0 h 139"/>
                <a:gd name="T60" fmla="*/ 86 w 143"/>
                <a:gd name="T61" fmla="*/ 20 h 139"/>
                <a:gd name="T62" fmla="*/ 74 w 143"/>
                <a:gd name="T63" fmla="*/ 1 h 139"/>
                <a:gd name="T64" fmla="*/ 61 w 143"/>
                <a:gd name="T65" fmla="*/ 20 h 139"/>
                <a:gd name="T66" fmla="*/ 53 w 143"/>
                <a:gd name="T67" fmla="*/ 0 h 139"/>
                <a:gd name="T68" fmla="*/ 53 w 143"/>
                <a:gd name="T69" fmla="*/ 0 h 139"/>
                <a:gd name="T70" fmla="*/ 44 w 143"/>
                <a:gd name="T71" fmla="*/ 7 h 139"/>
                <a:gd name="T72" fmla="*/ 39 w 143"/>
                <a:gd name="T73" fmla="*/ 16 h 139"/>
                <a:gd name="T74" fmla="*/ 35 w 143"/>
                <a:gd name="T75" fmla="*/ 27 h 139"/>
                <a:gd name="T76" fmla="*/ 37 w 143"/>
                <a:gd name="T77" fmla="*/ 38 h 139"/>
                <a:gd name="T78" fmla="*/ 41 w 143"/>
                <a:gd name="T79" fmla="*/ 49 h 139"/>
                <a:gd name="T80" fmla="*/ 46 w 143"/>
                <a:gd name="T81" fmla="*/ 58 h 139"/>
                <a:gd name="T82" fmla="*/ 55 w 143"/>
                <a:gd name="T83" fmla="*/ 67 h 139"/>
                <a:gd name="T84" fmla="*/ 66 w 143"/>
                <a:gd name="T85" fmla="*/ 73 h 139"/>
                <a:gd name="T86" fmla="*/ 66 w 143"/>
                <a:gd name="T87" fmla="*/ 100 h 139"/>
                <a:gd name="T88" fmla="*/ 66 w 143"/>
                <a:gd name="T89" fmla="*/ 100 h 139"/>
                <a:gd name="T90" fmla="*/ 63 w 143"/>
                <a:gd name="T91" fmla="*/ 93 h 139"/>
                <a:gd name="T92" fmla="*/ 55 w 143"/>
                <a:gd name="T93" fmla="*/ 88 h 139"/>
                <a:gd name="T94" fmla="*/ 50 w 143"/>
                <a:gd name="T95" fmla="*/ 82 h 139"/>
                <a:gd name="T96" fmla="*/ 41 w 143"/>
                <a:gd name="T97" fmla="*/ 78 h 139"/>
                <a:gd name="T98" fmla="*/ 31 w 143"/>
                <a:gd name="T99" fmla="*/ 75 h 139"/>
                <a:gd name="T100" fmla="*/ 22 w 143"/>
                <a:gd name="T101" fmla="*/ 73 h 139"/>
                <a:gd name="T102" fmla="*/ 13 w 143"/>
                <a:gd name="T103" fmla="*/ 73 h 139"/>
                <a:gd name="T104" fmla="*/ 2 w 143"/>
                <a:gd name="T105" fmla="*/ 73 h 139"/>
                <a:gd name="T106" fmla="*/ 2 w 143"/>
                <a:gd name="T107" fmla="*/ 73 h 139"/>
                <a:gd name="T108" fmla="*/ 0 w 143"/>
                <a:gd name="T109" fmla="*/ 86 h 139"/>
                <a:gd name="T110" fmla="*/ 4 w 143"/>
                <a:gd name="T111" fmla="*/ 99 h 139"/>
                <a:gd name="T112" fmla="*/ 8 w 143"/>
                <a:gd name="T113" fmla="*/ 108 h 139"/>
                <a:gd name="T114" fmla="*/ 15 w 143"/>
                <a:gd name="T115" fmla="*/ 117 h 139"/>
                <a:gd name="T116" fmla="*/ 24 w 143"/>
                <a:gd name="T117" fmla="*/ 124 h 139"/>
                <a:gd name="T118" fmla="*/ 33 w 143"/>
                <a:gd name="T119" fmla="*/ 130 h 139"/>
                <a:gd name="T120" fmla="*/ 44 w 143"/>
                <a:gd name="T121" fmla="*/ 135 h 139"/>
                <a:gd name="T122" fmla="*/ 55 w 143"/>
                <a:gd name="T123" fmla="*/ 139 h 139"/>
                <a:gd name="T124" fmla="*/ 55 w 143"/>
                <a:gd name="T125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3" h="139">
                  <a:moveTo>
                    <a:pt x="92" y="139"/>
                  </a:moveTo>
                  <a:lnTo>
                    <a:pt x="92" y="86"/>
                  </a:lnTo>
                  <a:lnTo>
                    <a:pt x="92" y="86"/>
                  </a:lnTo>
                  <a:lnTo>
                    <a:pt x="103" y="80"/>
                  </a:lnTo>
                  <a:lnTo>
                    <a:pt x="114" y="77"/>
                  </a:lnTo>
                  <a:lnTo>
                    <a:pt x="129" y="75"/>
                  </a:lnTo>
                  <a:lnTo>
                    <a:pt x="143" y="75"/>
                  </a:lnTo>
                  <a:lnTo>
                    <a:pt x="143" y="75"/>
                  </a:lnTo>
                  <a:lnTo>
                    <a:pt x="143" y="86"/>
                  </a:lnTo>
                  <a:lnTo>
                    <a:pt x="142" y="95"/>
                  </a:lnTo>
                  <a:lnTo>
                    <a:pt x="138" y="104"/>
                  </a:lnTo>
                  <a:lnTo>
                    <a:pt x="132" y="113"/>
                  </a:lnTo>
                  <a:lnTo>
                    <a:pt x="125" y="121"/>
                  </a:lnTo>
                  <a:lnTo>
                    <a:pt x="118" y="128"/>
                  </a:lnTo>
                  <a:lnTo>
                    <a:pt x="110" y="133"/>
                  </a:lnTo>
                  <a:lnTo>
                    <a:pt x="99" y="139"/>
                  </a:lnTo>
                  <a:lnTo>
                    <a:pt x="92" y="139"/>
                  </a:lnTo>
                  <a:lnTo>
                    <a:pt x="92" y="139"/>
                  </a:lnTo>
                  <a:close/>
                  <a:moveTo>
                    <a:pt x="55" y="139"/>
                  </a:moveTo>
                  <a:lnTo>
                    <a:pt x="81" y="139"/>
                  </a:lnTo>
                  <a:lnTo>
                    <a:pt x="81" y="73"/>
                  </a:lnTo>
                  <a:lnTo>
                    <a:pt x="81" y="73"/>
                  </a:lnTo>
                  <a:lnTo>
                    <a:pt x="94" y="67"/>
                  </a:lnTo>
                  <a:lnTo>
                    <a:pt x="101" y="58"/>
                  </a:lnTo>
                  <a:lnTo>
                    <a:pt x="108" y="49"/>
                  </a:lnTo>
                  <a:lnTo>
                    <a:pt x="110" y="38"/>
                  </a:lnTo>
                  <a:lnTo>
                    <a:pt x="112" y="27"/>
                  </a:lnTo>
                  <a:lnTo>
                    <a:pt x="108" y="16"/>
                  </a:lnTo>
                  <a:lnTo>
                    <a:pt x="103" y="7"/>
                  </a:lnTo>
                  <a:lnTo>
                    <a:pt x="94" y="0"/>
                  </a:lnTo>
                  <a:lnTo>
                    <a:pt x="86" y="20"/>
                  </a:lnTo>
                  <a:lnTo>
                    <a:pt x="74" y="1"/>
                  </a:lnTo>
                  <a:lnTo>
                    <a:pt x="61" y="2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44" y="7"/>
                  </a:lnTo>
                  <a:lnTo>
                    <a:pt x="39" y="16"/>
                  </a:lnTo>
                  <a:lnTo>
                    <a:pt x="35" y="27"/>
                  </a:lnTo>
                  <a:lnTo>
                    <a:pt x="37" y="38"/>
                  </a:lnTo>
                  <a:lnTo>
                    <a:pt x="41" y="49"/>
                  </a:lnTo>
                  <a:lnTo>
                    <a:pt x="46" y="58"/>
                  </a:lnTo>
                  <a:lnTo>
                    <a:pt x="55" y="67"/>
                  </a:lnTo>
                  <a:lnTo>
                    <a:pt x="66" y="73"/>
                  </a:lnTo>
                  <a:lnTo>
                    <a:pt x="66" y="100"/>
                  </a:lnTo>
                  <a:lnTo>
                    <a:pt x="66" y="100"/>
                  </a:lnTo>
                  <a:lnTo>
                    <a:pt x="63" y="93"/>
                  </a:lnTo>
                  <a:lnTo>
                    <a:pt x="55" y="88"/>
                  </a:lnTo>
                  <a:lnTo>
                    <a:pt x="50" y="82"/>
                  </a:lnTo>
                  <a:lnTo>
                    <a:pt x="41" y="78"/>
                  </a:lnTo>
                  <a:lnTo>
                    <a:pt x="31" y="75"/>
                  </a:lnTo>
                  <a:lnTo>
                    <a:pt x="22" y="73"/>
                  </a:lnTo>
                  <a:lnTo>
                    <a:pt x="13" y="73"/>
                  </a:lnTo>
                  <a:lnTo>
                    <a:pt x="2" y="73"/>
                  </a:lnTo>
                  <a:lnTo>
                    <a:pt x="2" y="73"/>
                  </a:lnTo>
                  <a:lnTo>
                    <a:pt x="0" y="86"/>
                  </a:lnTo>
                  <a:lnTo>
                    <a:pt x="4" y="99"/>
                  </a:lnTo>
                  <a:lnTo>
                    <a:pt x="8" y="108"/>
                  </a:lnTo>
                  <a:lnTo>
                    <a:pt x="15" y="117"/>
                  </a:lnTo>
                  <a:lnTo>
                    <a:pt x="24" y="124"/>
                  </a:lnTo>
                  <a:lnTo>
                    <a:pt x="33" y="130"/>
                  </a:lnTo>
                  <a:lnTo>
                    <a:pt x="44" y="135"/>
                  </a:lnTo>
                  <a:lnTo>
                    <a:pt x="55" y="139"/>
                  </a:lnTo>
                  <a:lnTo>
                    <a:pt x="55" y="13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133" dirty="0"/>
            </a:p>
          </p:txBody>
        </p:sp>
        <p:grpSp>
          <p:nvGrpSpPr>
            <p:cNvPr id="30" name="íṧlíḓé">
              <a:extLst>
                <a:ext uri="{FF2B5EF4-FFF2-40B4-BE49-F238E27FC236}">
                  <a16:creationId xmlns:a16="http://schemas.microsoft.com/office/drawing/2014/main" xmlns="" id="{E53F6B2B-C300-40CF-A90C-C432575FD3E2}"/>
                </a:ext>
              </a:extLst>
            </p:cNvPr>
            <p:cNvGrpSpPr/>
            <p:nvPr/>
          </p:nvGrpSpPr>
          <p:grpSpPr>
            <a:xfrm>
              <a:off x="751665" y="4691759"/>
              <a:ext cx="2640372" cy="1444441"/>
              <a:chOff x="751665" y="4691759"/>
              <a:chExt cx="2640372" cy="1444441"/>
            </a:xfrm>
          </p:grpSpPr>
          <p:sp>
            <p:nvSpPr>
              <p:cNvPr id="43" name="ïšļiḓê">
                <a:extLst>
                  <a:ext uri="{FF2B5EF4-FFF2-40B4-BE49-F238E27FC236}">
                    <a16:creationId xmlns:a16="http://schemas.microsoft.com/office/drawing/2014/main" xmlns="" id="{B63B8BFA-F9A0-4508-AC4C-2FE33BC6B2BF}"/>
                  </a:ext>
                </a:extLst>
              </p:cNvPr>
              <p:cNvSpPr txBox="1"/>
              <p:nvPr/>
            </p:nvSpPr>
            <p:spPr>
              <a:xfrm>
                <a:off x="751665" y="5085148"/>
                <a:ext cx="2640371" cy="1051052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44" name="ïslîďê">
                <a:extLst>
                  <a:ext uri="{FF2B5EF4-FFF2-40B4-BE49-F238E27FC236}">
                    <a16:creationId xmlns:a16="http://schemas.microsoft.com/office/drawing/2014/main" xmlns="" id="{BE735B81-FB8E-4561-804A-D83C52E083D1}"/>
                  </a:ext>
                </a:extLst>
              </p:cNvPr>
              <p:cNvSpPr txBox="1"/>
              <p:nvPr/>
            </p:nvSpPr>
            <p:spPr>
              <a:xfrm>
                <a:off x="751665" y="4691759"/>
                <a:ext cx="2640372" cy="39338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31" name="ïṧḷïḋe">
              <a:extLst>
                <a:ext uri="{FF2B5EF4-FFF2-40B4-BE49-F238E27FC236}">
                  <a16:creationId xmlns:a16="http://schemas.microsoft.com/office/drawing/2014/main" xmlns="" id="{7B6217E9-49E8-4325-BBDD-F12BB19A401F}"/>
                </a:ext>
              </a:extLst>
            </p:cNvPr>
            <p:cNvGrpSpPr/>
            <p:nvPr/>
          </p:nvGrpSpPr>
          <p:grpSpPr>
            <a:xfrm>
              <a:off x="3436659" y="4691759"/>
              <a:ext cx="2640372" cy="1444441"/>
              <a:chOff x="3436659" y="4691759"/>
              <a:chExt cx="2640372" cy="1444441"/>
            </a:xfrm>
          </p:grpSpPr>
          <p:sp>
            <p:nvSpPr>
              <p:cNvPr id="41" name="ïṧ1iḋè">
                <a:extLst>
                  <a:ext uri="{FF2B5EF4-FFF2-40B4-BE49-F238E27FC236}">
                    <a16:creationId xmlns:a16="http://schemas.microsoft.com/office/drawing/2014/main" xmlns="" id="{56A612B9-3CF3-4816-AC0C-D60471BBCD94}"/>
                  </a:ext>
                </a:extLst>
              </p:cNvPr>
              <p:cNvSpPr txBox="1"/>
              <p:nvPr/>
            </p:nvSpPr>
            <p:spPr>
              <a:xfrm>
                <a:off x="3436659" y="5085148"/>
                <a:ext cx="2640371" cy="1051052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42" name="ïṧ1îḑé">
                <a:extLst>
                  <a:ext uri="{FF2B5EF4-FFF2-40B4-BE49-F238E27FC236}">
                    <a16:creationId xmlns:a16="http://schemas.microsoft.com/office/drawing/2014/main" xmlns="" id="{2E868DB9-ECFF-487A-8103-AEBA762C2936}"/>
                  </a:ext>
                </a:extLst>
              </p:cNvPr>
              <p:cNvSpPr txBox="1"/>
              <p:nvPr/>
            </p:nvSpPr>
            <p:spPr>
              <a:xfrm>
                <a:off x="3436659" y="4691759"/>
                <a:ext cx="2640372" cy="39338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32" name="îṥḷïďê">
              <a:extLst>
                <a:ext uri="{FF2B5EF4-FFF2-40B4-BE49-F238E27FC236}">
                  <a16:creationId xmlns:a16="http://schemas.microsoft.com/office/drawing/2014/main" xmlns="" id="{9C5D8B54-C4B0-4F31-8E79-5D11DB4360C5}"/>
                </a:ext>
              </a:extLst>
            </p:cNvPr>
            <p:cNvGrpSpPr/>
            <p:nvPr/>
          </p:nvGrpSpPr>
          <p:grpSpPr>
            <a:xfrm>
              <a:off x="6121653" y="4691759"/>
              <a:ext cx="2640372" cy="1444441"/>
              <a:chOff x="6121653" y="4691759"/>
              <a:chExt cx="2640372" cy="1444441"/>
            </a:xfrm>
          </p:grpSpPr>
          <p:sp>
            <p:nvSpPr>
              <p:cNvPr id="39" name="îšḷïḋê">
                <a:extLst>
                  <a:ext uri="{FF2B5EF4-FFF2-40B4-BE49-F238E27FC236}">
                    <a16:creationId xmlns:a16="http://schemas.microsoft.com/office/drawing/2014/main" xmlns="" id="{23D5538B-0FBF-43BC-AC8F-73171CD6A6CE}"/>
                  </a:ext>
                </a:extLst>
              </p:cNvPr>
              <p:cNvSpPr txBox="1"/>
              <p:nvPr/>
            </p:nvSpPr>
            <p:spPr>
              <a:xfrm>
                <a:off x="6121653" y="5085148"/>
                <a:ext cx="2640371" cy="1051052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40" name="íṧḷidè">
                <a:extLst>
                  <a:ext uri="{FF2B5EF4-FFF2-40B4-BE49-F238E27FC236}">
                    <a16:creationId xmlns:a16="http://schemas.microsoft.com/office/drawing/2014/main" xmlns="" id="{7F2B8AB0-E821-43C7-B340-C669EB7FBEC3}"/>
                  </a:ext>
                </a:extLst>
              </p:cNvPr>
              <p:cNvSpPr txBox="1"/>
              <p:nvPr/>
            </p:nvSpPr>
            <p:spPr>
              <a:xfrm>
                <a:off x="6121653" y="4691759"/>
                <a:ext cx="2640372" cy="39338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33" name="iS1íḓé">
              <a:extLst>
                <a:ext uri="{FF2B5EF4-FFF2-40B4-BE49-F238E27FC236}">
                  <a16:creationId xmlns:a16="http://schemas.microsoft.com/office/drawing/2014/main" xmlns="" id="{5D52C4FC-210E-4AD7-BEBE-09982D658F51}"/>
                </a:ext>
              </a:extLst>
            </p:cNvPr>
            <p:cNvGrpSpPr/>
            <p:nvPr/>
          </p:nvGrpSpPr>
          <p:grpSpPr>
            <a:xfrm>
              <a:off x="8806647" y="4691759"/>
              <a:ext cx="2640372" cy="1444441"/>
              <a:chOff x="8806647" y="4691759"/>
              <a:chExt cx="2640372" cy="1444441"/>
            </a:xfrm>
          </p:grpSpPr>
          <p:sp>
            <p:nvSpPr>
              <p:cNvPr id="37" name="iṧ1iḑê">
                <a:extLst>
                  <a:ext uri="{FF2B5EF4-FFF2-40B4-BE49-F238E27FC236}">
                    <a16:creationId xmlns:a16="http://schemas.microsoft.com/office/drawing/2014/main" xmlns="" id="{5BE68370-15DC-4E1E-98BC-7E155C73FDD6}"/>
                  </a:ext>
                </a:extLst>
              </p:cNvPr>
              <p:cNvSpPr txBox="1"/>
              <p:nvPr/>
            </p:nvSpPr>
            <p:spPr>
              <a:xfrm>
                <a:off x="8806647" y="5085148"/>
                <a:ext cx="2640371" cy="1051052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8" name="ïšļïdê">
                <a:extLst>
                  <a:ext uri="{FF2B5EF4-FFF2-40B4-BE49-F238E27FC236}">
                    <a16:creationId xmlns:a16="http://schemas.microsoft.com/office/drawing/2014/main" xmlns="" id="{D5CF94A7-3EF4-4D04-9F64-9AF7678BE193}"/>
                  </a:ext>
                </a:extLst>
              </p:cNvPr>
              <p:cNvSpPr txBox="1"/>
              <p:nvPr/>
            </p:nvSpPr>
            <p:spPr>
              <a:xfrm>
                <a:off x="8806647" y="4691759"/>
                <a:ext cx="2640372" cy="39338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3DFC68C7-DD6F-4115-8A00-40C3C9255D66}"/>
                </a:ext>
              </a:extLst>
            </p:cNvPr>
            <p:cNvCxnSpPr>
              <a:cxnSpLocks/>
            </p:cNvCxnSpPr>
            <p:nvPr/>
          </p:nvCxnSpPr>
          <p:spPr>
            <a:xfrm>
              <a:off x="3436659" y="4743450"/>
              <a:ext cx="0" cy="139275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C38D6DC0-D1CB-4A02-B810-05EDE7D6D060}"/>
                </a:ext>
              </a:extLst>
            </p:cNvPr>
            <p:cNvCxnSpPr>
              <a:cxnSpLocks/>
            </p:cNvCxnSpPr>
            <p:nvPr/>
          </p:nvCxnSpPr>
          <p:spPr>
            <a:xfrm>
              <a:off x="6092983" y="4743450"/>
              <a:ext cx="0" cy="139275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78D3DAD4-48FF-461A-B75D-FBA3EAAEC22F}"/>
                </a:ext>
              </a:extLst>
            </p:cNvPr>
            <p:cNvCxnSpPr>
              <a:cxnSpLocks/>
            </p:cNvCxnSpPr>
            <p:nvPr/>
          </p:nvCxnSpPr>
          <p:spPr>
            <a:xfrm>
              <a:off x="8785731" y="4743450"/>
              <a:ext cx="0" cy="139275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6158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ECB66C6-4516-4B88-9775-32239411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CDCCDCB-9A23-45E7-B269-5A52A9EA5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B46A2C0-045A-446E-B228-27B61103D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0006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5636439-74F7-490F-AE5F-546E4F76F39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0350" y="1266180"/>
            <a:ext cx="10840137" cy="4877446"/>
            <a:chOff x="680350" y="1266180"/>
            <a:chExt cx="10840137" cy="4877446"/>
          </a:xfrm>
        </p:grpSpPr>
        <p:sp>
          <p:nvSpPr>
            <p:cNvPr id="6" name="ïṡļíḓè">
              <a:extLst>
                <a:ext uri="{FF2B5EF4-FFF2-40B4-BE49-F238E27FC236}">
                  <a16:creationId xmlns:a16="http://schemas.microsoft.com/office/drawing/2014/main" xmlns="" id="{AEE6A396-7031-47AC-BDDB-9056C9630B3D}"/>
                </a:ext>
              </a:extLst>
            </p:cNvPr>
            <p:cNvSpPr/>
            <p:nvPr/>
          </p:nvSpPr>
          <p:spPr>
            <a:xfrm rot="1742296">
              <a:off x="2112994" y="1379234"/>
              <a:ext cx="4693545" cy="4615982"/>
            </a:xfrm>
            <a:prstGeom prst="ellipse">
              <a:avLst/>
            </a:prstGeom>
            <a:noFill/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7" name="išlîḍe">
              <a:extLst>
                <a:ext uri="{FF2B5EF4-FFF2-40B4-BE49-F238E27FC236}">
                  <a16:creationId xmlns:a16="http://schemas.microsoft.com/office/drawing/2014/main" xmlns="" id="{A656D33F-5153-4BEA-8560-F8A35C53E57B}"/>
                </a:ext>
              </a:extLst>
            </p:cNvPr>
            <p:cNvSpPr/>
            <p:nvPr/>
          </p:nvSpPr>
          <p:spPr>
            <a:xfrm>
              <a:off x="1702134" y="1711742"/>
              <a:ext cx="3950966" cy="3950966"/>
            </a:xfrm>
            <a:prstGeom prst="ellipse">
              <a:avLst/>
            </a:prstGeom>
            <a:blipFill>
              <a:blip r:embed="rId3"/>
              <a:stretch>
                <a:fillRect l="-18435" r="-18317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8" name="îşlîḋê">
              <a:extLst>
                <a:ext uri="{FF2B5EF4-FFF2-40B4-BE49-F238E27FC236}">
                  <a16:creationId xmlns:a16="http://schemas.microsoft.com/office/drawing/2014/main" xmlns="" id="{40A29BB8-85D7-45B8-A6F2-A36DDFAE2857}"/>
                </a:ext>
              </a:extLst>
            </p:cNvPr>
            <p:cNvSpPr/>
            <p:nvPr/>
          </p:nvSpPr>
          <p:spPr>
            <a:xfrm>
              <a:off x="680350" y="2695400"/>
              <a:ext cx="1983652" cy="1983653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wrap="none" rtlCol="0" anchor="ctr">
              <a:normAutofit/>
            </a:bodyPr>
            <a:lstStyle/>
            <a:p>
              <a:pPr algn="ctr">
                <a:defRPr/>
              </a:pPr>
              <a:r>
                <a:rPr lang="en-US" altLang="zh-CN" sz="2000" b="1" dirty="0"/>
                <a:t>Text here</a:t>
              </a:r>
              <a:endParaRPr lang="en-US" sz="2000" b="1" dirty="0"/>
            </a:p>
          </p:txBody>
        </p:sp>
        <p:grpSp>
          <p:nvGrpSpPr>
            <p:cNvPr id="9" name="iṥľîḍé">
              <a:extLst>
                <a:ext uri="{FF2B5EF4-FFF2-40B4-BE49-F238E27FC236}">
                  <a16:creationId xmlns:a16="http://schemas.microsoft.com/office/drawing/2014/main" xmlns="" id="{850C41E7-DA2E-426F-830A-DD50CCC86E4D}"/>
                </a:ext>
              </a:extLst>
            </p:cNvPr>
            <p:cNvGrpSpPr/>
            <p:nvPr/>
          </p:nvGrpSpPr>
          <p:grpSpPr>
            <a:xfrm>
              <a:off x="5525871" y="1530770"/>
              <a:ext cx="712143" cy="712143"/>
              <a:chOff x="5525871" y="1530770"/>
              <a:chExt cx="712143" cy="712143"/>
            </a:xfrm>
          </p:grpSpPr>
          <p:sp>
            <p:nvSpPr>
              <p:cNvPr id="28" name="iṩḷîďê">
                <a:extLst>
                  <a:ext uri="{FF2B5EF4-FFF2-40B4-BE49-F238E27FC236}">
                    <a16:creationId xmlns:a16="http://schemas.microsoft.com/office/drawing/2014/main" xmlns="" id="{B9BA8351-8D40-42A5-834C-C4E67732E19D}"/>
                  </a:ext>
                </a:extLst>
              </p:cNvPr>
              <p:cNvSpPr/>
              <p:nvPr/>
            </p:nvSpPr>
            <p:spPr>
              <a:xfrm>
                <a:off x="5525871" y="1530770"/>
                <a:ext cx="712143" cy="71214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9" name="ísḷîḍé">
                <a:extLst>
                  <a:ext uri="{FF2B5EF4-FFF2-40B4-BE49-F238E27FC236}">
                    <a16:creationId xmlns:a16="http://schemas.microsoft.com/office/drawing/2014/main" xmlns="" id="{876D9840-B4C8-4677-B9A7-899FB1134A2F}"/>
                  </a:ext>
                </a:extLst>
              </p:cNvPr>
              <p:cNvSpPr/>
              <p:nvPr/>
            </p:nvSpPr>
            <p:spPr bwMode="auto">
              <a:xfrm>
                <a:off x="5657323" y="1705219"/>
                <a:ext cx="449236" cy="363240"/>
              </a:xfrm>
              <a:custGeom>
                <a:avLst/>
                <a:gdLst>
                  <a:gd name="connsiteX0" fmla="*/ 392305 w 492116"/>
                  <a:gd name="connsiteY0" fmla="*/ 198840 h 397912"/>
                  <a:gd name="connsiteX1" fmla="*/ 373111 w 492116"/>
                  <a:gd name="connsiteY1" fmla="*/ 217982 h 397912"/>
                  <a:gd name="connsiteX2" fmla="*/ 392305 w 492116"/>
                  <a:gd name="connsiteY2" fmla="*/ 233295 h 397912"/>
                  <a:gd name="connsiteX3" fmla="*/ 411500 w 492116"/>
                  <a:gd name="connsiteY3" fmla="*/ 217982 h 397912"/>
                  <a:gd name="connsiteX4" fmla="*/ 392305 w 492116"/>
                  <a:gd name="connsiteY4" fmla="*/ 198840 h 397912"/>
                  <a:gd name="connsiteX5" fmla="*/ 296333 w 492116"/>
                  <a:gd name="connsiteY5" fmla="*/ 198840 h 397912"/>
                  <a:gd name="connsiteX6" fmla="*/ 277139 w 492116"/>
                  <a:gd name="connsiteY6" fmla="*/ 217982 h 397912"/>
                  <a:gd name="connsiteX7" fmla="*/ 296333 w 492116"/>
                  <a:gd name="connsiteY7" fmla="*/ 233295 h 397912"/>
                  <a:gd name="connsiteX8" fmla="*/ 319367 w 492116"/>
                  <a:gd name="connsiteY8" fmla="*/ 217982 h 397912"/>
                  <a:gd name="connsiteX9" fmla="*/ 296333 w 492116"/>
                  <a:gd name="connsiteY9" fmla="*/ 198840 h 397912"/>
                  <a:gd name="connsiteX10" fmla="*/ 342400 w 492116"/>
                  <a:gd name="connsiteY10" fmla="*/ 129931 h 397912"/>
                  <a:gd name="connsiteX11" fmla="*/ 492116 w 492116"/>
                  <a:gd name="connsiteY11" fmla="*/ 256265 h 397912"/>
                  <a:gd name="connsiteX12" fmla="*/ 430694 w 492116"/>
                  <a:gd name="connsiteY12" fmla="*/ 355801 h 397912"/>
                  <a:gd name="connsiteX13" fmla="*/ 442211 w 492116"/>
                  <a:gd name="connsiteY13" fmla="*/ 397912 h 397912"/>
                  <a:gd name="connsiteX14" fmla="*/ 396144 w 492116"/>
                  <a:gd name="connsiteY14" fmla="*/ 371114 h 397912"/>
                  <a:gd name="connsiteX15" fmla="*/ 342400 w 492116"/>
                  <a:gd name="connsiteY15" fmla="*/ 382599 h 397912"/>
                  <a:gd name="connsiteX16" fmla="*/ 196522 w 492116"/>
                  <a:gd name="connsiteY16" fmla="*/ 256265 h 397912"/>
                  <a:gd name="connsiteX17" fmla="*/ 342400 w 492116"/>
                  <a:gd name="connsiteY17" fmla="*/ 129931 h 397912"/>
                  <a:gd name="connsiteX18" fmla="*/ 239017 w 492116"/>
                  <a:gd name="connsiteY18" fmla="*/ 72871 h 397912"/>
                  <a:gd name="connsiteX19" fmla="*/ 215886 w 492116"/>
                  <a:gd name="connsiteY19" fmla="*/ 95882 h 397912"/>
                  <a:gd name="connsiteX20" fmla="*/ 239017 w 492116"/>
                  <a:gd name="connsiteY20" fmla="*/ 118894 h 397912"/>
                  <a:gd name="connsiteX21" fmla="*/ 262148 w 492116"/>
                  <a:gd name="connsiteY21" fmla="*/ 95882 h 397912"/>
                  <a:gd name="connsiteX22" fmla="*/ 239017 w 492116"/>
                  <a:gd name="connsiteY22" fmla="*/ 72871 h 397912"/>
                  <a:gd name="connsiteX23" fmla="*/ 119508 w 492116"/>
                  <a:gd name="connsiteY23" fmla="*/ 72871 h 397912"/>
                  <a:gd name="connsiteX24" fmla="*/ 92522 w 492116"/>
                  <a:gd name="connsiteY24" fmla="*/ 95882 h 397912"/>
                  <a:gd name="connsiteX25" fmla="*/ 119508 w 492116"/>
                  <a:gd name="connsiteY25" fmla="*/ 118894 h 397912"/>
                  <a:gd name="connsiteX26" fmla="*/ 138784 w 492116"/>
                  <a:gd name="connsiteY26" fmla="*/ 95882 h 397912"/>
                  <a:gd name="connsiteX27" fmla="*/ 119508 w 492116"/>
                  <a:gd name="connsiteY27" fmla="*/ 72871 h 397912"/>
                  <a:gd name="connsiteX28" fmla="*/ 173480 w 492116"/>
                  <a:gd name="connsiteY28" fmla="*/ 0 h 397912"/>
                  <a:gd name="connsiteX29" fmla="*/ 350815 w 492116"/>
                  <a:gd name="connsiteY29" fmla="*/ 122730 h 397912"/>
                  <a:gd name="connsiteX30" fmla="*/ 335395 w 492116"/>
                  <a:gd name="connsiteY30" fmla="*/ 122730 h 397912"/>
                  <a:gd name="connsiteX31" fmla="*/ 185045 w 492116"/>
                  <a:gd name="connsiteY31" fmla="*/ 256965 h 397912"/>
                  <a:gd name="connsiteX32" fmla="*/ 192755 w 492116"/>
                  <a:gd name="connsiteY32" fmla="*/ 295318 h 397912"/>
                  <a:gd name="connsiteX33" fmla="*/ 173480 w 492116"/>
                  <a:gd name="connsiteY33" fmla="*/ 295318 h 397912"/>
                  <a:gd name="connsiteX34" fmla="*/ 115653 w 492116"/>
                  <a:gd name="connsiteY34" fmla="*/ 287648 h 397912"/>
                  <a:gd name="connsiteX35" fmla="*/ 53971 w 492116"/>
                  <a:gd name="connsiteY35" fmla="*/ 318330 h 397912"/>
                  <a:gd name="connsiteX36" fmla="*/ 69392 w 492116"/>
                  <a:gd name="connsiteY36" fmla="*/ 264636 h 397912"/>
                  <a:gd name="connsiteX37" fmla="*/ 0 w 492116"/>
                  <a:gd name="connsiteY37" fmla="*/ 149577 h 397912"/>
                  <a:gd name="connsiteX38" fmla="*/ 173480 w 492116"/>
                  <a:gd name="connsiteY38" fmla="*/ 0 h 397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92116" h="397912">
                    <a:moveTo>
                      <a:pt x="392305" y="198840"/>
                    </a:moveTo>
                    <a:cubicBezTo>
                      <a:pt x="384628" y="198840"/>
                      <a:pt x="373111" y="210325"/>
                      <a:pt x="373111" y="217982"/>
                    </a:cubicBezTo>
                    <a:cubicBezTo>
                      <a:pt x="373111" y="225639"/>
                      <a:pt x="384628" y="233295"/>
                      <a:pt x="392305" y="233295"/>
                    </a:cubicBezTo>
                    <a:cubicBezTo>
                      <a:pt x="403822" y="233295"/>
                      <a:pt x="411500" y="225639"/>
                      <a:pt x="411500" y="217982"/>
                    </a:cubicBezTo>
                    <a:cubicBezTo>
                      <a:pt x="411500" y="210325"/>
                      <a:pt x="403822" y="198840"/>
                      <a:pt x="392305" y="198840"/>
                    </a:cubicBezTo>
                    <a:close/>
                    <a:moveTo>
                      <a:pt x="296333" y="198840"/>
                    </a:moveTo>
                    <a:cubicBezTo>
                      <a:pt x="288655" y="198840"/>
                      <a:pt x="277139" y="210325"/>
                      <a:pt x="277139" y="217982"/>
                    </a:cubicBezTo>
                    <a:cubicBezTo>
                      <a:pt x="277139" y="225639"/>
                      <a:pt x="288655" y="233295"/>
                      <a:pt x="296333" y="233295"/>
                    </a:cubicBezTo>
                    <a:cubicBezTo>
                      <a:pt x="307850" y="233295"/>
                      <a:pt x="319367" y="225639"/>
                      <a:pt x="319367" y="217982"/>
                    </a:cubicBezTo>
                    <a:cubicBezTo>
                      <a:pt x="319367" y="210325"/>
                      <a:pt x="307850" y="198840"/>
                      <a:pt x="296333" y="198840"/>
                    </a:cubicBezTo>
                    <a:close/>
                    <a:moveTo>
                      <a:pt x="342400" y="129931"/>
                    </a:moveTo>
                    <a:cubicBezTo>
                      <a:pt x="423016" y="129931"/>
                      <a:pt x="492116" y="187356"/>
                      <a:pt x="492116" y="256265"/>
                    </a:cubicBezTo>
                    <a:cubicBezTo>
                      <a:pt x="492116" y="294548"/>
                      <a:pt x="465244" y="329003"/>
                      <a:pt x="430694" y="355801"/>
                    </a:cubicBezTo>
                    <a:cubicBezTo>
                      <a:pt x="430694" y="355801"/>
                      <a:pt x="430694" y="355801"/>
                      <a:pt x="442211" y="397912"/>
                    </a:cubicBezTo>
                    <a:cubicBezTo>
                      <a:pt x="442211" y="397912"/>
                      <a:pt x="442211" y="397912"/>
                      <a:pt x="396144" y="371114"/>
                    </a:cubicBezTo>
                    <a:cubicBezTo>
                      <a:pt x="376950" y="378771"/>
                      <a:pt x="361594" y="382599"/>
                      <a:pt x="342400" y="382599"/>
                    </a:cubicBezTo>
                    <a:cubicBezTo>
                      <a:pt x="261783" y="382599"/>
                      <a:pt x="196522" y="325174"/>
                      <a:pt x="196522" y="256265"/>
                    </a:cubicBezTo>
                    <a:cubicBezTo>
                      <a:pt x="196522" y="187356"/>
                      <a:pt x="261783" y="129931"/>
                      <a:pt x="342400" y="129931"/>
                    </a:cubicBezTo>
                    <a:close/>
                    <a:moveTo>
                      <a:pt x="239017" y="72871"/>
                    </a:moveTo>
                    <a:cubicBezTo>
                      <a:pt x="227452" y="72871"/>
                      <a:pt x="215886" y="84377"/>
                      <a:pt x="215886" y="95882"/>
                    </a:cubicBezTo>
                    <a:cubicBezTo>
                      <a:pt x="215886" y="111224"/>
                      <a:pt x="227452" y="118894"/>
                      <a:pt x="239017" y="118894"/>
                    </a:cubicBezTo>
                    <a:cubicBezTo>
                      <a:pt x="254437" y="118894"/>
                      <a:pt x="262148" y="111224"/>
                      <a:pt x="262148" y="95882"/>
                    </a:cubicBezTo>
                    <a:cubicBezTo>
                      <a:pt x="262148" y="84377"/>
                      <a:pt x="254437" y="72871"/>
                      <a:pt x="239017" y="72871"/>
                    </a:cubicBezTo>
                    <a:close/>
                    <a:moveTo>
                      <a:pt x="119508" y="72871"/>
                    </a:moveTo>
                    <a:cubicBezTo>
                      <a:pt x="104088" y="72871"/>
                      <a:pt x="92522" y="84377"/>
                      <a:pt x="92522" y="95882"/>
                    </a:cubicBezTo>
                    <a:cubicBezTo>
                      <a:pt x="92522" y="111224"/>
                      <a:pt x="104088" y="118894"/>
                      <a:pt x="119508" y="118894"/>
                    </a:cubicBezTo>
                    <a:cubicBezTo>
                      <a:pt x="131073" y="118894"/>
                      <a:pt x="138784" y="111224"/>
                      <a:pt x="138784" y="95882"/>
                    </a:cubicBezTo>
                    <a:cubicBezTo>
                      <a:pt x="138784" y="84377"/>
                      <a:pt x="131073" y="72871"/>
                      <a:pt x="119508" y="72871"/>
                    </a:cubicBezTo>
                    <a:close/>
                    <a:moveTo>
                      <a:pt x="173480" y="0"/>
                    </a:moveTo>
                    <a:cubicBezTo>
                      <a:pt x="262148" y="0"/>
                      <a:pt x="335395" y="53694"/>
                      <a:pt x="350815" y="122730"/>
                    </a:cubicBezTo>
                    <a:cubicBezTo>
                      <a:pt x="343105" y="122730"/>
                      <a:pt x="339250" y="122730"/>
                      <a:pt x="335395" y="122730"/>
                    </a:cubicBezTo>
                    <a:cubicBezTo>
                      <a:pt x="250582" y="122730"/>
                      <a:pt x="185045" y="184095"/>
                      <a:pt x="185045" y="256965"/>
                    </a:cubicBezTo>
                    <a:cubicBezTo>
                      <a:pt x="185045" y="272306"/>
                      <a:pt x="188900" y="283812"/>
                      <a:pt x="192755" y="295318"/>
                    </a:cubicBezTo>
                    <a:cubicBezTo>
                      <a:pt x="185045" y="295318"/>
                      <a:pt x="181190" y="295318"/>
                      <a:pt x="173480" y="295318"/>
                    </a:cubicBezTo>
                    <a:cubicBezTo>
                      <a:pt x="154204" y="295318"/>
                      <a:pt x="134929" y="291483"/>
                      <a:pt x="115653" y="287648"/>
                    </a:cubicBezTo>
                    <a:cubicBezTo>
                      <a:pt x="115653" y="287648"/>
                      <a:pt x="115653" y="287648"/>
                      <a:pt x="53971" y="318330"/>
                    </a:cubicBezTo>
                    <a:cubicBezTo>
                      <a:pt x="53971" y="318330"/>
                      <a:pt x="53971" y="318330"/>
                      <a:pt x="69392" y="264636"/>
                    </a:cubicBezTo>
                    <a:cubicBezTo>
                      <a:pt x="26986" y="233953"/>
                      <a:pt x="0" y="195600"/>
                      <a:pt x="0" y="149577"/>
                    </a:cubicBezTo>
                    <a:cubicBezTo>
                      <a:pt x="0" y="65200"/>
                      <a:pt x="80957" y="0"/>
                      <a:pt x="17348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" name="íš1iḍè">
              <a:extLst>
                <a:ext uri="{FF2B5EF4-FFF2-40B4-BE49-F238E27FC236}">
                  <a16:creationId xmlns:a16="http://schemas.microsoft.com/office/drawing/2014/main" xmlns="" id="{CF7D753C-0BB8-4CFB-BC6C-9C9FF7BE4D9F}"/>
                </a:ext>
              </a:extLst>
            </p:cNvPr>
            <p:cNvGrpSpPr/>
            <p:nvPr/>
          </p:nvGrpSpPr>
          <p:grpSpPr>
            <a:xfrm>
              <a:off x="6411382" y="3320819"/>
              <a:ext cx="712143" cy="712143"/>
              <a:chOff x="6411382" y="3308649"/>
              <a:chExt cx="712143" cy="712143"/>
            </a:xfrm>
          </p:grpSpPr>
          <p:sp>
            <p:nvSpPr>
              <p:cNvPr id="26" name="íS1îḍè">
                <a:extLst>
                  <a:ext uri="{FF2B5EF4-FFF2-40B4-BE49-F238E27FC236}">
                    <a16:creationId xmlns:a16="http://schemas.microsoft.com/office/drawing/2014/main" xmlns="" id="{12E4D083-2BB8-4851-B82E-20DE1EF52776}"/>
                  </a:ext>
                </a:extLst>
              </p:cNvPr>
              <p:cNvSpPr/>
              <p:nvPr/>
            </p:nvSpPr>
            <p:spPr>
              <a:xfrm>
                <a:off x="6411382" y="3308649"/>
                <a:ext cx="712143" cy="71214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7" name="iṡ1íḑè">
                <a:extLst>
                  <a:ext uri="{FF2B5EF4-FFF2-40B4-BE49-F238E27FC236}">
                    <a16:creationId xmlns:a16="http://schemas.microsoft.com/office/drawing/2014/main" xmlns="" id="{7C585DFF-5A2D-4A0F-BF52-141749337246}"/>
                  </a:ext>
                </a:extLst>
              </p:cNvPr>
              <p:cNvSpPr/>
              <p:nvPr/>
            </p:nvSpPr>
            <p:spPr bwMode="auto">
              <a:xfrm>
                <a:off x="6523315" y="3475539"/>
                <a:ext cx="469422" cy="374890"/>
              </a:xfrm>
              <a:custGeom>
                <a:avLst/>
                <a:gdLst>
                  <a:gd name="connsiteX0" fmla="*/ 161553 w 514229"/>
                  <a:gd name="connsiteY0" fmla="*/ 283527 h 410674"/>
                  <a:gd name="connsiteX1" fmla="*/ 133698 w 514229"/>
                  <a:gd name="connsiteY1" fmla="*/ 311080 h 410674"/>
                  <a:gd name="connsiteX2" fmla="*/ 161553 w 514229"/>
                  <a:gd name="connsiteY2" fmla="*/ 330760 h 410674"/>
                  <a:gd name="connsiteX3" fmla="*/ 193387 w 514229"/>
                  <a:gd name="connsiteY3" fmla="*/ 303207 h 410674"/>
                  <a:gd name="connsiteX4" fmla="*/ 161553 w 514229"/>
                  <a:gd name="connsiteY4" fmla="*/ 283527 h 410674"/>
                  <a:gd name="connsiteX5" fmla="*/ 201345 w 514229"/>
                  <a:gd name="connsiteY5" fmla="*/ 271719 h 410674"/>
                  <a:gd name="connsiteX6" fmla="*/ 197366 w 514229"/>
                  <a:gd name="connsiteY6" fmla="*/ 287463 h 410674"/>
                  <a:gd name="connsiteX7" fmla="*/ 213283 w 514229"/>
                  <a:gd name="connsiteY7" fmla="*/ 287463 h 410674"/>
                  <a:gd name="connsiteX8" fmla="*/ 217262 w 514229"/>
                  <a:gd name="connsiteY8" fmla="*/ 271719 h 410674"/>
                  <a:gd name="connsiteX9" fmla="*/ 201345 w 514229"/>
                  <a:gd name="connsiteY9" fmla="*/ 271719 h 410674"/>
                  <a:gd name="connsiteX10" fmla="*/ 213648 w 514229"/>
                  <a:gd name="connsiteY10" fmla="*/ 220265 h 410674"/>
                  <a:gd name="connsiteX11" fmla="*/ 261034 w 514229"/>
                  <a:gd name="connsiteY11" fmla="*/ 322888 h 410674"/>
                  <a:gd name="connsiteX12" fmla="*/ 133698 w 514229"/>
                  <a:gd name="connsiteY12" fmla="*/ 346504 h 410674"/>
                  <a:gd name="connsiteX13" fmla="*/ 109823 w 514229"/>
                  <a:gd name="connsiteY13" fmla="*/ 307144 h 410674"/>
                  <a:gd name="connsiteX14" fmla="*/ 185428 w 514229"/>
                  <a:gd name="connsiteY14" fmla="*/ 220549 h 410674"/>
                  <a:gd name="connsiteX15" fmla="*/ 213648 w 514229"/>
                  <a:gd name="connsiteY15" fmla="*/ 220265 h 410674"/>
                  <a:gd name="connsiteX16" fmla="*/ 201402 w 514229"/>
                  <a:gd name="connsiteY16" fmla="*/ 181232 h 410674"/>
                  <a:gd name="connsiteX17" fmla="*/ 47817 w 514229"/>
                  <a:gd name="connsiteY17" fmla="*/ 287541 h 410674"/>
                  <a:gd name="connsiteX18" fmla="*/ 201402 w 514229"/>
                  <a:gd name="connsiteY18" fmla="*/ 382037 h 410674"/>
                  <a:gd name="connsiteX19" fmla="*/ 354988 w 514229"/>
                  <a:gd name="connsiteY19" fmla="*/ 267854 h 410674"/>
                  <a:gd name="connsiteX20" fmla="*/ 201402 w 514229"/>
                  <a:gd name="connsiteY20" fmla="*/ 181232 h 410674"/>
                  <a:gd name="connsiteX21" fmla="*/ 371940 w 514229"/>
                  <a:gd name="connsiteY21" fmla="*/ 74736 h 410674"/>
                  <a:gd name="connsiteX22" fmla="*/ 437334 w 514229"/>
                  <a:gd name="connsiteY22" fmla="*/ 153637 h 410674"/>
                  <a:gd name="connsiteX23" fmla="*/ 421571 w 514229"/>
                  <a:gd name="connsiteY23" fmla="*/ 165326 h 410674"/>
                  <a:gd name="connsiteX24" fmla="*/ 409748 w 514229"/>
                  <a:gd name="connsiteY24" fmla="*/ 149741 h 410674"/>
                  <a:gd name="connsiteX25" fmla="*/ 358517 w 514229"/>
                  <a:gd name="connsiteY25" fmla="*/ 102984 h 410674"/>
                  <a:gd name="connsiteX26" fmla="*/ 346694 w 514229"/>
                  <a:gd name="connsiteY26" fmla="*/ 91295 h 410674"/>
                  <a:gd name="connsiteX27" fmla="*/ 358517 w 514229"/>
                  <a:gd name="connsiteY27" fmla="*/ 75710 h 410674"/>
                  <a:gd name="connsiteX28" fmla="*/ 371940 w 514229"/>
                  <a:gd name="connsiteY28" fmla="*/ 74736 h 410674"/>
                  <a:gd name="connsiteX29" fmla="*/ 214386 w 514229"/>
                  <a:gd name="connsiteY29" fmla="*/ 59913 h 410674"/>
                  <a:gd name="connsiteX30" fmla="*/ 252597 w 514229"/>
                  <a:gd name="connsiteY30" fmla="*/ 106423 h 410674"/>
                  <a:gd name="connsiteX31" fmla="*/ 268350 w 514229"/>
                  <a:gd name="connsiteY31" fmla="*/ 133984 h 410674"/>
                  <a:gd name="connsiteX32" fmla="*/ 366802 w 514229"/>
                  <a:gd name="connsiteY32" fmla="*/ 130047 h 410674"/>
                  <a:gd name="connsiteX33" fmla="*/ 370740 w 514229"/>
                  <a:gd name="connsiteY33" fmla="*/ 185170 h 410674"/>
                  <a:gd name="connsiteX34" fmla="*/ 382554 w 514229"/>
                  <a:gd name="connsiteY34" fmla="*/ 200919 h 410674"/>
                  <a:gd name="connsiteX35" fmla="*/ 429811 w 514229"/>
                  <a:gd name="connsiteY35" fmla="*/ 307227 h 410674"/>
                  <a:gd name="connsiteX36" fmla="*/ 193526 w 514229"/>
                  <a:gd name="connsiteY36" fmla="*/ 409598 h 410674"/>
                  <a:gd name="connsiteX37" fmla="*/ 560 w 514229"/>
                  <a:gd name="connsiteY37" fmla="*/ 279666 h 410674"/>
                  <a:gd name="connsiteX38" fmla="*/ 36003 w 514229"/>
                  <a:gd name="connsiteY38" fmla="*/ 177295 h 410674"/>
                  <a:gd name="connsiteX39" fmla="*/ 169898 w 514229"/>
                  <a:gd name="connsiteY39" fmla="*/ 67049 h 410674"/>
                  <a:gd name="connsiteX40" fmla="*/ 214386 w 514229"/>
                  <a:gd name="connsiteY40" fmla="*/ 59913 h 410674"/>
                  <a:gd name="connsiteX41" fmla="*/ 370544 w 514229"/>
                  <a:gd name="connsiteY41" fmla="*/ 117 h 410674"/>
                  <a:gd name="connsiteX42" fmla="*/ 414726 w 514229"/>
                  <a:gd name="connsiteY42" fmla="*/ 4551 h 410674"/>
                  <a:gd name="connsiteX43" fmla="*/ 505053 w 514229"/>
                  <a:gd name="connsiteY43" fmla="*/ 177949 h 410674"/>
                  <a:gd name="connsiteX44" fmla="*/ 485417 w 514229"/>
                  <a:gd name="connsiteY44" fmla="*/ 193712 h 410674"/>
                  <a:gd name="connsiteX45" fmla="*/ 465780 w 514229"/>
                  <a:gd name="connsiteY45" fmla="*/ 177949 h 410674"/>
                  <a:gd name="connsiteX46" fmla="*/ 469708 w 514229"/>
                  <a:gd name="connsiteY46" fmla="*/ 158244 h 410674"/>
                  <a:gd name="connsiteX47" fmla="*/ 465780 w 514229"/>
                  <a:gd name="connsiteY47" fmla="*/ 91250 h 410674"/>
                  <a:gd name="connsiteX48" fmla="*/ 363672 w 514229"/>
                  <a:gd name="connsiteY48" fmla="*/ 40019 h 410674"/>
                  <a:gd name="connsiteX49" fmla="*/ 347963 w 514229"/>
                  <a:gd name="connsiteY49" fmla="*/ 43959 h 410674"/>
                  <a:gd name="connsiteX50" fmla="*/ 328326 w 514229"/>
                  <a:gd name="connsiteY50" fmla="*/ 24255 h 410674"/>
                  <a:gd name="connsiteX51" fmla="*/ 340108 w 514229"/>
                  <a:gd name="connsiteY51" fmla="*/ 4551 h 410674"/>
                  <a:gd name="connsiteX52" fmla="*/ 344035 w 514229"/>
                  <a:gd name="connsiteY52" fmla="*/ 4551 h 410674"/>
                  <a:gd name="connsiteX53" fmla="*/ 370544 w 514229"/>
                  <a:gd name="connsiteY53" fmla="*/ 117 h 410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514229" h="410674">
                    <a:moveTo>
                      <a:pt x="161553" y="283527"/>
                    </a:moveTo>
                    <a:cubicBezTo>
                      <a:pt x="145636" y="283527"/>
                      <a:pt x="133698" y="295335"/>
                      <a:pt x="133698" y="311080"/>
                    </a:cubicBezTo>
                    <a:cubicBezTo>
                      <a:pt x="133698" y="322888"/>
                      <a:pt x="145636" y="330760"/>
                      <a:pt x="161553" y="330760"/>
                    </a:cubicBezTo>
                    <a:cubicBezTo>
                      <a:pt x="177470" y="330760"/>
                      <a:pt x="193387" y="315016"/>
                      <a:pt x="193387" y="303207"/>
                    </a:cubicBezTo>
                    <a:cubicBezTo>
                      <a:pt x="193387" y="291399"/>
                      <a:pt x="181449" y="279591"/>
                      <a:pt x="161553" y="283527"/>
                    </a:cubicBezTo>
                    <a:close/>
                    <a:moveTo>
                      <a:pt x="201345" y="271719"/>
                    </a:moveTo>
                    <a:cubicBezTo>
                      <a:pt x="197366" y="275655"/>
                      <a:pt x="197366" y="283527"/>
                      <a:pt x="197366" y="287463"/>
                    </a:cubicBezTo>
                    <a:cubicBezTo>
                      <a:pt x="201345" y="291399"/>
                      <a:pt x="209304" y="291399"/>
                      <a:pt x="213283" y="287463"/>
                    </a:cubicBezTo>
                    <a:cubicBezTo>
                      <a:pt x="217262" y="283527"/>
                      <a:pt x="221242" y="275655"/>
                      <a:pt x="217262" y="271719"/>
                    </a:cubicBezTo>
                    <a:cubicBezTo>
                      <a:pt x="213283" y="267783"/>
                      <a:pt x="209304" y="267783"/>
                      <a:pt x="201345" y="271719"/>
                    </a:cubicBezTo>
                    <a:close/>
                    <a:moveTo>
                      <a:pt x="213648" y="220265"/>
                    </a:moveTo>
                    <a:cubicBezTo>
                      <a:pt x="272350" y="228606"/>
                      <a:pt x="281925" y="295335"/>
                      <a:pt x="261034" y="322888"/>
                    </a:cubicBezTo>
                    <a:cubicBezTo>
                      <a:pt x="233179" y="358313"/>
                      <a:pt x="181449" y="374057"/>
                      <a:pt x="133698" y="346504"/>
                    </a:cubicBezTo>
                    <a:cubicBezTo>
                      <a:pt x="109823" y="334696"/>
                      <a:pt x="109823" y="307144"/>
                      <a:pt x="109823" y="307144"/>
                    </a:cubicBezTo>
                    <a:cubicBezTo>
                      <a:pt x="109823" y="307144"/>
                      <a:pt x="97885" y="228422"/>
                      <a:pt x="185428" y="220549"/>
                    </a:cubicBezTo>
                    <a:cubicBezTo>
                      <a:pt x="195874" y="219073"/>
                      <a:pt x="205262" y="219073"/>
                      <a:pt x="213648" y="220265"/>
                    </a:cubicBezTo>
                    <a:close/>
                    <a:moveTo>
                      <a:pt x="201402" y="181232"/>
                    </a:moveTo>
                    <a:cubicBezTo>
                      <a:pt x="118702" y="185170"/>
                      <a:pt x="47817" y="232418"/>
                      <a:pt x="47817" y="287541"/>
                    </a:cubicBezTo>
                    <a:cubicBezTo>
                      <a:pt x="47817" y="342664"/>
                      <a:pt x="118702" y="385974"/>
                      <a:pt x="201402" y="382037"/>
                    </a:cubicBezTo>
                    <a:cubicBezTo>
                      <a:pt x="284102" y="378100"/>
                      <a:pt x="354988" y="326914"/>
                      <a:pt x="354988" y="267854"/>
                    </a:cubicBezTo>
                    <a:cubicBezTo>
                      <a:pt x="354988" y="212731"/>
                      <a:pt x="284102" y="177295"/>
                      <a:pt x="201402" y="181232"/>
                    </a:cubicBezTo>
                    <a:close/>
                    <a:moveTo>
                      <a:pt x="371940" y="74736"/>
                    </a:moveTo>
                    <a:cubicBezTo>
                      <a:pt x="395955" y="74736"/>
                      <a:pt x="443246" y="83502"/>
                      <a:pt x="437334" y="153637"/>
                    </a:cubicBezTo>
                    <a:cubicBezTo>
                      <a:pt x="433394" y="161430"/>
                      <a:pt x="429453" y="165326"/>
                      <a:pt x="421571" y="165326"/>
                    </a:cubicBezTo>
                    <a:cubicBezTo>
                      <a:pt x="413689" y="165326"/>
                      <a:pt x="409748" y="157533"/>
                      <a:pt x="409748" y="149741"/>
                    </a:cubicBezTo>
                    <a:cubicBezTo>
                      <a:pt x="409748" y="149741"/>
                      <a:pt x="421571" y="91295"/>
                      <a:pt x="358517" y="102984"/>
                    </a:cubicBezTo>
                    <a:cubicBezTo>
                      <a:pt x="350635" y="102984"/>
                      <a:pt x="346694" y="99088"/>
                      <a:pt x="346694" y="91295"/>
                    </a:cubicBezTo>
                    <a:cubicBezTo>
                      <a:pt x="346694" y="83502"/>
                      <a:pt x="350635" y="75710"/>
                      <a:pt x="358517" y="75710"/>
                    </a:cubicBezTo>
                    <a:cubicBezTo>
                      <a:pt x="358517" y="75710"/>
                      <a:pt x="363935" y="74736"/>
                      <a:pt x="371940" y="74736"/>
                    </a:cubicBezTo>
                    <a:close/>
                    <a:moveTo>
                      <a:pt x="214386" y="59913"/>
                    </a:moveTo>
                    <a:cubicBezTo>
                      <a:pt x="248167" y="62128"/>
                      <a:pt x="252597" y="88705"/>
                      <a:pt x="252597" y="106423"/>
                    </a:cubicBezTo>
                    <a:cubicBezTo>
                      <a:pt x="248659" y="130047"/>
                      <a:pt x="240783" y="141859"/>
                      <a:pt x="268350" y="133984"/>
                    </a:cubicBezTo>
                    <a:cubicBezTo>
                      <a:pt x="268350" y="133984"/>
                      <a:pt x="339236" y="98548"/>
                      <a:pt x="366802" y="130047"/>
                    </a:cubicBezTo>
                    <a:cubicBezTo>
                      <a:pt x="390431" y="153671"/>
                      <a:pt x="370740" y="185170"/>
                      <a:pt x="370740" y="185170"/>
                    </a:cubicBezTo>
                    <a:cubicBezTo>
                      <a:pt x="370740" y="185170"/>
                      <a:pt x="362864" y="196982"/>
                      <a:pt x="382554" y="200919"/>
                    </a:cubicBezTo>
                    <a:cubicBezTo>
                      <a:pt x="402245" y="204856"/>
                      <a:pt x="465254" y="232418"/>
                      <a:pt x="429811" y="307227"/>
                    </a:cubicBezTo>
                    <a:cubicBezTo>
                      <a:pt x="394369" y="382037"/>
                      <a:pt x="280164" y="417473"/>
                      <a:pt x="193526" y="409598"/>
                    </a:cubicBezTo>
                    <a:cubicBezTo>
                      <a:pt x="114764" y="401724"/>
                      <a:pt x="12374" y="378100"/>
                      <a:pt x="560" y="279666"/>
                    </a:cubicBezTo>
                    <a:cubicBezTo>
                      <a:pt x="560" y="279666"/>
                      <a:pt x="-7316" y="236355"/>
                      <a:pt x="36003" y="177295"/>
                    </a:cubicBezTo>
                    <a:cubicBezTo>
                      <a:pt x="36003" y="177295"/>
                      <a:pt x="99012" y="90673"/>
                      <a:pt x="169898" y="67049"/>
                    </a:cubicBezTo>
                    <a:cubicBezTo>
                      <a:pt x="188604" y="61143"/>
                      <a:pt x="203125" y="59174"/>
                      <a:pt x="214386" y="59913"/>
                    </a:cubicBezTo>
                    <a:close/>
                    <a:moveTo>
                      <a:pt x="370544" y="117"/>
                    </a:moveTo>
                    <a:cubicBezTo>
                      <a:pt x="383308" y="-375"/>
                      <a:pt x="399017" y="610"/>
                      <a:pt x="414726" y="4551"/>
                    </a:cubicBezTo>
                    <a:cubicBezTo>
                      <a:pt x="465780" y="16373"/>
                      <a:pt x="540398" y="67605"/>
                      <a:pt x="505053" y="177949"/>
                    </a:cubicBezTo>
                    <a:cubicBezTo>
                      <a:pt x="505053" y="193712"/>
                      <a:pt x="497198" y="193712"/>
                      <a:pt x="485417" y="193712"/>
                    </a:cubicBezTo>
                    <a:cubicBezTo>
                      <a:pt x="477562" y="193712"/>
                      <a:pt x="465780" y="189771"/>
                      <a:pt x="465780" y="177949"/>
                    </a:cubicBezTo>
                    <a:cubicBezTo>
                      <a:pt x="465780" y="166126"/>
                      <a:pt x="469708" y="158244"/>
                      <a:pt x="469708" y="158244"/>
                    </a:cubicBezTo>
                    <a:cubicBezTo>
                      <a:pt x="473635" y="154304"/>
                      <a:pt x="481489" y="126718"/>
                      <a:pt x="465780" y="91250"/>
                    </a:cubicBezTo>
                    <a:cubicBezTo>
                      <a:pt x="434362" y="40019"/>
                      <a:pt x="371526" y="36078"/>
                      <a:pt x="363672" y="40019"/>
                    </a:cubicBezTo>
                    <a:cubicBezTo>
                      <a:pt x="355817" y="43959"/>
                      <a:pt x="347963" y="43959"/>
                      <a:pt x="347963" y="43959"/>
                    </a:cubicBezTo>
                    <a:cubicBezTo>
                      <a:pt x="336181" y="43959"/>
                      <a:pt x="328326" y="36078"/>
                      <a:pt x="328326" y="24255"/>
                    </a:cubicBezTo>
                    <a:cubicBezTo>
                      <a:pt x="328326" y="16373"/>
                      <a:pt x="332254" y="8492"/>
                      <a:pt x="340108" y="4551"/>
                    </a:cubicBezTo>
                    <a:cubicBezTo>
                      <a:pt x="344035" y="4551"/>
                      <a:pt x="344035" y="4551"/>
                      <a:pt x="344035" y="4551"/>
                    </a:cubicBezTo>
                    <a:cubicBezTo>
                      <a:pt x="347963" y="2580"/>
                      <a:pt x="357781" y="610"/>
                      <a:pt x="370544" y="1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" name="îṣľîde">
              <a:extLst>
                <a:ext uri="{FF2B5EF4-FFF2-40B4-BE49-F238E27FC236}">
                  <a16:creationId xmlns:a16="http://schemas.microsoft.com/office/drawing/2014/main" xmlns="" id="{14F28EF6-6DD3-44B5-BA29-1533F4EDCB10}"/>
                </a:ext>
              </a:extLst>
            </p:cNvPr>
            <p:cNvGrpSpPr/>
            <p:nvPr/>
          </p:nvGrpSpPr>
          <p:grpSpPr>
            <a:xfrm>
              <a:off x="5624132" y="5110868"/>
              <a:ext cx="712143" cy="712143"/>
              <a:chOff x="5624132" y="5110868"/>
              <a:chExt cx="712143" cy="712143"/>
            </a:xfrm>
          </p:grpSpPr>
          <p:sp>
            <p:nvSpPr>
              <p:cNvPr id="24" name="ïş1îḍê">
                <a:extLst>
                  <a:ext uri="{FF2B5EF4-FFF2-40B4-BE49-F238E27FC236}">
                    <a16:creationId xmlns:a16="http://schemas.microsoft.com/office/drawing/2014/main" xmlns="" id="{75A6A13A-B2B8-4BF2-8B22-4425A42B03B4}"/>
                  </a:ext>
                </a:extLst>
              </p:cNvPr>
              <p:cNvSpPr/>
              <p:nvPr/>
            </p:nvSpPr>
            <p:spPr>
              <a:xfrm>
                <a:off x="5624132" y="5110868"/>
                <a:ext cx="712143" cy="71214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5" name="îṥḻídè">
                <a:extLst>
                  <a:ext uri="{FF2B5EF4-FFF2-40B4-BE49-F238E27FC236}">
                    <a16:creationId xmlns:a16="http://schemas.microsoft.com/office/drawing/2014/main" xmlns="" id="{6602982C-03A3-4FDA-9F95-7E7A8EC46BF8}"/>
                  </a:ext>
                </a:extLst>
              </p:cNvPr>
              <p:cNvSpPr/>
              <p:nvPr/>
            </p:nvSpPr>
            <p:spPr bwMode="auto">
              <a:xfrm>
                <a:off x="5778679" y="5240987"/>
                <a:ext cx="403046" cy="451902"/>
              </a:xfrm>
              <a:custGeom>
                <a:avLst/>
                <a:gdLst>
                  <a:gd name="T0" fmla="*/ 15 w 98"/>
                  <a:gd name="T1" fmla="*/ 55 h 110"/>
                  <a:gd name="T2" fmla="*/ 25 w 98"/>
                  <a:gd name="T3" fmla="*/ 36 h 110"/>
                  <a:gd name="T4" fmla="*/ 11 w 98"/>
                  <a:gd name="T5" fmla="*/ 24 h 110"/>
                  <a:gd name="T6" fmla="*/ 1 w 98"/>
                  <a:gd name="T7" fmla="*/ 38 h 110"/>
                  <a:gd name="T8" fmla="*/ 15 w 98"/>
                  <a:gd name="T9" fmla="*/ 55 h 110"/>
                  <a:gd name="T10" fmla="*/ 27 w 98"/>
                  <a:gd name="T11" fmla="*/ 79 h 110"/>
                  <a:gd name="T12" fmla="*/ 27 w 98"/>
                  <a:gd name="T13" fmla="*/ 84 h 110"/>
                  <a:gd name="T14" fmla="*/ 32 w 98"/>
                  <a:gd name="T15" fmla="*/ 89 h 110"/>
                  <a:gd name="T16" fmla="*/ 38 w 98"/>
                  <a:gd name="T17" fmla="*/ 89 h 110"/>
                  <a:gd name="T18" fmla="*/ 38 w 98"/>
                  <a:gd name="T19" fmla="*/ 75 h 110"/>
                  <a:gd name="T20" fmla="*/ 32 w 98"/>
                  <a:gd name="T21" fmla="*/ 75 h 110"/>
                  <a:gd name="T22" fmla="*/ 27 w 98"/>
                  <a:gd name="T23" fmla="*/ 79 h 110"/>
                  <a:gd name="T24" fmla="*/ 36 w 98"/>
                  <a:gd name="T25" fmla="*/ 33 h 110"/>
                  <a:gd name="T26" fmla="*/ 48 w 98"/>
                  <a:gd name="T27" fmla="*/ 16 h 110"/>
                  <a:gd name="T28" fmla="*/ 36 w 98"/>
                  <a:gd name="T29" fmla="*/ 0 h 110"/>
                  <a:gd name="T30" fmla="*/ 25 w 98"/>
                  <a:gd name="T31" fmla="*/ 16 h 110"/>
                  <a:gd name="T32" fmla="*/ 36 w 98"/>
                  <a:gd name="T33" fmla="*/ 33 h 110"/>
                  <a:gd name="T34" fmla="*/ 63 w 98"/>
                  <a:gd name="T35" fmla="*/ 34 h 110"/>
                  <a:gd name="T36" fmla="*/ 78 w 98"/>
                  <a:gd name="T37" fmla="*/ 19 h 110"/>
                  <a:gd name="T38" fmla="*/ 68 w 98"/>
                  <a:gd name="T39" fmla="*/ 3 h 110"/>
                  <a:gd name="T40" fmla="*/ 54 w 98"/>
                  <a:gd name="T41" fmla="*/ 17 h 110"/>
                  <a:gd name="T42" fmla="*/ 63 w 98"/>
                  <a:gd name="T43" fmla="*/ 34 h 110"/>
                  <a:gd name="T44" fmla="*/ 84 w 98"/>
                  <a:gd name="T45" fmla="*/ 73 h 110"/>
                  <a:gd name="T46" fmla="*/ 63 w 98"/>
                  <a:gd name="T47" fmla="*/ 52 h 110"/>
                  <a:gd name="T48" fmla="*/ 34 w 98"/>
                  <a:gd name="T49" fmla="*/ 51 h 110"/>
                  <a:gd name="T50" fmla="*/ 20 w 98"/>
                  <a:gd name="T51" fmla="*/ 66 h 110"/>
                  <a:gd name="T52" fmla="*/ 8 w 98"/>
                  <a:gd name="T53" fmla="*/ 89 h 110"/>
                  <a:gd name="T54" fmla="*/ 22 w 98"/>
                  <a:gd name="T55" fmla="*/ 103 h 110"/>
                  <a:gd name="T56" fmla="*/ 40 w 98"/>
                  <a:gd name="T57" fmla="*/ 102 h 110"/>
                  <a:gd name="T58" fmla="*/ 58 w 98"/>
                  <a:gd name="T59" fmla="*/ 102 h 110"/>
                  <a:gd name="T60" fmla="*/ 87 w 98"/>
                  <a:gd name="T61" fmla="*/ 95 h 110"/>
                  <a:gd name="T62" fmla="*/ 84 w 98"/>
                  <a:gd name="T63" fmla="*/ 73 h 110"/>
                  <a:gd name="T64" fmla="*/ 45 w 98"/>
                  <a:gd name="T65" fmla="*/ 95 h 110"/>
                  <a:gd name="T66" fmla="*/ 30 w 98"/>
                  <a:gd name="T67" fmla="*/ 95 h 110"/>
                  <a:gd name="T68" fmla="*/ 21 w 98"/>
                  <a:gd name="T69" fmla="*/ 89 h 110"/>
                  <a:gd name="T70" fmla="*/ 20 w 98"/>
                  <a:gd name="T71" fmla="*/ 78 h 110"/>
                  <a:gd name="T72" fmla="*/ 30 w 98"/>
                  <a:gd name="T73" fmla="*/ 69 h 110"/>
                  <a:gd name="T74" fmla="*/ 38 w 98"/>
                  <a:gd name="T75" fmla="*/ 69 h 110"/>
                  <a:gd name="T76" fmla="*/ 38 w 98"/>
                  <a:gd name="T77" fmla="*/ 59 h 110"/>
                  <a:gd name="T78" fmla="*/ 45 w 98"/>
                  <a:gd name="T79" fmla="*/ 59 h 110"/>
                  <a:gd name="T80" fmla="*/ 45 w 98"/>
                  <a:gd name="T81" fmla="*/ 95 h 110"/>
                  <a:gd name="T82" fmla="*/ 72 w 98"/>
                  <a:gd name="T83" fmla="*/ 95 h 110"/>
                  <a:gd name="T84" fmla="*/ 55 w 98"/>
                  <a:gd name="T85" fmla="*/ 95 h 110"/>
                  <a:gd name="T86" fmla="*/ 48 w 98"/>
                  <a:gd name="T87" fmla="*/ 89 h 110"/>
                  <a:gd name="T88" fmla="*/ 48 w 98"/>
                  <a:gd name="T89" fmla="*/ 70 h 110"/>
                  <a:gd name="T90" fmla="*/ 55 w 98"/>
                  <a:gd name="T91" fmla="*/ 70 h 110"/>
                  <a:gd name="T92" fmla="*/ 55 w 98"/>
                  <a:gd name="T93" fmla="*/ 86 h 110"/>
                  <a:gd name="T94" fmla="*/ 58 w 98"/>
                  <a:gd name="T95" fmla="*/ 89 h 110"/>
                  <a:gd name="T96" fmla="*/ 65 w 98"/>
                  <a:gd name="T97" fmla="*/ 89 h 110"/>
                  <a:gd name="T98" fmla="*/ 65 w 98"/>
                  <a:gd name="T99" fmla="*/ 70 h 110"/>
                  <a:gd name="T100" fmla="*/ 72 w 98"/>
                  <a:gd name="T101" fmla="*/ 70 h 110"/>
                  <a:gd name="T102" fmla="*/ 72 w 98"/>
                  <a:gd name="T103" fmla="*/ 95 h 110"/>
                  <a:gd name="T104" fmla="*/ 96 w 98"/>
                  <a:gd name="T105" fmla="*/ 45 h 110"/>
                  <a:gd name="T106" fmla="*/ 84 w 98"/>
                  <a:gd name="T107" fmla="*/ 32 h 110"/>
                  <a:gd name="T108" fmla="*/ 72 w 98"/>
                  <a:gd name="T109" fmla="*/ 48 h 110"/>
                  <a:gd name="T110" fmla="*/ 85 w 98"/>
                  <a:gd name="T111" fmla="*/ 62 h 110"/>
                  <a:gd name="T112" fmla="*/ 96 w 98"/>
                  <a:gd name="T113" fmla="*/ 4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8" h="110">
                    <a:moveTo>
                      <a:pt x="15" y="55"/>
                    </a:moveTo>
                    <a:cubicBezTo>
                      <a:pt x="27" y="53"/>
                      <a:pt x="25" y="39"/>
                      <a:pt x="25" y="36"/>
                    </a:cubicBezTo>
                    <a:cubicBezTo>
                      <a:pt x="24" y="32"/>
                      <a:pt x="19" y="24"/>
                      <a:pt x="11" y="24"/>
                    </a:cubicBezTo>
                    <a:cubicBezTo>
                      <a:pt x="2" y="25"/>
                      <a:pt x="1" y="38"/>
                      <a:pt x="1" y="38"/>
                    </a:cubicBezTo>
                    <a:cubicBezTo>
                      <a:pt x="0" y="45"/>
                      <a:pt x="4" y="58"/>
                      <a:pt x="15" y="55"/>
                    </a:cubicBezTo>
                    <a:close/>
                    <a:moveTo>
                      <a:pt x="27" y="79"/>
                    </a:moveTo>
                    <a:cubicBezTo>
                      <a:pt x="27" y="80"/>
                      <a:pt x="26" y="82"/>
                      <a:pt x="27" y="84"/>
                    </a:cubicBezTo>
                    <a:cubicBezTo>
                      <a:pt x="28" y="89"/>
                      <a:pt x="32" y="89"/>
                      <a:pt x="32" y="89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29" y="76"/>
                      <a:pt x="28" y="78"/>
                      <a:pt x="27" y="79"/>
                    </a:cubicBezTo>
                    <a:close/>
                    <a:moveTo>
                      <a:pt x="36" y="33"/>
                    </a:moveTo>
                    <a:cubicBezTo>
                      <a:pt x="42" y="33"/>
                      <a:pt x="48" y="25"/>
                      <a:pt x="48" y="16"/>
                    </a:cubicBezTo>
                    <a:cubicBezTo>
                      <a:pt x="48" y="8"/>
                      <a:pt x="42" y="0"/>
                      <a:pt x="36" y="0"/>
                    </a:cubicBezTo>
                    <a:cubicBezTo>
                      <a:pt x="30" y="0"/>
                      <a:pt x="25" y="8"/>
                      <a:pt x="25" y="16"/>
                    </a:cubicBezTo>
                    <a:cubicBezTo>
                      <a:pt x="25" y="25"/>
                      <a:pt x="30" y="33"/>
                      <a:pt x="36" y="33"/>
                    </a:cubicBezTo>
                    <a:close/>
                    <a:moveTo>
                      <a:pt x="63" y="34"/>
                    </a:moveTo>
                    <a:cubicBezTo>
                      <a:pt x="71" y="35"/>
                      <a:pt x="77" y="26"/>
                      <a:pt x="78" y="19"/>
                    </a:cubicBezTo>
                    <a:cubicBezTo>
                      <a:pt x="79" y="12"/>
                      <a:pt x="74" y="4"/>
                      <a:pt x="68" y="3"/>
                    </a:cubicBezTo>
                    <a:cubicBezTo>
                      <a:pt x="62" y="2"/>
                      <a:pt x="54" y="11"/>
                      <a:pt x="54" y="17"/>
                    </a:cubicBezTo>
                    <a:cubicBezTo>
                      <a:pt x="53" y="25"/>
                      <a:pt x="55" y="32"/>
                      <a:pt x="63" y="34"/>
                    </a:cubicBezTo>
                    <a:close/>
                    <a:moveTo>
                      <a:pt x="84" y="73"/>
                    </a:moveTo>
                    <a:cubicBezTo>
                      <a:pt x="84" y="73"/>
                      <a:pt x="71" y="63"/>
                      <a:pt x="63" y="52"/>
                    </a:cubicBezTo>
                    <a:cubicBezTo>
                      <a:pt x="53" y="37"/>
                      <a:pt x="38" y="43"/>
                      <a:pt x="34" y="51"/>
                    </a:cubicBezTo>
                    <a:cubicBezTo>
                      <a:pt x="29" y="59"/>
                      <a:pt x="21" y="64"/>
                      <a:pt x="20" y="66"/>
                    </a:cubicBezTo>
                    <a:cubicBezTo>
                      <a:pt x="19" y="67"/>
                      <a:pt x="4" y="75"/>
                      <a:pt x="8" y="89"/>
                    </a:cubicBezTo>
                    <a:cubicBezTo>
                      <a:pt x="11" y="103"/>
                      <a:pt x="22" y="103"/>
                      <a:pt x="22" y="103"/>
                    </a:cubicBezTo>
                    <a:cubicBezTo>
                      <a:pt x="22" y="103"/>
                      <a:pt x="31" y="104"/>
                      <a:pt x="40" y="102"/>
                    </a:cubicBezTo>
                    <a:cubicBezTo>
                      <a:pt x="50" y="100"/>
                      <a:pt x="58" y="102"/>
                      <a:pt x="58" y="102"/>
                    </a:cubicBezTo>
                    <a:cubicBezTo>
                      <a:pt x="58" y="102"/>
                      <a:pt x="81" y="110"/>
                      <a:pt x="87" y="95"/>
                    </a:cubicBezTo>
                    <a:cubicBezTo>
                      <a:pt x="93" y="81"/>
                      <a:pt x="84" y="73"/>
                      <a:pt x="84" y="73"/>
                    </a:cubicBezTo>
                    <a:close/>
                    <a:moveTo>
                      <a:pt x="45" y="95"/>
                    </a:moveTo>
                    <a:cubicBezTo>
                      <a:pt x="30" y="95"/>
                      <a:pt x="30" y="95"/>
                      <a:pt x="30" y="95"/>
                    </a:cubicBezTo>
                    <a:cubicBezTo>
                      <a:pt x="24" y="94"/>
                      <a:pt x="21" y="89"/>
                      <a:pt x="21" y="89"/>
                    </a:cubicBezTo>
                    <a:cubicBezTo>
                      <a:pt x="21" y="88"/>
                      <a:pt x="19" y="84"/>
                      <a:pt x="20" y="78"/>
                    </a:cubicBezTo>
                    <a:cubicBezTo>
                      <a:pt x="23" y="70"/>
                      <a:pt x="30" y="69"/>
                      <a:pt x="30" y="69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45" y="59"/>
                      <a:pt x="45" y="59"/>
                      <a:pt x="45" y="59"/>
                    </a:cubicBezTo>
                    <a:lnTo>
                      <a:pt x="45" y="95"/>
                    </a:lnTo>
                    <a:close/>
                    <a:moveTo>
                      <a:pt x="72" y="95"/>
                    </a:moveTo>
                    <a:cubicBezTo>
                      <a:pt x="55" y="95"/>
                      <a:pt x="55" y="95"/>
                      <a:pt x="55" y="95"/>
                    </a:cubicBezTo>
                    <a:cubicBezTo>
                      <a:pt x="49" y="93"/>
                      <a:pt x="48" y="89"/>
                      <a:pt x="48" y="89"/>
                    </a:cubicBezTo>
                    <a:cubicBezTo>
                      <a:pt x="48" y="70"/>
                      <a:pt x="48" y="70"/>
                      <a:pt x="48" y="70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56" y="88"/>
                      <a:pt x="58" y="89"/>
                      <a:pt x="58" y="89"/>
                    </a:cubicBezTo>
                    <a:cubicBezTo>
                      <a:pt x="65" y="89"/>
                      <a:pt x="65" y="89"/>
                      <a:pt x="65" y="89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72" y="70"/>
                      <a:pt x="72" y="70"/>
                      <a:pt x="72" y="70"/>
                    </a:cubicBezTo>
                    <a:lnTo>
                      <a:pt x="72" y="95"/>
                    </a:lnTo>
                    <a:close/>
                    <a:moveTo>
                      <a:pt x="96" y="45"/>
                    </a:moveTo>
                    <a:cubicBezTo>
                      <a:pt x="96" y="42"/>
                      <a:pt x="94" y="32"/>
                      <a:pt x="84" y="32"/>
                    </a:cubicBezTo>
                    <a:cubicBezTo>
                      <a:pt x="74" y="32"/>
                      <a:pt x="72" y="41"/>
                      <a:pt x="72" y="48"/>
                    </a:cubicBezTo>
                    <a:cubicBezTo>
                      <a:pt x="72" y="54"/>
                      <a:pt x="73" y="62"/>
                      <a:pt x="85" y="62"/>
                    </a:cubicBezTo>
                    <a:cubicBezTo>
                      <a:pt x="98" y="62"/>
                      <a:pt x="96" y="48"/>
                      <a:pt x="9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" name="ïsľïdé">
              <a:extLst>
                <a:ext uri="{FF2B5EF4-FFF2-40B4-BE49-F238E27FC236}">
                  <a16:creationId xmlns:a16="http://schemas.microsoft.com/office/drawing/2014/main" xmlns="" id="{A2762879-3FAE-4B58-83D6-CE15E3255EDF}"/>
                </a:ext>
              </a:extLst>
            </p:cNvPr>
            <p:cNvSpPr/>
            <p:nvPr/>
          </p:nvSpPr>
          <p:spPr>
            <a:xfrm>
              <a:off x="2460241" y="3501945"/>
              <a:ext cx="370560" cy="3705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ïṧľîḑè">
              <a:extLst>
                <a:ext uri="{FF2B5EF4-FFF2-40B4-BE49-F238E27FC236}">
                  <a16:creationId xmlns:a16="http://schemas.microsoft.com/office/drawing/2014/main" xmlns="" id="{479AF857-DC16-489F-9C16-59C7D9DE6560}"/>
                </a:ext>
              </a:extLst>
            </p:cNvPr>
            <p:cNvGrpSpPr/>
            <p:nvPr/>
          </p:nvGrpSpPr>
          <p:grpSpPr>
            <a:xfrm>
              <a:off x="6427656" y="1266180"/>
              <a:ext cx="5092831" cy="1306539"/>
              <a:chOff x="719137" y="2442364"/>
              <a:chExt cx="5376847" cy="1306539"/>
            </a:xfrm>
          </p:grpSpPr>
          <p:sp>
            <p:nvSpPr>
              <p:cNvPr id="22" name="îṩľíḍè">
                <a:extLst>
                  <a:ext uri="{FF2B5EF4-FFF2-40B4-BE49-F238E27FC236}">
                    <a16:creationId xmlns:a16="http://schemas.microsoft.com/office/drawing/2014/main" xmlns="" id="{4648D78A-CF0A-4D30-BCF1-997CD3FC11CD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išļïḍê">
                <a:extLst>
                  <a:ext uri="{FF2B5EF4-FFF2-40B4-BE49-F238E27FC236}">
                    <a16:creationId xmlns:a16="http://schemas.microsoft.com/office/drawing/2014/main" xmlns="" id="{B364D5BE-E602-4439-8F47-FC0ADD38A781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îṡ1íḓe">
              <a:extLst>
                <a:ext uri="{FF2B5EF4-FFF2-40B4-BE49-F238E27FC236}">
                  <a16:creationId xmlns:a16="http://schemas.microsoft.com/office/drawing/2014/main" xmlns="" id="{8A19FF8A-63FF-4BC0-9CFE-D42A837F18A9}"/>
                </a:ext>
              </a:extLst>
            </p:cNvPr>
            <p:cNvGrpSpPr/>
            <p:nvPr/>
          </p:nvGrpSpPr>
          <p:grpSpPr>
            <a:xfrm>
              <a:off x="7235458" y="3033955"/>
              <a:ext cx="4285029" cy="1306539"/>
              <a:chOff x="719137" y="2442364"/>
              <a:chExt cx="5376847" cy="1306539"/>
            </a:xfrm>
          </p:grpSpPr>
          <p:sp>
            <p:nvSpPr>
              <p:cNvPr id="20" name="ïṧḷiḓê">
                <a:extLst>
                  <a:ext uri="{FF2B5EF4-FFF2-40B4-BE49-F238E27FC236}">
                    <a16:creationId xmlns:a16="http://schemas.microsoft.com/office/drawing/2014/main" xmlns="" id="{45F97BC0-C1A6-49DF-8CA8-6BC15B9AA523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îšḷïdê">
                <a:extLst>
                  <a:ext uri="{FF2B5EF4-FFF2-40B4-BE49-F238E27FC236}">
                    <a16:creationId xmlns:a16="http://schemas.microsoft.com/office/drawing/2014/main" xmlns="" id="{70705A1C-B494-4EA4-BE84-8E4DE03BF01D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îṩ1îḋè">
              <a:extLst>
                <a:ext uri="{FF2B5EF4-FFF2-40B4-BE49-F238E27FC236}">
                  <a16:creationId xmlns:a16="http://schemas.microsoft.com/office/drawing/2014/main" xmlns="" id="{78747E62-E4CE-41AC-9C66-665525292C19}"/>
                </a:ext>
              </a:extLst>
            </p:cNvPr>
            <p:cNvGrpSpPr/>
            <p:nvPr/>
          </p:nvGrpSpPr>
          <p:grpSpPr>
            <a:xfrm>
              <a:off x="6427656" y="4870143"/>
              <a:ext cx="5092831" cy="1273483"/>
              <a:chOff x="719137" y="2442364"/>
              <a:chExt cx="5376847" cy="1273483"/>
            </a:xfrm>
          </p:grpSpPr>
          <p:sp>
            <p:nvSpPr>
              <p:cNvPr id="18" name="ïşḻîḓè">
                <a:extLst>
                  <a:ext uri="{FF2B5EF4-FFF2-40B4-BE49-F238E27FC236}">
                    <a16:creationId xmlns:a16="http://schemas.microsoft.com/office/drawing/2014/main" xmlns="" id="{FE513B3E-B34A-4FAD-8BD4-13600E77D941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8316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ïṡlíḑe">
                <a:extLst>
                  <a:ext uri="{FF2B5EF4-FFF2-40B4-BE49-F238E27FC236}">
                    <a16:creationId xmlns:a16="http://schemas.microsoft.com/office/drawing/2014/main" xmlns="" id="{61F559E0-466D-4D9F-BE6C-766B5F8BFB4C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933DC3E4-BDA5-480B-A718-CB81711786C5}"/>
                </a:ext>
              </a:extLst>
            </p:cNvPr>
            <p:cNvCxnSpPr/>
            <p:nvPr/>
          </p:nvCxnSpPr>
          <p:spPr>
            <a:xfrm>
              <a:off x="7235458" y="2572719"/>
              <a:ext cx="428502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C2AF174C-A733-4E90-84D4-3A308DB9E381}"/>
                </a:ext>
              </a:extLst>
            </p:cNvPr>
            <p:cNvCxnSpPr/>
            <p:nvPr/>
          </p:nvCxnSpPr>
          <p:spPr>
            <a:xfrm>
              <a:off x="7235458" y="4509000"/>
              <a:ext cx="428502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1030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AA96A3A-86B8-4852-B431-D81D35565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60A5B47-7FC2-4F7F-BD5C-07C6B473B0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8EB8127-ACAC-4175-8BB5-1336FD28D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0009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8F87791-759D-4E99-AAD6-E0856566743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9137" y="1287376"/>
            <a:ext cx="10808076" cy="5707356"/>
            <a:chOff x="719137" y="1287376"/>
            <a:chExt cx="10808076" cy="5707356"/>
          </a:xfrm>
        </p:grpSpPr>
        <p:grpSp>
          <p:nvGrpSpPr>
            <p:cNvPr id="6" name="ïṡḻíḓê">
              <a:extLst>
                <a:ext uri="{FF2B5EF4-FFF2-40B4-BE49-F238E27FC236}">
                  <a16:creationId xmlns:a16="http://schemas.microsoft.com/office/drawing/2014/main" xmlns="" id="{30F59C75-1D2A-43BB-8487-0BB7C1D893EE}"/>
                </a:ext>
              </a:extLst>
            </p:cNvPr>
            <p:cNvGrpSpPr/>
            <p:nvPr/>
          </p:nvGrpSpPr>
          <p:grpSpPr>
            <a:xfrm>
              <a:off x="7027014" y="1287376"/>
              <a:ext cx="4500199" cy="2719338"/>
              <a:chOff x="6083302" y="1536095"/>
              <a:chExt cx="4525433" cy="2734583"/>
            </a:xfrm>
          </p:grpSpPr>
          <p:grpSp>
            <p:nvGrpSpPr>
              <p:cNvPr id="34" name="íṡ1íḓè">
                <a:extLst>
                  <a:ext uri="{FF2B5EF4-FFF2-40B4-BE49-F238E27FC236}">
                    <a16:creationId xmlns:a16="http://schemas.microsoft.com/office/drawing/2014/main" xmlns="" id="{F2A7E76A-B655-43B3-BFF5-886BC34A30F9}"/>
                  </a:ext>
                </a:extLst>
              </p:cNvPr>
              <p:cNvGrpSpPr/>
              <p:nvPr/>
            </p:nvGrpSpPr>
            <p:grpSpPr>
              <a:xfrm>
                <a:off x="6083302" y="2976059"/>
                <a:ext cx="4525433" cy="222240"/>
                <a:chOff x="6083302" y="2976059"/>
                <a:chExt cx="4525433" cy="222240"/>
              </a:xfrm>
            </p:grpSpPr>
            <p:cxnSp>
              <p:nvCxnSpPr>
                <p:cNvPr id="38" name="直接连接符 37">
                  <a:extLst>
                    <a:ext uri="{FF2B5EF4-FFF2-40B4-BE49-F238E27FC236}">
                      <a16:creationId xmlns:a16="http://schemas.microsoft.com/office/drawing/2014/main" xmlns="" id="{5DB733E5-29C9-4793-BF1A-EA0F59E310EE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6083302" y="2976059"/>
                  <a:ext cx="4525433" cy="0"/>
                </a:xfrm>
                <a:prstGeom prst="line">
                  <a:avLst/>
                </a:prstGeom>
                <a:noFill/>
                <a:ln w="22225">
                  <a:solidFill>
                    <a:schemeClr val="bg1">
                      <a:lumMod val="7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39" name="直接连接符 38">
                  <a:extLst>
                    <a:ext uri="{FF2B5EF4-FFF2-40B4-BE49-F238E27FC236}">
                      <a16:creationId xmlns:a16="http://schemas.microsoft.com/office/drawing/2014/main" xmlns="" id="{A49510E9-94E6-4393-BE80-F217A9397898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6098117" y="3041675"/>
                  <a:ext cx="0" cy="156624"/>
                </a:xfrm>
                <a:prstGeom prst="line">
                  <a:avLst/>
                </a:prstGeom>
                <a:noFill/>
                <a:ln w="22225">
                  <a:solidFill>
                    <a:srgbClr val="A6A6A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40" name="直接连接符 39">
                  <a:extLst>
                    <a:ext uri="{FF2B5EF4-FFF2-40B4-BE49-F238E27FC236}">
                      <a16:creationId xmlns:a16="http://schemas.microsoft.com/office/drawing/2014/main" xmlns="" id="{F4B30D8D-A616-4AB4-93B0-F46FEA1FA710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6398684" y="3041675"/>
                  <a:ext cx="0" cy="156624"/>
                </a:xfrm>
                <a:prstGeom prst="line">
                  <a:avLst/>
                </a:prstGeom>
                <a:noFill/>
                <a:ln w="22225">
                  <a:solidFill>
                    <a:srgbClr val="A6A6A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41" name="直接连接符 40">
                  <a:extLst>
                    <a:ext uri="{FF2B5EF4-FFF2-40B4-BE49-F238E27FC236}">
                      <a16:creationId xmlns:a16="http://schemas.microsoft.com/office/drawing/2014/main" xmlns="" id="{023BF548-976C-4AD3-A3C6-E96DD69A664E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6699251" y="3041675"/>
                  <a:ext cx="0" cy="156624"/>
                </a:xfrm>
                <a:prstGeom prst="line">
                  <a:avLst/>
                </a:prstGeom>
                <a:noFill/>
                <a:ln w="22225">
                  <a:solidFill>
                    <a:srgbClr val="A6A6A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42" name="直接连接符 41">
                  <a:extLst>
                    <a:ext uri="{FF2B5EF4-FFF2-40B4-BE49-F238E27FC236}">
                      <a16:creationId xmlns:a16="http://schemas.microsoft.com/office/drawing/2014/main" xmlns="" id="{0D098433-C465-447C-AB1C-B7F0EE2231C7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6997700" y="3041675"/>
                  <a:ext cx="0" cy="156624"/>
                </a:xfrm>
                <a:prstGeom prst="line">
                  <a:avLst/>
                </a:prstGeom>
                <a:noFill/>
                <a:ln w="22225">
                  <a:solidFill>
                    <a:srgbClr val="A6A6A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43" name="直接连接符 42">
                  <a:extLst>
                    <a:ext uri="{FF2B5EF4-FFF2-40B4-BE49-F238E27FC236}">
                      <a16:creationId xmlns:a16="http://schemas.microsoft.com/office/drawing/2014/main" xmlns="" id="{1804485C-6FAA-487A-ADB1-5E4975D9688B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7298267" y="3041675"/>
                  <a:ext cx="0" cy="156624"/>
                </a:xfrm>
                <a:prstGeom prst="line">
                  <a:avLst/>
                </a:prstGeom>
                <a:noFill/>
                <a:ln w="22225">
                  <a:solidFill>
                    <a:srgbClr val="A6A6A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44" name="直接连接符 43">
                  <a:extLst>
                    <a:ext uri="{FF2B5EF4-FFF2-40B4-BE49-F238E27FC236}">
                      <a16:creationId xmlns:a16="http://schemas.microsoft.com/office/drawing/2014/main" xmlns="" id="{2A6804D9-E17C-408A-B710-0F598DA7107E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7598833" y="3041675"/>
                  <a:ext cx="0" cy="156624"/>
                </a:xfrm>
                <a:prstGeom prst="line">
                  <a:avLst/>
                </a:prstGeom>
                <a:noFill/>
                <a:ln w="22225">
                  <a:solidFill>
                    <a:srgbClr val="A6A6A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45" name="直接连接符 44">
                  <a:extLst>
                    <a:ext uri="{FF2B5EF4-FFF2-40B4-BE49-F238E27FC236}">
                      <a16:creationId xmlns:a16="http://schemas.microsoft.com/office/drawing/2014/main" xmlns="" id="{0350BDEA-B5AA-4BD4-B7A1-0258DEC70598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7897284" y="3041675"/>
                  <a:ext cx="0" cy="156624"/>
                </a:xfrm>
                <a:prstGeom prst="line">
                  <a:avLst/>
                </a:prstGeom>
                <a:noFill/>
                <a:ln w="22225">
                  <a:solidFill>
                    <a:srgbClr val="A6A6A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46" name="直接连接符 45">
                  <a:extLst>
                    <a:ext uri="{FF2B5EF4-FFF2-40B4-BE49-F238E27FC236}">
                      <a16:creationId xmlns:a16="http://schemas.microsoft.com/office/drawing/2014/main" xmlns="" id="{4547DF19-3743-44B5-80D6-30CC05679127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8197851" y="3041675"/>
                  <a:ext cx="0" cy="156624"/>
                </a:xfrm>
                <a:prstGeom prst="line">
                  <a:avLst/>
                </a:prstGeom>
                <a:noFill/>
                <a:ln w="22225">
                  <a:solidFill>
                    <a:srgbClr val="A6A6A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47" name="直接连接符 46">
                  <a:extLst>
                    <a:ext uri="{FF2B5EF4-FFF2-40B4-BE49-F238E27FC236}">
                      <a16:creationId xmlns:a16="http://schemas.microsoft.com/office/drawing/2014/main" xmlns="" id="{11798E4A-E25F-4EAB-9BAB-1359F1042A82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8498417" y="3041675"/>
                  <a:ext cx="0" cy="156624"/>
                </a:xfrm>
                <a:prstGeom prst="line">
                  <a:avLst/>
                </a:prstGeom>
                <a:noFill/>
                <a:ln w="22225">
                  <a:solidFill>
                    <a:srgbClr val="A6A6A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48" name="直接连接符 47">
                  <a:extLst>
                    <a:ext uri="{FF2B5EF4-FFF2-40B4-BE49-F238E27FC236}">
                      <a16:creationId xmlns:a16="http://schemas.microsoft.com/office/drawing/2014/main" xmlns="" id="{3966DB78-99FB-4250-98EC-74EEA0CCDCE2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8798984" y="3041675"/>
                  <a:ext cx="0" cy="156624"/>
                </a:xfrm>
                <a:prstGeom prst="line">
                  <a:avLst/>
                </a:prstGeom>
                <a:noFill/>
                <a:ln w="22225">
                  <a:solidFill>
                    <a:srgbClr val="A6A6A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49" name="直接连接符 48">
                  <a:extLst>
                    <a:ext uri="{FF2B5EF4-FFF2-40B4-BE49-F238E27FC236}">
                      <a16:creationId xmlns:a16="http://schemas.microsoft.com/office/drawing/2014/main" xmlns="" id="{72901CD2-0315-43BC-ABCE-29C8752497E2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9097433" y="3041675"/>
                  <a:ext cx="0" cy="156624"/>
                </a:xfrm>
                <a:prstGeom prst="line">
                  <a:avLst/>
                </a:prstGeom>
                <a:noFill/>
                <a:ln w="22225">
                  <a:solidFill>
                    <a:srgbClr val="A6A6A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0" name="直接连接符 49">
                  <a:extLst>
                    <a:ext uri="{FF2B5EF4-FFF2-40B4-BE49-F238E27FC236}">
                      <a16:creationId xmlns:a16="http://schemas.microsoft.com/office/drawing/2014/main" xmlns="" id="{1A1E9A05-581D-4FFA-A783-9F0E487205F5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9398000" y="3041675"/>
                  <a:ext cx="0" cy="156624"/>
                </a:xfrm>
                <a:prstGeom prst="line">
                  <a:avLst/>
                </a:prstGeom>
                <a:noFill/>
                <a:ln w="22225">
                  <a:solidFill>
                    <a:srgbClr val="A6A6A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1" name="直接连接符 50">
                  <a:extLst>
                    <a:ext uri="{FF2B5EF4-FFF2-40B4-BE49-F238E27FC236}">
                      <a16:creationId xmlns:a16="http://schemas.microsoft.com/office/drawing/2014/main" xmlns="" id="{6945C49E-4EFD-4345-9B93-468202EAAC68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9698567" y="3041675"/>
                  <a:ext cx="0" cy="156624"/>
                </a:xfrm>
                <a:prstGeom prst="line">
                  <a:avLst/>
                </a:prstGeom>
                <a:noFill/>
                <a:ln w="22225">
                  <a:solidFill>
                    <a:srgbClr val="A6A6A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" name="直接连接符 51">
                  <a:extLst>
                    <a:ext uri="{FF2B5EF4-FFF2-40B4-BE49-F238E27FC236}">
                      <a16:creationId xmlns:a16="http://schemas.microsoft.com/office/drawing/2014/main" xmlns="" id="{59429D07-AE38-48EE-83F7-BF9D97124741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9997017" y="3041675"/>
                  <a:ext cx="0" cy="156624"/>
                </a:xfrm>
                <a:prstGeom prst="line">
                  <a:avLst/>
                </a:prstGeom>
                <a:noFill/>
                <a:ln w="22225">
                  <a:solidFill>
                    <a:srgbClr val="A6A6A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" name="直接连接符 52">
                  <a:extLst>
                    <a:ext uri="{FF2B5EF4-FFF2-40B4-BE49-F238E27FC236}">
                      <a16:creationId xmlns:a16="http://schemas.microsoft.com/office/drawing/2014/main" xmlns="" id="{115FF579-5E75-4F3D-BDF5-D806774DFE6B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10297584" y="3041675"/>
                  <a:ext cx="0" cy="156624"/>
                </a:xfrm>
                <a:prstGeom prst="line">
                  <a:avLst/>
                </a:prstGeom>
                <a:noFill/>
                <a:ln w="22225">
                  <a:solidFill>
                    <a:srgbClr val="A6A6A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" name="直接连接符 53">
                  <a:extLst>
                    <a:ext uri="{FF2B5EF4-FFF2-40B4-BE49-F238E27FC236}">
                      <a16:creationId xmlns:a16="http://schemas.microsoft.com/office/drawing/2014/main" xmlns="" id="{D31F88EB-5582-49BA-8036-B324A6F3336C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10598151" y="3041675"/>
                  <a:ext cx="0" cy="156624"/>
                </a:xfrm>
                <a:prstGeom prst="line">
                  <a:avLst/>
                </a:prstGeom>
                <a:noFill/>
                <a:ln w="22225">
                  <a:solidFill>
                    <a:srgbClr val="A6A6A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35" name="išľîḋe">
                <a:extLst>
                  <a:ext uri="{FF2B5EF4-FFF2-40B4-BE49-F238E27FC236}">
                    <a16:creationId xmlns:a16="http://schemas.microsoft.com/office/drawing/2014/main" xmlns="" id="{BA8F06A2-A970-4261-BBBF-F9304B37AAB2}"/>
                  </a:ext>
                </a:extLst>
              </p:cNvPr>
              <p:cNvGrpSpPr/>
              <p:nvPr/>
            </p:nvGrpSpPr>
            <p:grpSpPr>
              <a:xfrm>
                <a:off x="6087535" y="1536095"/>
                <a:ext cx="2734733" cy="2734583"/>
                <a:chOff x="6087535" y="1536095"/>
                <a:chExt cx="2734733" cy="2734583"/>
              </a:xfrm>
            </p:grpSpPr>
            <p:sp>
              <p:nvSpPr>
                <p:cNvPr id="36" name="ísľiḍè">
                  <a:extLst>
                    <a:ext uri="{FF2B5EF4-FFF2-40B4-BE49-F238E27FC236}">
                      <a16:creationId xmlns:a16="http://schemas.microsoft.com/office/drawing/2014/main" xmlns="" id="{F1A6A158-3AC5-422A-84C2-19ED68112859}"/>
                    </a:ext>
                  </a:extLst>
                </p:cNvPr>
                <p:cNvSpPr/>
                <p:nvPr/>
              </p:nvSpPr>
              <p:spPr bwMode="auto">
                <a:xfrm>
                  <a:off x="6087535" y="1536095"/>
                  <a:ext cx="2734733" cy="2734583"/>
                </a:xfrm>
                <a:prstGeom prst="chord">
                  <a:avLst>
                    <a:gd name="adj1" fmla="val 10807732"/>
                    <a:gd name="adj2" fmla="val 21589343"/>
                  </a:avLst>
                </a:prstGeom>
                <a:solidFill>
                  <a:schemeClr val="accent1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371" kern="0" dirty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37" name="ïšļîḋe">
                  <a:extLst>
                    <a:ext uri="{FF2B5EF4-FFF2-40B4-BE49-F238E27FC236}">
                      <a16:creationId xmlns:a16="http://schemas.microsoft.com/office/drawing/2014/main" xmlns="" id="{A39C32D1-5AD4-42E9-83E6-D7D1DD104DAD}"/>
                    </a:ext>
                  </a:extLst>
                </p:cNvPr>
                <p:cNvSpPr/>
                <p:nvPr/>
              </p:nvSpPr>
              <p:spPr bwMode="auto">
                <a:xfrm>
                  <a:off x="6096002" y="1867335"/>
                  <a:ext cx="2072217" cy="2072102"/>
                </a:xfrm>
                <a:prstGeom prst="chord">
                  <a:avLst>
                    <a:gd name="adj1" fmla="val 10807732"/>
                    <a:gd name="adj2" fmla="val 21589343"/>
                  </a:avLst>
                </a:prstGeom>
                <a:solidFill>
                  <a:schemeClr val="bg1">
                    <a:alpha val="40000"/>
                  </a:scheme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371" kern="0" dirty="0">
                    <a:solidFill>
                      <a:sysClr val="window" lastClr="FFFFFF"/>
                    </a:solidFill>
                  </a:endParaRPr>
                </a:p>
              </p:txBody>
            </p:sp>
          </p:grpSp>
        </p:grpSp>
        <p:grpSp>
          <p:nvGrpSpPr>
            <p:cNvPr id="7" name="îšlíḋé">
              <a:extLst>
                <a:ext uri="{FF2B5EF4-FFF2-40B4-BE49-F238E27FC236}">
                  <a16:creationId xmlns:a16="http://schemas.microsoft.com/office/drawing/2014/main" xmlns="" id="{25A7F13D-5C20-4A24-AAAB-F301B9BDEA3C}"/>
                </a:ext>
              </a:extLst>
            </p:cNvPr>
            <p:cNvGrpSpPr/>
            <p:nvPr/>
          </p:nvGrpSpPr>
          <p:grpSpPr>
            <a:xfrm>
              <a:off x="7027014" y="5678926"/>
              <a:ext cx="4500199" cy="222240"/>
              <a:chOff x="6083302" y="2976059"/>
              <a:chExt cx="4525433" cy="222240"/>
            </a:xfrm>
          </p:grpSpPr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01C39F73-DCB3-4E83-B025-EE0EACC2BA3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6083302" y="2976059"/>
                <a:ext cx="4525433" cy="0"/>
              </a:xfrm>
              <a:prstGeom prst="line">
                <a:avLst/>
              </a:prstGeom>
              <a:noFill/>
              <a:ln w="222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588AE527-5063-4208-BCAB-684CD17CA33F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6098117" y="3041675"/>
                <a:ext cx="0" cy="156624"/>
              </a:xfrm>
              <a:prstGeom prst="line">
                <a:avLst/>
              </a:prstGeom>
              <a:noFill/>
              <a:ln w="22225">
                <a:solidFill>
                  <a:srgbClr val="A6A6A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CE4AE39E-7E01-44D9-9C28-8DE3086CF09E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6398684" y="3041675"/>
                <a:ext cx="0" cy="156624"/>
              </a:xfrm>
              <a:prstGeom prst="line">
                <a:avLst/>
              </a:prstGeom>
              <a:noFill/>
              <a:ln w="22225">
                <a:solidFill>
                  <a:srgbClr val="A6A6A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BEE4ADE9-7FD4-4D2F-8DDD-137B5418AD0D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6699251" y="3041675"/>
                <a:ext cx="0" cy="156624"/>
              </a:xfrm>
              <a:prstGeom prst="line">
                <a:avLst/>
              </a:prstGeom>
              <a:noFill/>
              <a:ln w="22225">
                <a:solidFill>
                  <a:srgbClr val="A6A6A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1144DC97-7BAB-4652-A11B-EC45F063CC08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6997700" y="3041675"/>
                <a:ext cx="0" cy="156624"/>
              </a:xfrm>
              <a:prstGeom prst="line">
                <a:avLst/>
              </a:prstGeom>
              <a:noFill/>
              <a:ln w="22225">
                <a:solidFill>
                  <a:srgbClr val="A6A6A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DAE87680-4060-4485-B2A0-7E8A5E5AA5E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7298267" y="3041675"/>
                <a:ext cx="0" cy="156624"/>
              </a:xfrm>
              <a:prstGeom prst="line">
                <a:avLst/>
              </a:prstGeom>
              <a:noFill/>
              <a:ln w="22225">
                <a:solidFill>
                  <a:srgbClr val="A6A6A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C7562B62-6544-4D40-A5CB-12722B1BA8C0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7598833" y="3041675"/>
                <a:ext cx="0" cy="156624"/>
              </a:xfrm>
              <a:prstGeom prst="line">
                <a:avLst/>
              </a:prstGeom>
              <a:noFill/>
              <a:ln w="22225">
                <a:solidFill>
                  <a:srgbClr val="A6A6A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115C53F7-3063-4EDA-AC97-C7A0E559784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7897284" y="3041675"/>
                <a:ext cx="0" cy="156624"/>
              </a:xfrm>
              <a:prstGeom prst="line">
                <a:avLst/>
              </a:prstGeom>
              <a:noFill/>
              <a:ln w="22225">
                <a:solidFill>
                  <a:srgbClr val="A6A6A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AA364A28-92F1-4A16-95E4-7A2CFE35967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8197851" y="3041675"/>
                <a:ext cx="0" cy="156624"/>
              </a:xfrm>
              <a:prstGeom prst="line">
                <a:avLst/>
              </a:prstGeom>
              <a:noFill/>
              <a:ln w="22225">
                <a:solidFill>
                  <a:srgbClr val="A6A6A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CF9C5BE0-66BE-4A82-9B53-7BA71B23FB5B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8498417" y="3041675"/>
                <a:ext cx="0" cy="156624"/>
              </a:xfrm>
              <a:prstGeom prst="line">
                <a:avLst/>
              </a:prstGeom>
              <a:noFill/>
              <a:ln w="22225">
                <a:solidFill>
                  <a:srgbClr val="A6A6A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ED328A16-AF73-41A0-95DE-20651AB2BFB7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8798984" y="3041675"/>
                <a:ext cx="0" cy="156624"/>
              </a:xfrm>
              <a:prstGeom prst="line">
                <a:avLst/>
              </a:prstGeom>
              <a:noFill/>
              <a:ln w="22225">
                <a:solidFill>
                  <a:srgbClr val="A6A6A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1D23DD22-AD99-450F-AC3C-5E1F4B53370A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9097433" y="3041675"/>
                <a:ext cx="0" cy="156624"/>
              </a:xfrm>
              <a:prstGeom prst="line">
                <a:avLst/>
              </a:prstGeom>
              <a:noFill/>
              <a:ln w="22225">
                <a:solidFill>
                  <a:srgbClr val="A6A6A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389E8F10-D606-4D10-9884-8123D0EED67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9398000" y="3041675"/>
                <a:ext cx="0" cy="156624"/>
              </a:xfrm>
              <a:prstGeom prst="line">
                <a:avLst/>
              </a:prstGeom>
              <a:noFill/>
              <a:ln w="22225">
                <a:solidFill>
                  <a:srgbClr val="A6A6A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409D49CF-5246-4F81-A584-4B5DFD8F6E2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9698567" y="3041675"/>
                <a:ext cx="0" cy="156624"/>
              </a:xfrm>
              <a:prstGeom prst="line">
                <a:avLst/>
              </a:prstGeom>
              <a:noFill/>
              <a:ln w="22225">
                <a:solidFill>
                  <a:srgbClr val="A6A6A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1AA5BECB-D48A-42D0-B2BC-B44EC8851CF0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9997017" y="3041675"/>
                <a:ext cx="0" cy="156624"/>
              </a:xfrm>
              <a:prstGeom prst="line">
                <a:avLst/>
              </a:prstGeom>
              <a:noFill/>
              <a:ln w="22225">
                <a:solidFill>
                  <a:srgbClr val="A6A6A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xmlns="" id="{51EDAB1F-7101-4725-AE48-49DF818CC706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0297584" y="3041675"/>
                <a:ext cx="0" cy="156624"/>
              </a:xfrm>
              <a:prstGeom prst="line">
                <a:avLst/>
              </a:prstGeom>
              <a:noFill/>
              <a:ln w="22225">
                <a:solidFill>
                  <a:srgbClr val="A6A6A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="" id="{EEF54453-8578-4113-AC8B-46D4C4B65AE2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0598151" y="3041675"/>
                <a:ext cx="0" cy="156624"/>
              </a:xfrm>
              <a:prstGeom prst="line">
                <a:avLst/>
              </a:prstGeom>
              <a:noFill/>
              <a:ln w="22225">
                <a:solidFill>
                  <a:srgbClr val="A6A6A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8" name="îŝļídê">
              <a:extLst>
                <a:ext uri="{FF2B5EF4-FFF2-40B4-BE49-F238E27FC236}">
                  <a16:creationId xmlns:a16="http://schemas.microsoft.com/office/drawing/2014/main" xmlns="" id="{ADC80029-5C16-456F-B127-C6B5C2F697D6}"/>
                </a:ext>
              </a:extLst>
            </p:cNvPr>
            <p:cNvGrpSpPr/>
            <p:nvPr/>
          </p:nvGrpSpPr>
          <p:grpSpPr>
            <a:xfrm>
              <a:off x="7031222" y="4185402"/>
              <a:ext cx="3887679" cy="2809330"/>
              <a:chOff x="6087535" y="1536095"/>
              <a:chExt cx="2734733" cy="2734583"/>
            </a:xfrm>
          </p:grpSpPr>
          <p:sp>
            <p:nvSpPr>
              <p:cNvPr id="15" name="ïṡliḍê">
                <a:extLst>
                  <a:ext uri="{FF2B5EF4-FFF2-40B4-BE49-F238E27FC236}">
                    <a16:creationId xmlns:a16="http://schemas.microsoft.com/office/drawing/2014/main" xmlns="" id="{928A1921-7AC8-4676-B45F-64F55020DB64}"/>
                  </a:ext>
                </a:extLst>
              </p:cNvPr>
              <p:cNvSpPr/>
              <p:nvPr/>
            </p:nvSpPr>
            <p:spPr bwMode="auto">
              <a:xfrm>
                <a:off x="6087535" y="1536095"/>
                <a:ext cx="2734733" cy="2734583"/>
              </a:xfrm>
              <a:prstGeom prst="chord">
                <a:avLst>
                  <a:gd name="adj1" fmla="val 10807732"/>
                  <a:gd name="adj2" fmla="val 21589343"/>
                </a:avLst>
              </a:prstGeom>
              <a:solidFill>
                <a:schemeClr val="accent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371" kern="0" dirty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16" name="ïṡḻiďe">
                <a:extLst>
                  <a:ext uri="{FF2B5EF4-FFF2-40B4-BE49-F238E27FC236}">
                    <a16:creationId xmlns:a16="http://schemas.microsoft.com/office/drawing/2014/main" xmlns="" id="{651750DA-D01B-4C71-AA79-E3EB705C5C4E}"/>
                  </a:ext>
                </a:extLst>
              </p:cNvPr>
              <p:cNvSpPr/>
              <p:nvPr/>
            </p:nvSpPr>
            <p:spPr bwMode="auto">
              <a:xfrm>
                <a:off x="6096002" y="1867335"/>
                <a:ext cx="2072217" cy="2072102"/>
              </a:xfrm>
              <a:prstGeom prst="chord">
                <a:avLst>
                  <a:gd name="adj1" fmla="val 10807732"/>
                  <a:gd name="adj2" fmla="val 21589343"/>
                </a:avLst>
              </a:prstGeom>
              <a:solidFill>
                <a:schemeClr val="bg1">
                  <a:alpha val="4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371" kern="0" dirty="0">
                  <a:solidFill>
                    <a:sysClr val="window" lastClr="FFFFFF"/>
                  </a:solidFill>
                </a:endParaRPr>
              </a:p>
            </p:txBody>
          </p:sp>
        </p:grpSp>
        <p:grpSp>
          <p:nvGrpSpPr>
            <p:cNvPr id="9" name="ïṩḷîde">
              <a:extLst>
                <a:ext uri="{FF2B5EF4-FFF2-40B4-BE49-F238E27FC236}">
                  <a16:creationId xmlns:a16="http://schemas.microsoft.com/office/drawing/2014/main" xmlns="" id="{8DD6EE41-2B1F-49BE-B852-47FF01680CA9}"/>
                </a:ext>
              </a:extLst>
            </p:cNvPr>
            <p:cNvGrpSpPr/>
            <p:nvPr/>
          </p:nvGrpSpPr>
          <p:grpSpPr>
            <a:xfrm>
              <a:off x="719137" y="1584482"/>
              <a:ext cx="5376847" cy="1134827"/>
              <a:chOff x="719137" y="2442364"/>
              <a:chExt cx="5376847" cy="1134827"/>
            </a:xfrm>
          </p:grpSpPr>
          <p:sp>
            <p:nvSpPr>
              <p:cNvPr id="13" name="ís1ïḑe">
                <a:extLst>
                  <a:ext uri="{FF2B5EF4-FFF2-40B4-BE49-F238E27FC236}">
                    <a16:creationId xmlns:a16="http://schemas.microsoft.com/office/drawing/2014/main" xmlns="" id="{B27F3156-7FDA-45A5-9C24-922E5CB87077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4" name="işľidê">
                <a:extLst>
                  <a:ext uri="{FF2B5EF4-FFF2-40B4-BE49-F238E27FC236}">
                    <a16:creationId xmlns:a16="http://schemas.microsoft.com/office/drawing/2014/main" xmlns="" id="{343E1380-B12B-4731-9606-D8E24DBB0180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01.Text here</a:t>
                </a:r>
              </a:p>
            </p:txBody>
          </p:sp>
        </p:grpSp>
        <p:grpSp>
          <p:nvGrpSpPr>
            <p:cNvPr id="10" name="iş1îḓê">
              <a:extLst>
                <a:ext uri="{FF2B5EF4-FFF2-40B4-BE49-F238E27FC236}">
                  <a16:creationId xmlns:a16="http://schemas.microsoft.com/office/drawing/2014/main" xmlns="" id="{7F3E9615-5B91-42F5-8CF4-E6A26187066D}"/>
                </a:ext>
              </a:extLst>
            </p:cNvPr>
            <p:cNvGrpSpPr/>
            <p:nvPr/>
          </p:nvGrpSpPr>
          <p:grpSpPr>
            <a:xfrm>
              <a:off x="719137" y="4525696"/>
              <a:ext cx="5376847" cy="1134827"/>
              <a:chOff x="719137" y="2442364"/>
              <a:chExt cx="5376847" cy="1134827"/>
            </a:xfrm>
          </p:grpSpPr>
          <p:sp>
            <p:nvSpPr>
              <p:cNvPr id="11" name="ïṧliḓé">
                <a:extLst>
                  <a:ext uri="{FF2B5EF4-FFF2-40B4-BE49-F238E27FC236}">
                    <a16:creationId xmlns:a16="http://schemas.microsoft.com/office/drawing/2014/main" xmlns="" id="{E659E53A-1742-4969-9E0D-A2DD9E6CA1BB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2" name="ïSlïḍè">
                <a:extLst>
                  <a:ext uri="{FF2B5EF4-FFF2-40B4-BE49-F238E27FC236}">
                    <a16:creationId xmlns:a16="http://schemas.microsoft.com/office/drawing/2014/main" xmlns="" id="{7FCBF5FF-2BF4-4D9D-BD9F-0A8549786CDE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02.Text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8321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5A58306-9113-4957-8556-A970E36B1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36EEAA9-E336-4707-8ABB-EB18DEA87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6DBDCA7-C76C-4FC4-B1CA-2464D4884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20009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6995D4F-357C-45EF-84DC-B053189AF8A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947" y="0"/>
            <a:ext cx="12189054" cy="6858000"/>
            <a:chOff x="2947" y="0"/>
            <a:chExt cx="12189054" cy="6858000"/>
          </a:xfrm>
        </p:grpSpPr>
        <p:sp>
          <p:nvSpPr>
            <p:cNvPr id="6" name="ïṡ1ïďê">
              <a:extLst>
                <a:ext uri="{FF2B5EF4-FFF2-40B4-BE49-F238E27FC236}">
                  <a16:creationId xmlns:a16="http://schemas.microsoft.com/office/drawing/2014/main" xmlns="" id="{E37E2829-E2B8-459B-9AAA-04B14BA4068A}"/>
                </a:ext>
              </a:extLst>
            </p:cNvPr>
            <p:cNvSpPr/>
            <p:nvPr/>
          </p:nvSpPr>
          <p:spPr bwMode="auto">
            <a:xfrm>
              <a:off x="3403853" y="0"/>
              <a:ext cx="8788148" cy="6858000"/>
            </a:xfrm>
            <a:custGeom>
              <a:avLst/>
              <a:gdLst>
                <a:gd name="T0" fmla="*/ 0 w 2492"/>
                <a:gd name="T1" fmla="*/ 1380 h 2507"/>
                <a:gd name="T2" fmla="*/ 2492 w 2492"/>
                <a:gd name="T3" fmla="*/ 0 h 2507"/>
                <a:gd name="T4" fmla="*/ 2492 w 2492"/>
                <a:gd name="T5" fmla="*/ 2507 h 2507"/>
                <a:gd name="T6" fmla="*/ 0 w 2492"/>
                <a:gd name="T7" fmla="*/ 1380 h 2507"/>
                <a:gd name="connsiteX0" fmla="*/ 0 w 10000"/>
                <a:gd name="connsiteY0" fmla="*/ 5505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84 w 10000"/>
                <a:gd name="connsiteY3" fmla="*/ 5638 h 10000"/>
                <a:gd name="connsiteX0" fmla="*/ 1734 w 9916"/>
                <a:gd name="connsiteY0" fmla="*/ 3738 h 10000"/>
                <a:gd name="connsiteX1" fmla="*/ 9916 w 9916"/>
                <a:gd name="connsiteY1" fmla="*/ 0 h 10000"/>
                <a:gd name="connsiteX2" fmla="*/ 9916 w 9916"/>
                <a:gd name="connsiteY2" fmla="*/ 10000 h 10000"/>
                <a:gd name="connsiteX3" fmla="*/ 0 w 9916"/>
                <a:gd name="connsiteY3" fmla="*/ 5638 h 10000"/>
                <a:gd name="connsiteX0" fmla="*/ 0 w 8251"/>
                <a:gd name="connsiteY0" fmla="*/ 3738 h 10000"/>
                <a:gd name="connsiteX1" fmla="*/ 8251 w 8251"/>
                <a:gd name="connsiteY1" fmla="*/ 0 h 10000"/>
                <a:gd name="connsiteX2" fmla="*/ 8251 w 8251"/>
                <a:gd name="connsiteY2" fmla="*/ 10000 h 10000"/>
                <a:gd name="connsiteX3" fmla="*/ 23 w 8251"/>
                <a:gd name="connsiteY3" fmla="*/ 702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1" h="10000">
                  <a:moveTo>
                    <a:pt x="0" y="3738"/>
                  </a:moveTo>
                  <a:lnTo>
                    <a:pt x="8251" y="0"/>
                  </a:lnTo>
                  <a:lnTo>
                    <a:pt x="8251" y="10000"/>
                  </a:lnTo>
                  <a:lnTo>
                    <a:pt x="23" y="7020"/>
                  </a:lnTo>
                </a:path>
              </a:pathLst>
            </a:custGeom>
            <a:solidFill>
              <a:schemeClr val="tx2">
                <a:lumMod val="20000"/>
                <a:lumOff val="80000"/>
                <a:alpha val="26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7" name="îšľídé">
              <a:extLst>
                <a:ext uri="{FF2B5EF4-FFF2-40B4-BE49-F238E27FC236}">
                  <a16:creationId xmlns:a16="http://schemas.microsoft.com/office/drawing/2014/main" xmlns="" id="{ADACA49D-089E-443A-8705-36E95A44D6B5}"/>
                </a:ext>
              </a:extLst>
            </p:cNvPr>
            <p:cNvGrpSpPr/>
            <p:nvPr/>
          </p:nvGrpSpPr>
          <p:grpSpPr>
            <a:xfrm>
              <a:off x="2947" y="2420953"/>
              <a:ext cx="3627326" cy="3145872"/>
              <a:chOff x="2947" y="2420953"/>
              <a:chExt cx="3627326" cy="3145872"/>
            </a:xfrm>
          </p:grpSpPr>
          <p:sp>
            <p:nvSpPr>
              <p:cNvPr id="17" name="íṡḷïḋè">
                <a:extLst>
                  <a:ext uri="{FF2B5EF4-FFF2-40B4-BE49-F238E27FC236}">
                    <a16:creationId xmlns:a16="http://schemas.microsoft.com/office/drawing/2014/main" xmlns="" id="{16004DE5-29EA-49AB-97C4-BFD0B49421A7}"/>
                  </a:ext>
                </a:extLst>
              </p:cNvPr>
              <p:cNvSpPr/>
              <p:nvPr/>
            </p:nvSpPr>
            <p:spPr bwMode="auto">
              <a:xfrm>
                <a:off x="1433634" y="2420953"/>
                <a:ext cx="1966853" cy="2552259"/>
              </a:xfrm>
              <a:custGeom>
                <a:avLst/>
                <a:gdLst>
                  <a:gd name="T0" fmla="*/ 257 w 788"/>
                  <a:gd name="T1" fmla="*/ 256 h 1023"/>
                  <a:gd name="T2" fmla="*/ 728 w 788"/>
                  <a:gd name="T3" fmla="*/ 65 h 1023"/>
                  <a:gd name="T4" fmla="*/ 726 w 788"/>
                  <a:gd name="T5" fmla="*/ 958 h 1023"/>
                  <a:gd name="T6" fmla="*/ 257 w 788"/>
                  <a:gd name="T7" fmla="*/ 771 h 1023"/>
                  <a:gd name="T8" fmla="*/ 0 w 788"/>
                  <a:gd name="T9" fmla="*/ 514 h 1023"/>
                  <a:gd name="T10" fmla="*/ 5 w 788"/>
                  <a:gd name="T11" fmla="*/ 513 h 1023"/>
                  <a:gd name="T12" fmla="*/ 0 w 788"/>
                  <a:gd name="T13" fmla="*/ 513 h 1023"/>
                  <a:gd name="T14" fmla="*/ 257 w 788"/>
                  <a:gd name="T15" fmla="*/ 256 h 1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88" h="1023">
                    <a:moveTo>
                      <a:pt x="257" y="256"/>
                    </a:moveTo>
                    <a:cubicBezTo>
                      <a:pt x="395" y="256"/>
                      <a:pt x="641" y="158"/>
                      <a:pt x="728" y="65"/>
                    </a:cubicBezTo>
                    <a:cubicBezTo>
                      <a:pt x="788" y="0"/>
                      <a:pt x="786" y="1023"/>
                      <a:pt x="726" y="958"/>
                    </a:cubicBezTo>
                    <a:cubicBezTo>
                      <a:pt x="639" y="865"/>
                      <a:pt x="395" y="771"/>
                      <a:pt x="257" y="771"/>
                    </a:cubicBezTo>
                    <a:cubicBezTo>
                      <a:pt x="0" y="514"/>
                      <a:pt x="0" y="514"/>
                      <a:pt x="0" y="514"/>
                    </a:cubicBezTo>
                    <a:cubicBezTo>
                      <a:pt x="5" y="513"/>
                      <a:pt x="5" y="513"/>
                      <a:pt x="5" y="513"/>
                    </a:cubicBezTo>
                    <a:cubicBezTo>
                      <a:pt x="0" y="513"/>
                      <a:pt x="0" y="513"/>
                      <a:pt x="0" y="513"/>
                    </a:cubicBezTo>
                    <a:lnTo>
                      <a:pt x="257" y="256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" name="iṩ1iḓe">
                <a:extLst>
                  <a:ext uri="{FF2B5EF4-FFF2-40B4-BE49-F238E27FC236}">
                    <a16:creationId xmlns:a16="http://schemas.microsoft.com/office/drawing/2014/main" xmlns="" id="{FC1E9639-26F5-4CA4-A500-CF4828C9A88F}"/>
                  </a:ext>
                </a:extLst>
              </p:cNvPr>
              <p:cNvSpPr/>
              <p:nvPr/>
            </p:nvSpPr>
            <p:spPr bwMode="auto">
              <a:xfrm>
                <a:off x="1433634" y="2461986"/>
                <a:ext cx="1953176" cy="2057126"/>
              </a:xfrm>
              <a:custGeom>
                <a:avLst/>
                <a:gdLst>
                  <a:gd name="T0" fmla="*/ 257 w 783"/>
                  <a:gd name="T1" fmla="*/ 240 h 825"/>
                  <a:gd name="T2" fmla="*/ 728 w 783"/>
                  <a:gd name="T3" fmla="*/ 49 h 825"/>
                  <a:gd name="T4" fmla="*/ 759 w 783"/>
                  <a:gd name="T5" fmla="*/ 825 h 825"/>
                  <a:gd name="T6" fmla="*/ 726 w 783"/>
                  <a:gd name="T7" fmla="*/ 806 h 825"/>
                  <a:gd name="T8" fmla="*/ 726 w 783"/>
                  <a:gd name="T9" fmla="*/ 806 h 825"/>
                  <a:gd name="T10" fmla="*/ 257 w 783"/>
                  <a:gd name="T11" fmla="*/ 619 h 825"/>
                  <a:gd name="T12" fmla="*/ 255 w 783"/>
                  <a:gd name="T13" fmla="*/ 617 h 825"/>
                  <a:gd name="T14" fmla="*/ 119 w 783"/>
                  <a:gd name="T15" fmla="*/ 617 h 825"/>
                  <a:gd name="T16" fmla="*/ 0 w 783"/>
                  <a:gd name="T17" fmla="*/ 498 h 825"/>
                  <a:gd name="T18" fmla="*/ 5 w 783"/>
                  <a:gd name="T19" fmla="*/ 497 h 825"/>
                  <a:gd name="T20" fmla="*/ 0 w 783"/>
                  <a:gd name="T21" fmla="*/ 497 h 825"/>
                  <a:gd name="T22" fmla="*/ 257 w 783"/>
                  <a:gd name="T23" fmla="*/ 240 h 8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3" h="825">
                    <a:moveTo>
                      <a:pt x="257" y="240"/>
                    </a:moveTo>
                    <a:cubicBezTo>
                      <a:pt x="395" y="240"/>
                      <a:pt x="641" y="142"/>
                      <a:pt x="728" y="49"/>
                    </a:cubicBezTo>
                    <a:cubicBezTo>
                      <a:pt x="773" y="0"/>
                      <a:pt x="783" y="569"/>
                      <a:pt x="759" y="825"/>
                    </a:cubicBezTo>
                    <a:cubicBezTo>
                      <a:pt x="748" y="825"/>
                      <a:pt x="737" y="818"/>
                      <a:pt x="726" y="806"/>
                    </a:cubicBezTo>
                    <a:cubicBezTo>
                      <a:pt x="726" y="806"/>
                      <a:pt x="726" y="806"/>
                      <a:pt x="726" y="806"/>
                    </a:cubicBezTo>
                    <a:cubicBezTo>
                      <a:pt x="639" y="713"/>
                      <a:pt x="395" y="619"/>
                      <a:pt x="257" y="619"/>
                    </a:cubicBezTo>
                    <a:cubicBezTo>
                      <a:pt x="255" y="617"/>
                      <a:pt x="255" y="617"/>
                      <a:pt x="255" y="617"/>
                    </a:cubicBezTo>
                    <a:cubicBezTo>
                      <a:pt x="119" y="617"/>
                      <a:pt x="119" y="617"/>
                      <a:pt x="119" y="617"/>
                    </a:cubicBezTo>
                    <a:cubicBezTo>
                      <a:pt x="0" y="498"/>
                      <a:pt x="0" y="498"/>
                      <a:pt x="0" y="498"/>
                    </a:cubicBezTo>
                    <a:cubicBezTo>
                      <a:pt x="5" y="497"/>
                      <a:pt x="5" y="497"/>
                      <a:pt x="5" y="497"/>
                    </a:cubicBezTo>
                    <a:cubicBezTo>
                      <a:pt x="0" y="497"/>
                      <a:pt x="0" y="497"/>
                      <a:pt x="0" y="497"/>
                    </a:cubicBezTo>
                    <a:lnTo>
                      <a:pt x="257" y="2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" name="íSliḑè">
                <a:extLst>
                  <a:ext uri="{FF2B5EF4-FFF2-40B4-BE49-F238E27FC236}">
                    <a16:creationId xmlns:a16="http://schemas.microsoft.com/office/drawing/2014/main" xmlns="" id="{6795A0F2-2448-4848-8AB3-1C2CF15233B0}"/>
                  </a:ext>
                </a:extLst>
              </p:cNvPr>
              <p:cNvSpPr/>
              <p:nvPr/>
            </p:nvSpPr>
            <p:spPr bwMode="auto">
              <a:xfrm>
                <a:off x="3028454" y="2544053"/>
                <a:ext cx="601819" cy="2314267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" name="îṣḷíḍè">
                <a:extLst>
                  <a:ext uri="{FF2B5EF4-FFF2-40B4-BE49-F238E27FC236}">
                    <a16:creationId xmlns:a16="http://schemas.microsoft.com/office/drawing/2014/main" xmlns="" id="{F7418BB6-5ABC-4F02-9D68-63BE03B23BE7}"/>
                  </a:ext>
                </a:extLst>
              </p:cNvPr>
              <p:cNvSpPr/>
              <p:nvPr/>
            </p:nvSpPr>
            <p:spPr bwMode="auto">
              <a:xfrm>
                <a:off x="353096" y="4644948"/>
                <a:ext cx="382976" cy="724918"/>
              </a:xfrm>
              <a:custGeom>
                <a:avLst/>
                <a:gdLst>
                  <a:gd name="T0" fmla="*/ 143 w 154"/>
                  <a:gd name="T1" fmla="*/ 291 h 291"/>
                  <a:gd name="T2" fmla="*/ 139 w 154"/>
                  <a:gd name="T3" fmla="*/ 0 h 291"/>
                  <a:gd name="T4" fmla="*/ 0 w 154"/>
                  <a:gd name="T5" fmla="*/ 149 h 291"/>
                  <a:gd name="T6" fmla="*/ 143 w 154"/>
                  <a:gd name="T7" fmla="*/ 291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4" h="291">
                    <a:moveTo>
                      <a:pt x="143" y="291"/>
                    </a:moveTo>
                    <a:cubicBezTo>
                      <a:pt x="153" y="145"/>
                      <a:pt x="154" y="56"/>
                      <a:pt x="139" y="0"/>
                    </a:cubicBezTo>
                    <a:cubicBezTo>
                      <a:pt x="0" y="149"/>
                      <a:pt x="0" y="149"/>
                      <a:pt x="0" y="149"/>
                    </a:cubicBezTo>
                    <a:lnTo>
                      <a:pt x="143" y="291"/>
                    </a:ln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" name="iS1îḑê">
                <a:extLst>
                  <a:ext uri="{FF2B5EF4-FFF2-40B4-BE49-F238E27FC236}">
                    <a16:creationId xmlns:a16="http://schemas.microsoft.com/office/drawing/2014/main" xmlns="" id="{906E3537-8694-4001-843F-EAF798FFD2F9}"/>
                  </a:ext>
                </a:extLst>
              </p:cNvPr>
              <p:cNvSpPr/>
              <p:nvPr/>
            </p:nvSpPr>
            <p:spPr bwMode="auto">
              <a:xfrm>
                <a:off x="377716" y="4702394"/>
                <a:ext cx="853488" cy="590877"/>
              </a:xfrm>
              <a:custGeom>
                <a:avLst/>
                <a:gdLst>
                  <a:gd name="T0" fmla="*/ 0 w 312"/>
                  <a:gd name="T1" fmla="*/ 4 h 216"/>
                  <a:gd name="T2" fmla="*/ 310 w 312"/>
                  <a:gd name="T3" fmla="*/ 0 h 216"/>
                  <a:gd name="T4" fmla="*/ 312 w 312"/>
                  <a:gd name="T5" fmla="*/ 213 h 216"/>
                  <a:gd name="T6" fmla="*/ 3 w 312"/>
                  <a:gd name="T7" fmla="*/ 216 h 216"/>
                  <a:gd name="T8" fmla="*/ 0 w 312"/>
                  <a:gd name="T9" fmla="*/ 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2" h="216">
                    <a:moveTo>
                      <a:pt x="0" y="4"/>
                    </a:moveTo>
                    <a:lnTo>
                      <a:pt x="310" y="0"/>
                    </a:lnTo>
                    <a:lnTo>
                      <a:pt x="312" y="213"/>
                    </a:lnTo>
                    <a:lnTo>
                      <a:pt x="3" y="216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D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" name="îṣḻîďê">
                <a:extLst>
                  <a:ext uri="{FF2B5EF4-FFF2-40B4-BE49-F238E27FC236}">
                    <a16:creationId xmlns:a16="http://schemas.microsoft.com/office/drawing/2014/main" xmlns="" id="{6D81BFA0-E15A-45D0-995D-B81B54E52256}"/>
                  </a:ext>
                </a:extLst>
              </p:cNvPr>
              <p:cNvSpPr/>
              <p:nvPr/>
            </p:nvSpPr>
            <p:spPr bwMode="auto">
              <a:xfrm>
                <a:off x="377716" y="5213940"/>
                <a:ext cx="853488" cy="79331"/>
              </a:xfrm>
              <a:custGeom>
                <a:avLst/>
                <a:gdLst>
                  <a:gd name="T0" fmla="*/ 0 w 312"/>
                  <a:gd name="T1" fmla="*/ 1 h 29"/>
                  <a:gd name="T2" fmla="*/ 310 w 312"/>
                  <a:gd name="T3" fmla="*/ 0 h 29"/>
                  <a:gd name="T4" fmla="*/ 312 w 312"/>
                  <a:gd name="T5" fmla="*/ 29 h 29"/>
                  <a:gd name="T6" fmla="*/ 3 w 312"/>
                  <a:gd name="T7" fmla="*/ 29 h 29"/>
                  <a:gd name="T8" fmla="*/ 0 w 312"/>
                  <a:gd name="T9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2" h="29">
                    <a:moveTo>
                      <a:pt x="0" y="1"/>
                    </a:moveTo>
                    <a:lnTo>
                      <a:pt x="310" y="0"/>
                    </a:lnTo>
                    <a:lnTo>
                      <a:pt x="312" y="29"/>
                    </a:lnTo>
                    <a:lnTo>
                      <a:pt x="3" y="29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0AD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" name="iṧ1íḍé">
                <a:extLst>
                  <a:ext uri="{FF2B5EF4-FFF2-40B4-BE49-F238E27FC236}">
                    <a16:creationId xmlns:a16="http://schemas.microsoft.com/office/drawing/2014/main" xmlns="" id="{350A3E86-AE96-4CA3-9A80-9DA7E76E0A27}"/>
                  </a:ext>
                </a:extLst>
              </p:cNvPr>
              <p:cNvSpPr/>
              <p:nvPr/>
            </p:nvSpPr>
            <p:spPr bwMode="auto">
              <a:xfrm>
                <a:off x="801725" y="4431576"/>
                <a:ext cx="1012150" cy="993001"/>
              </a:xfrm>
              <a:custGeom>
                <a:avLst/>
                <a:gdLst>
                  <a:gd name="T0" fmla="*/ 205 w 406"/>
                  <a:gd name="T1" fmla="*/ 12 h 398"/>
                  <a:gd name="T2" fmla="*/ 401 w 406"/>
                  <a:gd name="T3" fmla="*/ 190 h 398"/>
                  <a:gd name="T4" fmla="*/ 225 w 406"/>
                  <a:gd name="T5" fmla="*/ 388 h 398"/>
                  <a:gd name="T6" fmla="*/ 10 w 406"/>
                  <a:gd name="T7" fmla="*/ 220 h 398"/>
                  <a:gd name="T8" fmla="*/ 205 w 406"/>
                  <a:gd name="T9" fmla="*/ 12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6" h="398">
                    <a:moveTo>
                      <a:pt x="205" y="12"/>
                    </a:moveTo>
                    <a:cubicBezTo>
                      <a:pt x="294" y="0"/>
                      <a:pt x="396" y="87"/>
                      <a:pt x="401" y="190"/>
                    </a:cubicBezTo>
                    <a:cubicBezTo>
                      <a:pt x="406" y="294"/>
                      <a:pt x="333" y="378"/>
                      <a:pt x="225" y="388"/>
                    </a:cubicBezTo>
                    <a:cubicBezTo>
                      <a:pt x="116" y="398"/>
                      <a:pt x="0" y="327"/>
                      <a:pt x="10" y="220"/>
                    </a:cubicBezTo>
                    <a:cubicBezTo>
                      <a:pt x="19" y="113"/>
                      <a:pt x="116" y="25"/>
                      <a:pt x="205" y="12"/>
                    </a:cubicBezTo>
                    <a:close/>
                  </a:path>
                </a:pathLst>
              </a:custGeom>
              <a:solidFill>
                <a:srgbClr val="F0AD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" name="ïšliḍé">
                <a:extLst>
                  <a:ext uri="{FF2B5EF4-FFF2-40B4-BE49-F238E27FC236}">
                    <a16:creationId xmlns:a16="http://schemas.microsoft.com/office/drawing/2014/main" xmlns="" id="{3559041B-437E-40CB-90FE-1654307577AA}"/>
                  </a:ext>
                </a:extLst>
              </p:cNvPr>
              <p:cNvSpPr/>
              <p:nvPr/>
            </p:nvSpPr>
            <p:spPr bwMode="auto">
              <a:xfrm>
                <a:off x="850964" y="4461667"/>
                <a:ext cx="951968" cy="938290"/>
              </a:xfrm>
              <a:custGeom>
                <a:avLst/>
                <a:gdLst>
                  <a:gd name="T0" fmla="*/ 185 w 382"/>
                  <a:gd name="T1" fmla="*/ 4 h 376"/>
                  <a:gd name="T2" fmla="*/ 377 w 382"/>
                  <a:gd name="T3" fmla="*/ 178 h 376"/>
                  <a:gd name="T4" fmla="*/ 205 w 382"/>
                  <a:gd name="T5" fmla="*/ 371 h 376"/>
                  <a:gd name="T6" fmla="*/ 13 w 382"/>
                  <a:gd name="T7" fmla="*/ 197 h 376"/>
                  <a:gd name="T8" fmla="*/ 185 w 382"/>
                  <a:gd name="T9" fmla="*/ 4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376">
                    <a:moveTo>
                      <a:pt x="185" y="4"/>
                    </a:moveTo>
                    <a:cubicBezTo>
                      <a:pt x="271" y="0"/>
                      <a:pt x="372" y="77"/>
                      <a:pt x="377" y="178"/>
                    </a:cubicBezTo>
                    <a:cubicBezTo>
                      <a:pt x="382" y="279"/>
                      <a:pt x="305" y="366"/>
                      <a:pt x="205" y="371"/>
                    </a:cubicBezTo>
                    <a:cubicBezTo>
                      <a:pt x="104" y="376"/>
                      <a:pt x="0" y="300"/>
                      <a:pt x="13" y="197"/>
                    </a:cubicBezTo>
                    <a:cubicBezTo>
                      <a:pt x="26" y="95"/>
                      <a:pt x="100" y="9"/>
                      <a:pt x="185" y="4"/>
                    </a:cubicBezTo>
                    <a:close/>
                  </a:path>
                </a:pathLst>
              </a:custGeom>
              <a:solidFill>
                <a:srgbClr val="FFD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" name="îṣḷîḋe">
                <a:extLst>
                  <a:ext uri="{FF2B5EF4-FFF2-40B4-BE49-F238E27FC236}">
                    <a16:creationId xmlns:a16="http://schemas.microsoft.com/office/drawing/2014/main" xmlns="" id="{7FA0CBFD-5B11-4B29-986E-96352559AC0E}"/>
                  </a:ext>
                </a:extLst>
              </p:cNvPr>
              <p:cNvSpPr/>
              <p:nvPr/>
            </p:nvSpPr>
            <p:spPr bwMode="auto">
              <a:xfrm>
                <a:off x="1398072" y="4092369"/>
                <a:ext cx="462306" cy="1406068"/>
              </a:xfrm>
              <a:custGeom>
                <a:avLst/>
                <a:gdLst>
                  <a:gd name="T0" fmla="*/ 0 w 169"/>
                  <a:gd name="T1" fmla="*/ 9 h 514"/>
                  <a:gd name="T2" fmla="*/ 137 w 169"/>
                  <a:gd name="T3" fmla="*/ 0 h 514"/>
                  <a:gd name="T4" fmla="*/ 169 w 169"/>
                  <a:gd name="T5" fmla="*/ 505 h 514"/>
                  <a:gd name="T6" fmla="*/ 31 w 169"/>
                  <a:gd name="T7" fmla="*/ 514 h 514"/>
                  <a:gd name="T8" fmla="*/ 0 w 169"/>
                  <a:gd name="T9" fmla="*/ 9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514">
                    <a:moveTo>
                      <a:pt x="0" y="9"/>
                    </a:moveTo>
                    <a:lnTo>
                      <a:pt x="137" y="0"/>
                    </a:lnTo>
                    <a:lnTo>
                      <a:pt x="169" y="505"/>
                    </a:lnTo>
                    <a:lnTo>
                      <a:pt x="31" y="514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" name="iSḻíďè">
                <a:extLst>
                  <a:ext uri="{FF2B5EF4-FFF2-40B4-BE49-F238E27FC236}">
                    <a16:creationId xmlns:a16="http://schemas.microsoft.com/office/drawing/2014/main" xmlns="" id="{A7B443C1-5C53-4241-9AD9-C2708F68D8B9}"/>
                  </a:ext>
                </a:extLst>
              </p:cNvPr>
              <p:cNvSpPr/>
              <p:nvPr/>
            </p:nvSpPr>
            <p:spPr bwMode="auto">
              <a:xfrm>
                <a:off x="1400808" y="5386279"/>
                <a:ext cx="538901" cy="180546"/>
              </a:xfrm>
              <a:custGeom>
                <a:avLst/>
                <a:gdLst>
                  <a:gd name="T0" fmla="*/ 33 w 216"/>
                  <a:gd name="T1" fmla="*/ 71 h 72"/>
                  <a:gd name="T2" fmla="*/ 187 w 216"/>
                  <a:gd name="T3" fmla="*/ 61 h 72"/>
                  <a:gd name="T4" fmla="*/ 215 w 216"/>
                  <a:gd name="T5" fmla="*/ 30 h 72"/>
                  <a:gd name="T6" fmla="*/ 215 w 216"/>
                  <a:gd name="T7" fmla="*/ 30 h 72"/>
                  <a:gd name="T8" fmla="*/ 183 w 216"/>
                  <a:gd name="T9" fmla="*/ 1 h 72"/>
                  <a:gd name="T10" fmla="*/ 29 w 216"/>
                  <a:gd name="T11" fmla="*/ 11 h 72"/>
                  <a:gd name="T12" fmla="*/ 1 w 216"/>
                  <a:gd name="T13" fmla="*/ 43 h 72"/>
                  <a:gd name="T14" fmla="*/ 1 w 216"/>
                  <a:gd name="T15" fmla="*/ 43 h 72"/>
                  <a:gd name="T16" fmla="*/ 33 w 216"/>
                  <a:gd name="T17" fmla="*/ 7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6" h="72">
                    <a:moveTo>
                      <a:pt x="33" y="71"/>
                    </a:moveTo>
                    <a:cubicBezTo>
                      <a:pt x="187" y="61"/>
                      <a:pt x="187" y="61"/>
                      <a:pt x="187" y="61"/>
                    </a:cubicBezTo>
                    <a:cubicBezTo>
                      <a:pt x="203" y="60"/>
                      <a:pt x="216" y="46"/>
                      <a:pt x="215" y="30"/>
                    </a:cubicBezTo>
                    <a:cubicBezTo>
                      <a:pt x="215" y="30"/>
                      <a:pt x="215" y="30"/>
                      <a:pt x="215" y="30"/>
                    </a:cubicBezTo>
                    <a:cubicBezTo>
                      <a:pt x="214" y="13"/>
                      <a:pt x="199" y="0"/>
                      <a:pt x="183" y="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13" y="12"/>
                      <a:pt x="0" y="26"/>
                      <a:pt x="1" y="43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2" y="59"/>
                      <a:pt x="16" y="72"/>
                      <a:pt x="33" y="7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" name="íṣḻiḑe">
                <a:extLst>
                  <a:ext uri="{FF2B5EF4-FFF2-40B4-BE49-F238E27FC236}">
                    <a16:creationId xmlns:a16="http://schemas.microsoft.com/office/drawing/2014/main" xmlns="" id="{EE1F68BC-BB57-43E5-8655-0A14FD638346}"/>
                  </a:ext>
                </a:extLst>
              </p:cNvPr>
              <p:cNvSpPr/>
              <p:nvPr/>
            </p:nvSpPr>
            <p:spPr bwMode="auto">
              <a:xfrm>
                <a:off x="793518" y="3061070"/>
                <a:ext cx="1282968" cy="1280233"/>
              </a:xfrm>
              <a:custGeom>
                <a:avLst/>
                <a:gdLst>
                  <a:gd name="T0" fmla="*/ 281 w 514"/>
                  <a:gd name="T1" fmla="*/ 513 h 514"/>
                  <a:gd name="T2" fmla="*/ 257 w 514"/>
                  <a:gd name="T3" fmla="*/ 514 h 514"/>
                  <a:gd name="T4" fmla="*/ 0 w 514"/>
                  <a:gd name="T5" fmla="*/ 257 h 514"/>
                  <a:gd name="T6" fmla="*/ 257 w 514"/>
                  <a:gd name="T7" fmla="*/ 0 h 514"/>
                  <a:gd name="T8" fmla="*/ 514 w 514"/>
                  <a:gd name="T9" fmla="*/ 0 h 514"/>
                  <a:gd name="T10" fmla="*/ 514 w 514"/>
                  <a:gd name="T11" fmla="*/ 257 h 514"/>
                  <a:gd name="T12" fmla="*/ 514 w 514"/>
                  <a:gd name="T13" fmla="*/ 513 h 514"/>
                  <a:gd name="T14" fmla="*/ 281 w 514"/>
                  <a:gd name="T15" fmla="*/ 513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4">
                    <a:moveTo>
                      <a:pt x="281" y="513"/>
                    </a:moveTo>
                    <a:cubicBezTo>
                      <a:pt x="273" y="513"/>
                      <a:pt x="265" y="514"/>
                      <a:pt x="257" y="514"/>
                    </a:cubicBezTo>
                    <a:cubicBezTo>
                      <a:pt x="115" y="514"/>
                      <a:pt x="0" y="399"/>
                      <a:pt x="0" y="257"/>
                    </a:cubicBezTo>
                    <a:cubicBezTo>
                      <a:pt x="0" y="115"/>
                      <a:pt x="115" y="0"/>
                      <a:pt x="257" y="0"/>
                    </a:cubicBezTo>
                    <a:cubicBezTo>
                      <a:pt x="514" y="0"/>
                      <a:pt x="514" y="0"/>
                      <a:pt x="514" y="0"/>
                    </a:cubicBezTo>
                    <a:cubicBezTo>
                      <a:pt x="514" y="257"/>
                      <a:pt x="514" y="257"/>
                      <a:pt x="514" y="257"/>
                    </a:cubicBezTo>
                    <a:cubicBezTo>
                      <a:pt x="514" y="513"/>
                      <a:pt x="514" y="513"/>
                      <a:pt x="514" y="513"/>
                    </a:cubicBezTo>
                    <a:lnTo>
                      <a:pt x="281" y="51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" name="iŝ1ídê">
                <a:extLst>
                  <a:ext uri="{FF2B5EF4-FFF2-40B4-BE49-F238E27FC236}">
                    <a16:creationId xmlns:a16="http://schemas.microsoft.com/office/drawing/2014/main" xmlns="" id="{07FA3CFD-6706-4E57-A2B9-DBEA62C307AB}"/>
                  </a:ext>
                </a:extLst>
              </p:cNvPr>
              <p:cNvSpPr/>
              <p:nvPr/>
            </p:nvSpPr>
            <p:spPr bwMode="auto">
              <a:xfrm>
                <a:off x="815402" y="3061070"/>
                <a:ext cx="1261084" cy="943761"/>
              </a:xfrm>
              <a:custGeom>
                <a:avLst/>
                <a:gdLst>
                  <a:gd name="T0" fmla="*/ 0 w 505"/>
                  <a:gd name="T1" fmla="*/ 189 h 379"/>
                  <a:gd name="T2" fmla="*/ 248 w 505"/>
                  <a:gd name="T3" fmla="*/ 0 h 379"/>
                  <a:gd name="T4" fmla="*/ 505 w 505"/>
                  <a:gd name="T5" fmla="*/ 0 h 379"/>
                  <a:gd name="T6" fmla="*/ 505 w 505"/>
                  <a:gd name="T7" fmla="*/ 257 h 379"/>
                  <a:gd name="T8" fmla="*/ 505 w 505"/>
                  <a:gd name="T9" fmla="*/ 379 h 379"/>
                  <a:gd name="T10" fmla="*/ 503 w 505"/>
                  <a:gd name="T11" fmla="*/ 377 h 379"/>
                  <a:gd name="T12" fmla="*/ 272 w 505"/>
                  <a:gd name="T13" fmla="*/ 377 h 379"/>
                  <a:gd name="T14" fmla="*/ 248 w 505"/>
                  <a:gd name="T15" fmla="*/ 378 h 379"/>
                  <a:gd name="T16" fmla="*/ 0 w 505"/>
                  <a:gd name="T17" fmla="*/ 189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5" h="379">
                    <a:moveTo>
                      <a:pt x="0" y="189"/>
                    </a:moveTo>
                    <a:cubicBezTo>
                      <a:pt x="30" y="80"/>
                      <a:pt x="130" y="0"/>
                      <a:pt x="248" y="0"/>
                    </a:cubicBezTo>
                    <a:cubicBezTo>
                      <a:pt x="505" y="0"/>
                      <a:pt x="505" y="0"/>
                      <a:pt x="505" y="0"/>
                    </a:cubicBezTo>
                    <a:cubicBezTo>
                      <a:pt x="505" y="257"/>
                      <a:pt x="505" y="257"/>
                      <a:pt x="505" y="257"/>
                    </a:cubicBezTo>
                    <a:cubicBezTo>
                      <a:pt x="505" y="379"/>
                      <a:pt x="505" y="379"/>
                      <a:pt x="505" y="379"/>
                    </a:cubicBezTo>
                    <a:cubicBezTo>
                      <a:pt x="503" y="377"/>
                      <a:pt x="503" y="377"/>
                      <a:pt x="503" y="377"/>
                    </a:cubicBezTo>
                    <a:cubicBezTo>
                      <a:pt x="272" y="377"/>
                      <a:pt x="272" y="377"/>
                      <a:pt x="272" y="377"/>
                    </a:cubicBezTo>
                    <a:cubicBezTo>
                      <a:pt x="264" y="377"/>
                      <a:pt x="256" y="378"/>
                      <a:pt x="248" y="378"/>
                    </a:cubicBezTo>
                    <a:cubicBezTo>
                      <a:pt x="130" y="378"/>
                      <a:pt x="30" y="298"/>
                      <a:pt x="0" y="18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" name="iṡliḋé">
                <a:extLst>
                  <a:ext uri="{FF2B5EF4-FFF2-40B4-BE49-F238E27FC236}">
                    <a16:creationId xmlns:a16="http://schemas.microsoft.com/office/drawing/2014/main" xmlns="" id="{AB444DA9-44C7-4F28-A309-1CFCA55D49B6}"/>
                  </a:ext>
                </a:extLst>
              </p:cNvPr>
              <p:cNvSpPr/>
              <p:nvPr/>
            </p:nvSpPr>
            <p:spPr bwMode="auto">
              <a:xfrm>
                <a:off x="1906883" y="3061070"/>
                <a:ext cx="336471" cy="12802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" name="işḷíďê">
                <a:extLst>
                  <a:ext uri="{FF2B5EF4-FFF2-40B4-BE49-F238E27FC236}">
                    <a16:creationId xmlns:a16="http://schemas.microsoft.com/office/drawing/2014/main" xmlns="" id="{02D34B6E-0D39-44D6-8020-D12E88ABF326}"/>
                  </a:ext>
                </a:extLst>
              </p:cNvPr>
              <p:cNvSpPr/>
              <p:nvPr/>
            </p:nvSpPr>
            <p:spPr bwMode="auto">
              <a:xfrm>
                <a:off x="1906883" y="3061070"/>
                <a:ext cx="336471" cy="957439"/>
              </a:xfrm>
              <a:custGeom>
                <a:avLst/>
                <a:gdLst>
                  <a:gd name="T0" fmla="*/ 68 w 134"/>
                  <a:gd name="T1" fmla="*/ 0 h 384"/>
                  <a:gd name="T2" fmla="*/ 134 w 134"/>
                  <a:gd name="T3" fmla="*/ 257 h 384"/>
                  <a:gd name="T4" fmla="*/ 126 w 134"/>
                  <a:gd name="T5" fmla="*/ 384 h 384"/>
                  <a:gd name="T6" fmla="*/ 67 w 134"/>
                  <a:gd name="T7" fmla="*/ 379 h 384"/>
                  <a:gd name="T8" fmla="*/ 65 w 134"/>
                  <a:gd name="T9" fmla="*/ 377 h 384"/>
                  <a:gd name="T10" fmla="*/ 8 w 134"/>
                  <a:gd name="T11" fmla="*/ 377 h 384"/>
                  <a:gd name="T12" fmla="*/ 0 w 134"/>
                  <a:gd name="T13" fmla="*/ 257 h 384"/>
                  <a:gd name="T14" fmla="*/ 34 w 134"/>
                  <a:gd name="T15" fmla="*/ 33 h 384"/>
                  <a:gd name="T16" fmla="*/ 67 w 134"/>
                  <a:gd name="T17" fmla="*/ 0 h 384"/>
                  <a:gd name="T18" fmla="*/ 68 w 134"/>
                  <a:gd name="T19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4" h="384">
                    <a:moveTo>
                      <a:pt x="68" y="0"/>
                    </a:moveTo>
                    <a:cubicBezTo>
                      <a:pt x="104" y="1"/>
                      <a:pt x="134" y="115"/>
                      <a:pt x="134" y="257"/>
                    </a:cubicBezTo>
                    <a:cubicBezTo>
                      <a:pt x="134" y="303"/>
                      <a:pt x="131" y="346"/>
                      <a:pt x="126" y="384"/>
                    </a:cubicBezTo>
                    <a:cubicBezTo>
                      <a:pt x="105" y="381"/>
                      <a:pt x="85" y="379"/>
                      <a:pt x="67" y="379"/>
                    </a:cubicBezTo>
                    <a:cubicBezTo>
                      <a:pt x="65" y="377"/>
                      <a:pt x="65" y="377"/>
                      <a:pt x="65" y="377"/>
                    </a:cubicBezTo>
                    <a:cubicBezTo>
                      <a:pt x="8" y="377"/>
                      <a:pt x="8" y="377"/>
                      <a:pt x="8" y="377"/>
                    </a:cubicBezTo>
                    <a:cubicBezTo>
                      <a:pt x="3" y="341"/>
                      <a:pt x="0" y="300"/>
                      <a:pt x="0" y="257"/>
                    </a:cubicBezTo>
                    <a:cubicBezTo>
                      <a:pt x="0" y="160"/>
                      <a:pt x="14" y="77"/>
                      <a:pt x="34" y="33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6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" name="íSľîḍê">
                <a:extLst>
                  <a:ext uri="{FF2B5EF4-FFF2-40B4-BE49-F238E27FC236}">
                    <a16:creationId xmlns:a16="http://schemas.microsoft.com/office/drawing/2014/main" xmlns="" id="{981C2027-E3E8-4168-80FE-0B588A57921D}"/>
                  </a:ext>
                </a:extLst>
              </p:cNvPr>
              <p:cNvSpPr/>
              <p:nvPr/>
            </p:nvSpPr>
            <p:spPr bwMode="auto">
              <a:xfrm>
                <a:off x="3096843" y="3375657"/>
                <a:ext cx="331000" cy="648323"/>
              </a:xfrm>
              <a:custGeom>
                <a:avLst/>
                <a:gdLst>
                  <a:gd name="T0" fmla="*/ 4 w 132"/>
                  <a:gd name="T1" fmla="*/ 0 h 259"/>
                  <a:gd name="T2" fmla="*/ 132 w 132"/>
                  <a:gd name="T3" fmla="*/ 130 h 259"/>
                  <a:gd name="T4" fmla="*/ 4 w 132"/>
                  <a:gd name="T5" fmla="*/ 259 h 259"/>
                  <a:gd name="T6" fmla="*/ 0 w 132"/>
                  <a:gd name="T7" fmla="*/ 130 h 259"/>
                  <a:gd name="T8" fmla="*/ 4 w 132"/>
                  <a:gd name="T9" fmla="*/ 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259">
                    <a:moveTo>
                      <a:pt x="4" y="0"/>
                    </a:moveTo>
                    <a:cubicBezTo>
                      <a:pt x="75" y="1"/>
                      <a:pt x="132" y="59"/>
                      <a:pt x="132" y="130"/>
                    </a:cubicBezTo>
                    <a:cubicBezTo>
                      <a:pt x="132" y="201"/>
                      <a:pt x="75" y="259"/>
                      <a:pt x="4" y="259"/>
                    </a:cubicBezTo>
                    <a:cubicBezTo>
                      <a:pt x="1" y="218"/>
                      <a:pt x="0" y="175"/>
                      <a:pt x="0" y="130"/>
                    </a:cubicBezTo>
                    <a:cubicBezTo>
                      <a:pt x="0" y="85"/>
                      <a:pt x="1" y="41"/>
                      <a:pt x="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" name="ïṧḻïďê">
                <a:extLst>
                  <a:ext uri="{FF2B5EF4-FFF2-40B4-BE49-F238E27FC236}">
                    <a16:creationId xmlns:a16="http://schemas.microsoft.com/office/drawing/2014/main" xmlns="" id="{FADC2D91-EBF7-43B6-B0ED-A192B530F0B0}"/>
                  </a:ext>
                </a:extLst>
              </p:cNvPr>
              <p:cNvSpPr/>
              <p:nvPr/>
            </p:nvSpPr>
            <p:spPr bwMode="auto">
              <a:xfrm>
                <a:off x="3028454" y="2544053"/>
                <a:ext cx="601819" cy="2314267"/>
              </a:xfrm>
              <a:custGeom>
                <a:avLst/>
                <a:gdLst>
                  <a:gd name="T0" fmla="*/ 127 w 242"/>
                  <a:gd name="T1" fmla="*/ 33 h 928"/>
                  <a:gd name="T2" fmla="*/ 221 w 242"/>
                  <a:gd name="T3" fmla="*/ 464 h 928"/>
                  <a:gd name="T4" fmla="*/ 127 w 242"/>
                  <a:gd name="T5" fmla="*/ 895 h 928"/>
                  <a:gd name="T6" fmla="*/ 127 w 242"/>
                  <a:gd name="T7" fmla="*/ 927 h 928"/>
                  <a:gd name="T8" fmla="*/ 242 w 242"/>
                  <a:gd name="T9" fmla="*/ 464 h 928"/>
                  <a:gd name="T10" fmla="*/ 127 w 242"/>
                  <a:gd name="T11" fmla="*/ 0 h 928"/>
                  <a:gd name="T12" fmla="*/ 127 w 242"/>
                  <a:gd name="T13" fmla="*/ 33 h 928"/>
                  <a:gd name="T14" fmla="*/ 127 w 242"/>
                  <a:gd name="T15" fmla="*/ 895 h 928"/>
                  <a:gd name="T16" fmla="*/ 32 w 242"/>
                  <a:gd name="T17" fmla="*/ 464 h 928"/>
                  <a:gd name="T18" fmla="*/ 127 w 242"/>
                  <a:gd name="T19" fmla="*/ 33 h 928"/>
                  <a:gd name="T20" fmla="*/ 127 w 242"/>
                  <a:gd name="T21" fmla="*/ 0 h 928"/>
                  <a:gd name="T22" fmla="*/ 121 w 242"/>
                  <a:gd name="T23" fmla="*/ 0 h 928"/>
                  <a:gd name="T24" fmla="*/ 0 w 242"/>
                  <a:gd name="T25" fmla="*/ 464 h 928"/>
                  <a:gd name="T26" fmla="*/ 121 w 242"/>
                  <a:gd name="T27" fmla="*/ 928 h 928"/>
                  <a:gd name="T28" fmla="*/ 127 w 242"/>
                  <a:gd name="T29" fmla="*/ 927 h 928"/>
                  <a:gd name="T30" fmla="*/ 127 w 242"/>
                  <a:gd name="T31" fmla="*/ 895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2" h="928">
                    <a:moveTo>
                      <a:pt x="127" y="33"/>
                    </a:moveTo>
                    <a:cubicBezTo>
                      <a:pt x="179" y="33"/>
                      <a:pt x="221" y="226"/>
                      <a:pt x="221" y="464"/>
                    </a:cubicBezTo>
                    <a:cubicBezTo>
                      <a:pt x="221" y="702"/>
                      <a:pt x="179" y="895"/>
                      <a:pt x="127" y="895"/>
                    </a:cubicBezTo>
                    <a:cubicBezTo>
                      <a:pt x="127" y="927"/>
                      <a:pt x="127" y="927"/>
                      <a:pt x="127" y="927"/>
                    </a:cubicBezTo>
                    <a:cubicBezTo>
                      <a:pt x="191" y="916"/>
                      <a:pt x="242" y="713"/>
                      <a:pt x="242" y="464"/>
                    </a:cubicBezTo>
                    <a:cubicBezTo>
                      <a:pt x="242" y="215"/>
                      <a:pt x="191" y="11"/>
                      <a:pt x="127" y="0"/>
                    </a:cubicBezTo>
                    <a:lnTo>
                      <a:pt x="127" y="33"/>
                    </a:lnTo>
                    <a:close/>
                    <a:moveTo>
                      <a:pt x="127" y="895"/>
                    </a:moveTo>
                    <a:cubicBezTo>
                      <a:pt x="75" y="895"/>
                      <a:pt x="32" y="702"/>
                      <a:pt x="32" y="464"/>
                    </a:cubicBezTo>
                    <a:cubicBezTo>
                      <a:pt x="32" y="226"/>
                      <a:pt x="75" y="33"/>
                      <a:pt x="127" y="33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5" y="0"/>
                      <a:pt x="123" y="0"/>
                      <a:pt x="121" y="0"/>
                    </a:cubicBezTo>
                    <a:cubicBezTo>
                      <a:pt x="54" y="0"/>
                      <a:pt x="0" y="207"/>
                      <a:pt x="0" y="464"/>
                    </a:cubicBezTo>
                    <a:cubicBezTo>
                      <a:pt x="0" y="720"/>
                      <a:pt x="54" y="928"/>
                      <a:pt x="121" y="928"/>
                    </a:cubicBezTo>
                    <a:cubicBezTo>
                      <a:pt x="123" y="928"/>
                      <a:pt x="125" y="928"/>
                      <a:pt x="127" y="927"/>
                    </a:cubicBezTo>
                    <a:lnTo>
                      <a:pt x="127" y="89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" name="îšľiďé">
                <a:extLst>
                  <a:ext uri="{FF2B5EF4-FFF2-40B4-BE49-F238E27FC236}">
                    <a16:creationId xmlns:a16="http://schemas.microsoft.com/office/drawing/2014/main" xmlns="" id="{C4D6BEB0-28FF-4985-A404-7E2B289A3577}"/>
                  </a:ext>
                </a:extLst>
              </p:cNvPr>
              <p:cNvSpPr/>
              <p:nvPr/>
            </p:nvSpPr>
            <p:spPr bwMode="auto">
              <a:xfrm>
                <a:off x="946708" y="4437047"/>
                <a:ext cx="869902" cy="615497"/>
              </a:xfrm>
              <a:custGeom>
                <a:avLst/>
                <a:gdLst>
                  <a:gd name="T0" fmla="*/ 309 w 349"/>
                  <a:gd name="T1" fmla="*/ 2 h 247"/>
                  <a:gd name="T2" fmla="*/ 147 w 349"/>
                  <a:gd name="T3" fmla="*/ 10 h 247"/>
                  <a:gd name="T4" fmla="*/ 54 w 349"/>
                  <a:gd name="T5" fmla="*/ 247 h 247"/>
                  <a:gd name="T6" fmla="*/ 171 w 349"/>
                  <a:gd name="T7" fmla="*/ 85 h 247"/>
                  <a:gd name="T8" fmla="*/ 260 w 349"/>
                  <a:gd name="T9" fmla="*/ 81 h 247"/>
                  <a:gd name="T10" fmla="*/ 309 w 349"/>
                  <a:gd name="T11" fmla="*/ 2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9" h="247">
                    <a:moveTo>
                      <a:pt x="309" y="2"/>
                    </a:moveTo>
                    <a:cubicBezTo>
                      <a:pt x="147" y="10"/>
                      <a:pt x="147" y="10"/>
                      <a:pt x="147" y="10"/>
                    </a:cubicBezTo>
                    <a:cubicBezTo>
                      <a:pt x="2" y="84"/>
                      <a:pt x="0" y="164"/>
                      <a:pt x="54" y="247"/>
                    </a:cubicBezTo>
                    <a:cubicBezTo>
                      <a:pt x="120" y="228"/>
                      <a:pt x="163" y="168"/>
                      <a:pt x="171" y="85"/>
                    </a:cubicBezTo>
                    <a:cubicBezTo>
                      <a:pt x="260" y="81"/>
                      <a:pt x="260" y="81"/>
                      <a:pt x="260" y="81"/>
                    </a:cubicBezTo>
                    <a:cubicBezTo>
                      <a:pt x="334" y="77"/>
                      <a:pt x="349" y="0"/>
                      <a:pt x="309" y="2"/>
                    </a:cubicBezTo>
                    <a:close/>
                  </a:path>
                </a:pathLst>
              </a:custGeom>
              <a:solidFill>
                <a:srgbClr val="F0AD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" name="îsļïḍê">
                <a:extLst>
                  <a:ext uri="{FF2B5EF4-FFF2-40B4-BE49-F238E27FC236}">
                    <a16:creationId xmlns:a16="http://schemas.microsoft.com/office/drawing/2014/main" xmlns="" id="{03ACEEC6-5905-4F86-93D3-F2820E6C4BDA}"/>
                  </a:ext>
                </a:extLst>
              </p:cNvPr>
              <p:cNvSpPr/>
              <p:nvPr/>
            </p:nvSpPr>
            <p:spPr bwMode="auto">
              <a:xfrm>
                <a:off x="1439105" y="4612121"/>
                <a:ext cx="582670" cy="210637"/>
              </a:xfrm>
              <a:custGeom>
                <a:avLst/>
                <a:gdLst>
                  <a:gd name="T0" fmla="*/ 47 w 233"/>
                  <a:gd name="T1" fmla="*/ 11 h 85"/>
                  <a:gd name="T2" fmla="*/ 181 w 233"/>
                  <a:gd name="T3" fmla="*/ 3 h 85"/>
                  <a:gd name="T4" fmla="*/ 186 w 233"/>
                  <a:gd name="T5" fmla="*/ 74 h 85"/>
                  <a:gd name="T6" fmla="*/ 51 w 233"/>
                  <a:gd name="T7" fmla="*/ 82 h 85"/>
                  <a:gd name="T8" fmla="*/ 47 w 233"/>
                  <a:gd name="T9" fmla="*/ 1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3" h="85">
                    <a:moveTo>
                      <a:pt x="47" y="11"/>
                    </a:moveTo>
                    <a:cubicBezTo>
                      <a:pt x="181" y="3"/>
                      <a:pt x="181" y="3"/>
                      <a:pt x="181" y="3"/>
                    </a:cubicBezTo>
                    <a:cubicBezTo>
                      <a:pt x="228" y="0"/>
                      <a:pt x="233" y="71"/>
                      <a:pt x="186" y="74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4" y="85"/>
                      <a:pt x="0" y="14"/>
                      <a:pt x="47" y="11"/>
                    </a:cubicBezTo>
                    <a:close/>
                  </a:path>
                </a:pathLst>
              </a:custGeom>
              <a:solidFill>
                <a:srgbClr val="F0AD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" name="isḷiḋê">
                <a:extLst>
                  <a:ext uri="{FF2B5EF4-FFF2-40B4-BE49-F238E27FC236}">
                    <a16:creationId xmlns:a16="http://schemas.microsoft.com/office/drawing/2014/main" xmlns="" id="{6CFEF01C-88E8-4292-9DF4-7C8A96476F29}"/>
                  </a:ext>
                </a:extLst>
              </p:cNvPr>
              <p:cNvSpPr/>
              <p:nvPr/>
            </p:nvSpPr>
            <p:spPr bwMode="auto">
              <a:xfrm>
                <a:off x="1455519" y="4781725"/>
                <a:ext cx="615496" cy="205166"/>
              </a:xfrm>
              <a:custGeom>
                <a:avLst/>
                <a:gdLst>
                  <a:gd name="T0" fmla="*/ 47 w 247"/>
                  <a:gd name="T1" fmla="*/ 10 h 83"/>
                  <a:gd name="T2" fmla="*/ 195 w 247"/>
                  <a:gd name="T3" fmla="*/ 2 h 83"/>
                  <a:gd name="T4" fmla="*/ 200 w 247"/>
                  <a:gd name="T5" fmla="*/ 74 h 83"/>
                  <a:gd name="T6" fmla="*/ 52 w 247"/>
                  <a:gd name="T7" fmla="*/ 81 h 83"/>
                  <a:gd name="T8" fmla="*/ 47 w 247"/>
                  <a:gd name="T9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83">
                    <a:moveTo>
                      <a:pt x="47" y="10"/>
                    </a:moveTo>
                    <a:cubicBezTo>
                      <a:pt x="195" y="2"/>
                      <a:pt x="195" y="2"/>
                      <a:pt x="195" y="2"/>
                    </a:cubicBezTo>
                    <a:cubicBezTo>
                      <a:pt x="243" y="0"/>
                      <a:pt x="247" y="71"/>
                      <a:pt x="200" y="74"/>
                    </a:cubicBezTo>
                    <a:cubicBezTo>
                      <a:pt x="52" y="81"/>
                      <a:pt x="52" y="81"/>
                      <a:pt x="52" y="81"/>
                    </a:cubicBezTo>
                    <a:cubicBezTo>
                      <a:pt x="4" y="83"/>
                      <a:pt x="0" y="12"/>
                      <a:pt x="47" y="10"/>
                    </a:cubicBezTo>
                    <a:close/>
                  </a:path>
                </a:pathLst>
              </a:custGeom>
              <a:solidFill>
                <a:srgbClr val="F0AD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" name="îSḷïḓè">
                <a:extLst>
                  <a:ext uri="{FF2B5EF4-FFF2-40B4-BE49-F238E27FC236}">
                    <a16:creationId xmlns:a16="http://schemas.microsoft.com/office/drawing/2014/main" xmlns="" id="{D4792C58-5D03-40BF-88FC-3C1F9D36FC72}"/>
                  </a:ext>
                </a:extLst>
              </p:cNvPr>
              <p:cNvSpPr/>
              <p:nvPr/>
            </p:nvSpPr>
            <p:spPr bwMode="auto">
              <a:xfrm>
                <a:off x="1469196" y="4954064"/>
                <a:ext cx="560786" cy="202430"/>
              </a:xfrm>
              <a:custGeom>
                <a:avLst/>
                <a:gdLst>
                  <a:gd name="T0" fmla="*/ 47 w 225"/>
                  <a:gd name="T1" fmla="*/ 8 h 81"/>
                  <a:gd name="T2" fmla="*/ 174 w 225"/>
                  <a:gd name="T3" fmla="*/ 2 h 81"/>
                  <a:gd name="T4" fmla="*/ 179 w 225"/>
                  <a:gd name="T5" fmla="*/ 72 h 81"/>
                  <a:gd name="T6" fmla="*/ 51 w 225"/>
                  <a:gd name="T7" fmla="*/ 79 h 81"/>
                  <a:gd name="T8" fmla="*/ 47 w 225"/>
                  <a:gd name="T9" fmla="*/ 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81">
                    <a:moveTo>
                      <a:pt x="47" y="8"/>
                    </a:moveTo>
                    <a:cubicBezTo>
                      <a:pt x="174" y="2"/>
                      <a:pt x="174" y="2"/>
                      <a:pt x="174" y="2"/>
                    </a:cubicBezTo>
                    <a:cubicBezTo>
                      <a:pt x="221" y="0"/>
                      <a:pt x="225" y="70"/>
                      <a:pt x="179" y="72"/>
                    </a:cubicBezTo>
                    <a:cubicBezTo>
                      <a:pt x="51" y="79"/>
                      <a:pt x="51" y="79"/>
                      <a:pt x="51" y="79"/>
                    </a:cubicBezTo>
                    <a:cubicBezTo>
                      <a:pt x="5" y="81"/>
                      <a:pt x="0" y="11"/>
                      <a:pt x="47" y="8"/>
                    </a:cubicBezTo>
                    <a:close/>
                  </a:path>
                </a:pathLst>
              </a:custGeom>
              <a:solidFill>
                <a:srgbClr val="F0AD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" name="îṣliḍè">
                <a:extLst>
                  <a:ext uri="{FF2B5EF4-FFF2-40B4-BE49-F238E27FC236}">
                    <a16:creationId xmlns:a16="http://schemas.microsoft.com/office/drawing/2014/main" xmlns="" id="{BD14DBAB-2CC0-4964-A89C-F371FD722092}"/>
                  </a:ext>
                </a:extLst>
              </p:cNvPr>
              <p:cNvSpPr/>
              <p:nvPr/>
            </p:nvSpPr>
            <p:spPr bwMode="auto">
              <a:xfrm>
                <a:off x="1537585" y="5123667"/>
                <a:ext cx="478719" cy="196959"/>
              </a:xfrm>
              <a:custGeom>
                <a:avLst/>
                <a:gdLst>
                  <a:gd name="T0" fmla="*/ 47 w 192"/>
                  <a:gd name="T1" fmla="*/ 7 h 80"/>
                  <a:gd name="T2" fmla="*/ 142 w 192"/>
                  <a:gd name="T3" fmla="*/ 3 h 80"/>
                  <a:gd name="T4" fmla="*/ 146 w 192"/>
                  <a:gd name="T5" fmla="*/ 73 h 80"/>
                  <a:gd name="T6" fmla="*/ 51 w 192"/>
                  <a:gd name="T7" fmla="*/ 77 h 80"/>
                  <a:gd name="T8" fmla="*/ 47 w 192"/>
                  <a:gd name="T9" fmla="*/ 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80">
                    <a:moveTo>
                      <a:pt x="47" y="7"/>
                    </a:moveTo>
                    <a:cubicBezTo>
                      <a:pt x="142" y="3"/>
                      <a:pt x="142" y="3"/>
                      <a:pt x="142" y="3"/>
                    </a:cubicBezTo>
                    <a:cubicBezTo>
                      <a:pt x="188" y="0"/>
                      <a:pt x="192" y="70"/>
                      <a:pt x="146" y="73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" y="80"/>
                      <a:pt x="0" y="10"/>
                      <a:pt x="47" y="7"/>
                    </a:cubicBezTo>
                    <a:close/>
                  </a:path>
                </a:pathLst>
              </a:custGeom>
              <a:solidFill>
                <a:srgbClr val="F0AD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" name="iṡļíḍè">
                <a:extLst>
                  <a:ext uri="{FF2B5EF4-FFF2-40B4-BE49-F238E27FC236}">
                    <a16:creationId xmlns:a16="http://schemas.microsoft.com/office/drawing/2014/main" xmlns="" id="{038F8C8D-3A2A-4014-AA58-A099B27BE70E}"/>
                  </a:ext>
                </a:extLst>
              </p:cNvPr>
              <p:cNvSpPr/>
              <p:nvPr/>
            </p:nvSpPr>
            <p:spPr bwMode="auto">
              <a:xfrm>
                <a:off x="1455519" y="4620328"/>
                <a:ext cx="547108" cy="194223"/>
              </a:xfrm>
              <a:custGeom>
                <a:avLst/>
                <a:gdLst>
                  <a:gd name="T0" fmla="*/ 43 w 220"/>
                  <a:gd name="T1" fmla="*/ 11 h 77"/>
                  <a:gd name="T2" fmla="*/ 174 w 220"/>
                  <a:gd name="T3" fmla="*/ 2 h 77"/>
                  <a:gd name="T4" fmla="*/ 177 w 220"/>
                  <a:gd name="T5" fmla="*/ 63 h 77"/>
                  <a:gd name="T6" fmla="*/ 47 w 220"/>
                  <a:gd name="T7" fmla="*/ 75 h 77"/>
                  <a:gd name="T8" fmla="*/ 43 w 220"/>
                  <a:gd name="T9" fmla="*/ 1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77">
                    <a:moveTo>
                      <a:pt x="43" y="11"/>
                    </a:moveTo>
                    <a:cubicBezTo>
                      <a:pt x="174" y="2"/>
                      <a:pt x="174" y="2"/>
                      <a:pt x="174" y="2"/>
                    </a:cubicBezTo>
                    <a:cubicBezTo>
                      <a:pt x="217" y="0"/>
                      <a:pt x="220" y="61"/>
                      <a:pt x="177" y="63"/>
                    </a:cubicBezTo>
                    <a:cubicBezTo>
                      <a:pt x="47" y="75"/>
                      <a:pt x="47" y="75"/>
                      <a:pt x="47" y="75"/>
                    </a:cubicBezTo>
                    <a:cubicBezTo>
                      <a:pt x="5" y="77"/>
                      <a:pt x="0" y="13"/>
                      <a:pt x="43" y="11"/>
                    </a:cubicBezTo>
                    <a:close/>
                  </a:path>
                </a:pathLst>
              </a:custGeom>
              <a:solidFill>
                <a:srgbClr val="FFD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" name="íş1ïḓê">
                <a:extLst>
                  <a:ext uri="{FF2B5EF4-FFF2-40B4-BE49-F238E27FC236}">
                    <a16:creationId xmlns:a16="http://schemas.microsoft.com/office/drawing/2014/main" xmlns="" id="{4897E24A-2ECD-414F-97D1-1B9E15138D16}"/>
                  </a:ext>
                </a:extLst>
              </p:cNvPr>
              <p:cNvSpPr/>
              <p:nvPr/>
            </p:nvSpPr>
            <p:spPr bwMode="auto">
              <a:xfrm>
                <a:off x="1469196" y="4795402"/>
                <a:ext cx="588141" cy="186017"/>
              </a:xfrm>
              <a:custGeom>
                <a:avLst/>
                <a:gdLst>
                  <a:gd name="T0" fmla="*/ 43 w 236"/>
                  <a:gd name="T1" fmla="*/ 7 h 74"/>
                  <a:gd name="T2" fmla="*/ 188 w 236"/>
                  <a:gd name="T3" fmla="*/ 2 h 74"/>
                  <a:gd name="T4" fmla="*/ 193 w 236"/>
                  <a:gd name="T5" fmla="*/ 62 h 74"/>
                  <a:gd name="T6" fmla="*/ 47 w 236"/>
                  <a:gd name="T7" fmla="*/ 71 h 74"/>
                  <a:gd name="T8" fmla="*/ 43 w 236"/>
                  <a:gd name="T9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74">
                    <a:moveTo>
                      <a:pt x="43" y="7"/>
                    </a:moveTo>
                    <a:cubicBezTo>
                      <a:pt x="188" y="2"/>
                      <a:pt x="188" y="2"/>
                      <a:pt x="188" y="2"/>
                    </a:cubicBezTo>
                    <a:cubicBezTo>
                      <a:pt x="230" y="0"/>
                      <a:pt x="236" y="59"/>
                      <a:pt x="193" y="62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" y="74"/>
                      <a:pt x="0" y="9"/>
                      <a:pt x="43" y="7"/>
                    </a:cubicBezTo>
                    <a:close/>
                  </a:path>
                </a:pathLst>
              </a:custGeom>
              <a:solidFill>
                <a:srgbClr val="FFD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" name="íṥļíḑe">
                <a:extLst>
                  <a:ext uri="{FF2B5EF4-FFF2-40B4-BE49-F238E27FC236}">
                    <a16:creationId xmlns:a16="http://schemas.microsoft.com/office/drawing/2014/main" xmlns="" id="{791DA171-EB6F-4F8E-853B-694E49258EBF}"/>
                  </a:ext>
                </a:extLst>
              </p:cNvPr>
              <p:cNvSpPr/>
              <p:nvPr/>
            </p:nvSpPr>
            <p:spPr bwMode="auto">
              <a:xfrm>
                <a:off x="1485610" y="4975948"/>
                <a:ext cx="525224" cy="175075"/>
              </a:xfrm>
              <a:custGeom>
                <a:avLst/>
                <a:gdLst>
                  <a:gd name="T0" fmla="*/ 43 w 211"/>
                  <a:gd name="T1" fmla="*/ 3 h 70"/>
                  <a:gd name="T2" fmla="*/ 168 w 211"/>
                  <a:gd name="T3" fmla="*/ 1 h 70"/>
                  <a:gd name="T4" fmla="*/ 169 w 211"/>
                  <a:gd name="T5" fmla="*/ 60 h 70"/>
                  <a:gd name="T6" fmla="*/ 47 w 211"/>
                  <a:gd name="T7" fmla="*/ 67 h 70"/>
                  <a:gd name="T8" fmla="*/ 43 w 211"/>
                  <a:gd name="T9" fmla="*/ 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70">
                    <a:moveTo>
                      <a:pt x="43" y="3"/>
                    </a:moveTo>
                    <a:cubicBezTo>
                      <a:pt x="168" y="1"/>
                      <a:pt x="168" y="1"/>
                      <a:pt x="168" y="1"/>
                    </a:cubicBezTo>
                    <a:cubicBezTo>
                      <a:pt x="210" y="0"/>
                      <a:pt x="211" y="58"/>
                      <a:pt x="169" y="60"/>
                    </a:cubicBezTo>
                    <a:cubicBezTo>
                      <a:pt x="47" y="67"/>
                      <a:pt x="47" y="67"/>
                      <a:pt x="47" y="67"/>
                    </a:cubicBezTo>
                    <a:cubicBezTo>
                      <a:pt x="4" y="70"/>
                      <a:pt x="0" y="4"/>
                      <a:pt x="43" y="3"/>
                    </a:cubicBezTo>
                    <a:close/>
                  </a:path>
                </a:pathLst>
              </a:custGeom>
              <a:solidFill>
                <a:srgbClr val="FFD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" name="iŝľïḋê">
                <a:extLst>
                  <a:ext uri="{FF2B5EF4-FFF2-40B4-BE49-F238E27FC236}">
                    <a16:creationId xmlns:a16="http://schemas.microsoft.com/office/drawing/2014/main" xmlns="" id="{73BDFC2F-625C-4C03-94FE-0380AB9388B0}"/>
                  </a:ext>
                </a:extLst>
              </p:cNvPr>
              <p:cNvSpPr/>
              <p:nvPr/>
            </p:nvSpPr>
            <p:spPr bwMode="auto">
              <a:xfrm>
                <a:off x="1553998" y="5140081"/>
                <a:ext cx="448629" cy="175075"/>
              </a:xfrm>
              <a:custGeom>
                <a:avLst/>
                <a:gdLst>
                  <a:gd name="T0" fmla="*/ 42 w 180"/>
                  <a:gd name="T1" fmla="*/ 3 h 70"/>
                  <a:gd name="T2" fmla="*/ 135 w 180"/>
                  <a:gd name="T3" fmla="*/ 1 h 70"/>
                  <a:gd name="T4" fmla="*/ 138 w 180"/>
                  <a:gd name="T5" fmla="*/ 62 h 70"/>
                  <a:gd name="T6" fmla="*/ 46 w 180"/>
                  <a:gd name="T7" fmla="*/ 67 h 70"/>
                  <a:gd name="T8" fmla="*/ 42 w 180"/>
                  <a:gd name="T9" fmla="*/ 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70">
                    <a:moveTo>
                      <a:pt x="42" y="3"/>
                    </a:moveTo>
                    <a:cubicBezTo>
                      <a:pt x="135" y="1"/>
                      <a:pt x="135" y="1"/>
                      <a:pt x="135" y="1"/>
                    </a:cubicBezTo>
                    <a:cubicBezTo>
                      <a:pt x="177" y="0"/>
                      <a:pt x="180" y="60"/>
                      <a:pt x="138" y="62"/>
                    </a:cubicBezTo>
                    <a:cubicBezTo>
                      <a:pt x="46" y="67"/>
                      <a:pt x="46" y="67"/>
                      <a:pt x="46" y="67"/>
                    </a:cubicBezTo>
                    <a:cubicBezTo>
                      <a:pt x="4" y="70"/>
                      <a:pt x="0" y="4"/>
                      <a:pt x="42" y="3"/>
                    </a:cubicBezTo>
                    <a:close/>
                  </a:path>
                </a:pathLst>
              </a:custGeom>
              <a:solidFill>
                <a:srgbClr val="FFD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" name="iŝ1ïḍe">
                <a:extLst>
                  <a:ext uri="{FF2B5EF4-FFF2-40B4-BE49-F238E27FC236}">
                    <a16:creationId xmlns:a16="http://schemas.microsoft.com/office/drawing/2014/main" xmlns="" id="{B00E3AF0-2859-4F9F-A4A8-B89B478E012E}"/>
                  </a:ext>
                </a:extLst>
              </p:cNvPr>
              <p:cNvSpPr/>
              <p:nvPr/>
            </p:nvSpPr>
            <p:spPr bwMode="auto">
              <a:xfrm>
                <a:off x="1176494" y="4447989"/>
                <a:ext cx="629174" cy="194223"/>
              </a:xfrm>
              <a:custGeom>
                <a:avLst/>
                <a:gdLst>
                  <a:gd name="T0" fmla="*/ 213 w 252"/>
                  <a:gd name="T1" fmla="*/ 2 h 78"/>
                  <a:gd name="T2" fmla="*/ 54 w 252"/>
                  <a:gd name="T3" fmla="*/ 10 h 78"/>
                  <a:gd name="T4" fmla="*/ 0 w 252"/>
                  <a:gd name="T5" fmla="*/ 78 h 78"/>
                  <a:gd name="T6" fmla="*/ 162 w 252"/>
                  <a:gd name="T7" fmla="*/ 74 h 78"/>
                  <a:gd name="T8" fmla="*/ 213 w 252"/>
                  <a:gd name="T9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78">
                    <a:moveTo>
                      <a:pt x="213" y="2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62" y="74"/>
                      <a:pt x="162" y="74"/>
                      <a:pt x="162" y="74"/>
                    </a:cubicBezTo>
                    <a:cubicBezTo>
                      <a:pt x="234" y="72"/>
                      <a:pt x="252" y="0"/>
                      <a:pt x="213" y="2"/>
                    </a:cubicBezTo>
                    <a:close/>
                  </a:path>
                </a:pathLst>
              </a:custGeom>
              <a:solidFill>
                <a:srgbClr val="FFD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" name="íṡļíḓe">
                <a:extLst>
                  <a:ext uri="{FF2B5EF4-FFF2-40B4-BE49-F238E27FC236}">
                    <a16:creationId xmlns:a16="http://schemas.microsoft.com/office/drawing/2014/main" xmlns="" id="{A30AD4D1-D424-4380-A188-814D13B0CD03}"/>
                  </a:ext>
                </a:extLst>
              </p:cNvPr>
              <p:cNvSpPr/>
              <p:nvPr/>
            </p:nvSpPr>
            <p:spPr bwMode="auto">
              <a:xfrm>
                <a:off x="883791" y="4456195"/>
                <a:ext cx="574463" cy="656530"/>
              </a:xfrm>
              <a:custGeom>
                <a:avLst/>
                <a:gdLst>
                  <a:gd name="T0" fmla="*/ 0 w 231"/>
                  <a:gd name="T1" fmla="*/ 199 h 263"/>
                  <a:gd name="T2" fmla="*/ 172 w 231"/>
                  <a:gd name="T3" fmla="*/ 6 h 263"/>
                  <a:gd name="T4" fmla="*/ 194 w 231"/>
                  <a:gd name="T5" fmla="*/ 74 h 263"/>
                  <a:gd name="T6" fmla="*/ 79 w 231"/>
                  <a:gd name="T7" fmla="*/ 238 h 263"/>
                  <a:gd name="T8" fmla="*/ 0 w 231"/>
                  <a:gd name="T9" fmla="*/ 199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263">
                    <a:moveTo>
                      <a:pt x="0" y="199"/>
                    </a:moveTo>
                    <a:cubicBezTo>
                      <a:pt x="12" y="110"/>
                      <a:pt x="87" y="22"/>
                      <a:pt x="172" y="6"/>
                    </a:cubicBezTo>
                    <a:cubicBezTo>
                      <a:pt x="206" y="0"/>
                      <a:pt x="231" y="56"/>
                      <a:pt x="194" y="74"/>
                    </a:cubicBezTo>
                    <a:cubicBezTo>
                      <a:pt x="179" y="169"/>
                      <a:pt x="118" y="223"/>
                      <a:pt x="79" y="238"/>
                    </a:cubicBezTo>
                    <a:cubicBezTo>
                      <a:pt x="80" y="255"/>
                      <a:pt x="20" y="263"/>
                      <a:pt x="0" y="199"/>
                    </a:cubicBezTo>
                    <a:close/>
                  </a:path>
                </a:pathLst>
              </a:custGeom>
              <a:solidFill>
                <a:srgbClr val="FFD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" name="íṣḷíďè">
                <a:extLst>
                  <a:ext uri="{FF2B5EF4-FFF2-40B4-BE49-F238E27FC236}">
                    <a16:creationId xmlns:a16="http://schemas.microsoft.com/office/drawing/2014/main" xmlns="" id="{8E63CB2B-2696-40B0-8146-906625C328CD}"/>
                  </a:ext>
                </a:extLst>
              </p:cNvPr>
              <p:cNvSpPr/>
              <p:nvPr/>
            </p:nvSpPr>
            <p:spPr bwMode="auto">
              <a:xfrm>
                <a:off x="186228" y="4573824"/>
                <a:ext cx="396653" cy="867166"/>
              </a:xfrm>
              <a:custGeom>
                <a:avLst/>
                <a:gdLst>
                  <a:gd name="T0" fmla="*/ 142 w 160"/>
                  <a:gd name="T1" fmla="*/ 348 h 348"/>
                  <a:gd name="T2" fmla="*/ 136 w 160"/>
                  <a:gd name="T3" fmla="*/ 0 h 348"/>
                  <a:gd name="T4" fmla="*/ 0 w 160"/>
                  <a:gd name="T5" fmla="*/ 206 h 348"/>
                  <a:gd name="T6" fmla="*/ 142 w 160"/>
                  <a:gd name="T7" fmla="*/ 348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348">
                    <a:moveTo>
                      <a:pt x="142" y="348"/>
                    </a:moveTo>
                    <a:cubicBezTo>
                      <a:pt x="160" y="178"/>
                      <a:pt x="151" y="55"/>
                      <a:pt x="136" y="0"/>
                    </a:cubicBezTo>
                    <a:cubicBezTo>
                      <a:pt x="0" y="206"/>
                      <a:pt x="0" y="206"/>
                      <a:pt x="0" y="206"/>
                    </a:cubicBezTo>
                    <a:lnTo>
                      <a:pt x="142" y="34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5" name="ïṣlïḑè">
                <a:extLst>
                  <a:ext uri="{FF2B5EF4-FFF2-40B4-BE49-F238E27FC236}">
                    <a16:creationId xmlns:a16="http://schemas.microsoft.com/office/drawing/2014/main" xmlns="" id="{D424941A-1205-4C2A-A73D-DD82DA3C8DC0}"/>
                  </a:ext>
                </a:extLst>
              </p:cNvPr>
              <p:cNvSpPr/>
              <p:nvPr/>
            </p:nvSpPr>
            <p:spPr bwMode="auto">
              <a:xfrm>
                <a:off x="2947" y="4644948"/>
                <a:ext cx="705769" cy="733125"/>
              </a:xfrm>
              <a:custGeom>
                <a:avLst/>
                <a:gdLst>
                  <a:gd name="T0" fmla="*/ 0 w 283"/>
                  <a:gd name="T1" fmla="*/ 4 h 295"/>
                  <a:gd name="T2" fmla="*/ 279 w 283"/>
                  <a:gd name="T3" fmla="*/ 0 h 295"/>
                  <a:gd name="T4" fmla="*/ 283 w 283"/>
                  <a:gd name="T5" fmla="*/ 291 h 295"/>
                  <a:gd name="T6" fmla="*/ 0 w 283"/>
                  <a:gd name="T7" fmla="*/ 295 h 295"/>
                  <a:gd name="T8" fmla="*/ 0 w 283"/>
                  <a:gd name="T9" fmla="*/ 4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295">
                    <a:moveTo>
                      <a:pt x="0" y="4"/>
                    </a:moveTo>
                    <a:cubicBezTo>
                      <a:pt x="279" y="0"/>
                      <a:pt x="279" y="0"/>
                      <a:pt x="279" y="0"/>
                    </a:cubicBezTo>
                    <a:cubicBezTo>
                      <a:pt x="227" y="121"/>
                      <a:pt x="238" y="214"/>
                      <a:pt x="283" y="291"/>
                    </a:cubicBezTo>
                    <a:cubicBezTo>
                      <a:pt x="0" y="295"/>
                      <a:pt x="0" y="295"/>
                      <a:pt x="0" y="295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ED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6" name="ïśḻidê">
                <a:extLst>
                  <a:ext uri="{FF2B5EF4-FFF2-40B4-BE49-F238E27FC236}">
                    <a16:creationId xmlns:a16="http://schemas.microsoft.com/office/drawing/2014/main" xmlns="" id="{B703863B-EA00-4A9D-8B04-FD75F0EA8B43}"/>
                  </a:ext>
                </a:extLst>
              </p:cNvPr>
              <p:cNvSpPr/>
              <p:nvPr/>
            </p:nvSpPr>
            <p:spPr bwMode="auto">
              <a:xfrm>
                <a:off x="4169" y="4573824"/>
                <a:ext cx="533430" cy="872637"/>
              </a:xfrm>
              <a:custGeom>
                <a:avLst/>
                <a:gdLst>
                  <a:gd name="T0" fmla="*/ 0 w 214"/>
                  <a:gd name="T1" fmla="*/ 3 h 350"/>
                  <a:gd name="T2" fmla="*/ 210 w 214"/>
                  <a:gd name="T3" fmla="*/ 0 h 350"/>
                  <a:gd name="T4" fmla="*/ 214 w 214"/>
                  <a:gd name="T5" fmla="*/ 347 h 350"/>
                  <a:gd name="T6" fmla="*/ 0 w 214"/>
                  <a:gd name="T7" fmla="*/ 350 h 350"/>
                  <a:gd name="T8" fmla="*/ 0 w 214"/>
                  <a:gd name="T9" fmla="*/ 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" h="350">
                    <a:moveTo>
                      <a:pt x="0" y="3"/>
                    </a:moveTo>
                    <a:cubicBezTo>
                      <a:pt x="210" y="0"/>
                      <a:pt x="210" y="0"/>
                      <a:pt x="210" y="0"/>
                    </a:cubicBezTo>
                    <a:cubicBezTo>
                      <a:pt x="163" y="114"/>
                      <a:pt x="156" y="229"/>
                      <a:pt x="214" y="347"/>
                    </a:cubicBezTo>
                    <a:cubicBezTo>
                      <a:pt x="0" y="350"/>
                      <a:pt x="0" y="350"/>
                      <a:pt x="0" y="35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7" name="ïS1îḋé">
                <a:extLst>
                  <a:ext uri="{FF2B5EF4-FFF2-40B4-BE49-F238E27FC236}">
                    <a16:creationId xmlns:a16="http://schemas.microsoft.com/office/drawing/2014/main" xmlns="" id="{0D2398B7-2D5C-49AC-9E2B-372F844FAA49}"/>
                  </a:ext>
                </a:extLst>
              </p:cNvPr>
              <p:cNvSpPr/>
              <p:nvPr/>
            </p:nvSpPr>
            <p:spPr bwMode="auto">
              <a:xfrm>
                <a:off x="2947" y="5296006"/>
                <a:ext cx="533430" cy="150455"/>
              </a:xfrm>
              <a:custGeom>
                <a:avLst/>
                <a:gdLst>
                  <a:gd name="T0" fmla="*/ 191 w 214"/>
                  <a:gd name="T1" fmla="*/ 0 h 60"/>
                  <a:gd name="T2" fmla="*/ 214 w 214"/>
                  <a:gd name="T3" fmla="*/ 57 h 60"/>
                  <a:gd name="T4" fmla="*/ 0 w 214"/>
                  <a:gd name="T5" fmla="*/ 60 h 60"/>
                  <a:gd name="T6" fmla="*/ 0 w 214"/>
                  <a:gd name="T7" fmla="*/ 0 h 60"/>
                  <a:gd name="T8" fmla="*/ 191 w 214"/>
                  <a:gd name="T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" h="60">
                    <a:moveTo>
                      <a:pt x="191" y="0"/>
                    </a:moveTo>
                    <a:cubicBezTo>
                      <a:pt x="197" y="19"/>
                      <a:pt x="205" y="38"/>
                      <a:pt x="214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91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8" name="íṩļïḑè">
                <a:extLst>
                  <a:ext uri="{FF2B5EF4-FFF2-40B4-BE49-F238E27FC236}">
                    <a16:creationId xmlns:a16="http://schemas.microsoft.com/office/drawing/2014/main" xmlns="" id="{3A3474EE-45C0-4801-9D8D-7E6A6DFD0456}"/>
                  </a:ext>
                </a:extLst>
              </p:cNvPr>
              <p:cNvSpPr/>
              <p:nvPr/>
            </p:nvSpPr>
            <p:spPr bwMode="auto">
              <a:xfrm>
                <a:off x="465253" y="5249502"/>
                <a:ext cx="243463" cy="123099"/>
              </a:xfrm>
              <a:custGeom>
                <a:avLst/>
                <a:gdLst>
                  <a:gd name="T0" fmla="*/ 0 w 98"/>
                  <a:gd name="T1" fmla="*/ 0 h 49"/>
                  <a:gd name="T2" fmla="*/ 75 w 98"/>
                  <a:gd name="T3" fmla="*/ 0 h 49"/>
                  <a:gd name="T4" fmla="*/ 98 w 98"/>
                  <a:gd name="T5" fmla="*/ 48 h 49"/>
                  <a:gd name="T6" fmla="*/ 17 w 98"/>
                  <a:gd name="T7" fmla="*/ 49 h 49"/>
                  <a:gd name="T8" fmla="*/ 0 w 98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49">
                    <a:moveTo>
                      <a:pt x="0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81" y="17"/>
                      <a:pt x="89" y="33"/>
                      <a:pt x="98" y="48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0" y="33"/>
                      <a:pt x="5" y="17"/>
                      <a:pt x="0" y="0"/>
                    </a:cubicBez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9" name="iSḷîde">
                <a:extLst>
                  <a:ext uri="{FF2B5EF4-FFF2-40B4-BE49-F238E27FC236}">
                    <a16:creationId xmlns:a16="http://schemas.microsoft.com/office/drawing/2014/main" xmlns="" id="{746BC05D-5EE4-41DA-BDA5-FF0804BF7A32}"/>
                  </a:ext>
                </a:extLst>
              </p:cNvPr>
              <p:cNvSpPr/>
              <p:nvPr/>
            </p:nvSpPr>
            <p:spPr bwMode="auto">
              <a:xfrm>
                <a:off x="1471932" y="4658625"/>
                <a:ext cx="207901" cy="136777"/>
              </a:xfrm>
              <a:custGeom>
                <a:avLst/>
                <a:gdLst>
                  <a:gd name="T0" fmla="*/ 29 w 83"/>
                  <a:gd name="T1" fmla="*/ 3 h 55"/>
                  <a:gd name="T2" fmla="*/ 33 w 83"/>
                  <a:gd name="T3" fmla="*/ 53 h 55"/>
                  <a:gd name="T4" fmla="*/ 29 w 83"/>
                  <a:gd name="T5" fmla="*/ 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3" h="55">
                    <a:moveTo>
                      <a:pt x="29" y="3"/>
                    </a:moveTo>
                    <a:cubicBezTo>
                      <a:pt x="78" y="0"/>
                      <a:pt x="83" y="51"/>
                      <a:pt x="33" y="53"/>
                    </a:cubicBezTo>
                    <a:cubicBezTo>
                      <a:pt x="6" y="55"/>
                      <a:pt x="0" y="4"/>
                      <a:pt x="29" y="3"/>
                    </a:cubicBezTo>
                    <a:close/>
                  </a:path>
                </a:pathLst>
              </a:custGeom>
              <a:solidFill>
                <a:srgbClr val="FFF0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0" name="îṧḷidé">
                <a:extLst>
                  <a:ext uri="{FF2B5EF4-FFF2-40B4-BE49-F238E27FC236}">
                    <a16:creationId xmlns:a16="http://schemas.microsoft.com/office/drawing/2014/main" xmlns="" id="{47098929-1F6F-42BF-B205-D1052E11345F}"/>
                  </a:ext>
                </a:extLst>
              </p:cNvPr>
              <p:cNvSpPr/>
              <p:nvPr/>
            </p:nvSpPr>
            <p:spPr bwMode="auto">
              <a:xfrm>
                <a:off x="1485610" y="4828229"/>
                <a:ext cx="207901" cy="134041"/>
              </a:xfrm>
              <a:custGeom>
                <a:avLst/>
                <a:gdLst>
                  <a:gd name="T0" fmla="*/ 28 w 83"/>
                  <a:gd name="T1" fmla="*/ 3 h 54"/>
                  <a:gd name="T2" fmla="*/ 32 w 83"/>
                  <a:gd name="T3" fmla="*/ 53 h 54"/>
                  <a:gd name="T4" fmla="*/ 28 w 83"/>
                  <a:gd name="T5" fmla="*/ 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3" h="54">
                    <a:moveTo>
                      <a:pt x="28" y="3"/>
                    </a:moveTo>
                    <a:cubicBezTo>
                      <a:pt x="78" y="0"/>
                      <a:pt x="83" y="51"/>
                      <a:pt x="32" y="53"/>
                    </a:cubicBezTo>
                    <a:cubicBezTo>
                      <a:pt x="5" y="54"/>
                      <a:pt x="0" y="4"/>
                      <a:pt x="28" y="3"/>
                    </a:cubicBezTo>
                    <a:close/>
                  </a:path>
                </a:pathLst>
              </a:custGeom>
              <a:solidFill>
                <a:srgbClr val="FFF0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1" name="î$1îde">
                <a:extLst>
                  <a:ext uri="{FF2B5EF4-FFF2-40B4-BE49-F238E27FC236}">
                    <a16:creationId xmlns:a16="http://schemas.microsoft.com/office/drawing/2014/main" xmlns="" id="{51761228-05D3-4ADE-8749-FE5E69910E31}"/>
                  </a:ext>
                </a:extLst>
              </p:cNvPr>
              <p:cNvSpPr/>
              <p:nvPr/>
            </p:nvSpPr>
            <p:spPr bwMode="auto">
              <a:xfrm>
                <a:off x="1504758" y="4995097"/>
                <a:ext cx="205165" cy="136777"/>
              </a:xfrm>
              <a:custGeom>
                <a:avLst/>
                <a:gdLst>
                  <a:gd name="T0" fmla="*/ 28 w 83"/>
                  <a:gd name="T1" fmla="*/ 4 h 55"/>
                  <a:gd name="T2" fmla="*/ 33 w 83"/>
                  <a:gd name="T3" fmla="*/ 54 h 55"/>
                  <a:gd name="T4" fmla="*/ 28 w 83"/>
                  <a:gd name="T5" fmla="*/ 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3" h="55">
                    <a:moveTo>
                      <a:pt x="28" y="4"/>
                    </a:moveTo>
                    <a:cubicBezTo>
                      <a:pt x="78" y="0"/>
                      <a:pt x="83" y="51"/>
                      <a:pt x="33" y="54"/>
                    </a:cubicBezTo>
                    <a:cubicBezTo>
                      <a:pt x="5" y="55"/>
                      <a:pt x="0" y="5"/>
                      <a:pt x="28" y="4"/>
                    </a:cubicBezTo>
                    <a:close/>
                  </a:path>
                </a:pathLst>
              </a:custGeom>
              <a:solidFill>
                <a:srgbClr val="FFF0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2" name="íślïḑé">
                <a:extLst>
                  <a:ext uri="{FF2B5EF4-FFF2-40B4-BE49-F238E27FC236}">
                    <a16:creationId xmlns:a16="http://schemas.microsoft.com/office/drawing/2014/main" xmlns="" id="{733417A9-BAE9-4D69-918E-F2847D5C92CB}"/>
                  </a:ext>
                </a:extLst>
              </p:cNvPr>
              <p:cNvSpPr/>
              <p:nvPr/>
            </p:nvSpPr>
            <p:spPr bwMode="auto">
              <a:xfrm>
                <a:off x="1570411" y="5159229"/>
                <a:ext cx="207901" cy="136777"/>
              </a:xfrm>
              <a:custGeom>
                <a:avLst/>
                <a:gdLst>
                  <a:gd name="T0" fmla="*/ 29 w 84"/>
                  <a:gd name="T1" fmla="*/ 4 h 55"/>
                  <a:gd name="T2" fmla="*/ 33 w 84"/>
                  <a:gd name="T3" fmla="*/ 54 h 55"/>
                  <a:gd name="T4" fmla="*/ 29 w 84"/>
                  <a:gd name="T5" fmla="*/ 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4" h="55">
                    <a:moveTo>
                      <a:pt x="29" y="4"/>
                    </a:moveTo>
                    <a:cubicBezTo>
                      <a:pt x="79" y="0"/>
                      <a:pt x="84" y="51"/>
                      <a:pt x="33" y="54"/>
                    </a:cubicBezTo>
                    <a:cubicBezTo>
                      <a:pt x="6" y="55"/>
                      <a:pt x="0" y="5"/>
                      <a:pt x="29" y="4"/>
                    </a:cubicBezTo>
                    <a:close/>
                  </a:path>
                </a:pathLst>
              </a:custGeom>
              <a:solidFill>
                <a:srgbClr val="FFF0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3" name="ïŝlïdé">
                <a:extLst>
                  <a:ext uri="{FF2B5EF4-FFF2-40B4-BE49-F238E27FC236}">
                    <a16:creationId xmlns:a16="http://schemas.microsoft.com/office/drawing/2014/main" xmlns="" id="{BB0E6278-F05E-4B16-A7E4-7153122D9CF4}"/>
                  </a:ext>
                </a:extLst>
              </p:cNvPr>
              <p:cNvSpPr/>
              <p:nvPr/>
            </p:nvSpPr>
            <p:spPr bwMode="auto">
              <a:xfrm>
                <a:off x="1597767" y="4450724"/>
                <a:ext cx="131306" cy="30091"/>
              </a:xfrm>
              <a:custGeom>
                <a:avLst/>
                <a:gdLst>
                  <a:gd name="T0" fmla="*/ 0 w 53"/>
                  <a:gd name="T1" fmla="*/ 2 h 12"/>
                  <a:gd name="T2" fmla="*/ 11 w 53"/>
                  <a:gd name="T3" fmla="*/ 10 h 12"/>
                  <a:gd name="T4" fmla="*/ 53 w 53"/>
                  <a:gd name="T5" fmla="*/ 1 h 12"/>
                  <a:gd name="T6" fmla="*/ 53 w 53"/>
                  <a:gd name="T7" fmla="*/ 1 h 12"/>
                  <a:gd name="T8" fmla="*/ 45 w 53"/>
                  <a:gd name="T9" fmla="*/ 0 h 12"/>
                  <a:gd name="T10" fmla="*/ 0 w 53"/>
                  <a:gd name="T11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12">
                    <a:moveTo>
                      <a:pt x="0" y="2"/>
                    </a:moveTo>
                    <a:cubicBezTo>
                      <a:pt x="2" y="8"/>
                      <a:pt x="5" y="12"/>
                      <a:pt x="11" y="10"/>
                    </a:cubicBezTo>
                    <a:cubicBezTo>
                      <a:pt x="20" y="9"/>
                      <a:pt x="49" y="7"/>
                      <a:pt x="53" y="1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1" y="0"/>
                      <a:pt x="48" y="0"/>
                      <a:pt x="45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0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8" name="ïśḷïďê">
              <a:extLst>
                <a:ext uri="{FF2B5EF4-FFF2-40B4-BE49-F238E27FC236}">
                  <a16:creationId xmlns:a16="http://schemas.microsoft.com/office/drawing/2014/main" xmlns="" id="{02F8762F-E816-4291-824A-FF2700224DA0}"/>
                </a:ext>
              </a:extLst>
            </p:cNvPr>
            <p:cNvGrpSpPr/>
            <p:nvPr/>
          </p:nvGrpSpPr>
          <p:grpSpPr>
            <a:xfrm>
              <a:off x="3975247" y="2793567"/>
              <a:ext cx="2795753" cy="1270865"/>
              <a:chOff x="719137" y="2442364"/>
              <a:chExt cx="5376847" cy="1270865"/>
            </a:xfrm>
          </p:grpSpPr>
          <p:sp>
            <p:nvSpPr>
              <p:cNvPr id="15" name="ïš1ïḓé">
                <a:extLst>
                  <a:ext uri="{FF2B5EF4-FFF2-40B4-BE49-F238E27FC236}">
                    <a16:creationId xmlns:a16="http://schemas.microsoft.com/office/drawing/2014/main" xmlns="" id="{F8BD93E2-82F4-4176-BCB8-7D0207163198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8290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6" name="îślïḑè">
                <a:extLst>
                  <a:ext uri="{FF2B5EF4-FFF2-40B4-BE49-F238E27FC236}">
                    <a16:creationId xmlns:a16="http://schemas.microsoft.com/office/drawing/2014/main" xmlns="" id="{27DE523B-99DC-447F-B8D7-AF1ECC26EAFE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ïṡḷiḍè">
              <a:extLst>
                <a:ext uri="{FF2B5EF4-FFF2-40B4-BE49-F238E27FC236}">
                  <a16:creationId xmlns:a16="http://schemas.microsoft.com/office/drawing/2014/main" xmlns="" id="{A0BD8E35-A2AA-41EA-94A5-E74FE5171930}"/>
                </a:ext>
              </a:extLst>
            </p:cNvPr>
            <p:cNvGrpSpPr/>
            <p:nvPr/>
          </p:nvGrpSpPr>
          <p:grpSpPr>
            <a:xfrm>
              <a:off x="7716001" y="1658425"/>
              <a:ext cx="3804488" cy="1270865"/>
              <a:chOff x="719137" y="2442364"/>
              <a:chExt cx="5376847" cy="1270865"/>
            </a:xfrm>
          </p:grpSpPr>
          <p:sp>
            <p:nvSpPr>
              <p:cNvPr id="13" name="iŝḻîďe">
                <a:extLst>
                  <a:ext uri="{FF2B5EF4-FFF2-40B4-BE49-F238E27FC236}">
                    <a16:creationId xmlns:a16="http://schemas.microsoft.com/office/drawing/2014/main" xmlns="" id="{33338A66-E97F-4AF4-A4A4-051089B34CE0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8290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4" name="îṣľíḑe">
                <a:extLst>
                  <a:ext uri="{FF2B5EF4-FFF2-40B4-BE49-F238E27FC236}">
                    <a16:creationId xmlns:a16="http://schemas.microsoft.com/office/drawing/2014/main" xmlns="" id="{44E04D5F-177D-456A-B0DD-588B5C76B649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iślïḑè">
              <a:extLst>
                <a:ext uri="{FF2B5EF4-FFF2-40B4-BE49-F238E27FC236}">
                  <a16:creationId xmlns:a16="http://schemas.microsoft.com/office/drawing/2014/main" xmlns="" id="{D66B45E8-DE99-4B39-BA7C-0EA1D724F2B9}"/>
                </a:ext>
              </a:extLst>
            </p:cNvPr>
            <p:cNvGrpSpPr/>
            <p:nvPr/>
          </p:nvGrpSpPr>
          <p:grpSpPr>
            <a:xfrm>
              <a:off x="7716001" y="3928710"/>
              <a:ext cx="3804488" cy="1270865"/>
              <a:chOff x="719137" y="2442364"/>
              <a:chExt cx="5376847" cy="1270865"/>
            </a:xfrm>
          </p:grpSpPr>
          <p:sp>
            <p:nvSpPr>
              <p:cNvPr id="11" name="iśļiḑè">
                <a:extLst>
                  <a:ext uri="{FF2B5EF4-FFF2-40B4-BE49-F238E27FC236}">
                    <a16:creationId xmlns:a16="http://schemas.microsoft.com/office/drawing/2014/main" xmlns="" id="{848A2F60-7FA1-43AB-992D-832466C90CB6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8290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2" name="ïṥḷiḍè">
                <a:extLst>
                  <a:ext uri="{FF2B5EF4-FFF2-40B4-BE49-F238E27FC236}">
                    <a16:creationId xmlns:a16="http://schemas.microsoft.com/office/drawing/2014/main" xmlns="" id="{A20CD598-CBAA-4E57-94FA-0922CCDEEEE3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23763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DA6A1DD-887B-45C8-8194-C20C031A4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4EEFCB6-0A49-4B20-AD63-A711181F6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AA33C8D-FEEF-48C3-929C-8A54D6CD2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20009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F7BC49D-D414-49F2-A18F-62213A9DFB1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8031" y="1140688"/>
            <a:ext cx="10832457" cy="5014306"/>
            <a:chOff x="688031" y="1140688"/>
            <a:chExt cx="10832457" cy="5014306"/>
          </a:xfrm>
        </p:grpSpPr>
        <p:grpSp>
          <p:nvGrpSpPr>
            <p:cNvPr id="6" name="ïṧļïḓe">
              <a:extLst>
                <a:ext uri="{FF2B5EF4-FFF2-40B4-BE49-F238E27FC236}">
                  <a16:creationId xmlns:a16="http://schemas.microsoft.com/office/drawing/2014/main" xmlns="" id="{CE73F1DD-BCB1-4FA2-9FC3-54A3742F4A91}"/>
                </a:ext>
              </a:extLst>
            </p:cNvPr>
            <p:cNvGrpSpPr/>
            <p:nvPr/>
          </p:nvGrpSpPr>
          <p:grpSpPr>
            <a:xfrm>
              <a:off x="4504502" y="1837502"/>
              <a:ext cx="3182996" cy="3182996"/>
              <a:chOff x="4504502" y="1944000"/>
              <a:chExt cx="3182996" cy="3182996"/>
            </a:xfrm>
          </p:grpSpPr>
          <p:sp>
            <p:nvSpPr>
              <p:cNvPr id="34" name="iṥḷïḋê">
                <a:extLst>
                  <a:ext uri="{FF2B5EF4-FFF2-40B4-BE49-F238E27FC236}">
                    <a16:creationId xmlns:a16="http://schemas.microsoft.com/office/drawing/2014/main" xmlns="" id="{CA945F27-D840-48F6-9DE3-F89D57566CCD}"/>
                  </a:ext>
                </a:extLst>
              </p:cNvPr>
              <p:cNvSpPr/>
              <p:nvPr/>
            </p:nvSpPr>
            <p:spPr>
              <a:xfrm>
                <a:off x="5059486" y="2498984"/>
                <a:ext cx="2073034" cy="2073034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ln w="101600" cmpd="sng">
                <a:solidFill>
                  <a:schemeClr val="bg1">
                    <a:lumMod val="95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399" dirty="0">
                  <a:ln w="57150" cmpd="sng">
                    <a:solidFill>
                      <a:srgbClr val="000000"/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5" name="îṧlîďe">
                <a:extLst>
                  <a:ext uri="{FF2B5EF4-FFF2-40B4-BE49-F238E27FC236}">
                    <a16:creationId xmlns:a16="http://schemas.microsoft.com/office/drawing/2014/main" xmlns="" id="{32C57087-3C8E-45EF-9FB9-760E2356E415}"/>
                  </a:ext>
                </a:extLst>
              </p:cNvPr>
              <p:cNvSpPr/>
              <p:nvPr/>
            </p:nvSpPr>
            <p:spPr>
              <a:xfrm>
                <a:off x="4871769" y="2311266"/>
                <a:ext cx="2448463" cy="2448463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ln w="101600" cmpd="sng">
                <a:solidFill>
                  <a:schemeClr val="bg1">
                    <a:lumMod val="95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399" dirty="0">
                  <a:ln w="57150" cmpd="sng">
                    <a:solidFill>
                      <a:srgbClr val="000000"/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6" name="î$ļîḑè">
                <a:extLst>
                  <a:ext uri="{FF2B5EF4-FFF2-40B4-BE49-F238E27FC236}">
                    <a16:creationId xmlns:a16="http://schemas.microsoft.com/office/drawing/2014/main" xmlns="" id="{12E3BCD1-3C36-4E33-88CD-205A17801AE4}"/>
                  </a:ext>
                </a:extLst>
              </p:cNvPr>
              <p:cNvSpPr/>
              <p:nvPr/>
            </p:nvSpPr>
            <p:spPr>
              <a:xfrm>
                <a:off x="4688140" y="2127637"/>
                <a:ext cx="2815727" cy="2815727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ln w="101600" cmpd="sng">
                <a:solidFill>
                  <a:schemeClr val="bg1">
                    <a:lumMod val="95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399" dirty="0">
                  <a:ln w="57150" cmpd="sng">
                    <a:solidFill>
                      <a:srgbClr val="000000"/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7" name="í$ľîḋe">
                <a:extLst>
                  <a:ext uri="{FF2B5EF4-FFF2-40B4-BE49-F238E27FC236}">
                    <a16:creationId xmlns:a16="http://schemas.microsoft.com/office/drawing/2014/main" xmlns="" id="{41016D99-3428-4DC8-986E-51EA827F75EE}"/>
                  </a:ext>
                </a:extLst>
              </p:cNvPr>
              <p:cNvSpPr/>
              <p:nvPr/>
            </p:nvSpPr>
            <p:spPr>
              <a:xfrm>
                <a:off x="4504502" y="1944000"/>
                <a:ext cx="3182996" cy="3182996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ln w="101600" cmpd="sng">
                <a:solidFill>
                  <a:schemeClr val="bg1">
                    <a:lumMod val="95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399" dirty="0">
                  <a:ln w="57150" cmpd="sng">
                    <a:solidFill>
                      <a:srgbClr val="000000"/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8" name="îṥlíde">
                <a:extLst>
                  <a:ext uri="{FF2B5EF4-FFF2-40B4-BE49-F238E27FC236}">
                    <a16:creationId xmlns:a16="http://schemas.microsoft.com/office/drawing/2014/main" xmlns="" id="{FAF31857-5925-47B5-9553-98FAFD4E1E2D}"/>
                  </a:ext>
                </a:extLst>
              </p:cNvPr>
              <p:cNvSpPr/>
              <p:nvPr/>
            </p:nvSpPr>
            <p:spPr>
              <a:xfrm>
                <a:off x="5059486" y="2498984"/>
                <a:ext cx="2073034" cy="2073034"/>
              </a:xfrm>
              <a:prstGeom prst="arc">
                <a:avLst>
                  <a:gd name="adj1" fmla="val 16200000"/>
                  <a:gd name="adj2" fmla="val 2820158"/>
                </a:avLst>
              </a:prstGeom>
              <a:ln w="101600" cmpd="sng">
                <a:solidFill>
                  <a:schemeClr val="tx2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3732" dirty="0">
                  <a:ln w="57150" cmpd="sng">
                    <a:solidFill>
                      <a:srgbClr val="000000"/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9" name="iŝliḍé">
                <a:extLst>
                  <a:ext uri="{FF2B5EF4-FFF2-40B4-BE49-F238E27FC236}">
                    <a16:creationId xmlns:a16="http://schemas.microsoft.com/office/drawing/2014/main" xmlns="" id="{C6003525-2CA0-4B56-BE17-216A77311B0D}"/>
                  </a:ext>
                </a:extLst>
              </p:cNvPr>
              <p:cNvSpPr/>
              <p:nvPr/>
            </p:nvSpPr>
            <p:spPr>
              <a:xfrm>
                <a:off x="4871769" y="2311266"/>
                <a:ext cx="2448463" cy="2448463"/>
              </a:xfrm>
              <a:prstGeom prst="arc">
                <a:avLst>
                  <a:gd name="adj1" fmla="val 16200000"/>
                  <a:gd name="adj2" fmla="val 6830857"/>
                </a:avLst>
              </a:prstGeom>
              <a:ln w="101600" cmpd="sng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399" dirty="0">
                  <a:ln w="57150" cmpd="sng">
                    <a:solidFill>
                      <a:srgbClr val="000000"/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0" name="iş1ïḍe">
                <a:extLst>
                  <a:ext uri="{FF2B5EF4-FFF2-40B4-BE49-F238E27FC236}">
                    <a16:creationId xmlns:a16="http://schemas.microsoft.com/office/drawing/2014/main" xmlns="" id="{9A0EA26B-5E36-4628-8047-E4C009ABE953}"/>
                  </a:ext>
                </a:extLst>
              </p:cNvPr>
              <p:cNvSpPr/>
              <p:nvPr/>
            </p:nvSpPr>
            <p:spPr>
              <a:xfrm>
                <a:off x="4688140" y="2127637"/>
                <a:ext cx="2815727" cy="2815727"/>
              </a:xfrm>
              <a:prstGeom prst="arc">
                <a:avLst>
                  <a:gd name="adj1" fmla="val 16200000"/>
                  <a:gd name="adj2" fmla="val 12336368"/>
                </a:avLst>
              </a:prstGeom>
              <a:noFill/>
              <a:ln w="101600" cmpd="sng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399" dirty="0">
                  <a:ln w="57150" cmpd="sng">
                    <a:solidFill>
                      <a:srgbClr val="000000"/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1" name="îsľîḑe">
                <a:extLst>
                  <a:ext uri="{FF2B5EF4-FFF2-40B4-BE49-F238E27FC236}">
                    <a16:creationId xmlns:a16="http://schemas.microsoft.com/office/drawing/2014/main" xmlns="" id="{B95F8F32-9563-45D1-A3EF-E1DE16DF9C9E}"/>
                  </a:ext>
                </a:extLst>
              </p:cNvPr>
              <p:cNvSpPr/>
              <p:nvPr/>
            </p:nvSpPr>
            <p:spPr>
              <a:xfrm>
                <a:off x="4504502" y="1944000"/>
                <a:ext cx="3182996" cy="3182996"/>
              </a:xfrm>
              <a:prstGeom prst="arc">
                <a:avLst>
                  <a:gd name="adj1" fmla="val 16200000"/>
                  <a:gd name="adj2" fmla="val 10495990"/>
                </a:avLst>
              </a:prstGeom>
              <a:ln w="101600" cmpd="sng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399" dirty="0">
                  <a:ln w="57150" cmpd="sng">
                    <a:solidFill>
                      <a:srgbClr val="000000"/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grpSp>
          <p:nvGrpSpPr>
            <p:cNvPr id="7" name="ïṣļîdê">
              <a:extLst>
                <a:ext uri="{FF2B5EF4-FFF2-40B4-BE49-F238E27FC236}">
                  <a16:creationId xmlns:a16="http://schemas.microsoft.com/office/drawing/2014/main" xmlns="" id="{33748730-1EC9-436B-9E71-57A73A900BEF}"/>
                </a:ext>
              </a:extLst>
            </p:cNvPr>
            <p:cNvGrpSpPr/>
            <p:nvPr/>
          </p:nvGrpSpPr>
          <p:grpSpPr>
            <a:xfrm>
              <a:off x="688031" y="1140688"/>
              <a:ext cx="3622790" cy="1056347"/>
              <a:chOff x="1152840" y="1202654"/>
              <a:chExt cx="3622790" cy="1056347"/>
            </a:xfrm>
          </p:grpSpPr>
          <p:sp>
            <p:nvSpPr>
              <p:cNvPr id="32" name="ïṡḷïḍè">
                <a:extLst>
                  <a:ext uri="{FF2B5EF4-FFF2-40B4-BE49-F238E27FC236}">
                    <a16:creationId xmlns:a16="http://schemas.microsoft.com/office/drawing/2014/main" xmlns="" id="{A6E58077-4388-40B7-BA1A-EFBEE592F7F0}"/>
                  </a:ext>
                </a:extLst>
              </p:cNvPr>
              <p:cNvSpPr/>
              <p:nvPr/>
            </p:nvSpPr>
            <p:spPr bwMode="auto">
              <a:xfrm>
                <a:off x="1152840" y="1615535"/>
                <a:ext cx="3622790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33" name="iṡlîḋé">
                <a:extLst>
                  <a:ext uri="{FF2B5EF4-FFF2-40B4-BE49-F238E27FC236}">
                    <a16:creationId xmlns:a16="http://schemas.microsoft.com/office/drawing/2014/main" xmlns="" id="{A4B7150E-336C-40F9-86EB-828D97CECEAA}"/>
                  </a:ext>
                </a:extLst>
              </p:cNvPr>
              <p:cNvSpPr txBox="1"/>
              <p:nvPr/>
            </p:nvSpPr>
            <p:spPr bwMode="auto">
              <a:xfrm>
                <a:off x="1152840" y="1202654"/>
                <a:ext cx="3622790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</p:grpSp>
        <p:grpSp>
          <p:nvGrpSpPr>
            <p:cNvPr id="8" name="îṩ1ïḑê">
              <a:extLst>
                <a:ext uri="{FF2B5EF4-FFF2-40B4-BE49-F238E27FC236}">
                  <a16:creationId xmlns:a16="http://schemas.microsoft.com/office/drawing/2014/main" xmlns="" id="{7C063AC9-746C-4206-A56E-578FDA33936A}"/>
                </a:ext>
              </a:extLst>
            </p:cNvPr>
            <p:cNvGrpSpPr/>
            <p:nvPr/>
          </p:nvGrpSpPr>
          <p:grpSpPr>
            <a:xfrm>
              <a:off x="688031" y="2460008"/>
              <a:ext cx="3622790" cy="1056347"/>
              <a:chOff x="1152840" y="1202654"/>
              <a:chExt cx="3622790" cy="1056347"/>
            </a:xfrm>
          </p:grpSpPr>
          <p:sp>
            <p:nvSpPr>
              <p:cNvPr id="30" name="ï$ḷíḑe">
                <a:extLst>
                  <a:ext uri="{FF2B5EF4-FFF2-40B4-BE49-F238E27FC236}">
                    <a16:creationId xmlns:a16="http://schemas.microsoft.com/office/drawing/2014/main" xmlns="" id="{8753272F-D4DC-43F2-B749-6DA4402269D9}"/>
                  </a:ext>
                </a:extLst>
              </p:cNvPr>
              <p:cNvSpPr/>
              <p:nvPr/>
            </p:nvSpPr>
            <p:spPr bwMode="auto">
              <a:xfrm>
                <a:off x="1152840" y="1615535"/>
                <a:ext cx="3622790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31" name="ïṥḷiḓé">
                <a:extLst>
                  <a:ext uri="{FF2B5EF4-FFF2-40B4-BE49-F238E27FC236}">
                    <a16:creationId xmlns:a16="http://schemas.microsoft.com/office/drawing/2014/main" xmlns="" id="{4260CAA5-90D4-4A83-B8DC-791D4122A9A4}"/>
                  </a:ext>
                </a:extLst>
              </p:cNvPr>
              <p:cNvSpPr txBox="1"/>
              <p:nvPr/>
            </p:nvSpPr>
            <p:spPr bwMode="auto">
              <a:xfrm>
                <a:off x="1152840" y="1202654"/>
                <a:ext cx="3622790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</p:grpSp>
        <p:grpSp>
          <p:nvGrpSpPr>
            <p:cNvPr id="9" name="isľîḍè">
              <a:extLst>
                <a:ext uri="{FF2B5EF4-FFF2-40B4-BE49-F238E27FC236}">
                  <a16:creationId xmlns:a16="http://schemas.microsoft.com/office/drawing/2014/main" xmlns="" id="{47907086-B723-4515-A2BD-EED6A6244FF3}"/>
                </a:ext>
              </a:extLst>
            </p:cNvPr>
            <p:cNvGrpSpPr/>
            <p:nvPr/>
          </p:nvGrpSpPr>
          <p:grpSpPr>
            <a:xfrm>
              <a:off x="688031" y="3779328"/>
              <a:ext cx="3622790" cy="1056347"/>
              <a:chOff x="1152840" y="1202654"/>
              <a:chExt cx="3622790" cy="1056347"/>
            </a:xfrm>
          </p:grpSpPr>
          <p:sp>
            <p:nvSpPr>
              <p:cNvPr id="28" name="iṣḻíde">
                <a:extLst>
                  <a:ext uri="{FF2B5EF4-FFF2-40B4-BE49-F238E27FC236}">
                    <a16:creationId xmlns:a16="http://schemas.microsoft.com/office/drawing/2014/main" xmlns="" id="{52DFFC37-EFE1-4E04-BE5E-DBFAAD8AF0B4}"/>
                  </a:ext>
                </a:extLst>
              </p:cNvPr>
              <p:cNvSpPr/>
              <p:nvPr/>
            </p:nvSpPr>
            <p:spPr bwMode="auto">
              <a:xfrm>
                <a:off x="1152840" y="1615535"/>
                <a:ext cx="3622790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9" name="îşḻiḑé">
                <a:extLst>
                  <a:ext uri="{FF2B5EF4-FFF2-40B4-BE49-F238E27FC236}">
                    <a16:creationId xmlns:a16="http://schemas.microsoft.com/office/drawing/2014/main" xmlns="" id="{B5A5ACFE-32DC-4783-912B-97D3059ABE2F}"/>
                  </a:ext>
                </a:extLst>
              </p:cNvPr>
              <p:cNvSpPr txBox="1"/>
              <p:nvPr/>
            </p:nvSpPr>
            <p:spPr bwMode="auto">
              <a:xfrm>
                <a:off x="1152840" y="1202654"/>
                <a:ext cx="3622790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</p:grpSp>
        <p:grpSp>
          <p:nvGrpSpPr>
            <p:cNvPr id="10" name="ïşḷíďè">
              <a:extLst>
                <a:ext uri="{FF2B5EF4-FFF2-40B4-BE49-F238E27FC236}">
                  <a16:creationId xmlns:a16="http://schemas.microsoft.com/office/drawing/2014/main" xmlns="" id="{37CBD141-A6CD-42B7-B906-672B8810181E}"/>
                </a:ext>
              </a:extLst>
            </p:cNvPr>
            <p:cNvGrpSpPr/>
            <p:nvPr/>
          </p:nvGrpSpPr>
          <p:grpSpPr>
            <a:xfrm>
              <a:off x="688031" y="5098647"/>
              <a:ext cx="3622790" cy="1056347"/>
              <a:chOff x="1152840" y="1202654"/>
              <a:chExt cx="3622790" cy="1056347"/>
            </a:xfrm>
          </p:grpSpPr>
          <p:sp>
            <p:nvSpPr>
              <p:cNvPr id="26" name="ísľïde">
                <a:extLst>
                  <a:ext uri="{FF2B5EF4-FFF2-40B4-BE49-F238E27FC236}">
                    <a16:creationId xmlns:a16="http://schemas.microsoft.com/office/drawing/2014/main" xmlns="" id="{CA4E3D6D-740A-4356-A106-A44D7F2D5FAF}"/>
                  </a:ext>
                </a:extLst>
              </p:cNvPr>
              <p:cNvSpPr/>
              <p:nvPr/>
            </p:nvSpPr>
            <p:spPr bwMode="auto">
              <a:xfrm>
                <a:off x="1152840" y="1615535"/>
                <a:ext cx="3622790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7" name="iṥḷîde">
                <a:extLst>
                  <a:ext uri="{FF2B5EF4-FFF2-40B4-BE49-F238E27FC236}">
                    <a16:creationId xmlns:a16="http://schemas.microsoft.com/office/drawing/2014/main" xmlns="" id="{6DF9C51B-1A2A-4CC8-9ADB-86B0ACC7E65C}"/>
                  </a:ext>
                </a:extLst>
              </p:cNvPr>
              <p:cNvSpPr txBox="1"/>
              <p:nvPr/>
            </p:nvSpPr>
            <p:spPr bwMode="auto">
              <a:xfrm>
                <a:off x="1152840" y="1202654"/>
                <a:ext cx="3622790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04.Text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E624B14E-E498-4A88-91DA-2195FD4ACE2A}"/>
                </a:ext>
              </a:extLst>
            </p:cNvPr>
            <p:cNvCxnSpPr/>
            <p:nvPr/>
          </p:nvCxnSpPr>
          <p:spPr>
            <a:xfrm>
              <a:off x="688031" y="2304000"/>
              <a:ext cx="356296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E563D025-E99A-469D-BF24-9494533D0D96}"/>
                </a:ext>
              </a:extLst>
            </p:cNvPr>
            <p:cNvCxnSpPr/>
            <p:nvPr/>
          </p:nvCxnSpPr>
          <p:spPr>
            <a:xfrm>
              <a:off x="688031" y="3654000"/>
              <a:ext cx="356296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9B0604C0-B3AB-4E7A-AC95-69711FCC515A}"/>
                </a:ext>
              </a:extLst>
            </p:cNvPr>
            <p:cNvCxnSpPr/>
            <p:nvPr/>
          </p:nvCxnSpPr>
          <p:spPr>
            <a:xfrm>
              <a:off x="688031" y="4966752"/>
              <a:ext cx="356296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îṡliḍe">
              <a:extLst>
                <a:ext uri="{FF2B5EF4-FFF2-40B4-BE49-F238E27FC236}">
                  <a16:creationId xmlns:a16="http://schemas.microsoft.com/office/drawing/2014/main" xmlns="" id="{89588970-D7A7-4488-BE08-91F1786D441B}"/>
                </a:ext>
              </a:extLst>
            </p:cNvPr>
            <p:cNvGrpSpPr/>
            <p:nvPr/>
          </p:nvGrpSpPr>
          <p:grpSpPr>
            <a:xfrm>
              <a:off x="7041000" y="1791888"/>
              <a:ext cx="4479488" cy="412880"/>
              <a:chOff x="7041000" y="1791888"/>
              <a:chExt cx="4479488" cy="412880"/>
            </a:xfrm>
          </p:grpSpPr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F0B57D1D-FE0E-44C9-BA12-F3575B5A80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1000" y="2021139"/>
                <a:ext cx="1890000" cy="0"/>
              </a:xfrm>
              <a:prstGeom prst="line">
                <a:avLst/>
              </a:prstGeom>
              <a:ln w="3175" cap="rnd">
                <a:solidFill>
                  <a:schemeClr val="accent1"/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íśļiďê">
                <a:extLst>
                  <a:ext uri="{FF2B5EF4-FFF2-40B4-BE49-F238E27FC236}">
                    <a16:creationId xmlns:a16="http://schemas.microsoft.com/office/drawing/2014/main" xmlns="" id="{9944E3CB-472B-416E-ABD8-C6C05E04F27B}"/>
                  </a:ext>
                </a:extLst>
              </p:cNvPr>
              <p:cNvSpPr txBox="1"/>
              <p:nvPr/>
            </p:nvSpPr>
            <p:spPr bwMode="auto">
              <a:xfrm>
                <a:off x="9066000" y="1791888"/>
                <a:ext cx="2454488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Part one</a:t>
                </a:r>
              </a:p>
            </p:txBody>
          </p:sp>
        </p:grpSp>
        <p:grpSp>
          <p:nvGrpSpPr>
            <p:cNvPr id="15" name="íṣḻîḋe">
              <a:extLst>
                <a:ext uri="{FF2B5EF4-FFF2-40B4-BE49-F238E27FC236}">
                  <a16:creationId xmlns:a16="http://schemas.microsoft.com/office/drawing/2014/main" xmlns="" id="{2A367D27-8EBB-409C-982B-3E662A317E3A}"/>
                </a:ext>
              </a:extLst>
            </p:cNvPr>
            <p:cNvGrpSpPr/>
            <p:nvPr/>
          </p:nvGrpSpPr>
          <p:grpSpPr>
            <a:xfrm>
              <a:off x="7761000" y="2683250"/>
              <a:ext cx="3759488" cy="412880"/>
              <a:chOff x="7761000" y="2412560"/>
              <a:chExt cx="3759488" cy="412880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CF891578-D4E5-4478-8C9C-F830C37C00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61000" y="2619000"/>
                <a:ext cx="1170000" cy="0"/>
              </a:xfrm>
              <a:prstGeom prst="line">
                <a:avLst/>
              </a:prstGeom>
              <a:ln w="3175" cap="rnd">
                <a:solidFill>
                  <a:schemeClr val="accent1"/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íṧḷiḓê">
                <a:extLst>
                  <a:ext uri="{FF2B5EF4-FFF2-40B4-BE49-F238E27FC236}">
                    <a16:creationId xmlns:a16="http://schemas.microsoft.com/office/drawing/2014/main" xmlns="" id="{98A4AE88-ED5D-43BD-B602-65274C25F5E4}"/>
                  </a:ext>
                </a:extLst>
              </p:cNvPr>
              <p:cNvSpPr txBox="1"/>
              <p:nvPr/>
            </p:nvSpPr>
            <p:spPr bwMode="auto">
              <a:xfrm>
                <a:off x="9066000" y="2412560"/>
                <a:ext cx="2454488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Part two</a:t>
                </a:r>
              </a:p>
            </p:txBody>
          </p:sp>
        </p:grpSp>
        <p:grpSp>
          <p:nvGrpSpPr>
            <p:cNvPr id="16" name="iṧļíḑè">
              <a:extLst>
                <a:ext uri="{FF2B5EF4-FFF2-40B4-BE49-F238E27FC236}">
                  <a16:creationId xmlns:a16="http://schemas.microsoft.com/office/drawing/2014/main" xmlns="" id="{AC5A3FDC-77A0-4B4D-8EC1-F58200A199FC}"/>
                </a:ext>
              </a:extLst>
            </p:cNvPr>
            <p:cNvGrpSpPr/>
            <p:nvPr/>
          </p:nvGrpSpPr>
          <p:grpSpPr>
            <a:xfrm>
              <a:off x="7761000" y="3574612"/>
              <a:ext cx="3759488" cy="412880"/>
              <a:chOff x="7761000" y="2412560"/>
              <a:chExt cx="3759488" cy="412880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4025AAE6-7692-4B30-8A32-D97905B11C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61000" y="2619000"/>
                <a:ext cx="1170000" cy="0"/>
              </a:xfrm>
              <a:prstGeom prst="line">
                <a:avLst/>
              </a:prstGeom>
              <a:ln w="3175" cap="rnd">
                <a:solidFill>
                  <a:schemeClr val="accent1"/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îṣliḓè">
                <a:extLst>
                  <a:ext uri="{FF2B5EF4-FFF2-40B4-BE49-F238E27FC236}">
                    <a16:creationId xmlns:a16="http://schemas.microsoft.com/office/drawing/2014/main" xmlns="" id="{3EA18AD2-AB9B-4841-B7DA-D323397BF290}"/>
                  </a:ext>
                </a:extLst>
              </p:cNvPr>
              <p:cNvSpPr txBox="1"/>
              <p:nvPr/>
            </p:nvSpPr>
            <p:spPr bwMode="auto">
              <a:xfrm>
                <a:off x="9066000" y="2412560"/>
                <a:ext cx="2454488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Part three</a:t>
                </a:r>
              </a:p>
            </p:txBody>
          </p:sp>
        </p:grpSp>
        <p:grpSp>
          <p:nvGrpSpPr>
            <p:cNvPr id="17" name="iṣlîďê">
              <a:extLst>
                <a:ext uri="{FF2B5EF4-FFF2-40B4-BE49-F238E27FC236}">
                  <a16:creationId xmlns:a16="http://schemas.microsoft.com/office/drawing/2014/main" xmlns="" id="{7AF9A92B-4F29-4AE6-97D4-0B019A30C22D}"/>
                </a:ext>
              </a:extLst>
            </p:cNvPr>
            <p:cNvGrpSpPr/>
            <p:nvPr/>
          </p:nvGrpSpPr>
          <p:grpSpPr>
            <a:xfrm>
              <a:off x="7266000" y="4465974"/>
              <a:ext cx="4254488" cy="412880"/>
              <a:chOff x="7266000" y="2412560"/>
              <a:chExt cx="4254488" cy="412880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FBED9E61-FB1B-4EEB-A56F-549BB8D06D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66000" y="2619000"/>
                <a:ext cx="1665000" cy="0"/>
              </a:xfrm>
              <a:prstGeom prst="line">
                <a:avLst/>
              </a:prstGeom>
              <a:ln w="3175" cap="rnd">
                <a:solidFill>
                  <a:schemeClr val="tx2"/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îṧļïďè">
                <a:extLst>
                  <a:ext uri="{FF2B5EF4-FFF2-40B4-BE49-F238E27FC236}">
                    <a16:creationId xmlns:a16="http://schemas.microsoft.com/office/drawing/2014/main" xmlns="" id="{BD6139A3-68EB-4DBF-8D7D-FFC78FFB138A}"/>
                  </a:ext>
                </a:extLst>
              </p:cNvPr>
              <p:cNvSpPr txBox="1"/>
              <p:nvPr/>
            </p:nvSpPr>
            <p:spPr bwMode="auto">
              <a:xfrm>
                <a:off x="9066000" y="2412560"/>
                <a:ext cx="2454488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Part four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62848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9971357-FB92-412B-9EE8-24F323D9B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56FE32C-1D6D-4EFA-910A-E72C157FC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C1A9D51-EE3B-49E8-BE46-55F3C89BD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20170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4D2D9E3-68A3-40CE-93FE-DFF234089D3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123949"/>
            <a:ext cx="10850563" cy="5022852"/>
            <a:chOff x="671512" y="1123948"/>
            <a:chExt cx="10850563" cy="5022852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12B66A87-7F55-45C3-B704-FAA8DFFDD8B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71512" y="3467168"/>
              <a:ext cx="10850563" cy="456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iṥḻîḋe">
              <a:extLst>
                <a:ext uri="{FF2B5EF4-FFF2-40B4-BE49-F238E27FC236}">
                  <a16:creationId xmlns:a16="http://schemas.microsoft.com/office/drawing/2014/main" xmlns="" id="{D3E3AFED-43E5-4D81-8664-0A714B3C8EDB}"/>
                </a:ext>
              </a:extLst>
            </p:cNvPr>
            <p:cNvGrpSpPr/>
            <p:nvPr/>
          </p:nvGrpSpPr>
          <p:grpSpPr>
            <a:xfrm>
              <a:off x="6482341" y="1123948"/>
              <a:ext cx="5038147" cy="2381248"/>
              <a:chOff x="4027804" y="2451480"/>
              <a:chExt cx="4136392" cy="1955041"/>
            </a:xfrm>
          </p:grpSpPr>
          <p:sp>
            <p:nvSpPr>
              <p:cNvPr id="35" name="iśľiďê">
                <a:extLst>
                  <a:ext uri="{FF2B5EF4-FFF2-40B4-BE49-F238E27FC236}">
                    <a16:creationId xmlns:a16="http://schemas.microsoft.com/office/drawing/2014/main" xmlns="" id="{7E9844ED-2FE5-443F-AFE1-DE1FBCAAD5F1}"/>
                  </a:ext>
                </a:extLst>
              </p:cNvPr>
              <p:cNvSpPr/>
              <p:nvPr/>
            </p:nvSpPr>
            <p:spPr>
              <a:xfrm>
                <a:off x="4296918" y="3569985"/>
                <a:ext cx="2418768" cy="6686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2" h="21458" extrusionOk="0">
                    <a:moveTo>
                      <a:pt x="1" y="14708"/>
                    </a:moveTo>
                    <a:lnTo>
                      <a:pt x="1" y="4218"/>
                    </a:lnTo>
                    <a:cubicBezTo>
                      <a:pt x="-8" y="3251"/>
                      <a:pt x="79" y="2305"/>
                      <a:pt x="247" y="1549"/>
                    </a:cubicBezTo>
                    <a:cubicBezTo>
                      <a:pt x="472" y="540"/>
                      <a:pt x="815" y="-33"/>
                      <a:pt x="1174" y="2"/>
                    </a:cubicBezTo>
                    <a:lnTo>
                      <a:pt x="11113" y="2"/>
                    </a:lnTo>
                    <a:cubicBezTo>
                      <a:pt x="11351" y="123"/>
                      <a:pt x="11569" y="549"/>
                      <a:pt x="11726" y="1202"/>
                    </a:cubicBezTo>
                    <a:cubicBezTo>
                      <a:pt x="11878" y="1831"/>
                      <a:pt x="11964" y="2631"/>
                      <a:pt x="11969" y="3465"/>
                    </a:cubicBezTo>
                    <a:lnTo>
                      <a:pt x="11969" y="18019"/>
                    </a:lnTo>
                    <a:cubicBezTo>
                      <a:pt x="11966" y="18799"/>
                      <a:pt x="12039" y="19559"/>
                      <a:pt x="12174" y="20168"/>
                    </a:cubicBezTo>
                    <a:cubicBezTo>
                      <a:pt x="12379" y="21088"/>
                      <a:pt x="12701" y="21567"/>
                      <a:pt x="13027" y="21438"/>
                    </a:cubicBezTo>
                    <a:lnTo>
                      <a:pt x="21592" y="21438"/>
                    </a:lnTo>
                  </a:path>
                </a:pathLst>
              </a:custGeom>
              <a:noFill/>
              <a:ln w="25400">
                <a:solidFill>
                  <a:schemeClr val="bg1">
                    <a:lumMod val="75000"/>
                  </a:schemeClr>
                </a:solidFill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6" name="íṡļidé">
                <a:extLst>
                  <a:ext uri="{FF2B5EF4-FFF2-40B4-BE49-F238E27FC236}">
                    <a16:creationId xmlns:a16="http://schemas.microsoft.com/office/drawing/2014/main" xmlns="" id="{76293C03-3ECC-4190-BF08-C248633E1A97}"/>
                  </a:ext>
                </a:extLst>
              </p:cNvPr>
              <p:cNvSpPr/>
              <p:nvPr/>
            </p:nvSpPr>
            <p:spPr>
              <a:xfrm>
                <a:off x="4027804" y="4303916"/>
                <a:ext cx="4136392" cy="72461"/>
              </a:xfrm>
              <a:prstGeom prst="roundRect">
                <a:avLst>
                  <a:gd name="adj" fmla="val 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37" name="îṥ1iḑê">
                <a:extLst>
                  <a:ext uri="{FF2B5EF4-FFF2-40B4-BE49-F238E27FC236}">
                    <a16:creationId xmlns:a16="http://schemas.microsoft.com/office/drawing/2014/main" xmlns="" id="{8CAE1C51-CD8D-47F6-91E0-1089D66D2CA2}"/>
                  </a:ext>
                </a:extLst>
              </p:cNvPr>
              <p:cNvSpPr/>
              <p:nvPr/>
            </p:nvSpPr>
            <p:spPr>
              <a:xfrm>
                <a:off x="6658737" y="3724165"/>
                <a:ext cx="1446594" cy="6055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0" y="7522"/>
                    </a:lnTo>
                    <a:lnTo>
                      <a:pt x="3040" y="7522"/>
                    </a:lnTo>
                    <a:lnTo>
                      <a:pt x="3040" y="0"/>
                    </a:lnTo>
                    <a:lnTo>
                      <a:pt x="12954" y="0"/>
                    </a:lnTo>
                    <a:lnTo>
                      <a:pt x="12954" y="7985"/>
                    </a:lnTo>
                    <a:lnTo>
                      <a:pt x="18328" y="65"/>
                    </a:lnTo>
                    <a:lnTo>
                      <a:pt x="21578" y="46"/>
                    </a:lnTo>
                    <a:lnTo>
                      <a:pt x="21600" y="21468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8" name="ïṩḷiḋé">
                <a:extLst>
                  <a:ext uri="{FF2B5EF4-FFF2-40B4-BE49-F238E27FC236}">
                    <a16:creationId xmlns:a16="http://schemas.microsoft.com/office/drawing/2014/main" xmlns="" id="{5F5C97E2-5CD0-43A8-BDD8-02E24590A787}"/>
                  </a:ext>
                </a:extLst>
              </p:cNvPr>
              <p:cNvSpPr/>
              <p:nvPr/>
            </p:nvSpPr>
            <p:spPr>
              <a:xfrm>
                <a:off x="6727073" y="4003214"/>
                <a:ext cx="47247" cy="47465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39" name="ïṩľíḋè">
                <a:extLst>
                  <a:ext uri="{FF2B5EF4-FFF2-40B4-BE49-F238E27FC236}">
                    <a16:creationId xmlns:a16="http://schemas.microsoft.com/office/drawing/2014/main" xmlns="" id="{FEBAE593-E810-4D2C-A9ED-26D732F18D8C}"/>
                  </a:ext>
                </a:extLst>
              </p:cNvPr>
              <p:cNvSpPr/>
              <p:nvPr/>
            </p:nvSpPr>
            <p:spPr>
              <a:xfrm>
                <a:off x="6789965" y="4003214"/>
                <a:ext cx="47249" cy="47465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40" name="işľíďe">
                <a:extLst>
                  <a:ext uri="{FF2B5EF4-FFF2-40B4-BE49-F238E27FC236}">
                    <a16:creationId xmlns:a16="http://schemas.microsoft.com/office/drawing/2014/main" xmlns="" id="{0C06E646-AE29-4C5A-8DE9-16833CF973DB}"/>
                  </a:ext>
                </a:extLst>
              </p:cNvPr>
              <p:cNvSpPr/>
              <p:nvPr/>
            </p:nvSpPr>
            <p:spPr>
              <a:xfrm>
                <a:off x="6852859" y="4003214"/>
                <a:ext cx="47249" cy="47465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41" name="îśḷidê">
                <a:extLst>
                  <a:ext uri="{FF2B5EF4-FFF2-40B4-BE49-F238E27FC236}">
                    <a16:creationId xmlns:a16="http://schemas.microsoft.com/office/drawing/2014/main" xmlns="" id="{05E60CD4-C8AB-4146-BC71-99A0C465EB3E}"/>
                  </a:ext>
                </a:extLst>
              </p:cNvPr>
              <p:cNvSpPr/>
              <p:nvPr/>
            </p:nvSpPr>
            <p:spPr>
              <a:xfrm>
                <a:off x="6915751" y="4003214"/>
                <a:ext cx="47251" cy="47465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42" name="îşḷïḓe">
                <a:extLst>
                  <a:ext uri="{FF2B5EF4-FFF2-40B4-BE49-F238E27FC236}">
                    <a16:creationId xmlns:a16="http://schemas.microsoft.com/office/drawing/2014/main" xmlns="" id="{200D6EA6-0E38-4193-9F87-3EE591145736}"/>
                  </a:ext>
                </a:extLst>
              </p:cNvPr>
              <p:cNvSpPr/>
              <p:nvPr/>
            </p:nvSpPr>
            <p:spPr>
              <a:xfrm>
                <a:off x="6978645" y="4003214"/>
                <a:ext cx="47249" cy="47465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43" name="is1íḓè">
                <a:extLst>
                  <a:ext uri="{FF2B5EF4-FFF2-40B4-BE49-F238E27FC236}">
                    <a16:creationId xmlns:a16="http://schemas.microsoft.com/office/drawing/2014/main" xmlns="" id="{343870FE-C1CF-4203-9E0C-94EB654246FF}"/>
                  </a:ext>
                </a:extLst>
              </p:cNvPr>
              <p:cNvSpPr/>
              <p:nvPr/>
            </p:nvSpPr>
            <p:spPr>
              <a:xfrm>
                <a:off x="7041538" y="4003214"/>
                <a:ext cx="47247" cy="47465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44" name="ïšḻïḋè">
                <a:extLst>
                  <a:ext uri="{FF2B5EF4-FFF2-40B4-BE49-F238E27FC236}">
                    <a16:creationId xmlns:a16="http://schemas.microsoft.com/office/drawing/2014/main" xmlns="" id="{974E5920-DA2D-40FF-9F50-85A1A54F0A32}"/>
                  </a:ext>
                </a:extLst>
              </p:cNvPr>
              <p:cNvSpPr/>
              <p:nvPr/>
            </p:nvSpPr>
            <p:spPr>
              <a:xfrm>
                <a:off x="7104432" y="4003214"/>
                <a:ext cx="47247" cy="47465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45" name="íş1íde">
                <a:extLst>
                  <a:ext uri="{FF2B5EF4-FFF2-40B4-BE49-F238E27FC236}">
                    <a16:creationId xmlns:a16="http://schemas.microsoft.com/office/drawing/2014/main" xmlns="" id="{187956AB-BE7E-465D-BFCD-AF4F51AAB8C7}"/>
                  </a:ext>
                </a:extLst>
              </p:cNvPr>
              <p:cNvSpPr/>
              <p:nvPr/>
            </p:nvSpPr>
            <p:spPr>
              <a:xfrm>
                <a:off x="7167326" y="4003214"/>
                <a:ext cx="47247" cy="47465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46" name="isļiḍè">
                <a:extLst>
                  <a:ext uri="{FF2B5EF4-FFF2-40B4-BE49-F238E27FC236}">
                    <a16:creationId xmlns:a16="http://schemas.microsoft.com/office/drawing/2014/main" xmlns="" id="{CEC8D00D-1F3F-4F87-B76C-931C0F0E7EEF}"/>
                  </a:ext>
                </a:extLst>
              </p:cNvPr>
              <p:cNvSpPr/>
              <p:nvPr/>
            </p:nvSpPr>
            <p:spPr>
              <a:xfrm>
                <a:off x="6727073" y="4069227"/>
                <a:ext cx="47247" cy="47463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47" name="išľïḓè">
                <a:extLst>
                  <a:ext uri="{FF2B5EF4-FFF2-40B4-BE49-F238E27FC236}">
                    <a16:creationId xmlns:a16="http://schemas.microsoft.com/office/drawing/2014/main" xmlns="" id="{AFFDAE93-1A9F-466F-81F6-A4615CB54B2A}"/>
                  </a:ext>
                </a:extLst>
              </p:cNvPr>
              <p:cNvSpPr/>
              <p:nvPr/>
            </p:nvSpPr>
            <p:spPr>
              <a:xfrm>
                <a:off x="6789965" y="4069227"/>
                <a:ext cx="47249" cy="47463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48" name="ïşḷíḋe">
                <a:extLst>
                  <a:ext uri="{FF2B5EF4-FFF2-40B4-BE49-F238E27FC236}">
                    <a16:creationId xmlns:a16="http://schemas.microsoft.com/office/drawing/2014/main" xmlns="" id="{606AA1C4-A5AD-4899-9BDF-61CF475F8107}"/>
                  </a:ext>
                </a:extLst>
              </p:cNvPr>
              <p:cNvSpPr/>
              <p:nvPr/>
            </p:nvSpPr>
            <p:spPr>
              <a:xfrm>
                <a:off x="6852859" y="4069227"/>
                <a:ext cx="47249" cy="47463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49" name="íšliḑe">
                <a:extLst>
                  <a:ext uri="{FF2B5EF4-FFF2-40B4-BE49-F238E27FC236}">
                    <a16:creationId xmlns:a16="http://schemas.microsoft.com/office/drawing/2014/main" xmlns="" id="{BD0ADE70-218D-4B36-9FDA-A74DA991D495}"/>
                  </a:ext>
                </a:extLst>
              </p:cNvPr>
              <p:cNvSpPr/>
              <p:nvPr/>
            </p:nvSpPr>
            <p:spPr>
              <a:xfrm>
                <a:off x="6915751" y="4069227"/>
                <a:ext cx="47251" cy="47463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50" name="iš1iḑe">
                <a:extLst>
                  <a:ext uri="{FF2B5EF4-FFF2-40B4-BE49-F238E27FC236}">
                    <a16:creationId xmlns:a16="http://schemas.microsoft.com/office/drawing/2014/main" xmlns="" id="{B8714F5F-FB25-4971-A772-331B29384385}"/>
                  </a:ext>
                </a:extLst>
              </p:cNvPr>
              <p:cNvSpPr/>
              <p:nvPr/>
            </p:nvSpPr>
            <p:spPr>
              <a:xfrm>
                <a:off x="6978645" y="4069227"/>
                <a:ext cx="47249" cy="47463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51" name="ï$ḻîḓé">
                <a:extLst>
                  <a:ext uri="{FF2B5EF4-FFF2-40B4-BE49-F238E27FC236}">
                    <a16:creationId xmlns:a16="http://schemas.microsoft.com/office/drawing/2014/main" xmlns="" id="{E23EB3F7-C5F3-4644-AC35-99F46B253544}"/>
                  </a:ext>
                </a:extLst>
              </p:cNvPr>
              <p:cNvSpPr/>
              <p:nvPr/>
            </p:nvSpPr>
            <p:spPr>
              <a:xfrm>
                <a:off x="7041538" y="4069227"/>
                <a:ext cx="47247" cy="47463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52" name="ísḷïdê">
                <a:extLst>
                  <a:ext uri="{FF2B5EF4-FFF2-40B4-BE49-F238E27FC236}">
                    <a16:creationId xmlns:a16="http://schemas.microsoft.com/office/drawing/2014/main" xmlns="" id="{D8794392-5E53-4442-964B-6475303C048C}"/>
                  </a:ext>
                </a:extLst>
              </p:cNvPr>
              <p:cNvSpPr/>
              <p:nvPr/>
            </p:nvSpPr>
            <p:spPr>
              <a:xfrm>
                <a:off x="7104432" y="4069227"/>
                <a:ext cx="47247" cy="47463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53" name="islîďè">
                <a:extLst>
                  <a:ext uri="{FF2B5EF4-FFF2-40B4-BE49-F238E27FC236}">
                    <a16:creationId xmlns:a16="http://schemas.microsoft.com/office/drawing/2014/main" xmlns="" id="{1A3FBDA0-37B7-4AE7-B21F-3CCE0BE0D96B}"/>
                  </a:ext>
                </a:extLst>
              </p:cNvPr>
              <p:cNvSpPr/>
              <p:nvPr/>
            </p:nvSpPr>
            <p:spPr>
              <a:xfrm>
                <a:off x="7167326" y="4069227"/>
                <a:ext cx="47247" cy="47463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54" name="î$ļïdè">
                <a:extLst>
                  <a:ext uri="{FF2B5EF4-FFF2-40B4-BE49-F238E27FC236}">
                    <a16:creationId xmlns:a16="http://schemas.microsoft.com/office/drawing/2014/main" xmlns="" id="{AAB984AE-A72B-4BDA-B5BD-357C8DC1C8BE}"/>
                  </a:ext>
                </a:extLst>
              </p:cNvPr>
              <p:cNvSpPr/>
              <p:nvPr/>
            </p:nvSpPr>
            <p:spPr>
              <a:xfrm>
                <a:off x="6889716" y="2941641"/>
                <a:ext cx="185885" cy="941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453" y="66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7397" y="0"/>
                    </a:lnTo>
                    <a:lnTo>
                      <a:pt x="3453" y="66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55" name="ï$ļîďè">
                <a:extLst>
                  <a:ext uri="{FF2B5EF4-FFF2-40B4-BE49-F238E27FC236}">
                    <a16:creationId xmlns:a16="http://schemas.microsoft.com/office/drawing/2014/main" xmlns="" id="{34610A89-261B-4EB9-8805-77EF4840E5DC}"/>
                  </a:ext>
                </a:extLst>
              </p:cNvPr>
              <p:cNvSpPr/>
              <p:nvPr/>
            </p:nvSpPr>
            <p:spPr>
              <a:xfrm>
                <a:off x="7186842" y="2941641"/>
                <a:ext cx="185887" cy="941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453" y="66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7397" y="0"/>
                    </a:lnTo>
                    <a:lnTo>
                      <a:pt x="3453" y="66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56" name="iSlíďè">
                <a:extLst>
                  <a:ext uri="{FF2B5EF4-FFF2-40B4-BE49-F238E27FC236}">
                    <a16:creationId xmlns:a16="http://schemas.microsoft.com/office/drawing/2014/main" xmlns="" id="{83D8AB0F-4965-45A7-A438-7BEBAFBEED2A}"/>
                  </a:ext>
                </a:extLst>
              </p:cNvPr>
              <p:cNvSpPr/>
              <p:nvPr/>
            </p:nvSpPr>
            <p:spPr>
              <a:xfrm>
                <a:off x="7552679" y="4003214"/>
                <a:ext cx="47247" cy="47465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57" name="ísliḓe">
                <a:extLst>
                  <a:ext uri="{FF2B5EF4-FFF2-40B4-BE49-F238E27FC236}">
                    <a16:creationId xmlns:a16="http://schemas.microsoft.com/office/drawing/2014/main" xmlns="" id="{BAE967B6-B662-4C03-9F2D-EBDC5CF3FC26}"/>
                  </a:ext>
                </a:extLst>
              </p:cNvPr>
              <p:cNvSpPr/>
              <p:nvPr/>
            </p:nvSpPr>
            <p:spPr>
              <a:xfrm>
                <a:off x="7615571" y="4003214"/>
                <a:ext cx="47249" cy="47465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58" name="íṩḷídè">
                <a:extLst>
                  <a:ext uri="{FF2B5EF4-FFF2-40B4-BE49-F238E27FC236}">
                    <a16:creationId xmlns:a16="http://schemas.microsoft.com/office/drawing/2014/main" xmlns="" id="{3E612B73-95E4-494A-9917-E1FD1D67F958}"/>
                  </a:ext>
                </a:extLst>
              </p:cNvPr>
              <p:cNvSpPr/>
              <p:nvPr/>
            </p:nvSpPr>
            <p:spPr>
              <a:xfrm>
                <a:off x="7678465" y="4003214"/>
                <a:ext cx="47249" cy="47465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59" name="ïṩḻîḍè">
                <a:extLst>
                  <a:ext uri="{FF2B5EF4-FFF2-40B4-BE49-F238E27FC236}">
                    <a16:creationId xmlns:a16="http://schemas.microsoft.com/office/drawing/2014/main" xmlns="" id="{BF2649CF-9F92-424E-8755-E55573234FBC}"/>
                  </a:ext>
                </a:extLst>
              </p:cNvPr>
              <p:cNvSpPr/>
              <p:nvPr/>
            </p:nvSpPr>
            <p:spPr>
              <a:xfrm>
                <a:off x="7741357" y="4003214"/>
                <a:ext cx="47249" cy="47465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60" name="íşlîḓé">
                <a:extLst>
                  <a:ext uri="{FF2B5EF4-FFF2-40B4-BE49-F238E27FC236}">
                    <a16:creationId xmlns:a16="http://schemas.microsoft.com/office/drawing/2014/main" xmlns="" id="{0BAF0CCC-FCAC-4866-90B7-755BA33E26B0}"/>
                  </a:ext>
                </a:extLst>
              </p:cNvPr>
              <p:cNvSpPr/>
              <p:nvPr/>
            </p:nvSpPr>
            <p:spPr>
              <a:xfrm>
                <a:off x="7804250" y="4003214"/>
                <a:ext cx="47249" cy="47465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61" name="işlíḑê">
                <a:extLst>
                  <a:ext uri="{FF2B5EF4-FFF2-40B4-BE49-F238E27FC236}">
                    <a16:creationId xmlns:a16="http://schemas.microsoft.com/office/drawing/2014/main" xmlns="" id="{027960CA-5CF4-4882-A357-104AF0EB4FE7}"/>
                  </a:ext>
                </a:extLst>
              </p:cNvPr>
              <p:cNvSpPr/>
              <p:nvPr/>
            </p:nvSpPr>
            <p:spPr>
              <a:xfrm>
                <a:off x="7867144" y="4003214"/>
                <a:ext cx="47247" cy="47465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62" name="îṣ1îḋê">
                <a:extLst>
                  <a:ext uri="{FF2B5EF4-FFF2-40B4-BE49-F238E27FC236}">
                    <a16:creationId xmlns:a16="http://schemas.microsoft.com/office/drawing/2014/main" xmlns="" id="{AB3E4E5A-EF97-4410-B722-DB79D017E5FA}"/>
                  </a:ext>
                </a:extLst>
              </p:cNvPr>
              <p:cNvSpPr/>
              <p:nvPr/>
            </p:nvSpPr>
            <p:spPr>
              <a:xfrm>
                <a:off x="7930036" y="4003214"/>
                <a:ext cx="47247" cy="47465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63" name="iṥľíḑé">
                <a:extLst>
                  <a:ext uri="{FF2B5EF4-FFF2-40B4-BE49-F238E27FC236}">
                    <a16:creationId xmlns:a16="http://schemas.microsoft.com/office/drawing/2014/main" xmlns="" id="{9A097E6E-445A-4290-B52E-3672B96EC93E}"/>
                  </a:ext>
                </a:extLst>
              </p:cNvPr>
              <p:cNvSpPr/>
              <p:nvPr/>
            </p:nvSpPr>
            <p:spPr>
              <a:xfrm>
                <a:off x="7992930" y="4003214"/>
                <a:ext cx="47247" cy="47465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64" name="íṣ1iḓè">
                <a:extLst>
                  <a:ext uri="{FF2B5EF4-FFF2-40B4-BE49-F238E27FC236}">
                    <a16:creationId xmlns:a16="http://schemas.microsoft.com/office/drawing/2014/main" xmlns="" id="{842B2E02-216D-4EF8-A7CA-52539D4B2EB1}"/>
                  </a:ext>
                </a:extLst>
              </p:cNvPr>
              <p:cNvSpPr/>
              <p:nvPr/>
            </p:nvSpPr>
            <p:spPr>
              <a:xfrm>
                <a:off x="7552679" y="4069227"/>
                <a:ext cx="47247" cy="47463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65" name="îṥļïďê">
                <a:extLst>
                  <a:ext uri="{FF2B5EF4-FFF2-40B4-BE49-F238E27FC236}">
                    <a16:creationId xmlns:a16="http://schemas.microsoft.com/office/drawing/2014/main" xmlns="" id="{AAFD4250-483A-4BC6-A757-8E6602A3C386}"/>
                  </a:ext>
                </a:extLst>
              </p:cNvPr>
              <p:cNvSpPr/>
              <p:nvPr/>
            </p:nvSpPr>
            <p:spPr>
              <a:xfrm>
                <a:off x="7615571" y="4069227"/>
                <a:ext cx="47249" cy="47463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66" name="íşľîdê">
                <a:extLst>
                  <a:ext uri="{FF2B5EF4-FFF2-40B4-BE49-F238E27FC236}">
                    <a16:creationId xmlns:a16="http://schemas.microsoft.com/office/drawing/2014/main" xmlns="" id="{B6E2E882-7839-4644-A150-5682FCF67B70}"/>
                  </a:ext>
                </a:extLst>
              </p:cNvPr>
              <p:cNvSpPr/>
              <p:nvPr/>
            </p:nvSpPr>
            <p:spPr>
              <a:xfrm>
                <a:off x="7678465" y="4069227"/>
                <a:ext cx="47249" cy="47463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67" name="iSḻïḑè">
                <a:extLst>
                  <a:ext uri="{FF2B5EF4-FFF2-40B4-BE49-F238E27FC236}">
                    <a16:creationId xmlns:a16="http://schemas.microsoft.com/office/drawing/2014/main" xmlns="" id="{5112246B-8A33-4ADA-BCBB-32A3E7E82FC5}"/>
                  </a:ext>
                </a:extLst>
              </p:cNvPr>
              <p:cNvSpPr/>
              <p:nvPr/>
            </p:nvSpPr>
            <p:spPr>
              <a:xfrm>
                <a:off x="7741357" y="4069227"/>
                <a:ext cx="47249" cy="47463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68" name="isliḑê">
                <a:extLst>
                  <a:ext uri="{FF2B5EF4-FFF2-40B4-BE49-F238E27FC236}">
                    <a16:creationId xmlns:a16="http://schemas.microsoft.com/office/drawing/2014/main" xmlns="" id="{98AA7649-8629-458A-BB4F-8888C718941B}"/>
                  </a:ext>
                </a:extLst>
              </p:cNvPr>
              <p:cNvSpPr/>
              <p:nvPr/>
            </p:nvSpPr>
            <p:spPr>
              <a:xfrm>
                <a:off x="7804250" y="4069227"/>
                <a:ext cx="47249" cy="47463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69" name="ïşľîde">
                <a:extLst>
                  <a:ext uri="{FF2B5EF4-FFF2-40B4-BE49-F238E27FC236}">
                    <a16:creationId xmlns:a16="http://schemas.microsoft.com/office/drawing/2014/main" xmlns="" id="{F22B8A4C-9BF8-4C0C-A09D-7CD5DBABF4D5}"/>
                  </a:ext>
                </a:extLst>
              </p:cNvPr>
              <p:cNvSpPr/>
              <p:nvPr/>
            </p:nvSpPr>
            <p:spPr>
              <a:xfrm>
                <a:off x="7867144" y="4069227"/>
                <a:ext cx="47247" cy="47463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70" name="íṧlîḓe">
                <a:extLst>
                  <a:ext uri="{FF2B5EF4-FFF2-40B4-BE49-F238E27FC236}">
                    <a16:creationId xmlns:a16="http://schemas.microsoft.com/office/drawing/2014/main" xmlns="" id="{5FBE135D-1124-4BE9-B7FC-9CBCED5DAB66}"/>
                  </a:ext>
                </a:extLst>
              </p:cNvPr>
              <p:cNvSpPr/>
              <p:nvPr/>
            </p:nvSpPr>
            <p:spPr>
              <a:xfrm>
                <a:off x="7930036" y="4069227"/>
                <a:ext cx="47247" cy="47463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71" name="íšļiḍè">
                <a:extLst>
                  <a:ext uri="{FF2B5EF4-FFF2-40B4-BE49-F238E27FC236}">
                    <a16:creationId xmlns:a16="http://schemas.microsoft.com/office/drawing/2014/main" xmlns="" id="{FFFB259E-010A-4927-B620-6B17BB2D2E4F}"/>
                  </a:ext>
                </a:extLst>
              </p:cNvPr>
              <p:cNvSpPr/>
              <p:nvPr/>
            </p:nvSpPr>
            <p:spPr>
              <a:xfrm>
                <a:off x="7992930" y="4069227"/>
                <a:ext cx="47247" cy="47463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72" name="íṡľîḍé">
                <a:extLst>
                  <a:ext uri="{FF2B5EF4-FFF2-40B4-BE49-F238E27FC236}">
                    <a16:creationId xmlns:a16="http://schemas.microsoft.com/office/drawing/2014/main" xmlns="" id="{77ED895E-48EB-427B-A56C-75AC4C65338D}"/>
                  </a:ext>
                </a:extLst>
              </p:cNvPr>
              <p:cNvSpPr/>
              <p:nvPr/>
            </p:nvSpPr>
            <p:spPr>
              <a:xfrm>
                <a:off x="5472096" y="2451480"/>
                <a:ext cx="1864579" cy="462492"/>
              </a:xfrm>
              <a:custGeom>
                <a:avLst/>
                <a:gdLst>
                  <a:gd name="connsiteX0" fmla="*/ 989813 w 1132699"/>
                  <a:gd name="connsiteY0" fmla="*/ 202995 h 280956"/>
                  <a:gd name="connsiteX1" fmla="*/ 1097229 w 1132699"/>
                  <a:gd name="connsiteY1" fmla="*/ 204332 h 280956"/>
                  <a:gd name="connsiteX2" fmla="*/ 1124589 w 1132699"/>
                  <a:gd name="connsiteY2" fmla="*/ 216820 h 280956"/>
                  <a:gd name="connsiteX3" fmla="*/ 1132699 w 1132699"/>
                  <a:gd name="connsiteY3" fmla="*/ 241151 h 280956"/>
                  <a:gd name="connsiteX4" fmla="*/ 1132699 w 1132699"/>
                  <a:gd name="connsiteY4" fmla="*/ 280955 h 280956"/>
                  <a:gd name="connsiteX5" fmla="*/ 1023603 w 1132699"/>
                  <a:gd name="connsiteY5" fmla="*/ 280955 h 280956"/>
                  <a:gd name="connsiteX6" fmla="*/ 999054 w 1132699"/>
                  <a:gd name="connsiteY6" fmla="*/ 268153 h 280956"/>
                  <a:gd name="connsiteX7" fmla="*/ 990633 w 1132699"/>
                  <a:gd name="connsiteY7" fmla="*/ 241766 h 280956"/>
                  <a:gd name="connsiteX8" fmla="*/ 807640 w 1132699"/>
                  <a:gd name="connsiteY8" fmla="*/ 202995 h 280956"/>
                  <a:gd name="connsiteX9" fmla="*/ 915054 w 1132699"/>
                  <a:gd name="connsiteY9" fmla="*/ 204332 h 280956"/>
                  <a:gd name="connsiteX10" fmla="*/ 942414 w 1132699"/>
                  <a:gd name="connsiteY10" fmla="*/ 216820 h 280956"/>
                  <a:gd name="connsiteX11" fmla="*/ 950524 w 1132699"/>
                  <a:gd name="connsiteY11" fmla="*/ 241151 h 280956"/>
                  <a:gd name="connsiteX12" fmla="*/ 950524 w 1132699"/>
                  <a:gd name="connsiteY12" fmla="*/ 280955 h 280956"/>
                  <a:gd name="connsiteX13" fmla="*/ 841430 w 1132699"/>
                  <a:gd name="connsiteY13" fmla="*/ 280955 h 280956"/>
                  <a:gd name="connsiteX14" fmla="*/ 816881 w 1132699"/>
                  <a:gd name="connsiteY14" fmla="*/ 268153 h 280956"/>
                  <a:gd name="connsiteX15" fmla="*/ 808460 w 1132699"/>
                  <a:gd name="connsiteY15" fmla="*/ 241766 h 280956"/>
                  <a:gd name="connsiteX16" fmla="*/ 456441 w 1132699"/>
                  <a:gd name="connsiteY16" fmla="*/ 113626 h 280956"/>
                  <a:gd name="connsiteX17" fmla="*/ 727134 w 1132699"/>
                  <a:gd name="connsiteY17" fmla="*/ 115714 h 280956"/>
                  <a:gd name="connsiteX18" fmla="*/ 778607 w 1132699"/>
                  <a:gd name="connsiteY18" fmla="*/ 135217 h 280956"/>
                  <a:gd name="connsiteX19" fmla="*/ 793870 w 1132699"/>
                  <a:gd name="connsiteY19" fmla="*/ 173219 h 280956"/>
                  <a:gd name="connsiteX20" fmla="*/ 793870 w 1132699"/>
                  <a:gd name="connsiteY20" fmla="*/ 235385 h 280956"/>
                  <a:gd name="connsiteX21" fmla="*/ 520006 w 1132699"/>
                  <a:gd name="connsiteY21" fmla="*/ 235385 h 280956"/>
                  <a:gd name="connsiteX22" fmla="*/ 473828 w 1132699"/>
                  <a:gd name="connsiteY22" fmla="*/ 215391 h 280956"/>
                  <a:gd name="connsiteX23" fmla="*/ 457972 w 1132699"/>
                  <a:gd name="connsiteY23" fmla="*/ 174178 h 280956"/>
                  <a:gd name="connsiteX24" fmla="*/ 0 w 1132699"/>
                  <a:gd name="connsiteY24" fmla="*/ 0 h 280956"/>
                  <a:gd name="connsiteX25" fmla="*/ 354382 w 1132699"/>
                  <a:gd name="connsiteY25" fmla="*/ 2567 h 280956"/>
                  <a:gd name="connsiteX26" fmla="*/ 421770 w 1132699"/>
                  <a:gd name="connsiteY26" fmla="*/ 26548 h 280956"/>
                  <a:gd name="connsiteX27" fmla="*/ 441751 w 1132699"/>
                  <a:gd name="connsiteY27" fmla="*/ 73275 h 280956"/>
                  <a:gd name="connsiteX28" fmla="*/ 441751 w 1132699"/>
                  <a:gd name="connsiteY28" fmla="*/ 149714 h 280956"/>
                  <a:gd name="connsiteX29" fmla="*/ 83217 w 1132699"/>
                  <a:gd name="connsiteY29" fmla="*/ 149714 h 280956"/>
                  <a:gd name="connsiteX30" fmla="*/ 22762 w 1132699"/>
                  <a:gd name="connsiteY30" fmla="*/ 125129 h 280956"/>
                  <a:gd name="connsiteX31" fmla="*/ 2004 w 1132699"/>
                  <a:gd name="connsiteY31" fmla="*/ 74454 h 28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32699" h="280956">
                    <a:moveTo>
                      <a:pt x="989813" y="202995"/>
                    </a:moveTo>
                    <a:lnTo>
                      <a:pt x="1097229" y="204332"/>
                    </a:lnTo>
                    <a:cubicBezTo>
                      <a:pt x="1107502" y="203038"/>
                      <a:pt x="1117676" y="207682"/>
                      <a:pt x="1124589" y="216820"/>
                    </a:cubicBezTo>
                    <a:cubicBezTo>
                      <a:pt x="1129650" y="223515"/>
                      <a:pt x="1132527" y="232147"/>
                      <a:pt x="1132699" y="241151"/>
                    </a:cubicBezTo>
                    <a:lnTo>
                      <a:pt x="1132699" y="280955"/>
                    </a:lnTo>
                    <a:lnTo>
                      <a:pt x="1023603" y="280955"/>
                    </a:lnTo>
                    <a:cubicBezTo>
                      <a:pt x="1014256" y="281042"/>
                      <a:pt x="1005326" y="276384"/>
                      <a:pt x="999054" y="268153"/>
                    </a:cubicBezTo>
                    <a:cubicBezTo>
                      <a:pt x="993551" y="260930"/>
                      <a:pt x="990541" y="251507"/>
                      <a:pt x="990633" y="241766"/>
                    </a:cubicBezTo>
                    <a:close/>
                    <a:moveTo>
                      <a:pt x="807640" y="202995"/>
                    </a:moveTo>
                    <a:lnTo>
                      <a:pt x="915054" y="204332"/>
                    </a:lnTo>
                    <a:cubicBezTo>
                      <a:pt x="925328" y="203038"/>
                      <a:pt x="935501" y="207682"/>
                      <a:pt x="942414" y="216820"/>
                    </a:cubicBezTo>
                    <a:cubicBezTo>
                      <a:pt x="947475" y="223515"/>
                      <a:pt x="950352" y="232147"/>
                      <a:pt x="950524" y="241151"/>
                    </a:cubicBezTo>
                    <a:lnTo>
                      <a:pt x="950524" y="280955"/>
                    </a:lnTo>
                    <a:lnTo>
                      <a:pt x="841430" y="280955"/>
                    </a:lnTo>
                    <a:cubicBezTo>
                      <a:pt x="832083" y="281042"/>
                      <a:pt x="823152" y="276384"/>
                      <a:pt x="816881" y="268153"/>
                    </a:cubicBezTo>
                    <a:cubicBezTo>
                      <a:pt x="811378" y="260930"/>
                      <a:pt x="808368" y="251507"/>
                      <a:pt x="808460" y="241766"/>
                    </a:cubicBezTo>
                    <a:close/>
                    <a:moveTo>
                      <a:pt x="456441" y="113626"/>
                    </a:moveTo>
                    <a:lnTo>
                      <a:pt x="727134" y="115714"/>
                    </a:lnTo>
                    <a:cubicBezTo>
                      <a:pt x="746458" y="113694"/>
                      <a:pt x="765610" y="120945"/>
                      <a:pt x="778607" y="135217"/>
                    </a:cubicBezTo>
                    <a:cubicBezTo>
                      <a:pt x="788137" y="145674"/>
                      <a:pt x="793542" y="159156"/>
                      <a:pt x="793870" y="173219"/>
                    </a:cubicBezTo>
                    <a:lnTo>
                      <a:pt x="793870" y="235385"/>
                    </a:lnTo>
                    <a:lnTo>
                      <a:pt x="520006" y="235385"/>
                    </a:lnTo>
                    <a:cubicBezTo>
                      <a:pt x="502431" y="235521"/>
                      <a:pt x="485638" y="228246"/>
                      <a:pt x="473828" y="215391"/>
                    </a:cubicBezTo>
                    <a:cubicBezTo>
                      <a:pt x="463471" y="204110"/>
                      <a:pt x="457816" y="189392"/>
                      <a:pt x="457972" y="174178"/>
                    </a:cubicBezTo>
                    <a:close/>
                    <a:moveTo>
                      <a:pt x="0" y="0"/>
                    </a:moveTo>
                    <a:lnTo>
                      <a:pt x="354382" y="2567"/>
                    </a:lnTo>
                    <a:cubicBezTo>
                      <a:pt x="379681" y="83"/>
                      <a:pt x="404754" y="9000"/>
                      <a:pt x="421770" y="26548"/>
                    </a:cubicBezTo>
                    <a:cubicBezTo>
                      <a:pt x="434245" y="39406"/>
                      <a:pt x="441321" y="55983"/>
                      <a:pt x="441751" y="73275"/>
                    </a:cubicBezTo>
                    <a:lnTo>
                      <a:pt x="441751" y="149714"/>
                    </a:lnTo>
                    <a:lnTo>
                      <a:pt x="83217" y="149714"/>
                    </a:lnTo>
                    <a:cubicBezTo>
                      <a:pt x="60209" y="149880"/>
                      <a:pt x="38224" y="140936"/>
                      <a:pt x="22762" y="125129"/>
                    </a:cubicBezTo>
                    <a:cubicBezTo>
                      <a:pt x="9203" y="111258"/>
                      <a:pt x="1800" y="93162"/>
                      <a:pt x="2004" y="74454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wrap="square" lIns="121919" tIns="121919" rIns="121919" bIns="121919" anchor="ctr">
                <a:noAutofit/>
              </a:bodyPr>
              <a:lstStyle/>
              <a:p>
                <a:pPr lvl="0" algn="l" defTabSz="457148">
                  <a:defRPr sz="64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73" name="îṣ1ïďé">
                <a:extLst>
                  <a:ext uri="{FF2B5EF4-FFF2-40B4-BE49-F238E27FC236}">
                    <a16:creationId xmlns:a16="http://schemas.microsoft.com/office/drawing/2014/main" xmlns="" id="{5F5B0B64-9948-4EF7-B925-AD2BC414E9BD}"/>
                  </a:ext>
                </a:extLst>
              </p:cNvPr>
              <p:cNvSpPr/>
              <p:nvPr/>
            </p:nvSpPr>
            <p:spPr>
              <a:xfrm>
                <a:off x="4522399" y="3058569"/>
                <a:ext cx="938834" cy="9388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8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74" name="iṣḻîďe">
                <a:extLst>
                  <a:ext uri="{FF2B5EF4-FFF2-40B4-BE49-F238E27FC236}">
                    <a16:creationId xmlns:a16="http://schemas.microsoft.com/office/drawing/2014/main" xmlns="" id="{51B01482-1E5F-48B7-8B64-ADD94AB843AB}"/>
                  </a:ext>
                </a:extLst>
              </p:cNvPr>
              <p:cNvSpPr/>
              <p:nvPr/>
            </p:nvSpPr>
            <p:spPr>
              <a:xfrm rot="5400000">
                <a:off x="4131417" y="3920062"/>
                <a:ext cx="802659" cy="2022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75" name="îṣḻíḋè">
                <a:extLst>
                  <a:ext uri="{FF2B5EF4-FFF2-40B4-BE49-F238E27FC236}">
                    <a16:creationId xmlns:a16="http://schemas.microsoft.com/office/drawing/2014/main" xmlns="" id="{3E5601C6-8704-47CF-8486-E116A31F0AB5}"/>
                  </a:ext>
                </a:extLst>
              </p:cNvPr>
              <p:cNvSpPr/>
              <p:nvPr/>
            </p:nvSpPr>
            <p:spPr>
              <a:xfrm rot="5400000">
                <a:off x="4590512" y="3920062"/>
                <a:ext cx="802659" cy="2022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76" name="îśľïḍé">
                <a:extLst>
                  <a:ext uri="{FF2B5EF4-FFF2-40B4-BE49-F238E27FC236}">
                    <a16:creationId xmlns:a16="http://schemas.microsoft.com/office/drawing/2014/main" xmlns="" id="{336A8329-8C6A-4402-A865-B85ACC669EB9}"/>
                  </a:ext>
                </a:extLst>
              </p:cNvPr>
              <p:cNvSpPr/>
              <p:nvPr/>
            </p:nvSpPr>
            <p:spPr>
              <a:xfrm rot="5400000">
                <a:off x="5049605" y="3920062"/>
                <a:ext cx="802659" cy="2022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77" name="îSḷiḑè">
                <a:extLst>
                  <a:ext uri="{FF2B5EF4-FFF2-40B4-BE49-F238E27FC236}">
                    <a16:creationId xmlns:a16="http://schemas.microsoft.com/office/drawing/2014/main" xmlns="" id="{6D42F1D2-5983-43C7-A6EE-EC6352524C07}"/>
                  </a:ext>
                </a:extLst>
              </p:cNvPr>
              <p:cNvSpPr/>
              <p:nvPr/>
            </p:nvSpPr>
            <p:spPr>
              <a:xfrm rot="7505272">
                <a:off x="4820059" y="3992078"/>
                <a:ext cx="802659" cy="2022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78" name="íśľïdè">
                <a:extLst>
                  <a:ext uri="{FF2B5EF4-FFF2-40B4-BE49-F238E27FC236}">
                    <a16:creationId xmlns:a16="http://schemas.microsoft.com/office/drawing/2014/main" xmlns="" id="{569C6A88-A249-4126-89E9-BD7FF703CF1B}"/>
                  </a:ext>
                </a:extLst>
              </p:cNvPr>
              <p:cNvSpPr/>
              <p:nvPr/>
            </p:nvSpPr>
            <p:spPr>
              <a:xfrm rot="3331353">
                <a:off x="4360964" y="3995079"/>
                <a:ext cx="802659" cy="2022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79" name="iṣḷîḑe">
                <a:extLst>
                  <a:ext uri="{FF2B5EF4-FFF2-40B4-BE49-F238E27FC236}">
                    <a16:creationId xmlns:a16="http://schemas.microsoft.com/office/drawing/2014/main" xmlns="" id="{616799B1-8F58-403D-8DEB-287898E2594A}"/>
                  </a:ext>
                </a:extLst>
              </p:cNvPr>
              <p:cNvSpPr/>
              <p:nvPr/>
            </p:nvSpPr>
            <p:spPr>
              <a:xfrm rot="7505272">
                <a:off x="4369967" y="3986078"/>
                <a:ext cx="802659" cy="2022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80" name="išḻîḑê">
                <a:extLst>
                  <a:ext uri="{FF2B5EF4-FFF2-40B4-BE49-F238E27FC236}">
                    <a16:creationId xmlns:a16="http://schemas.microsoft.com/office/drawing/2014/main" xmlns="" id="{462093B1-EF31-4138-BE00-96F6E1B47F07}"/>
                  </a:ext>
                </a:extLst>
              </p:cNvPr>
              <p:cNvSpPr/>
              <p:nvPr/>
            </p:nvSpPr>
            <p:spPr>
              <a:xfrm rot="3331353">
                <a:off x="4817058" y="3992078"/>
                <a:ext cx="802659" cy="2022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81" name="í$1ide">
                <a:extLst>
                  <a:ext uri="{FF2B5EF4-FFF2-40B4-BE49-F238E27FC236}">
                    <a16:creationId xmlns:a16="http://schemas.microsoft.com/office/drawing/2014/main" xmlns="" id="{CA920A2B-5A87-42A0-BBB5-F8BE9FBB9ADC}"/>
                  </a:ext>
                </a:extLst>
              </p:cNvPr>
              <p:cNvSpPr/>
              <p:nvPr/>
            </p:nvSpPr>
            <p:spPr>
              <a:xfrm>
                <a:off x="5769853" y="3391127"/>
                <a:ext cx="698794" cy="6987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8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 dirty="0"/>
              </a:p>
            </p:txBody>
          </p:sp>
          <p:sp>
            <p:nvSpPr>
              <p:cNvPr id="82" name="iṣlídê">
                <a:extLst>
                  <a:ext uri="{FF2B5EF4-FFF2-40B4-BE49-F238E27FC236}">
                    <a16:creationId xmlns:a16="http://schemas.microsoft.com/office/drawing/2014/main" xmlns="" id="{36CD9C99-E27B-46F4-A510-D22C53F58297}"/>
                  </a:ext>
                </a:extLst>
              </p:cNvPr>
              <p:cNvSpPr/>
              <p:nvPr/>
            </p:nvSpPr>
            <p:spPr>
              <a:xfrm rot="5400000">
                <a:off x="5478837" y="4032352"/>
                <a:ext cx="597433" cy="15054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83" name="ï$1îdé">
                <a:extLst>
                  <a:ext uri="{FF2B5EF4-FFF2-40B4-BE49-F238E27FC236}">
                    <a16:creationId xmlns:a16="http://schemas.microsoft.com/office/drawing/2014/main" xmlns="" id="{5CA8A3F6-B07B-420C-9476-C9E67D380B56}"/>
                  </a:ext>
                </a:extLst>
              </p:cNvPr>
              <p:cNvSpPr/>
              <p:nvPr/>
            </p:nvSpPr>
            <p:spPr>
              <a:xfrm rot="5400000">
                <a:off x="5820551" y="4032352"/>
                <a:ext cx="597433" cy="15054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84" name="îṧļíḋé">
                <a:extLst>
                  <a:ext uri="{FF2B5EF4-FFF2-40B4-BE49-F238E27FC236}">
                    <a16:creationId xmlns:a16="http://schemas.microsoft.com/office/drawing/2014/main" xmlns="" id="{A2457D0E-A457-4826-B3C3-0AF4AEF5A990}"/>
                  </a:ext>
                </a:extLst>
              </p:cNvPr>
              <p:cNvSpPr/>
              <p:nvPr/>
            </p:nvSpPr>
            <p:spPr>
              <a:xfrm rot="5400000">
                <a:off x="6162265" y="4032352"/>
                <a:ext cx="597433" cy="15054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85" name="îşḷíḓè">
                <a:extLst>
                  <a:ext uri="{FF2B5EF4-FFF2-40B4-BE49-F238E27FC236}">
                    <a16:creationId xmlns:a16="http://schemas.microsoft.com/office/drawing/2014/main" xmlns="" id="{DC5B4183-887E-4807-9F1B-8F7EC93414BD}"/>
                  </a:ext>
                </a:extLst>
              </p:cNvPr>
              <p:cNvSpPr/>
              <p:nvPr/>
            </p:nvSpPr>
            <p:spPr>
              <a:xfrm rot="7505272">
                <a:off x="5991409" y="4085955"/>
                <a:ext cx="597433" cy="15054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86" name="ïsľïḑè">
                <a:extLst>
                  <a:ext uri="{FF2B5EF4-FFF2-40B4-BE49-F238E27FC236}">
                    <a16:creationId xmlns:a16="http://schemas.microsoft.com/office/drawing/2014/main" xmlns="" id="{3E183811-2B6E-4E8F-B0AC-FB74128FA841}"/>
                  </a:ext>
                </a:extLst>
              </p:cNvPr>
              <p:cNvSpPr/>
              <p:nvPr/>
            </p:nvSpPr>
            <p:spPr>
              <a:xfrm rot="3331353">
                <a:off x="5649695" y="4088187"/>
                <a:ext cx="597433" cy="15054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87" name="iṡlíḑè">
                <a:extLst>
                  <a:ext uri="{FF2B5EF4-FFF2-40B4-BE49-F238E27FC236}">
                    <a16:creationId xmlns:a16="http://schemas.microsoft.com/office/drawing/2014/main" xmlns="" id="{A6C8D5BC-1C93-4B4C-BA0B-C8124EDE121E}"/>
                  </a:ext>
                </a:extLst>
              </p:cNvPr>
              <p:cNvSpPr/>
              <p:nvPr/>
            </p:nvSpPr>
            <p:spPr>
              <a:xfrm rot="7505272">
                <a:off x="5656395" y="4081488"/>
                <a:ext cx="597431" cy="15054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88" name="iŝļïḓè">
                <a:extLst>
                  <a:ext uri="{FF2B5EF4-FFF2-40B4-BE49-F238E27FC236}">
                    <a16:creationId xmlns:a16="http://schemas.microsoft.com/office/drawing/2014/main" xmlns="" id="{571B2901-BB6D-4C6E-91C3-98E6607A333E}"/>
                  </a:ext>
                </a:extLst>
              </p:cNvPr>
              <p:cNvSpPr/>
              <p:nvPr/>
            </p:nvSpPr>
            <p:spPr>
              <a:xfrm rot="3331353">
                <a:off x="5989173" y="4085954"/>
                <a:ext cx="597433" cy="15054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89" name="iṥḷidê">
                <a:extLst>
                  <a:ext uri="{FF2B5EF4-FFF2-40B4-BE49-F238E27FC236}">
                    <a16:creationId xmlns:a16="http://schemas.microsoft.com/office/drawing/2014/main" xmlns="" id="{DBF84938-6D2B-423A-9EF6-DD4C4F353E9A}"/>
                  </a:ext>
                </a:extLst>
              </p:cNvPr>
              <p:cNvSpPr/>
              <p:nvPr/>
            </p:nvSpPr>
            <p:spPr>
              <a:xfrm>
                <a:off x="4145044" y="3958047"/>
                <a:ext cx="298269" cy="387745"/>
              </a:xfrm>
              <a:prstGeom prst="roundRect">
                <a:avLst>
                  <a:gd name="adj" fmla="val 1675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90" name="iSḻíḑe">
                <a:extLst>
                  <a:ext uri="{FF2B5EF4-FFF2-40B4-BE49-F238E27FC236}">
                    <a16:creationId xmlns:a16="http://schemas.microsoft.com/office/drawing/2014/main" xmlns="" id="{F6CF4CE2-29C0-48BF-B292-6831D5D181C0}"/>
                  </a:ext>
                </a:extLst>
              </p:cNvPr>
              <p:cNvSpPr/>
              <p:nvPr/>
            </p:nvSpPr>
            <p:spPr>
              <a:xfrm>
                <a:off x="4146278" y="4170748"/>
                <a:ext cx="296463" cy="18295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  <p:sp>
            <p:nvSpPr>
              <p:cNvPr id="91" name="íşḷïḍê">
                <a:extLst>
                  <a:ext uri="{FF2B5EF4-FFF2-40B4-BE49-F238E27FC236}">
                    <a16:creationId xmlns:a16="http://schemas.microsoft.com/office/drawing/2014/main" xmlns="" id="{B7DA1E31-1627-4233-9EC0-42FFB610CB0B}"/>
                  </a:ext>
                </a:extLst>
              </p:cNvPr>
              <p:cNvSpPr/>
              <p:nvPr/>
            </p:nvSpPr>
            <p:spPr>
              <a:xfrm>
                <a:off x="4144841" y="4115443"/>
                <a:ext cx="299604" cy="35487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noFill/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6400"/>
                </a:pPr>
                <a:endParaRPr/>
              </a:p>
            </p:txBody>
          </p:sp>
        </p:grpSp>
        <p:grpSp>
          <p:nvGrpSpPr>
            <p:cNvPr id="8" name="ïśliḓè">
              <a:extLst>
                <a:ext uri="{FF2B5EF4-FFF2-40B4-BE49-F238E27FC236}">
                  <a16:creationId xmlns:a16="http://schemas.microsoft.com/office/drawing/2014/main" xmlns="" id="{7C809E64-9156-4A15-BBCF-27DA14F7BF80}"/>
                </a:ext>
              </a:extLst>
            </p:cNvPr>
            <p:cNvGrpSpPr/>
            <p:nvPr/>
          </p:nvGrpSpPr>
          <p:grpSpPr>
            <a:xfrm>
              <a:off x="687280" y="1430726"/>
              <a:ext cx="4586311" cy="1612150"/>
              <a:chOff x="687278" y="2398652"/>
              <a:chExt cx="3524773" cy="1612150"/>
            </a:xfrm>
          </p:grpSpPr>
          <p:sp>
            <p:nvSpPr>
              <p:cNvPr id="33" name="îşļîḍê">
                <a:extLst>
                  <a:ext uri="{FF2B5EF4-FFF2-40B4-BE49-F238E27FC236}">
                    <a16:creationId xmlns:a16="http://schemas.microsoft.com/office/drawing/2014/main" xmlns="" id="{E6598485-F8D5-42C0-B0C7-831738D9CBAE}"/>
                  </a:ext>
                </a:extLst>
              </p:cNvPr>
              <p:cNvSpPr/>
              <p:nvPr/>
            </p:nvSpPr>
            <p:spPr>
              <a:xfrm>
                <a:off x="687278" y="2840458"/>
                <a:ext cx="3524773" cy="11703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4" name="í$liḋé">
                <a:extLst>
                  <a:ext uri="{FF2B5EF4-FFF2-40B4-BE49-F238E27FC236}">
                    <a16:creationId xmlns:a16="http://schemas.microsoft.com/office/drawing/2014/main" xmlns="" id="{16574972-D4D3-46E7-AD4D-B30622BAA1E6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9" name="îşľïďe">
              <a:extLst>
                <a:ext uri="{FF2B5EF4-FFF2-40B4-BE49-F238E27FC236}">
                  <a16:creationId xmlns:a16="http://schemas.microsoft.com/office/drawing/2014/main" xmlns="" id="{9353B137-97A6-40AF-BDF3-6FEC9AC37655}"/>
                </a:ext>
              </a:extLst>
            </p:cNvPr>
            <p:cNvGrpSpPr/>
            <p:nvPr/>
          </p:nvGrpSpPr>
          <p:grpSpPr>
            <a:xfrm>
              <a:off x="673100" y="3667126"/>
              <a:ext cx="2384788" cy="2479674"/>
              <a:chOff x="673100" y="3667126"/>
              <a:chExt cx="2384788" cy="2479674"/>
            </a:xfrm>
          </p:grpSpPr>
          <p:grpSp>
            <p:nvGrpSpPr>
              <p:cNvPr id="28" name="íṥḻíḑê">
                <a:extLst>
                  <a:ext uri="{FF2B5EF4-FFF2-40B4-BE49-F238E27FC236}">
                    <a16:creationId xmlns:a16="http://schemas.microsoft.com/office/drawing/2014/main" xmlns="" id="{74930FDF-8941-4984-BE03-24C94BB41D40}"/>
                  </a:ext>
                </a:extLst>
              </p:cNvPr>
              <p:cNvGrpSpPr/>
              <p:nvPr/>
            </p:nvGrpSpPr>
            <p:grpSpPr>
              <a:xfrm>
                <a:off x="1478910" y="3667126"/>
                <a:ext cx="773168" cy="773406"/>
                <a:chOff x="2212101" y="2743559"/>
                <a:chExt cx="702589" cy="702807"/>
              </a:xfrm>
            </p:grpSpPr>
            <p:sp>
              <p:nvSpPr>
                <p:cNvPr id="31" name="iṣlíḋè">
                  <a:extLst>
                    <a:ext uri="{FF2B5EF4-FFF2-40B4-BE49-F238E27FC236}">
                      <a16:creationId xmlns:a16="http://schemas.microsoft.com/office/drawing/2014/main" xmlns="" id="{8378C66F-8671-449B-92AE-6BBE1F7ABC0C}"/>
                    </a:ext>
                  </a:extLst>
                </p:cNvPr>
                <p:cNvSpPr/>
                <p:nvPr/>
              </p:nvSpPr>
              <p:spPr>
                <a:xfrm>
                  <a:off x="2212101" y="2743559"/>
                  <a:ext cx="702589" cy="702807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32" name="îṣ1îḓé">
                  <a:extLst>
                    <a:ext uri="{FF2B5EF4-FFF2-40B4-BE49-F238E27FC236}">
                      <a16:creationId xmlns:a16="http://schemas.microsoft.com/office/drawing/2014/main" xmlns="" id="{2A949722-F831-41B5-95BE-14BE517FE802}"/>
                    </a:ext>
                  </a:extLst>
                </p:cNvPr>
                <p:cNvSpPr/>
                <p:nvPr/>
              </p:nvSpPr>
              <p:spPr bwMode="auto">
                <a:xfrm>
                  <a:off x="2354385" y="2893677"/>
                  <a:ext cx="418021" cy="40257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sp>
            <p:nvSpPr>
              <p:cNvPr id="29" name="íšḷiďé">
                <a:extLst>
                  <a:ext uri="{FF2B5EF4-FFF2-40B4-BE49-F238E27FC236}">
                    <a16:creationId xmlns:a16="http://schemas.microsoft.com/office/drawing/2014/main" xmlns="" id="{24860B82-A88A-4A44-B4DF-5807F1D9C7BF}"/>
                  </a:ext>
                </a:extLst>
              </p:cNvPr>
              <p:cNvSpPr txBox="1"/>
              <p:nvPr/>
            </p:nvSpPr>
            <p:spPr bwMode="auto">
              <a:xfrm>
                <a:off x="673100" y="4540799"/>
                <a:ext cx="23847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0" name="îṡlîḍê">
                <a:extLst>
                  <a:ext uri="{FF2B5EF4-FFF2-40B4-BE49-F238E27FC236}">
                    <a16:creationId xmlns:a16="http://schemas.microsoft.com/office/drawing/2014/main" xmlns="" id="{545C4D84-7D81-4826-8F6F-CF3E2129438A}"/>
                  </a:ext>
                </a:extLst>
              </p:cNvPr>
              <p:cNvSpPr/>
              <p:nvPr/>
            </p:nvSpPr>
            <p:spPr bwMode="auto">
              <a:xfrm>
                <a:off x="673100" y="4982603"/>
                <a:ext cx="2384788" cy="1164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iSḻîdé">
              <a:extLst>
                <a:ext uri="{FF2B5EF4-FFF2-40B4-BE49-F238E27FC236}">
                  <a16:creationId xmlns:a16="http://schemas.microsoft.com/office/drawing/2014/main" xmlns="" id="{643B8CA8-328D-4B6A-B6EA-91B65BD35A38}"/>
                </a:ext>
              </a:extLst>
            </p:cNvPr>
            <p:cNvGrpSpPr/>
            <p:nvPr/>
          </p:nvGrpSpPr>
          <p:grpSpPr>
            <a:xfrm>
              <a:off x="3493437" y="3667126"/>
              <a:ext cx="2384788" cy="2479674"/>
              <a:chOff x="673100" y="3667126"/>
              <a:chExt cx="2384788" cy="2479674"/>
            </a:xfrm>
          </p:grpSpPr>
          <p:grpSp>
            <p:nvGrpSpPr>
              <p:cNvPr id="23" name="ïṧḷiḋè">
                <a:extLst>
                  <a:ext uri="{FF2B5EF4-FFF2-40B4-BE49-F238E27FC236}">
                    <a16:creationId xmlns:a16="http://schemas.microsoft.com/office/drawing/2014/main" xmlns="" id="{9927C89F-273D-46BA-9EE2-7B39C60241AD}"/>
                  </a:ext>
                </a:extLst>
              </p:cNvPr>
              <p:cNvGrpSpPr/>
              <p:nvPr/>
            </p:nvGrpSpPr>
            <p:grpSpPr>
              <a:xfrm>
                <a:off x="1478910" y="3667126"/>
                <a:ext cx="773168" cy="773406"/>
                <a:chOff x="2212101" y="2743559"/>
                <a:chExt cx="702589" cy="702807"/>
              </a:xfrm>
            </p:grpSpPr>
            <p:sp>
              <p:nvSpPr>
                <p:cNvPr id="26" name="îṩ1ïḓê">
                  <a:extLst>
                    <a:ext uri="{FF2B5EF4-FFF2-40B4-BE49-F238E27FC236}">
                      <a16:creationId xmlns:a16="http://schemas.microsoft.com/office/drawing/2014/main" xmlns="" id="{BC47B9B0-7B6B-4357-BF5D-7537B49AFD73}"/>
                    </a:ext>
                  </a:extLst>
                </p:cNvPr>
                <p:cNvSpPr/>
                <p:nvPr/>
              </p:nvSpPr>
              <p:spPr>
                <a:xfrm>
                  <a:off x="2212101" y="2743559"/>
                  <a:ext cx="702589" cy="702807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7" name="îSḷíḋê">
                  <a:extLst>
                    <a:ext uri="{FF2B5EF4-FFF2-40B4-BE49-F238E27FC236}">
                      <a16:creationId xmlns:a16="http://schemas.microsoft.com/office/drawing/2014/main" xmlns="" id="{F87FA52B-B253-487C-88A4-7337F0AB31EC}"/>
                    </a:ext>
                  </a:extLst>
                </p:cNvPr>
                <p:cNvSpPr/>
                <p:nvPr/>
              </p:nvSpPr>
              <p:spPr bwMode="auto">
                <a:xfrm>
                  <a:off x="2354385" y="2893677"/>
                  <a:ext cx="418021" cy="40257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sp>
            <p:nvSpPr>
              <p:cNvPr id="24" name="ïşḷîdê">
                <a:extLst>
                  <a:ext uri="{FF2B5EF4-FFF2-40B4-BE49-F238E27FC236}">
                    <a16:creationId xmlns:a16="http://schemas.microsoft.com/office/drawing/2014/main" xmlns="" id="{9ECB5D9F-893B-494D-ABA3-76BA067B3065}"/>
                  </a:ext>
                </a:extLst>
              </p:cNvPr>
              <p:cNvSpPr txBox="1"/>
              <p:nvPr/>
            </p:nvSpPr>
            <p:spPr bwMode="auto">
              <a:xfrm>
                <a:off x="673100" y="4540799"/>
                <a:ext cx="23847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5" name="ïşliḋé">
                <a:extLst>
                  <a:ext uri="{FF2B5EF4-FFF2-40B4-BE49-F238E27FC236}">
                    <a16:creationId xmlns:a16="http://schemas.microsoft.com/office/drawing/2014/main" xmlns="" id="{308E2FC1-CEC4-434E-88A5-C3DA9555258B}"/>
                  </a:ext>
                </a:extLst>
              </p:cNvPr>
              <p:cNvSpPr/>
              <p:nvPr/>
            </p:nvSpPr>
            <p:spPr bwMode="auto">
              <a:xfrm>
                <a:off x="673100" y="4982603"/>
                <a:ext cx="2384788" cy="1164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1" name="íšļiḓé">
              <a:extLst>
                <a:ext uri="{FF2B5EF4-FFF2-40B4-BE49-F238E27FC236}">
                  <a16:creationId xmlns:a16="http://schemas.microsoft.com/office/drawing/2014/main" xmlns="" id="{54FBE7D0-9FB5-4316-8A53-A78930397062}"/>
                </a:ext>
              </a:extLst>
            </p:cNvPr>
            <p:cNvGrpSpPr/>
            <p:nvPr/>
          </p:nvGrpSpPr>
          <p:grpSpPr>
            <a:xfrm>
              <a:off x="6313774" y="3667126"/>
              <a:ext cx="2384788" cy="2479674"/>
              <a:chOff x="673100" y="3667126"/>
              <a:chExt cx="2384788" cy="2479674"/>
            </a:xfrm>
          </p:grpSpPr>
          <p:grpSp>
            <p:nvGrpSpPr>
              <p:cNvPr id="18" name="iṡlide">
                <a:extLst>
                  <a:ext uri="{FF2B5EF4-FFF2-40B4-BE49-F238E27FC236}">
                    <a16:creationId xmlns:a16="http://schemas.microsoft.com/office/drawing/2014/main" xmlns="" id="{281D6406-F36C-4909-A094-4ADC00E168D5}"/>
                  </a:ext>
                </a:extLst>
              </p:cNvPr>
              <p:cNvGrpSpPr/>
              <p:nvPr/>
            </p:nvGrpSpPr>
            <p:grpSpPr>
              <a:xfrm>
                <a:off x="1478910" y="3667126"/>
                <a:ext cx="773168" cy="773406"/>
                <a:chOff x="2212101" y="2743559"/>
                <a:chExt cx="702589" cy="702807"/>
              </a:xfrm>
            </p:grpSpPr>
            <p:sp>
              <p:nvSpPr>
                <p:cNvPr id="21" name="iṡlîḑê">
                  <a:extLst>
                    <a:ext uri="{FF2B5EF4-FFF2-40B4-BE49-F238E27FC236}">
                      <a16:creationId xmlns:a16="http://schemas.microsoft.com/office/drawing/2014/main" xmlns="" id="{C3835116-718D-46EC-BE23-86293869E3AD}"/>
                    </a:ext>
                  </a:extLst>
                </p:cNvPr>
                <p:cNvSpPr/>
                <p:nvPr/>
              </p:nvSpPr>
              <p:spPr>
                <a:xfrm>
                  <a:off x="2212101" y="2743559"/>
                  <a:ext cx="702589" cy="702807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2" name="íṡlíḓê">
                  <a:extLst>
                    <a:ext uri="{FF2B5EF4-FFF2-40B4-BE49-F238E27FC236}">
                      <a16:creationId xmlns:a16="http://schemas.microsoft.com/office/drawing/2014/main" xmlns="" id="{E9874C44-AC5A-4D5E-AF98-EE5CDAF27FB6}"/>
                    </a:ext>
                  </a:extLst>
                </p:cNvPr>
                <p:cNvSpPr/>
                <p:nvPr/>
              </p:nvSpPr>
              <p:spPr bwMode="auto">
                <a:xfrm>
                  <a:off x="2354385" y="2893677"/>
                  <a:ext cx="418021" cy="40257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sp>
            <p:nvSpPr>
              <p:cNvPr id="19" name="iṧḷiďé">
                <a:extLst>
                  <a:ext uri="{FF2B5EF4-FFF2-40B4-BE49-F238E27FC236}">
                    <a16:creationId xmlns:a16="http://schemas.microsoft.com/office/drawing/2014/main" xmlns="" id="{940D5451-9E08-4045-84CA-3787B47AA995}"/>
                  </a:ext>
                </a:extLst>
              </p:cNvPr>
              <p:cNvSpPr txBox="1"/>
              <p:nvPr/>
            </p:nvSpPr>
            <p:spPr bwMode="auto">
              <a:xfrm>
                <a:off x="673100" y="4540799"/>
                <a:ext cx="23847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0" name="ïSļîde">
                <a:extLst>
                  <a:ext uri="{FF2B5EF4-FFF2-40B4-BE49-F238E27FC236}">
                    <a16:creationId xmlns:a16="http://schemas.microsoft.com/office/drawing/2014/main" xmlns="" id="{64F57C20-9FBF-47F5-9CB3-E62F4648936D}"/>
                  </a:ext>
                </a:extLst>
              </p:cNvPr>
              <p:cNvSpPr/>
              <p:nvPr/>
            </p:nvSpPr>
            <p:spPr bwMode="auto">
              <a:xfrm>
                <a:off x="673100" y="4982603"/>
                <a:ext cx="2384788" cy="1164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2" name="íṧļiḑê">
              <a:extLst>
                <a:ext uri="{FF2B5EF4-FFF2-40B4-BE49-F238E27FC236}">
                  <a16:creationId xmlns:a16="http://schemas.microsoft.com/office/drawing/2014/main" xmlns="" id="{7F17D99E-2617-4DDA-82DC-ED9AF3356FBF}"/>
                </a:ext>
              </a:extLst>
            </p:cNvPr>
            <p:cNvGrpSpPr/>
            <p:nvPr/>
          </p:nvGrpSpPr>
          <p:grpSpPr>
            <a:xfrm>
              <a:off x="9134112" y="3667126"/>
              <a:ext cx="2384788" cy="2479674"/>
              <a:chOff x="673100" y="3667126"/>
              <a:chExt cx="2384788" cy="2479674"/>
            </a:xfrm>
          </p:grpSpPr>
          <p:grpSp>
            <p:nvGrpSpPr>
              <p:cNvPr id="13" name="íŝḻiḍe">
                <a:extLst>
                  <a:ext uri="{FF2B5EF4-FFF2-40B4-BE49-F238E27FC236}">
                    <a16:creationId xmlns:a16="http://schemas.microsoft.com/office/drawing/2014/main" xmlns="" id="{0775C920-5B65-4088-910F-44E5AAA8CABF}"/>
                  </a:ext>
                </a:extLst>
              </p:cNvPr>
              <p:cNvGrpSpPr/>
              <p:nvPr/>
            </p:nvGrpSpPr>
            <p:grpSpPr>
              <a:xfrm>
                <a:off x="1478910" y="3667126"/>
                <a:ext cx="773168" cy="773406"/>
                <a:chOff x="2212101" y="2743559"/>
                <a:chExt cx="702589" cy="702807"/>
              </a:xfrm>
            </p:grpSpPr>
            <p:sp>
              <p:nvSpPr>
                <p:cNvPr id="16" name="ïslíďè">
                  <a:extLst>
                    <a:ext uri="{FF2B5EF4-FFF2-40B4-BE49-F238E27FC236}">
                      <a16:creationId xmlns:a16="http://schemas.microsoft.com/office/drawing/2014/main" xmlns="" id="{A418A21E-0DF7-473B-832B-C16983EE9F24}"/>
                    </a:ext>
                  </a:extLst>
                </p:cNvPr>
                <p:cNvSpPr/>
                <p:nvPr/>
              </p:nvSpPr>
              <p:spPr>
                <a:xfrm>
                  <a:off x="2212101" y="2743559"/>
                  <a:ext cx="702589" cy="702807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17" name="îŝlîďè">
                  <a:extLst>
                    <a:ext uri="{FF2B5EF4-FFF2-40B4-BE49-F238E27FC236}">
                      <a16:creationId xmlns:a16="http://schemas.microsoft.com/office/drawing/2014/main" xmlns="" id="{E3DD7F63-FA8B-4D2D-B2FC-372C83EB8509}"/>
                    </a:ext>
                  </a:extLst>
                </p:cNvPr>
                <p:cNvSpPr/>
                <p:nvPr/>
              </p:nvSpPr>
              <p:spPr bwMode="auto">
                <a:xfrm>
                  <a:off x="2354385" y="2893677"/>
                  <a:ext cx="418021" cy="40257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sp>
            <p:nvSpPr>
              <p:cNvPr id="14" name="îSļïdê">
                <a:extLst>
                  <a:ext uri="{FF2B5EF4-FFF2-40B4-BE49-F238E27FC236}">
                    <a16:creationId xmlns:a16="http://schemas.microsoft.com/office/drawing/2014/main" xmlns="" id="{F0EEB920-3475-48EA-8E21-1491D14662F9}"/>
                  </a:ext>
                </a:extLst>
              </p:cNvPr>
              <p:cNvSpPr txBox="1"/>
              <p:nvPr/>
            </p:nvSpPr>
            <p:spPr bwMode="auto">
              <a:xfrm>
                <a:off x="673100" y="4540799"/>
                <a:ext cx="23847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5" name="îṥliḍè">
                <a:extLst>
                  <a:ext uri="{FF2B5EF4-FFF2-40B4-BE49-F238E27FC236}">
                    <a16:creationId xmlns:a16="http://schemas.microsoft.com/office/drawing/2014/main" xmlns="" id="{DB746C3B-9045-4AB5-A93A-643A850E2B13}"/>
                  </a:ext>
                </a:extLst>
              </p:cNvPr>
              <p:cNvSpPr/>
              <p:nvPr/>
            </p:nvSpPr>
            <p:spPr bwMode="auto">
              <a:xfrm>
                <a:off x="673100" y="4982603"/>
                <a:ext cx="2384788" cy="1164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688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E4D54D8-319C-41F4-A4B1-818B7B5A1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7C41DDD-7DE0-4279-AC72-EC7310E54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FF87FAD-0F10-4D33-AFE2-D273581E9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20008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07AB1CF-E804-44D1-A363-70722AB3D36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77955" y="1701012"/>
            <a:ext cx="9636090" cy="3616478"/>
            <a:chOff x="1277955" y="1701012"/>
            <a:chExt cx="9636090" cy="3616478"/>
          </a:xfrm>
        </p:grpSpPr>
        <p:grpSp>
          <p:nvGrpSpPr>
            <p:cNvPr id="6" name="íšḷídé">
              <a:extLst>
                <a:ext uri="{FF2B5EF4-FFF2-40B4-BE49-F238E27FC236}">
                  <a16:creationId xmlns:a16="http://schemas.microsoft.com/office/drawing/2014/main" xmlns="" id="{E9B12BEF-DF97-4C13-87C8-F1DC0828169F}"/>
                </a:ext>
              </a:extLst>
            </p:cNvPr>
            <p:cNvGrpSpPr/>
            <p:nvPr/>
          </p:nvGrpSpPr>
          <p:grpSpPr>
            <a:xfrm>
              <a:off x="6878512" y="1701012"/>
              <a:ext cx="4035533" cy="3605048"/>
              <a:chOff x="6672187" y="1701012"/>
              <a:chExt cx="4035533" cy="3605048"/>
            </a:xfrm>
          </p:grpSpPr>
          <p:sp>
            <p:nvSpPr>
              <p:cNvPr id="15" name="íṩlïḑê">
                <a:extLst>
                  <a:ext uri="{FF2B5EF4-FFF2-40B4-BE49-F238E27FC236}">
                    <a16:creationId xmlns:a16="http://schemas.microsoft.com/office/drawing/2014/main" xmlns="" id="{6A4979A5-FA67-4066-94D6-FE2EFE91D770}"/>
                  </a:ext>
                </a:extLst>
              </p:cNvPr>
              <p:cNvSpPr/>
              <p:nvPr/>
            </p:nvSpPr>
            <p:spPr>
              <a:xfrm rot="21255145">
                <a:off x="6672187" y="1701012"/>
                <a:ext cx="4002010" cy="1176525"/>
              </a:xfrm>
              <a:custGeom>
                <a:avLst/>
                <a:gdLst>
                  <a:gd name="connsiteX0" fmla="*/ 0 w 3977640"/>
                  <a:gd name="connsiteY0" fmla="*/ 1333500 h 1508760"/>
                  <a:gd name="connsiteX1" fmla="*/ 624840 w 3977640"/>
                  <a:gd name="connsiteY1" fmla="*/ 655320 h 1508760"/>
                  <a:gd name="connsiteX2" fmla="*/ 1264920 w 3977640"/>
                  <a:gd name="connsiteY2" fmla="*/ 1074420 h 1508760"/>
                  <a:gd name="connsiteX3" fmla="*/ 2049780 w 3977640"/>
                  <a:gd name="connsiteY3" fmla="*/ 342900 h 1508760"/>
                  <a:gd name="connsiteX4" fmla="*/ 2682240 w 3977640"/>
                  <a:gd name="connsiteY4" fmla="*/ 982980 h 1508760"/>
                  <a:gd name="connsiteX5" fmla="*/ 3406140 w 3977640"/>
                  <a:gd name="connsiteY5" fmla="*/ 266700 h 1508760"/>
                  <a:gd name="connsiteX6" fmla="*/ 3185160 w 3977640"/>
                  <a:gd name="connsiteY6" fmla="*/ 83820 h 1508760"/>
                  <a:gd name="connsiteX7" fmla="*/ 3977640 w 3977640"/>
                  <a:gd name="connsiteY7" fmla="*/ 0 h 1508760"/>
                  <a:gd name="connsiteX8" fmla="*/ 3909060 w 3977640"/>
                  <a:gd name="connsiteY8" fmla="*/ 777240 h 1508760"/>
                  <a:gd name="connsiteX9" fmla="*/ 3703320 w 3977640"/>
                  <a:gd name="connsiteY9" fmla="*/ 594360 h 1508760"/>
                  <a:gd name="connsiteX10" fmla="*/ 2689860 w 3977640"/>
                  <a:gd name="connsiteY10" fmla="*/ 1501140 h 1508760"/>
                  <a:gd name="connsiteX11" fmla="*/ 2065020 w 3977640"/>
                  <a:gd name="connsiteY11" fmla="*/ 861060 h 1508760"/>
                  <a:gd name="connsiteX12" fmla="*/ 1264920 w 3977640"/>
                  <a:gd name="connsiteY12" fmla="*/ 1508760 h 1508760"/>
                  <a:gd name="connsiteX13" fmla="*/ 655320 w 3977640"/>
                  <a:gd name="connsiteY13" fmla="*/ 1059180 h 1508760"/>
                  <a:gd name="connsiteX14" fmla="*/ 198120 w 3977640"/>
                  <a:gd name="connsiteY14" fmla="*/ 1493520 h 1508760"/>
                  <a:gd name="connsiteX15" fmla="*/ 0 w 3977640"/>
                  <a:gd name="connsiteY15" fmla="*/ 1333500 h 1508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77640" h="1508760">
                    <a:moveTo>
                      <a:pt x="0" y="1333500"/>
                    </a:moveTo>
                    <a:lnTo>
                      <a:pt x="624840" y="655320"/>
                    </a:lnTo>
                    <a:lnTo>
                      <a:pt x="1264920" y="1074420"/>
                    </a:lnTo>
                    <a:lnTo>
                      <a:pt x="2049780" y="342900"/>
                    </a:lnTo>
                    <a:lnTo>
                      <a:pt x="2682240" y="982980"/>
                    </a:lnTo>
                    <a:lnTo>
                      <a:pt x="3406140" y="266700"/>
                    </a:lnTo>
                    <a:lnTo>
                      <a:pt x="3185160" y="83820"/>
                    </a:lnTo>
                    <a:lnTo>
                      <a:pt x="3977640" y="0"/>
                    </a:lnTo>
                    <a:lnTo>
                      <a:pt x="3909060" y="777240"/>
                    </a:lnTo>
                    <a:lnTo>
                      <a:pt x="3703320" y="594360"/>
                    </a:lnTo>
                    <a:lnTo>
                      <a:pt x="2689860" y="1501140"/>
                    </a:lnTo>
                    <a:lnTo>
                      <a:pt x="2065020" y="861060"/>
                    </a:lnTo>
                    <a:lnTo>
                      <a:pt x="1264920" y="1508760"/>
                    </a:lnTo>
                    <a:lnTo>
                      <a:pt x="655320" y="1059180"/>
                    </a:lnTo>
                    <a:lnTo>
                      <a:pt x="198120" y="1493520"/>
                    </a:lnTo>
                    <a:lnTo>
                      <a:pt x="0" y="13335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764E3DAC-27F4-42E6-9AE8-1F2EA2112FAD}"/>
                  </a:ext>
                </a:extLst>
              </p:cNvPr>
              <p:cNvCxnSpPr/>
              <p:nvPr/>
            </p:nvCxnSpPr>
            <p:spPr>
              <a:xfrm>
                <a:off x="6809455" y="5306060"/>
                <a:ext cx="3898265" cy="0"/>
              </a:xfrm>
              <a:prstGeom prst="line">
                <a:avLst/>
              </a:prstGeom>
              <a:solidFill>
                <a:srgbClr val="892E58"/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íşľïḋè">
                <a:extLst>
                  <a:ext uri="{FF2B5EF4-FFF2-40B4-BE49-F238E27FC236}">
                    <a16:creationId xmlns:a16="http://schemas.microsoft.com/office/drawing/2014/main" xmlns="" id="{082DF602-9D91-4359-A2E4-36BEB6F9C4D4}"/>
                  </a:ext>
                </a:extLst>
              </p:cNvPr>
              <p:cNvSpPr/>
              <p:nvPr/>
            </p:nvSpPr>
            <p:spPr>
              <a:xfrm>
                <a:off x="8298530" y="3280410"/>
                <a:ext cx="399415" cy="202565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8" name="í$ḻïďe">
                <a:extLst>
                  <a:ext uri="{FF2B5EF4-FFF2-40B4-BE49-F238E27FC236}">
                    <a16:creationId xmlns:a16="http://schemas.microsoft.com/office/drawing/2014/main" xmlns="" id="{0C478948-343E-4B7C-BD9B-93774DB24438}"/>
                  </a:ext>
                </a:extLst>
              </p:cNvPr>
              <p:cNvSpPr/>
              <p:nvPr/>
            </p:nvSpPr>
            <p:spPr>
              <a:xfrm>
                <a:off x="9289765" y="2947035"/>
                <a:ext cx="399415" cy="2359025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9" name="iṣľíḓé">
                <a:extLst>
                  <a:ext uri="{FF2B5EF4-FFF2-40B4-BE49-F238E27FC236}">
                    <a16:creationId xmlns:a16="http://schemas.microsoft.com/office/drawing/2014/main" xmlns="" id="{BF0F20FA-CF7D-4224-A178-586CFEE168CE}"/>
                  </a:ext>
                </a:extLst>
              </p:cNvPr>
              <p:cNvSpPr/>
              <p:nvPr/>
            </p:nvSpPr>
            <p:spPr>
              <a:xfrm>
                <a:off x="10281000" y="2395220"/>
                <a:ext cx="426720" cy="291084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0" name="íśḷiḑé">
                <a:extLst>
                  <a:ext uri="{FF2B5EF4-FFF2-40B4-BE49-F238E27FC236}">
                    <a16:creationId xmlns:a16="http://schemas.microsoft.com/office/drawing/2014/main" xmlns="" id="{836A5AC9-B88C-494C-9A31-22291C802E41}"/>
                  </a:ext>
                </a:extLst>
              </p:cNvPr>
              <p:cNvSpPr/>
              <p:nvPr/>
            </p:nvSpPr>
            <p:spPr>
              <a:xfrm>
                <a:off x="8793830" y="3055620"/>
                <a:ext cx="399415" cy="225044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1" name="îsḷïďé">
                <a:extLst>
                  <a:ext uri="{FF2B5EF4-FFF2-40B4-BE49-F238E27FC236}">
                    <a16:creationId xmlns:a16="http://schemas.microsoft.com/office/drawing/2014/main" xmlns="" id="{E14DC32E-5AE1-47FD-B418-4665E3386C96}"/>
                  </a:ext>
                </a:extLst>
              </p:cNvPr>
              <p:cNvSpPr/>
              <p:nvPr/>
            </p:nvSpPr>
            <p:spPr>
              <a:xfrm>
                <a:off x="9785065" y="3505835"/>
                <a:ext cx="399415" cy="1800225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2" name="ï$ḻïḋé">
                <a:extLst>
                  <a:ext uri="{FF2B5EF4-FFF2-40B4-BE49-F238E27FC236}">
                    <a16:creationId xmlns:a16="http://schemas.microsoft.com/office/drawing/2014/main" xmlns="" id="{81002776-9522-4BA8-B27E-163F4DD0AE63}"/>
                  </a:ext>
                </a:extLst>
              </p:cNvPr>
              <p:cNvSpPr/>
              <p:nvPr/>
            </p:nvSpPr>
            <p:spPr>
              <a:xfrm>
                <a:off x="7803230" y="3505835"/>
                <a:ext cx="399415" cy="1800225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3" name="ïś1îdè">
                <a:extLst>
                  <a:ext uri="{FF2B5EF4-FFF2-40B4-BE49-F238E27FC236}">
                    <a16:creationId xmlns:a16="http://schemas.microsoft.com/office/drawing/2014/main" xmlns="" id="{9AAE83FB-9B29-4160-BFB8-33B791AE96E4}"/>
                  </a:ext>
                </a:extLst>
              </p:cNvPr>
              <p:cNvSpPr/>
              <p:nvPr/>
            </p:nvSpPr>
            <p:spPr>
              <a:xfrm>
                <a:off x="7305390" y="3280410"/>
                <a:ext cx="399415" cy="202565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4" name="išḷïḍê">
                <a:extLst>
                  <a:ext uri="{FF2B5EF4-FFF2-40B4-BE49-F238E27FC236}">
                    <a16:creationId xmlns:a16="http://schemas.microsoft.com/office/drawing/2014/main" xmlns="" id="{F958D3E5-412C-4745-8965-7B55AD4AD29B}"/>
                  </a:ext>
                </a:extLst>
              </p:cNvPr>
              <p:cNvSpPr/>
              <p:nvPr/>
            </p:nvSpPr>
            <p:spPr>
              <a:xfrm>
                <a:off x="6809455" y="3850640"/>
                <a:ext cx="399415" cy="145542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" name="î$ḷîḍè">
                <a:extLst>
                  <a:ext uri="{FF2B5EF4-FFF2-40B4-BE49-F238E27FC236}">
                    <a16:creationId xmlns:a16="http://schemas.microsoft.com/office/drawing/2014/main" xmlns="" id="{926E7446-CD1B-4973-BE83-E162E4B34CC0}"/>
                  </a:ext>
                </a:extLst>
              </p:cNvPr>
              <p:cNvSpPr/>
              <p:nvPr/>
            </p:nvSpPr>
            <p:spPr>
              <a:xfrm>
                <a:off x="8793830" y="3044190"/>
                <a:ext cx="399415" cy="225044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6" name="iśľïde">
                <a:extLst>
                  <a:ext uri="{FF2B5EF4-FFF2-40B4-BE49-F238E27FC236}">
                    <a16:creationId xmlns:a16="http://schemas.microsoft.com/office/drawing/2014/main" xmlns="" id="{A38FFC5C-2D86-4DBF-A160-768E82F4302F}"/>
                  </a:ext>
                </a:extLst>
              </p:cNvPr>
              <p:cNvSpPr/>
              <p:nvPr/>
            </p:nvSpPr>
            <p:spPr>
              <a:xfrm>
                <a:off x="9785065" y="3494405"/>
                <a:ext cx="399415" cy="1800225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7" name="îṥlíďé">
                <a:extLst>
                  <a:ext uri="{FF2B5EF4-FFF2-40B4-BE49-F238E27FC236}">
                    <a16:creationId xmlns:a16="http://schemas.microsoft.com/office/drawing/2014/main" xmlns="" id="{D01B4EE4-66D7-46F7-AD0D-415FC02B3C91}"/>
                  </a:ext>
                </a:extLst>
              </p:cNvPr>
              <p:cNvSpPr/>
              <p:nvPr/>
            </p:nvSpPr>
            <p:spPr>
              <a:xfrm>
                <a:off x="7803230" y="3494405"/>
                <a:ext cx="399415" cy="1800225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8" name="ísľïḍè">
                <a:extLst>
                  <a:ext uri="{FF2B5EF4-FFF2-40B4-BE49-F238E27FC236}">
                    <a16:creationId xmlns:a16="http://schemas.microsoft.com/office/drawing/2014/main" xmlns="" id="{1DACE70B-CAF9-4CD5-A97B-DE2CD0B7E055}"/>
                  </a:ext>
                </a:extLst>
              </p:cNvPr>
              <p:cNvSpPr/>
              <p:nvPr/>
            </p:nvSpPr>
            <p:spPr>
              <a:xfrm>
                <a:off x="6809455" y="3839210"/>
                <a:ext cx="399415" cy="145542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" name="iṣlîďe">
              <a:extLst>
                <a:ext uri="{FF2B5EF4-FFF2-40B4-BE49-F238E27FC236}">
                  <a16:creationId xmlns:a16="http://schemas.microsoft.com/office/drawing/2014/main" xmlns="" id="{402D866A-7E03-49C8-BF0C-3E8B35450AA7}"/>
                </a:ext>
              </a:extLst>
            </p:cNvPr>
            <p:cNvGrpSpPr/>
            <p:nvPr/>
          </p:nvGrpSpPr>
          <p:grpSpPr>
            <a:xfrm>
              <a:off x="1277955" y="3280410"/>
              <a:ext cx="4759325" cy="1507376"/>
              <a:chOff x="1071630" y="3280410"/>
              <a:chExt cx="4759325" cy="1507376"/>
            </a:xfrm>
          </p:grpSpPr>
          <p:sp>
            <p:nvSpPr>
              <p:cNvPr id="12" name="íṧlídé">
                <a:extLst>
                  <a:ext uri="{FF2B5EF4-FFF2-40B4-BE49-F238E27FC236}">
                    <a16:creationId xmlns:a16="http://schemas.microsoft.com/office/drawing/2014/main" xmlns="" id="{421B65CB-C4B2-46DF-8F9D-80B924BBA712}"/>
                  </a:ext>
                </a:extLst>
              </p:cNvPr>
              <p:cNvSpPr txBox="1"/>
              <p:nvPr/>
            </p:nvSpPr>
            <p:spPr>
              <a:xfrm>
                <a:off x="1071630" y="3280410"/>
                <a:ext cx="4759018" cy="423492"/>
              </a:xfrm>
              <a:prstGeom prst="rect">
                <a:avLst/>
              </a:prstGeom>
              <a:noFill/>
              <a:ln>
                <a:noFill/>
                <a:prstDash val="sysDash"/>
              </a:ln>
            </p:spPr>
            <p:txBody>
              <a:bodyPr wrap="square" lIns="90000" tIns="46800" rIns="90000" bIns="46800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34258EB1-FDAD-4813-8CF9-C5FFC642B5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31683" y="3744511"/>
                <a:ext cx="4699198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ïşḷïdé">
                <a:extLst>
                  <a:ext uri="{FF2B5EF4-FFF2-40B4-BE49-F238E27FC236}">
                    <a16:creationId xmlns:a16="http://schemas.microsoft.com/office/drawing/2014/main" xmlns="" id="{612BC787-FE64-4B02-9C22-AD68350683EE}"/>
                  </a:ext>
                </a:extLst>
              </p:cNvPr>
              <p:cNvSpPr txBox="1"/>
              <p:nvPr/>
            </p:nvSpPr>
            <p:spPr>
              <a:xfrm>
                <a:off x="1071630" y="3783153"/>
                <a:ext cx="4759325" cy="100463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t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</p:grpSp>
        <p:grpSp>
          <p:nvGrpSpPr>
            <p:cNvPr id="8" name="íṧľîḍé">
              <a:extLst>
                <a:ext uri="{FF2B5EF4-FFF2-40B4-BE49-F238E27FC236}">
                  <a16:creationId xmlns:a16="http://schemas.microsoft.com/office/drawing/2014/main" xmlns="" id="{97943ED1-F65A-416B-BA67-CE8CAF0EEC58}"/>
                </a:ext>
              </a:extLst>
            </p:cNvPr>
            <p:cNvGrpSpPr/>
            <p:nvPr/>
          </p:nvGrpSpPr>
          <p:grpSpPr>
            <a:xfrm>
              <a:off x="8272282" y="4494327"/>
              <a:ext cx="1855960" cy="823163"/>
              <a:chOff x="3349715" y="4806689"/>
              <a:chExt cx="1910348" cy="847286"/>
            </a:xfrm>
          </p:grpSpPr>
          <p:sp>
            <p:nvSpPr>
              <p:cNvPr id="9" name="ïśḷîḓê">
                <a:extLst>
                  <a:ext uri="{FF2B5EF4-FFF2-40B4-BE49-F238E27FC236}">
                    <a16:creationId xmlns:a16="http://schemas.microsoft.com/office/drawing/2014/main" xmlns="" id="{FFD54401-E564-4BF1-B82F-F441DFEA3BA2}"/>
                  </a:ext>
                </a:extLst>
              </p:cNvPr>
              <p:cNvSpPr/>
              <p:nvPr/>
            </p:nvSpPr>
            <p:spPr bwMode="auto">
              <a:xfrm>
                <a:off x="3722532" y="4806689"/>
                <a:ext cx="1164713" cy="847286"/>
              </a:xfrm>
              <a:custGeom>
                <a:avLst/>
                <a:gdLst>
                  <a:gd name="T0" fmla="*/ 5633 w 5757"/>
                  <a:gd name="T1" fmla="*/ 1244 h 4194"/>
                  <a:gd name="T2" fmla="*/ 5210 w 5757"/>
                  <a:gd name="T3" fmla="*/ 1244 h 4194"/>
                  <a:gd name="T4" fmla="*/ 5124 w 5757"/>
                  <a:gd name="T5" fmla="*/ 1278 h 4194"/>
                  <a:gd name="T6" fmla="*/ 5034 w 5757"/>
                  <a:gd name="T7" fmla="*/ 1365 h 4194"/>
                  <a:gd name="T8" fmla="*/ 4370 w 5757"/>
                  <a:gd name="T9" fmla="*/ 306 h 4194"/>
                  <a:gd name="T10" fmla="*/ 3724 w 5757"/>
                  <a:gd name="T11" fmla="*/ 0 h 4194"/>
                  <a:gd name="T12" fmla="*/ 2033 w 5757"/>
                  <a:gd name="T13" fmla="*/ 0 h 4194"/>
                  <a:gd name="T14" fmla="*/ 1388 w 5757"/>
                  <a:gd name="T15" fmla="*/ 306 h 4194"/>
                  <a:gd name="T16" fmla="*/ 722 w 5757"/>
                  <a:gd name="T17" fmla="*/ 1364 h 4194"/>
                  <a:gd name="T18" fmla="*/ 633 w 5757"/>
                  <a:gd name="T19" fmla="*/ 1278 h 4194"/>
                  <a:gd name="T20" fmla="*/ 547 w 5757"/>
                  <a:gd name="T21" fmla="*/ 1244 h 4194"/>
                  <a:gd name="T22" fmla="*/ 125 w 5757"/>
                  <a:gd name="T23" fmla="*/ 1244 h 4194"/>
                  <a:gd name="T24" fmla="*/ 0 w 5757"/>
                  <a:gd name="T25" fmla="*/ 1368 h 4194"/>
                  <a:gd name="T26" fmla="*/ 0 w 5757"/>
                  <a:gd name="T27" fmla="*/ 1657 h 4194"/>
                  <a:gd name="T28" fmla="*/ 117 w 5757"/>
                  <a:gd name="T29" fmla="*/ 1782 h 4194"/>
                  <a:gd name="T30" fmla="*/ 551 w 5757"/>
                  <a:gd name="T31" fmla="*/ 1809 h 4194"/>
                  <a:gd name="T32" fmla="*/ 434 w 5757"/>
                  <a:gd name="T33" fmla="*/ 2689 h 4194"/>
                  <a:gd name="T34" fmla="*/ 625 w 5757"/>
                  <a:gd name="T35" fmla="*/ 3416 h 4194"/>
                  <a:gd name="T36" fmla="*/ 625 w 5757"/>
                  <a:gd name="T37" fmla="*/ 4089 h 4194"/>
                  <a:gd name="T38" fmla="*/ 730 w 5757"/>
                  <a:gd name="T39" fmla="*/ 4194 h 4194"/>
                  <a:gd name="T40" fmla="*/ 1210 w 5757"/>
                  <a:gd name="T41" fmla="*/ 4194 h 4194"/>
                  <a:gd name="T42" fmla="*/ 1315 w 5757"/>
                  <a:gd name="T43" fmla="*/ 4089 h 4194"/>
                  <a:gd name="T44" fmla="*/ 1315 w 5757"/>
                  <a:gd name="T45" fmla="*/ 3671 h 4194"/>
                  <a:gd name="T46" fmla="*/ 4443 w 5757"/>
                  <a:gd name="T47" fmla="*/ 3671 h 4194"/>
                  <a:gd name="T48" fmla="*/ 4443 w 5757"/>
                  <a:gd name="T49" fmla="*/ 4089 h 4194"/>
                  <a:gd name="T50" fmla="*/ 4547 w 5757"/>
                  <a:gd name="T51" fmla="*/ 4194 h 4194"/>
                  <a:gd name="T52" fmla="*/ 5027 w 5757"/>
                  <a:gd name="T53" fmla="*/ 4194 h 4194"/>
                  <a:gd name="T54" fmla="*/ 5132 w 5757"/>
                  <a:gd name="T55" fmla="*/ 4089 h 4194"/>
                  <a:gd name="T56" fmla="*/ 5132 w 5757"/>
                  <a:gd name="T57" fmla="*/ 3416 h 4194"/>
                  <a:gd name="T58" fmla="*/ 5323 w 5757"/>
                  <a:gd name="T59" fmla="*/ 2689 h 4194"/>
                  <a:gd name="T60" fmla="*/ 5206 w 5757"/>
                  <a:gd name="T61" fmla="*/ 1809 h 4194"/>
                  <a:gd name="T62" fmla="*/ 5640 w 5757"/>
                  <a:gd name="T63" fmla="*/ 1782 h 4194"/>
                  <a:gd name="T64" fmla="*/ 5757 w 5757"/>
                  <a:gd name="T65" fmla="*/ 1657 h 4194"/>
                  <a:gd name="T66" fmla="*/ 5757 w 5757"/>
                  <a:gd name="T67" fmla="*/ 1368 h 4194"/>
                  <a:gd name="T68" fmla="*/ 5633 w 5757"/>
                  <a:gd name="T69" fmla="*/ 1244 h 4194"/>
                  <a:gd name="T70" fmla="*/ 1744 w 5757"/>
                  <a:gd name="T71" fmla="*/ 597 h 4194"/>
                  <a:gd name="T72" fmla="*/ 2033 w 5757"/>
                  <a:gd name="T73" fmla="*/ 460 h 4194"/>
                  <a:gd name="T74" fmla="*/ 3724 w 5757"/>
                  <a:gd name="T75" fmla="*/ 460 h 4194"/>
                  <a:gd name="T76" fmla="*/ 4013 w 5757"/>
                  <a:gd name="T77" fmla="*/ 597 h 4194"/>
                  <a:gd name="T78" fmla="*/ 4507 w 5757"/>
                  <a:gd name="T79" fmla="*/ 1330 h 4194"/>
                  <a:gd name="T80" fmla="*/ 1247 w 5757"/>
                  <a:gd name="T81" fmla="*/ 1331 h 4194"/>
                  <a:gd name="T82" fmla="*/ 1744 w 5757"/>
                  <a:gd name="T83" fmla="*/ 597 h 4194"/>
                  <a:gd name="T84" fmla="*/ 1389 w 5757"/>
                  <a:gd name="T85" fmla="*/ 3161 h 4194"/>
                  <a:gd name="T86" fmla="*/ 956 w 5757"/>
                  <a:gd name="T87" fmla="*/ 2893 h 4194"/>
                  <a:gd name="T88" fmla="*/ 1265 w 5757"/>
                  <a:gd name="T89" fmla="*/ 2550 h 4194"/>
                  <a:gd name="T90" fmla="*/ 1822 w 5757"/>
                  <a:gd name="T91" fmla="*/ 2893 h 4194"/>
                  <a:gd name="T92" fmla="*/ 1389 w 5757"/>
                  <a:gd name="T93" fmla="*/ 3161 h 4194"/>
                  <a:gd name="T94" fmla="*/ 3332 w 5757"/>
                  <a:gd name="T95" fmla="*/ 3121 h 4194"/>
                  <a:gd name="T96" fmla="*/ 2425 w 5757"/>
                  <a:gd name="T97" fmla="*/ 3121 h 4194"/>
                  <a:gd name="T98" fmla="*/ 2177 w 5757"/>
                  <a:gd name="T99" fmla="*/ 2873 h 4194"/>
                  <a:gd name="T100" fmla="*/ 2246 w 5757"/>
                  <a:gd name="T101" fmla="*/ 2803 h 4194"/>
                  <a:gd name="T102" fmla="*/ 3511 w 5757"/>
                  <a:gd name="T103" fmla="*/ 2803 h 4194"/>
                  <a:gd name="T104" fmla="*/ 3581 w 5757"/>
                  <a:gd name="T105" fmla="*/ 2873 h 4194"/>
                  <a:gd name="T106" fmla="*/ 3332 w 5757"/>
                  <a:gd name="T107" fmla="*/ 3121 h 4194"/>
                  <a:gd name="T108" fmla="*/ 4368 w 5757"/>
                  <a:gd name="T109" fmla="*/ 3161 h 4194"/>
                  <a:gd name="T110" fmla="*/ 3936 w 5757"/>
                  <a:gd name="T111" fmla="*/ 2893 h 4194"/>
                  <a:gd name="T112" fmla="*/ 4492 w 5757"/>
                  <a:gd name="T113" fmla="*/ 2550 h 4194"/>
                  <a:gd name="T114" fmla="*/ 4801 w 5757"/>
                  <a:gd name="T115" fmla="*/ 2893 h 4194"/>
                  <a:gd name="T116" fmla="*/ 4368 w 5757"/>
                  <a:gd name="T117" fmla="*/ 3161 h 4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757" h="4194">
                    <a:moveTo>
                      <a:pt x="5633" y="1244"/>
                    </a:moveTo>
                    <a:lnTo>
                      <a:pt x="5210" y="1244"/>
                    </a:lnTo>
                    <a:cubicBezTo>
                      <a:pt x="5178" y="1244"/>
                      <a:pt x="5147" y="1256"/>
                      <a:pt x="5124" y="1278"/>
                    </a:cubicBezTo>
                    <a:lnTo>
                      <a:pt x="5034" y="1365"/>
                    </a:lnTo>
                    <a:cubicBezTo>
                      <a:pt x="4882" y="1013"/>
                      <a:pt x="4664" y="666"/>
                      <a:pt x="4370" y="306"/>
                    </a:cubicBezTo>
                    <a:cubicBezTo>
                      <a:pt x="4210" y="111"/>
                      <a:pt x="3975" y="0"/>
                      <a:pt x="3724" y="0"/>
                    </a:cubicBezTo>
                    <a:lnTo>
                      <a:pt x="2033" y="0"/>
                    </a:lnTo>
                    <a:cubicBezTo>
                      <a:pt x="1782" y="0"/>
                      <a:pt x="1547" y="111"/>
                      <a:pt x="1388" y="306"/>
                    </a:cubicBezTo>
                    <a:cubicBezTo>
                      <a:pt x="1084" y="677"/>
                      <a:pt x="870" y="1016"/>
                      <a:pt x="722" y="1364"/>
                    </a:cubicBezTo>
                    <a:lnTo>
                      <a:pt x="633" y="1278"/>
                    </a:lnTo>
                    <a:cubicBezTo>
                      <a:pt x="610" y="1256"/>
                      <a:pt x="579" y="1244"/>
                      <a:pt x="547" y="1244"/>
                    </a:cubicBezTo>
                    <a:lnTo>
                      <a:pt x="125" y="1244"/>
                    </a:lnTo>
                    <a:cubicBezTo>
                      <a:pt x="56" y="1244"/>
                      <a:pt x="0" y="1300"/>
                      <a:pt x="0" y="1368"/>
                    </a:cubicBezTo>
                    <a:lnTo>
                      <a:pt x="0" y="1657"/>
                    </a:lnTo>
                    <a:cubicBezTo>
                      <a:pt x="0" y="1723"/>
                      <a:pt x="51" y="1777"/>
                      <a:pt x="117" y="1782"/>
                    </a:cubicBezTo>
                    <a:lnTo>
                      <a:pt x="551" y="1809"/>
                    </a:lnTo>
                    <a:cubicBezTo>
                      <a:pt x="485" y="2001"/>
                      <a:pt x="434" y="2286"/>
                      <a:pt x="434" y="2689"/>
                    </a:cubicBezTo>
                    <a:cubicBezTo>
                      <a:pt x="434" y="3038"/>
                      <a:pt x="504" y="3268"/>
                      <a:pt x="625" y="3416"/>
                    </a:cubicBezTo>
                    <a:lnTo>
                      <a:pt x="625" y="4089"/>
                    </a:lnTo>
                    <a:cubicBezTo>
                      <a:pt x="625" y="4147"/>
                      <a:pt x="672" y="4194"/>
                      <a:pt x="730" y="4194"/>
                    </a:cubicBezTo>
                    <a:lnTo>
                      <a:pt x="1210" y="4194"/>
                    </a:lnTo>
                    <a:cubicBezTo>
                      <a:pt x="1268" y="4194"/>
                      <a:pt x="1315" y="4147"/>
                      <a:pt x="1315" y="4089"/>
                    </a:cubicBezTo>
                    <a:lnTo>
                      <a:pt x="1315" y="3671"/>
                    </a:lnTo>
                    <a:lnTo>
                      <a:pt x="4443" y="3671"/>
                    </a:lnTo>
                    <a:lnTo>
                      <a:pt x="4443" y="4089"/>
                    </a:lnTo>
                    <a:cubicBezTo>
                      <a:pt x="4443" y="4147"/>
                      <a:pt x="4489" y="4194"/>
                      <a:pt x="4547" y="4194"/>
                    </a:cubicBezTo>
                    <a:lnTo>
                      <a:pt x="5027" y="4194"/>
                    </a:lnTo>
                    <a:cubicBezTo>
                      <a:pt x="5085" y="4194"/>
                      <a:pt x="5132" y="4147"/>
                      <a:pt x="5132" y="4089"/>
                    </a:cubicBezTo>
                    <a:lnTo>
                      <a:pt x="5132" y="3416"/>
                    </a:lnTo>
                    <a:cubicBezTo>
                      <a:pt x="5253" y="3268"/>
                      <a:pt x="5323" y="3038"/>
                      <a:pt x="5323" y="2689"/>
                    </a:cubicBezTo>
                    <a:cubicBezTo>
                      <a:pt x="5323" y="2286"/>
                      <a:pt x="5272" y="2001"/>
                      <a:pt x="5206" y="1809"/>
                    </a:cubicBezTo>
                    <a:lnTo>
                      <a:pt x="5640" y="1782"/>
                    </a:lnTo>
                    <a:cubicBezTo>
                      <a:pt x="5706" y="1777"/>
                      <a:pt x="5757" y="1723"/>
                      <a:pt x="5757" y="1657"/>
                    </a:cubicBezTo>
                    <a:lnTo>
                      <a:pt x="5757" y="1368"/>
                    </a:lnTo>
                    <a:cubicBezTo>
                      <a:pt x="5757" y="1300"/>
                      <a:pt x="5701" y="1244"/>
                      <a:pt x="5633" y="1244"/>
                    </a:cubicBezTo>
                    <a:close/>
                    <a:moveTo>
                      <a:pt x="1744" y="597"/>
                    </a:moveTo>
                    <a:cubicBezTo>
                      <a:pt x="1815" y="510"/>
                      <a:pt x="1921" y="460"/>
                      <a:pt x="2033" y="460"/>
                    </a:cubicBezTo>
                    <a:lnTo>
                      <a:pt x="3724" y="460"/>
                    </a:lnTo>
                    <a:cubicBezTo>
                      <a:pt x="3836" y="460"/>
                      <a:pt x="3942" y="510"/>
                      <a:pt x="4013" y="597"/>
                    </a:cubicBezTo>
                    <a:cubicBezTo>
                      <a:pt x="4219" y="849"/>
                      <a:pt x="4382" y="1090"/>
                      <a:pt x="4507" y="1330"/>
                    </a:cubicBezTo>
                    <a:lnTo>
                      <a:pt x="1247" y="1331"/>
                    </a:lnTo>
                    <a:cubicBezTo>
                      <a:pt x="1370" y="1096"/>
                      <a:pt x="1533" y="855"/>
                      <a:pt x="1744" y="597"/>
                    </a:cubicBezTo>
                    <a:close/>
                    <a:moveTo>
                      <a:pt x="1389" y="3161"/>
                    </a:moveTo>
                    <a:cubicBezTo>
                      <a:pt x="1150" y="3161"/>
                      <a:pt x="956" y="3082"/>
                      <a:pt x="956" y="2893"/>
                    </a:cubicBezTo>
                    <a:cubicBezTo>
                      <a:pt x="956" y="2704"/>
                      <a:pt x="1026" y="2550"/>
                      <a:pt x="1265" y="2550"/>
                    </a:cubicBezTo>
                    <a:cubicBezTo>
                      <a:pt x="1504" y="2550"/>
                      <a:pt x="1822" y="2704"/>
                      <a:pt x="1822" y="2893"/>
                    </a:cubicBezTo>
                    <a:cubicBezTo>
                      <a:pt x="1822" y="3082"/>
                      <a:pt x="1628" y="3161"/>
                      <a:pt x="1389" y="3161"/>
                    </a:cubicBezTo>
                    <a:close/>
                    <a:moveTo>
                      <a:pt x="3332" y="3121"/>
                    </a:moveTo>
                    <a:lnTo>
                      <a:pt x="2425" y="3121"/>
                    </a:lnTo>
                    <a:cubicBezTo>
                      <a:pt x="2288" y="3121"/>
                      <a:pt x="2177" y="3010"/>
                      <a:pt x="2177" y="2873"/>
                    </a:cubicBezTo>
                    <a:cubicBezTo>
                      <a:pt x="2177" y="2835"/>
                      <a:pt x="2208" y="2803"/>
                      <a:pt x="2246" y="2803"/>
                    </a:cubicBezTo>
                    <a:lnTo>
                      <a:pt x="3511" y="2803"/>
                    </a:lnTo>
                    <a:cubicBezTo>
                      <a:pt x="3549" y="2803"/>
                      <a:pt x="3581" y="2835"/>
                      <a:pt x="3581" y="2873"/>
                    </a:cubicBezTo>
                    <a:cubicBezTo>
                      <a:pt x="3581" y="3010"/>
                      <a:pt x="3469" y="3121"/>
                      <a:pt x="3332" y="3121"/>
                    </a:cubicBezTo>
                    <a:close/>
                    <a:moveTo>
                      <a:pt x="4368" y="3161"/>
                    </a:moveTo>
                    <a:cubicBezTo>
                      <a:pt x="4129" y="3161"/>
                      <a:pt x="3936" y="3082"/>
                      <a:pt x="3936" y="2893"/>
                    </a:cubicBezTo>
                    <a:cubicBezTo>
                      <a:pt x="3936" y="2704"/>
                      <a:pt x="4253" y="2550"/>
                      <a:pt x="4492" y="2550"/>
                    </a:cubicBezTo>
                    <a:cubicBezTo>
                      <a:pt x="4731" y="2550"/>
                      <a:pt x="4801" y="2704"/>
                      <a:pt x="4801" y="2893"/>
                    </a:cubicBezTo>
                    <a:cubicBezTo>
                      <a:pt x="4801" y="3082"/>
                      <a:pt x="4608" y="3161"/>
                      <a:pt x="4368" y="316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" name="iSliďè">
                <a:extLst>
                  <a:ext uri="{FF2B5EF4-FFF2-40B4-BE49-F238E27FC236}">
                    <a16:creationId xmlns:a16="http://schemas.microsoft.com/office/drawing/2014/main" xmlns="" id="{D48ADDD8-7530-4178-824E-48C674D50E78}"/>
                  </a:ext>
                </a:extLst>
              </p:cNvPr>
              <p:cNvSpPr/>
              <p:nvPr/>
            </p:nvSpPr>
            <p:spPr bwMode="auto">
              <a:xfrm>
                <a:off x="3349715" y="4879257"/>
                <a:ext cx="977842" cy="711344"/>
              </a:xfrm>
              <a:custGeom>
                <a:avLst/>
                <a:gdLst>
                  <a:gd name="T0" fmla="*/ 5633 w 5757"/>
                  <a:gd name="T1" fmla="*/ 1244 h 4194"/>
                  <a:gd name="T2" fmla="*/ 5210 w 5757"/>
                  <a:gd name="T3" fmla="*/ 1244 h 4194"/>
                  <a:gd name="T4" fmla="*/ 5124 w 5757"/>
                  <a:gd name="T5" fmla="*/ 1278 h 4194"/>
                  <a:gd name="T6" fmla="*/ 5034 w 5757"/>
                  <a:gd name="T7" fmla="*/ 1365 h 4194"/>
                  <a:gd name="T8" fmla="*/ 4370 w 5757"/>
                  <a:gd name="T9" fmla="*/ 306 h 4194"/>
                  <a:gd name="T10" fmla="*/ 3724 w 5757"/>
                  <a:gd name="T11" fmla="*/ 0 h 4194"/>
                  <a:gd name="T12" fmla="*/ 2033 w 5757"/>
                  <a:gd name="T13" fmla="*/ 0 h 4194"/>
                  <a:gd name="T14" fmla="*/ 1388 w 5757"/>
                  <a:gd name="T15" fmla="*/ 306 h 4194"/>
                  <a:gd name="T16" fmla="*/ 722 w 5757"/>
                  <a:gd name="T17" fmla="*/ 1364 h 4194"/>
                  <a:gd name="T18" fmla="*/ 633 w 5757"/>
                  <a:gd name="T19" fmla="*/ 1278 h 4194"/>
                  <a:gd name="T20" fmla="*/ 547 w 5757"/>
                  <a:gd name="T21" fmla="*/ 1244 h 4194"/>
                  <a:gd name="T22" fmla="*/ 125 w 5757"/>
                  <a:gd name="T23" fmla="*/ 1244 h 4194"/>
                  <a:gd name="T24" fmla="*/ 0 w 5757"/>
                  <a:gd name="T25" fmla="*/ 1368 h 4194"/>
                  <a:gd name="T26" fmla="*/ 0 w 5757"/>
                  <a:gd name="T27" fmla="*/ 1657 h 4194"/>
                  <a:gd name="T28" fmla="*/ 117 w 5757"/>
                  <a:gd name="T29" fmla="*/ 1782 h 4194"/>
                  <a:gd name="T30" fmla="*/ 551 w 5757"/>
                  <a:gd name="T31" fmla="*/ 1809 h 4194"/>
                  <a:gd name="T32" fmla="*/ 434 w 5757"/>
                  <a:gd name="T33" fmla="*/ 2689 h 4194"/>
                  <a:gd name="T34" fmla="*/ 625 w 5757"/>
                  <a:gd name="T35" fmla="*/ 3416 h 4194"/>
                  <a:gd name="T36" fmla="*/ 625 w 5757"/>
                  <a:gd name="T37" fmla="*/ 4089 h 4194"/>
                  <a:gd name="T38" fmla="*/ 730 w 5757"/>
                  <a:gd name="T39" fmla="*/ 4194 h 4194"/>
                  <a:gd name="T40" fmla="*/ 1210 w 5757"/>
                  <a:gd name="T41" fmla="*/ 4194 h 4194"/>
                  <a:gd name="T42" fmla="*/ 1315 w 5757"/>
                  <a:gd name="T43" fmla="*/ 4089 h 4194"/>
                  <a:gd name="T44" fmla="*/ 1315 w 5757"/>
                  <a:gd name="T45" fmla="*/ 3671 h 4194"/>
                  <a:gd name="T46" fmla="*/ 4443 w 5757"/>
                  <a:gd name="T47" fmla="*/ 3671 h 4194"/>
                  <a:gd name="T48" fmla="*/ 4443 w 5757"/>
                  <a:gd name="T49" fmla="*/ 4089 h 4194"/>
                  <a:gd name="T50" fmla="*/ 4547 w 5757"/>
                  <a:gd name="T51" fmla="*/ 4194 h 4194"/>
                  <a:gd name="T52" fmla="*/ 5027 w 5757"/>
                  <a:gd name="T53" fmla="*/ 4194 h 4194"/>
                  <a:gd name="T54" fmla="*/ 5132 w 5757"/>
                  <a:gd name="T55" fmla="*/ 4089 h 4194"/>
                  <a:gd name="T56" fmla="*/ 5132 w 5757"/>
                  <a:gd name="T57" fmla="*/ 3416 h 4194"/>
                  <a:gd name="T58" fmla="*/ 5323 w 5757"/>
                  <a:gd name="T59" fmla="*/ 2689 h 4194"/>
                  <a:gd name="T60" fmla="*/ 5206 w 5757"/>
                  <a:gd name="T61" fmla="*/ 1809 h 4194"/>
                  <a:gd name="T62" fmla="*/ 5640 w 5757"/>
                  <a:gd name="T63" fmla="*/ 1782 h 4194"/>
                  <a:gd name="T64" fmla="*/ 5757 w 5757"/>
                  <a:gd name="T65" fmla="*/ 1657 h 4194"/>
                  <a:gd name="T66" fmla="*/ 5757 w 5757"/>
                  <a:gd name="T67" fmla="*/ 1368 h 4194"/>
                  <a:gd name="T68" fmla="*/ 5633 w 5757"/>
                  <a:gd name="T69" fmla="*/ 1244 h 4194"/>
                  <a:gd name="T70" fmla="*/ 1744 w 5757"/>
                  <a:gd name="T71" fmla="*/ 597 h 4194"/>
                  <a:gd name="T72" fmla="*/ 2033 w 5757"/>
                  <a:gd name="T73" fmla="*/ 460 h 4194"/>
                  <a:gd name="T74" fmla="*/ 3724 w 5757"/>
                  <a:gd name="T75" fmla="*/ 460 h 4194"/>
                  <a:gd name="T76" fmla="*/ 4013 w 5757"/>
                  <a:gd name="T77" fmla="*/ 597 h 4194"/>
                  <a:gd name="T78" fmla="*/ 4507 w 5757"/>
                  <a:gd name="T79" fmla="*/ 1330 h 4194"/>
                  <a:gd name="T80" fmla="*/ 1247 w 5757"/>
                  <a:gd name="T81" fmla="*/ 1331 h 4194"/>
                  <a:gd name="T82" fmla="*/ 1744 w 5757"/>
                  <a:gd name="T83" fmla="*/ 597 h 4194"/>
                  <a:gd name="T84" fmla="*/ 1389 w 5757"/>
                  <a:gd name="T85" fmla="*/ 3161 h 4194"/>
                  <a:gd name="T86" fmla="*/ 956 w 5757"/>
                  <a:gd name="T87" fmla="*/ 2893 h 4194"/>
                  <a:gd name="T88" fmla="*/ 1265 w 5757"/>
                  <a:gd name="T89" fmla="*/ 2550 h 4194"/>
                  <a:gd name="T90" fmla="*/ 1822 w 5757"/>
                  <a:gd name="T91" fmla="*/ 2893 h 4194"/>
                  <a:gd name="T92" fmla="*/ 1389 w 5757"/>
                  <a:gd name="T93" fmla="*/ 3161 h 4194"/>
                  <a:gd name="T94" fmla="*/ 3332 w 5757"/>
                  <a:gd name="T95" fmla="*/ 3121 h 4194"/>
                  <a:gd name="T96" fmla="*/ 2425 w 5757"/>
                  <a:gd name="T97" fmla="*/ 3121 h 4194"/>
                  <a:gd name="T98" fmla="*/ 2177 w 5757"/>
                  <a:gd name="T99" fmla="*/ 2873 h 4194"/>
                  <a:gd name="T100" fmla="*/ 2246 w 5757"/>
                  <a:gd name="T101" fmla="*/ 2803 h 4194"/>
                  <a:gd name="T102" fmla="*/ 3511 w 5757"/>
                  <a:gd name="T103" fmla="*/ 2803 h 4194"/>
                  <a:gd name="T104" fmla="*/ 3581 w 5757"/>
                  <a:gd name="T105" fmla="*/ 2873 h 4194"/>
                  <a:gd name="T106" fmla="*/ 3332 w 5757"/>
                  <a:gd name="T107" fmla="*/ 3121 h 4194"/>
                  <a:gd name="T108" fmla="*/ 4368 w 5757"/>
                  <a:gd name="T109" fmla="*/ 3161 h 4194"/>
                  <a:gd name="T110" fmla="*/ 3936 w 5757"/>
                  <a:gd name="T111" fmla="*/ 2893 h 4194"/>
                  <a:gd name="T112" fmla="*/ 4492 w 5757"/>
                  <a:gd name="T113" fmla="*/ 2550 h 4194"/>
                  <a:gd name="T114" fmla="*/ 4801 w 5757"/>
                  <a:gd name="T115" fmla="*/ 2893 h 4194"/>
                  <a:gd name="T116" fmla="*/ 4368 w 5757"/>
                  <a:gd name="T117" fmla="*/ 3161 h 4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757" h="4194">
                    <a:moveTo>
                      <a:pt x="5633" y="1244"/>
                    </a:moveTo>
                    <a:lnTo>
                      <a:pt x="5210" y="1244"/>
                    </a:lnTo>
                    <a:cubicBezTo>
                      <a:pt x="5178" y="1244"/>
                      <a:pt x="5147" y="1256"/>
                      <a:pt x="5124" y="1278"/>
                    </a:cubicBezTo>
                    <a:lnTo>
                      <a:pt x="5034" y="1365"/>
                    </a:lnTo>
                    <a:cubicBezTo>
                      <a:pt x="4882" y="1013"/>
                      <a:pt x="4664" y="666"/>
                      <a:pt x="4370" y="306"/>
                    </a:cubicBezTo>
                    <a:cubicBezTo>
                      <a:pt x="4210" y="111"/>
                      <a:pt x="3975" y="0"/>
                      <a:pt x="3724" y="0"/>
                    </a:cubicBezTo>
                    <a:lnTo>
                      <a:pt x="2033" y="0"/>
                    </a:lnTo>
                    <a:cubicBezTo>
                      <a:pt x="1782" y="0"/>
                      <a:pt x="1547" y="111"/>
                      <a:pt x="1388" y="306"/>
                    </a:cubicBezTo>
                    <a:cubicBezTo>
                      <a:pt x="1084" y="677"/>
                      <a:pt x="870" y="1016"/>
                      <a:pt x="722" y="1364"/>
                    </a:cubicBezTo>
                    <a:lnTo>
                      <a:pt x="633" y="1278"/>
                    </a:lnTo>
                    <a:cubicBezTo>
                      <a:pt x="610" y="1256"/>
                      <a:pt x="579" y="1244"/>
                      <a:pt x="547" y="1244"/>
                    </a:cubicBezTo>
                    <a:lnTo>
                      <a:pt x="125" y="1244"/>
                    </a:lnTo>
                    <a:cubicBezTo>
                      <a:pt x="56" y="1244"/>
                      <a:pt x="0" y="1300"/>
                      <a:pt x="0" y="1368"/>
                    </a:cubicBezTo>
                    <a:lnTo>
                      <a:pt x="0" y="1657"/>
                    </a:lnTo>
                    <a:cubicBezTo>
                      <a:pt x="0" y="1723"/>
                      <a:pt x="51" y="1777"/>
                      <a:pt x="117" y="1782"/>
                    </a:cubicBezTo>
                    <a:lnTo>
                      <a:pt x="551" y="1809"/>
                    </a:lnTo>
                    <a:cubicBezTo>
                      <a:pt x="485" y="2001"/>
                      <a:pt x="434" y="2286"/>
                      <a:pt x="434" y="2689"/>
                    </a:cubicBezTo>
                    <a:cubicBezTo>
                      <a:pt x="434" y="3038"/>
                      <a:pt x="504" y="3268"/>
                      <a:pt x="625" y="3416"/>
                    </a:cubicBezTo>
                    <a:lnTo>
                      <a:pt x="625" y="4089"/>
                    </a:lnTo>
                    <a:cubicBezTo>
                      <a:pt x="625" y="4147"/>
                      <a:pt x="672" y="4194"/>
                      <a:pt x="730" y="4194"/>
                    </a:cubicBezTo>
                    <a:lnTo>
                      <a:pt x="1210" y="4194"/>
                    </a:lnTo>
                    <a:cubicBezTo>
                      <a:pt x="1268" y="4194"/>
                      <a:pt x="1315" y="4147"/>
                      <a:pt x="1315" y="4089"/>
                    </a:cubicBezTo>
                    <a:lnTo>
                      <a:pt x="1315" y="3671"/>
                    </a:lnTo>
                    <a:lnTo>
                      <a:pt x="4443" y="3671"/>
                    </a:lnTo>
                    <a:lnTo>
                      <a:pt x="4443" y="4089"/>
                    </a:lnTo>
                    <a:cubicBezTo>
                      <a:pt x="4443" y="4147"/>
                      <a:pt x="4489" y="4194"/>
                      <a:pt x="4547" y="4194"/>
                    </a:cubicBezTo>
                    <a:lnTo>
                      <a:pt x="5027" y="4194"/>
                    </a:lnTo>
                    <a:cubicBezTo>
                      <a:pt x="5085" y="4194"/>
                      <a:pt x="5132" y="4147"/>
                      <a:pt x="5132" y="4089"/>
                    </a:cubicBezTo>
                    <a:lnTo>
                      <a:pt x="5132" y="3416"/>
                    </a:lnTo>
                    <a:cubicBezTo>
                      <a:pt x="5253" y="3268"/>
                      <a:pt x="5323" y="3038"/>
                      <a:pt x="5323" y="2689"/>
                    </a:cubicBezTo>
                    <a:cubicBezTo>
                      <a:pt x="5323" y="2286"/>
                      <a:pt x="5272" y="2001"/>
                      <a:pt x="5206" y="1809"/>
                    </a:cubicBezTo>
                    <a:lnTo>
                      <a:pt x="5640" y="1782"/>
                    </a:lnTo>
                    <a:cubicBezTo>
                      <a:pt x="5706" y="1777"/>
                      <a:pt x="5757" y="1723"/>
                      <a:pt x="5757" y="1657"/>
                    </a:cubicBezTo>
                    <a:lnTo>
                      <a:pt x="5757" y="1368"/>
                    </a:lnTo>
                    <a:cubicBezTo>
                      <a:pt x="5757" y="1300"/>
                      <a:pt x="5701" y="1244"/>
                      <a:pt x="5633" y="1244"/>
                    </a:cubicBezTo>
                    <a:close/>
                    <a:moveTo>
                      <a:pt x="1744" y="597"/>
                    </a:moveTo>
                    <a:cubicBezTo>
                      <a:pt x="1815" y="510"/>
                      <a:pt x="1921" y="460"/>
                      <a:pt x="2033" y="460"/>
                    </a:cubicBezTo>
                    <a:lnTo>
                      <a:pt x="3724" y="460"/>
                    </a:lnTo>
                    <a:cubicBezTo>
                      <a:pt x="3836" y="460"/>
                      <a:pt x="3942" y="510"/>
                      <a:pt x="4013" y="597"/>
                    </a:cubicBezTo>
                    <a:cubicBezTo>
                      <a:pt x="4219" y="849"/>
                      <a:pt x="4382" y="1090"/>
                      <a:pt x="4507" y="1330"/>
                    </a:cubicBezTo>
                    <a:lnTo>
                      <a:pt x="1247" y="1331"/>
                    </a:lnTo>
                    <a:cubicBezTo>
                      <a:pt x="1370" y="1096"/>
                      <a:pt x="1533" y="855"/>
                      <a:pt x="1744" y="597"/>
                    </a:cubicBezTo>
                    <a:close/>
                    <a:moveTo>
                      <a:pt x="1389" y="3161"/>
                    </a:moveTo>
                    <a:cubicBezTo>
                      <a:pt x="1150" y="3161"/>
                      <a:pt x="956" y="3082"/>
                      <a:pt x="956" y="2893"/>
                    </a:cubicBezTo>
                    <a:cubicBezTo>
                      <a:pt x="956" y="2704"/>
                      <a:pt x="1026" y="2550"/>
                      <a:pt x="1265" y="2550"/>
                    </a:cubicBezTo>
                    <a:cubicBezTo>
                      <a:pt x="1504" y="2550"/>
                      <a:pt x="1822" y="2704"/>
                      <a:pt x="1822" y="2893"/>
                    </a:cubicBezTo>
                    <a:cubicBezTo>
                      <a:pt x="1822" y="3082"/>
                      <a:pt x="1628" y="3161"/>
                      <a:pt x="1389" y="3161"/>
                    </a:cubicBezTo>
                    <a:close/>
                    <a:moveTo>
                      <a:pt x="3332" y="3121"/>
                    </a:moveTo>
                    <a:lnTo>
                      <a:pt x="2425" y="3121"/>
                    </a:lnTo>
                    <a:cubicBezTo>
                      <a:pt x="2288" y="3121"/>
                      <a:pt x="2177" y="3010"/>
                      <a:pt x="2177" y="2873"/>
                    </a:cubicBezTo>
                    <a:cubicBezTo>
                      <a:pt x="2177" y="2835"/>
                      <a:pt x="2208" y="2803"/>
                      <a:pt x="2246" y="2803"/>
                    </a:cubicBezTo>
                    <a:lnTo>
                      <a:pt x="3511" y="2803"/>
                    </a:lnTo>
                    <a:cubicBezTo>
                      <a:pt x="3549" y="2803"/>
                      <a:pt x="3581" y="2835"/>
                      <a:pt x="3581" y="2873"/>
                    </a:cubicBezTo>
                    <a:cubicBezTo>
                      <a:pt x="3581" y="3010"/>
                      <a:pt x="3469" y="3121"/>
                      <a:pt x="3332" y="3121"/>
                    </a:cubicBezTo>
                    <a:close/>
                    <a:moveTo>
                      <a:pt x="4368" y="3161"/>
                    </a:moveTo>
                    <a:cubicBezTo>
                      <a:pt x="4129" y="3161"/>
                      <a:pt x="3936" y="3082"/>
                      <a:pt x="3936" y="2893"/>
                    </a:cubicBezTo>
                    <a:cubicBezTo>
                      <a:pt x="3936" y="2704"/>
                      <a:pt x="4253" y="2550"/>
                      <a:pt x="4492" y="2550"/>
                    </a:cubicBezTo>
                    <a:cubicBezTo>
                      <a:pt x="4731" y="2550"/>
                      <a:pt x="4801" y="2704"/>
                      <a:pt x="4801" y="2893"/>
                    </a:cubicBezTo>
                    <a:cubicBezTo>
                      <a:pt x="4801" y="3082"/>
                      <a:pt x="4608" y="3161"/>
                      <a:pt x="4368" y="3161"/>
                    </a:cubicBezTo>
                    <a:close/>
                  </a:path>
                </a:pathLst>
              </a:cu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iṧḻiḍè">
                <a:extLst>
                  <a:ext uri="{FF2B5EF4-FFF2-40B4-BE49-F238E27FC236}">
                    <a16:creationId xmlns:a16="http://schemas.microsoft.com/office/drawing/2014/main" xmlns="" id="{54A6944B-238F-477D-A10F-0113DBA0BBB9}"/>
                  </a:ext>
                </a:extLst>
              </p:cNvPr>
              <p:cNvSpPr/>
              <p:nvPr/>
            </p:nvSpPr>
            <p:spPr bwMode="auto">
              <a:xfrm>
                <a:off x="4282221" y="4879257"/>
                <a:ext cx="977842" cy="711344"/>
              </a:xfrm>
              <a:custGeom>
                <a:avLst/>
                <a:gdLst>
                  <a:gd name="T0" fmla="*/ 5633 w 5757"/>
                  <a:gd name="T1" fmla="*/ 1244 h 4194"/>
                  <a:gd name="T2" fmla="*/ 5210 w 5757"/>
                  <a:gd name="T3" fmla="*/ 1244 h 4194"/>
                  <a:gd name="T4" fmla="*/ 5124 w 5757"/>
                  <a:gd name="T5" fmla="*/ 1278 h 4194"/>
                  <a:gd name="T6" fmla="*/ 5034 w 5757"/>
                  <a:gd name="T7" fmla="*/ 1365 h 4194"/>
                  <a:gd name="T8" fmla="*/ 4370 w 5757"/>
                  <a:gd name="T9" fmla="*/ 306 h 4194"/>
                  <a:gd name="T10" fmla="*/ 3724 w 5757"/>
                  <a:gd name="T11" fmla="*/ 0 h 4194"/>
                  <a:gd name="T12" fmla="*/ 2033 w 5757"/>
                  <a:gd name="T13" fmla="*/ 0 h 4194"/>
                  <a:gd name="T14" fmla="*/ 1388 w 5757"/>
                  <a:gd name="T15" fmla="*/ 306 h 4194"/>
                  <a:gd name="T16" fmla="*/ 722 w 5757"/>
                  <a:gd name="T17" fmla="*/ 1364 h 4194"/>
                  <a:gd name="T18" fmla="*/ 633 w 5757"/>
                  <a:gd name="T19" fmla="*/ 1278 h 4194"/>
                  <a:gd name="T20" fmla="*/ 547 w 5757"/>
                  <a:gd name="T21" fmla="*/ 1244 h 4194"/>
                  <a:gd name="T22" fmla="*/ 125 w 5757"/>
                  <a:gd name="T23" fmla="*/ 1244 h 4194"/>
                  <a:gd name="T24" fmla="*/ 0 w 5757"/>
                  <a:gd name="T25" fmla="*/ 1368 h 4194"/>
                  <a:gd name="T26" fmla="*/ 0 w 5757"/>
                  <a:gd name="T27" fmla="*/ 1657 h 4194"/>
                  <a:gd name="T28" fmla="*/ 117 w 5757"/>
                  <a:gd name="T29" fmla="*/ 1782 h 4194"/>
                  <a:gd name="T30" fmla="*/ 551 w 5757"/>
                  <a:gd name="T31" fmla="*/ 1809 h 4194"/>
                  <a:gd name="T32" fmla="*/ 434 w 5757"/>
                  <a:gd name="T33" fmla="*/ 2689 h 4194"/>
                  <a:gd name="T34" fmla="*/ 625 w 5757"/>
                  <a:gd name="T35" fmla="*/ 3416 h 4194"/>
                  <a:gd name="T36" fmla="*/ 625 w 5757"/>
                  <a:gd name="T37" fmla="*/ 4089 h 4194"/>
                  <a:gd name="T38" fmla="*/ 730 w 5757"/>
                  <a:gd name="T39" fmla="*/ 4194 h 4194"/>
                  <a:gd name="T40" fmla="*/ 1210 w 5757"/>
                  <a:gd name="T41" fmla="*/ 4194 h 4194"/>
                  <a:gd name="T42" fmla="*/ 1315 w 5757"/>
                  <a:gd name="T43" fmla="*/ 4089 h 4194"/>
                  <a:gd name="T44" fmla="*/ 1315 w 5757"/>
                  <a:gd name="T45" fmla="*/ 3671 h 4194"/>
                  <a:gd name="T46" fmla="*/ 4443 w 5757"/>
                  <a:gd name="T47" fmla="*/ 3671 h 4194"/>
                  <a:gd name="T48" fmla="*/ 4443 w 5757"/>
                  <a:gd name="T49" fmla="*/ 4089 h 4194"/>
                  <a:gd name="T50" fmla="*/ 4547 w 5757"/>
                  <a:gd name="T51" fmla="*/ 4194 h 4194"/>
                  <a:gd name="T52" fmla="*/ 5027 w 5757"/>
                  <a:gd name="T53" fmla="*/ 4194 h 4194"/>
                  <a:gd name="T54" fmla="*/ 5132 w 5757"/>
                  <a:gd name="T55" fmla="*/ 4089 h 4194"/>
                  <a:gd name="T56" fmla="*/ 5132 w 5757"/>
                  <a:gd name="T57" fmla="*/ 3416 h 4194"/>
                  <a:gd name="T58" fmla="*/ 5323 w 5757"/>
                  <a:gd name="T59" fmla="*/ 2689 h 4194"/>
                  <a:gd name="T60" fmla="*/ 5206 w 5757"/>
                  <a:gd name="T61" fmla="*/ 1809 h 4194"/>
                  <a:gd name="T62" fmla="*/ 5640 w 5757"/>
                  <a:gd name="T63" fmla="*/ 1782 h 4194"/>
                  <a:gd name="T64" fmla="*/ 5757 w 5757"/>
                  <a:gd name="T65" fmla="*/ 1657 h 4194"/>
                  <a:gd name="T66" fmla="*/ 5757 w 5757"/>
                  <a:gd name="T67" fmla="*/ 1368 h 4194"/>
                  <a:gd name="T68" fmla="*/ 5633 w 5757"/>
                  <a:gd name="T69" fmla="*/ 1244 h 4194"/>
                  <a:gd name="T70" fmla="*/ 1744 w 5757"/>
                  <a:gd name="T71" fmla="*/ 597 h 4194"/>
                  <a:gd name="T72" fmla="*/ 2033 w 5757"/>
                  <a:gd name="T73" fmla="*/ 460 h 4194"/>
                  <a:gd name="T74" fmla="*/ 3724 w 5757"/>
                  <a:gd name="T75" fmla="*/ 460 h 4194"/>
                  <a:gd name="T76" fmla="*/ 4013 w 5757"/>
                  <a:gd name="T77" fmla="*/ 597 h 4194"/>
                  <a:gd name="T78" fmla="*/ 4507 w 5757"/>
                  <a:gd name="T79" fmla="*/ 1330 h 4194"/>
                  <a:gd name="T80" fmla="*/ 1247 w 5757"/>
                  <a:gd name="T81" fmla="*/ 1331 h 4194"/>
                  <a:gd name="T82" fmla="*/ 1744 w 5757"/>
                  <a:gd name="T83" fmla="*/ 597 h 4194"/>
                  <a:gd name="T84" fmla="*/ 1389 w 5757"/>
                  <a:gd name="T85" fmla="*/ 3161 h 4194"/>
                  <a:gd name="T86" fmla="*/ 956 w 5757"/>
                  <a:gd name="T87" fmla="*/ 2893 h 4194"/>
                  <a:gd name="T88" fmla="*/ 1265 w 5757"/>
                  <a:gd name="T89" fmla="*/ 2550 h 4194"/>
                  <a:gd name="T90" fmla="*/ 1822 w 5757"/>
                  <a:gd name="T91" fmla="*/ 2893 h 4194"/>
                  <a:gd name="T92" fmla="*/ 1389 w 5757"/>
                  <a:gd name="T93" fmla="*/ 3161 h 4194"/>
                  <a:gd name="T94" fmla="*/ 3332 w 5757"/>
                  <a:gd name="T95" fmla="*/ 3121 h 4194"/>
                  <a:gd name="T96" fmla="*/ 2425 w 5757"/>
                  <a:gd name="T97" fmla="*/ 3121 h 4194"/>
                  <a:gd name="T98" fmla="*/ 2177 w 5757"/>
                  <a:gd name="T99" fmla="*/ 2873 h 4194"/>
                  <a:gd name="T100" fmla="*/ 2246 w 5757"/>
                  <a:gd name="T101" fmla="*/ 2803 h 4194"/>
                  <a:gd name="T102" fmla="*/ 3511 w 5757"/>
                  <a:gd name="T103" fmla="*/ 2803 h 4194"/>
                  <a:gd name="T104" fmla="*/ 3581 w 5757"/>
                  <a:gd name="T105" fmla="*/ 2873 h 4194"/>
                  <a:gd name="T106" fmla="*/ 3332 w 5757"/>
                  <a:gd name="T107" fmla="*/ 3121 h 4194"/>
                  <a:gd name="T108" fmla="*/ 4368 w 5757"/>
                  <a:gd name="T109" fmla="*/ 3161 h 4194"/>
                  <a:gd name="T110" fmla="*/ 3936 w 5757"/>
                  <a:gd name="T111" fmla="*/ 2893 h 4194"/>
                  <a:gd name="T112" fmla="*/ 4492 w 5757"/>
                  <a:gd name="T113" fmla="*/ 2550 h 4194"/>
                  <a:gd name="T114" fmla="*/ 4801 w 5757"/>
                  <a:gd name="T115" fmla="*/ 2893 h 4194"/>
                  <a:gd name="T116" fmla="*/ 4368 w 5757"/>
                  <a:gd name="T117" fmla="*/ 3161 h 4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757" h="4194">
                    <a:moveTo>
                      <a:pt x="5633" y="1244"/>
                    </a:moveTo>
                    <a:lnTo>
                      <a:pt x="5210" y="1244"/>
                    </a:lnTo>
                    <a:cubicBezTo>
                      <a:pt x="5178" y="1244"/>
                      <a:pt x="5147" y="1256"/>
                      <a:pt x="5124" y="1278"/>
                    </a:cubicBezTo>
                    <a:lnTo>
                      <a:pt x="5034" y="1365"/>
                    </a:lnTo>
                    <a:cubicBezTo>
                      <a:pt x="4882" y="1013"/>
                      <a:pt x="4664" y="666"/>
                      <a:pt x="4370" y="306"/>
                    </a:cubicBezTo>
                    <a:cubicBezTo>
                      <a:pt x="4210" y="111"/>
                      <a:pt x="3975" y="0"/>
                      <a:pt x="3724" y="0"/>
                    </a:cubicBezTo>
                    <a:lnTo>
                      <a:pt x="2033" y="0"/>
                    </a:lnTo>
                    <a:cubicBezTo>
                      <a:pt x="1782" y="0"/>
                      <a:pt x="1547" y="111"/>
                      <a:pt x="1388" y="306"/>
                    </a:cubicBezTo>
                    <a:cubicBezTo>
                      <a:pt x="1084" y="677"/>
                      <a:pt x="870" y="1016"/>
                      <a:pt x="722" y="1364"/>
                    </a:cubicBezTo>
                    <a:lnTo>
                      <a:pt x="633" y="1278"/>
                    </a:lnTo>
                    <a:cubicBezTo>
                      <a:pt x="610" y="1256"/>
                      <a:pt x="579" y="1244"/>
                      <a:pt x="547" y="1244"/>
                    </a:cubicBezTo>
                    <a:lnTo>
                      <a:pt x="125" y="1244"/>
                    </a:lnTo>
                    <a:cubicBezTo>
                      <a:pt x="56" y="1244"/>
                      <a:pt x="0" y="1300"/>
                      <a:pt x="0" y="1368"/>
                    </a:cubicBezTo>
                    <a:lnTo>
                      <a:pt x="0" y="1657"/>
                    </a:lnTo>
                    <a:cubicBezTo>
                      <a:pt x="0" y="1723"/>
                      <a:pt x="51" y="1777"/>
                      <a:pt x="117" y="1782"/>
                    </a:cubicBezTo>
                    <a:lnTo>
                      <a:pt x="551" y="1809"/>
                    </a:lnTo>
                    <a:cubicBezTo>
                      <a:pt x="485" y="2001"/>
                      <a:pt x="434" y="2286"/>
                      <a:pt x="434" y="2689"/>
                    </a:cubicBezTo>
                    <a:cubicBezTo>
                      <a:pt x="434" y="3038"/>
                      <a:pt x="504" y="3268"/>
                      <a:pt x="625" y="3416"/>
                    </a:cubicBezTo>
                    <a:lnTo>
                      <a:pt x="625" y="4089"/>
                    </a:lnTo>
                    <a:cubicBezTo>
                      <a:pt x="625" y="4147"/>
                      <a:pt x="672" y="4194"/>
                      <a:pt x="730" y="4194"/>
                    </a:cubicBezTo>
                    <a:lnTo>
                      <a:pt x="1210" y="4194"/>
                    </a:lnTo>
                    <a:cubicBezTo>
                      <a:pt x="1268" y="4194"/>
                      <a:pt x="1315" y="4147"/>
                      <a:pt x="1315" y="4089"/>
                    </a:cubicBezTo>
                    <a:lnTo>
                      <a:pt x="1315" y="3671"/>
                    </a:lnTo>
                    <a:lnTo>
                      <a:pt x="4443" y="3671"/>
                    </a:lnTo>
                    <a:lnTo>
                      <a:pt x="4443" y="4089"/>
                    </a:lnTo>
                    <a:cubicBezTo>
                      <a:pt x="4443" y="4147"/>
                      <a:pt x="4489" y="4194"/>
                      <a:pt x="4547" y="4194"/>
                    </a:cubicBezTo>
                    <a:lnTo>
                      <a:pt x="5027" y="4194"/>
                    </a:lnTo>
                    <a:cubicBezTo>
                      <a:pt x="5085" y="4194"/>
                      <a:pt x="5132" y="4147"/>
                      <a:pt x="5132" y="4089"/>
                    </a:cubicBezTo>
                    <a:lnTo>
                      <a:pt x="5132" y="3416"/>
                    </a:lnTo>
                    <a:cubicBezTo>
                      <a:pt x="5253" y="3268"/>
                      <a:pt x="5323" y="3038"/>
                      <a:pt x="5323" y="2689"/>
                    </a:cubicBezTo>
                    <a:cubicBezTo>
                      <a:pt x="5323" y="2286"/>
                      <a:pt x="5272" y="2001"/>
                      <a:pt x="5206" y="1809"/>
                    </a:cubicBezTo>
                    <a:lnTo>
                      <a:pt x="5640" y="1782"/>
                    </a:lnTo>
                    <a:cubicBezTo>
                      <a:pt x="5706" y="1777"/>
                      <a:pt x="5757" y="1723"/>
                      <a:pt x="5757" y="1657"/>
                    </a:cubicBezTo>
                    <a:lnTo>
                      <a:pt x="5757" y="1368"/>
                    </a:lnTo>
                    <a:cubicBezTo>
                      <a:pt x="5757" y="1300"/>
                      <a:pt x="5701" y="1244"/>
                      <a:pt x="5633" y="1244"/>
                    </a:cubicBezTo>
                    <a:close/>
                    <a:moveTo>
                      <a:pt x="1744" y="597"/>
                    </a:moveTo>
                    <a:cubicBezTo>
                      <a:pt x="1815" y="510"/>
                      <a:pt x="1921" y="460"/>
                      <a:pt x="2033" y="460"/>
                    </a:cubicBezTo>
                    <a:lnTo>
                      <a:pt x="3724" y="460"/>
                    </a:lnTo>
                    <a:cubicBezTo>
                      <a:pt x="3836" y="460"/>
                      <a:pt x="3942" y="510"/>
                      <a:pt x="4013" y="597"/>
                    </a:cubicBezTo>
                    <a:cubicBezTo>
                      <a:pt x="4219" y="849"/>
                      <a:pt x="4382" y="1090"/>
                      <a:pt x="4507" y="1330"/>
                    </a:cubicBezTo>
                    <a:lnTo>
                      <a:pt x="1247" y="1331"/>
                    </a:lnTo>
                    <a:cubicBezTo>
                      <a:pt x="1370" y="1096"/>
                      <a:pt x="1533" y="855"/>
                      <a:pt x="1744" y="597"/>
                    </a:cubicBezTo>
                    <a:close/>
                    <a:moveTo>
                      <a:pt x="1389" y="3161"/>
                    </a:moveTo>
                    <a:cubicBezTo>
                      <a:pt x="1150" y="3161"/>
                      <a:pt x="956" y="3082"/>
                      <a:pt x="956" y="2893"/>
                    </a:cubicBezTo>
                    <a:cubicBezTo>
                      <a:pt x="956" y="2704"/>
                      <a:pt x="1026" y="2550"/>
                      <a:pt x="1265" y="2550"/>
                    </a:cubicBezTo>
                    <a:cubicBezTo>
                      <a:pt x="1504" y="2550"/>
                      <a:pt x="1822" y="2704"/>
                      <a:pt x="1822" y="2893"/>
                    </a:cubicBezTo>
                    <a:cubicBezTo>
                      <a:pt x="1822" y="3082"/>
                      <a:pt x="1628" y="3161"/>
                      <a:pt x="1389" y="3161"/>
                    </a:cubicBezTo>
                    <a:close/>
                    <a:moveTo>
                      <a:pt x="3332" y="3121"/>
                    </a:moveTo>
                    <a:lnTo>
                      <a:pt x="2425" y="3121"/>
                    </a:lnTo>
                    <a:cubicBezTo>
                      <a:pt x="2288" y="3121"/>
                      <a:pt x="2177" y="3010"/>
                      <a:pt x="2177" y="2873"/>
                    </a:cubicBezTo>
                    <a:cubicBezTo>
                      <a:pt x="2177" y="2835"/>
                      <a:pt x="2208" y="2803"/>
                      <a:pt x="2246" y="2803"/>
                    </a:cubicBezTo>
                    <a:lnTo>
                      <a:pt x="3511" y="2803"/>
                    </a:lnTo>
                    <a:cubicBezTo>
                      <a:pt x="3549" y="2803"/>
                      <a:pt x="3581" y="2835"/>
                      <a:pt x="3581" y="2873"/>
                    </a:cubicBezTo>
                    <a:cubicBezTo>
                      <a:pt x="3581" y="3010"/>
                      <a:pt x="3469" y="3121"/>
                      <a:pt x="3332" y="3121"/>
                    </a:cubicBezTo>
                    <a:close/>
                    <a:moveTo>
                      <a:pt x="4368" y="3161"/>
                    </a:moveTo>
                    <a:cubicBezTo>
                      <a:pt x="4129" y="3161"/>
                      <a:pt x="3936" y="3082"/>
                      <a:pt x="3936" y="2893"/>
                    </a:cubicBezTo>
                    <a:cubicBezTo>
                      <a:pt x="3936" y="2704"/>
                      <a:pt x="4253" y="2550"/>
                      <a:pt x="4492" y="2550"/>
                    </a:cubicBezTo>
                    <a:cubicBezTo>
                      <a:pt x="4731" y="2550"/>
                      <a:pt x="4801" y="2704"/>
                      <a:pt x="4801" y="2893"/>
                    </a:cubicBezTo>
                    <a:cubicBezTo>
                      <a:pt x="4801" y="3082"/>
                      <a:pt x="4608" y="3161"/>
                      <a:pt x="4368" y="3161"/>
                    </a:cubicBezTo>
                    <a:close/>
                  </a:path>
                </a:pathLst>
              </a:cu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5748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FF65C0-4792-4114-8DC8-D57583FD5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A9927DD-DE77-431A-BA60-56BD1EC07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A244113-FB69-431A-A2E9-3E0543BF5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2008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3979DFB-7F0D-4C30-8CAF-7A49E714E9A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516" y="1589780"/>
            <a:ext cx="10856768" cy="4252691"/>
            <a:chOff x="669516" y="1589783"/>
            <a:chExt cx="10856768" cy="4252691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45332008-464B-47BF-8500-04994183CD07}"/>
                </a:ext>
              </a:extLst>
            </p:cNvPr>
            <p:cNvCxnSpPr/>
            <p:nvPr/>
          </p:nvCxnSpPr>
          <p:spPr>
            <a:xfrm>
              <a:off x="4326627" y="2574407"/>
              <a:ext cx="660752" cy="96699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B464471C-2D01-4D7C-B67F-8CA86FA996EA}"/>
                </a:ext>
              </a:extLst>
            </p:cNvPr>
            <p:cNvCxnSpPr/>
            <p:nvPr/>
          </p:nvCxnSpPr>
          <p:spPr>
            <a:xfrm flipV="1">
              <a:off x="3540728" y="4041781"/>
              <a:ext cx="2051981" cy="21626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52B5B54C-0C46-4FA8-8406-671EC0076E9C}"/>
                </a:ext>
              </a:extLst>
            </p:cNvPr>
            <p:cNvCxnSpPr/>
            <p:nvPr/>
          </p:nvCxnSpPr>
          <p:spPr>
            <a:xfrm flipV="1">
              <a:off x="6436890" y="2456603"/>
              <a:ext cx="1623310" cy="131766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D07AD1D2-AB88-4F73-BA32-24E3DAFF1F63}"/>
                </a:ext>
              </a:extLst>
            </p:cNvPr>
            <p:cNvCxnSpPr/>
            <p:nvPr/>
          </p:nvCxnSpPr>
          <p:spPr>
            <a:xfrm flipV="1">
              <a:off x="6594128" y="3917540"/>
              <a:ext cx="1997759" cy="68101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îŝḻíḍe">
              <a:extLst>
                <a:ext uri="{FF2B5EF4-FFF2-40B4-BE49-F238E27FC236}">
                  <a16:creationId xmlns:a16="http://schemas.microsoft.com/office/drawing/2014/main" xmlns="" id="{DCBAA47E-6595-4BDE-9C2C-AC94785AA5CB}"/>
                </a:ext>
              </a:extLst>
            </p:cNvPr>
            <p:cNvGrpSpPr/>
            <p:nvPr/>
          </p:nvGrpSpPr>
          <p:grpSpPr>
            <a:xfrm>
              <a:off x="4326634" y="1589783"/>
              <a:ext cx="3132001" cy="4252691"/>
              <a:chOff x="4648185" y="0"/>
              <a:chExt cx="2009771" cy="2728906"/>
            </a:xfrm>
          </p:grpSpPr>
          <p:sp>
            <p:nvSpPr>
              <p:cNvPr id="27" name="íṧ1ïdê">
                <a:extLst>
                  <a:ext uri="{FF2B5EF4-FFF2-40B4-BE49-F238E27FC236}">
                    <a16:creationId xmlns:a16="http://schemas.microsoft.com/office/drawing/2014/main" xmlns="" id="{820A77AD-39F5-40F2-8D8A-CABAA6E8F3A1}"/>
                  </a:ext>
                </a:extLst>
              </p:cNvPr>
              <p:cNvSpPr/>
              <p:nvPr/>
            </p:nvSpPr>
            <p:spPr bwMode="auto">
              <a:xfrm>
                <a:off x="5286358" y="2373308"/>
                <a:ext cx="733423" cy="331787"/>
              </a:xfrm>
              <a:custGeom>
                <a:avLst/>
                <a:gdLst>
                  <a:gd name="T0" fmla="*/ 462 w 925"/>
                  <a:gd name="T1" fmla="*/ 0 h 419"/>
                  <a:gd name="T2" fmla="*/ 212 w 925"/>
                  <a:gd name="T3" fmla="*/ 0 h 419"/>
                  <a:gd name="T4" fmla="*/ 212 w 925"/>
                  <a:gd name="T5" fmla="*/ 0 h 419"/>
                  <a:gd name="T6" fmla="*/ 212 w 925"/>
                  <a:gd name="T7" fmla="*/ 36 h 419"/>
                  <a:gd name="T8" fmla="*/ 210 w 925"/>
                  <a:gd name="T9" fmla="*/ 74 h 419"/>
                  <a:gd name="T10" fmla="*/ 207 w 925"/>
                  <a:gd name="T11" fmla="*/ 119 h 419"/>
                  <a:gd name="T12" fmla="*/ 205 w 925"/>
                  <a:gd name="T13" fmla="*/ 142 h 419"/>
                  <a:gd name="T14" fmla="*/ 202 w 925"/>
                  <a:gd name="T15" fmla="*/ 166 h 419"/>
                  <a:gd name="T16" fmla="*/ 197 w 925"/>
                  <a:gd name="T17" fmla="*/ 188 h 419"/>
                  <a:gd name="T18" fmla="*/ 192 w 925"/>
                  <a:gd name="T19" fmla="*/ 210 h 419"/>
                  <a:gd name="T20" fmla="*/ 186 w 925"/>
                  <a:gd name="T21" fmla="*/ 230 h 419"/>
                  <a:gd name="T22" fmla="*/ 180 w 925"/>
                  <a:gd name="T23" fmla="*/ 247 h 419"/>
                  <a:gd name="T24" fmla="*/ 176 w 925"/>
                  <a:gd name="T25" fmla="*/ 255 h 419"/>
                  <a:gd name="T26" fmla="*/ 172 w 925"/>
                  <a:gd name="T27" fmla="*/ 262 h 419"/>
                  <a:gd name="T28" fmla="*/ 168 w 925"/>
                  <a:gd name="T29" fmla="*/ 268 h 419"/>
                  <a:gd name="T30" fmla="*/ 163 w 925"/>
                  <a:gd name="T31" fmla="*/ 273 h 419"/>
                  <a:gd name="T32" fmla="*/ 163 w 925"/>
                  <a:gd name="T33" fmla="*/ 273 h 419"/>
                  <a:gd name="T34" fmla="*/ 116 w 925"/>
                  <a:gd name="T35" fmla="*/ 316 h 419"/>
                  <a:gd name="T36" fmla="*/ 62 w 925"/>
                  <a:gd name="T37" fmla="*/ 364 h 419"/>
                  <a:gd name="T38" fmla="*/ 0 w 925"/>
                  <a:gd name="T39" fmla="*/ 419 h 419"/>
                  <a:gd name="T40" fmla="*/ 462 w 925"/>
                  <a:gd name="T41" fmla="*/ 419 h 419"/>
                  <a:gd name="T42" fmla="*/ 925 w 925"/>
                  <a:gd name="T43" fmla="*/ 419 h 419"/>
                  <a:gd name="T44" fmla="*/ 925 w 925"/>
                  <a:gd name="T45" fmla="*/ 419 h 419"/>
                  <a:gd name="T46" fmla="*/ 862 w 925"/>
                  <a:gd name="T47" fmla="*/ 364 h 419"/>
                  <a:gd name="T48" fmla="*/ 809 w 925"/>
                  <a:gd name="T49" fmla="*/ 316 h 419"/>
                  <a:gd name="T50" fmla="*/ 762 w 925"/>
                  <a:gd name="T51" fmla="*/ 273 h 419"/>
                  <a:gd name="T52" fmla="*/ 762 w 925"/>
                  <a:gd name="T53" fmla="*/ 273 h 419"/>
                  <a:gd name="T54" fmla="*/ 757 w 925"/>
                  <a:gd name="T55" fmla="*/ 268 h 419"/>
                  <a:gd name="T56" fmla="*/ 753 w 925"/>
                  <a:gd name="T57" fmla="*/ 262 h 419"/>
                  <a:gd name="T58" fmla="*/ 749 w 925"/>
                  <a:gd name="T59" fmla="*/ 255 h 419"/>
                  <a:gd name="T60" fmla="*/ 744 w 925"/>
                  <a:gd name="T61" fmla="*/ 247 h 419"/>
                  <a:gd name="T62" fmla="*/ 737 w 925"/>
                  <a:gd name="T63" fmla="*/ 230 h 419"/>
                  <a:gd name="T64" fmla="*/ 732 w 925"/>
                  <a:gd name="T65" fmla="*/ 210 h 419"/>
                  <a:gd name="T66" fmla="*/ 727 w 925"/>
                  <a:gd name="T67" fmla="*/ 188 h 419"/>
                  <a:gd name="T68" fmla="*/ 723 w 925"/>
                  <a:gd name="T69" fmla="*/ 166 h 419"/>
                  <a:gd name="T70" fmla="*/ 720 w 925"/>
                  <a:gd name="T71" fmla="*/ 142 h 419"/>
                  <a:gd name="T72" fmla="*/ 718 w 925"/>
                  <a:gd name="T73" fmla="*/ 119 h 419"/>
                  <a:gd name="T74" fmla="*/ 714 w 925"/>
                  <a:gd name="T75" fmla="*/ 74 h 419"/>
                  <a:gd name="T76" fmla="*/ 713 w 925"/>
                  <a:gd name="T77" fmla="*/ 36 h 419"/>
                  <a:gd name="T78" fmla="*/ 713 w 925"/>
                  <a:gd name="T79" fmla="*/ 0 h 419"/>
                  <a:gd name="T80" fmla="*/ 462 w 925"/>
                  <a:gd name="T81" fmla="*/ 0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25" h="419">
                    <a:moveTo>
                      <a:pt x="462" y="0"/>
                    </a:moveTo>
                    <a:lnTo>
                      <a:pt x="212" y="0"/>
                    </a:lnTo>
                    <a:lnTo>
                      <a:pt x="212" y="0"/>
                    </a:lnTo>
                    <a:lnTo>
                      <a:pt x="212" y="36"/>
                    </a:lnTo>
                    <a:lnTo>
                      <a:pt x="210" y="74"/>
                    </a:lnTo>
                    <a:lnTo>
                      <a:pt x="207" y="119"/>
                    </a:lnTo>
                    <a:lnTo>
                      <a:pt x="205" y="142"/>
                    </a:lnTo>
                    <a:lnTo>
                      <a:pt x="202" y="166"/>
                    </a:lnTo>
                    <a:lnTo>
                      <a:pt x="197" y="188"/>
                    </a:lnTo>
                    <a:lnTo>
                      <a:pt x="192" y="210"/>
                    </a:lnTo>
                    <a:lnTo>
                      <a:pt x="186" y="230"/>
                    </a:lnTo>
                    <a:lnTo>
                      <a:pt x="180" y="247"/>
                    </a:lnTo>
                    <a:lnTo>
                      <a:pt x="176" y="255"/>
                    </a:lnTo>
                    <a:lnTo>
                      <a:pt x="172" y="262"/>
                    </a:lnTo>
                    <a:lnTo>
                      <a:pt x="168" y="268"/>
                    </a:lnTo>
                    <a:lnTo>
                      <a:pt x="163" y="273"/>
                    </a:lnTo>
                    <a:lnTo>
                      <a:pt x="163" y="273"/>
                    </a:lnTo>
                    <a:lnTo>
                      <a:pt x="116" y="316"/>
                    </a:lnTo>
                    <a:lnTo>
                      <a:pt x="62" y="364"/>
                    </a:lnTo>
                    <a:lnTo>
                      <a:pt x="0" y="419"/>
                    </a:lnTo>
                    <a:lnTo>
                      <a:pt x="462" y="419"/>
                    </a:lnTo>
                    <a:lnTo>
                      <a:pt x="925" y="419"/>
                    </a:lnTo>
                    <a:lnTo>
                      <a:pt x="925" y="419"/>
                    </a:lnTo>
                    <a:lnTo>
                      <a:pt x="862" y="364"/>
                    </a:lnTo>
                    <a:lnTo>
                      <a:pt x="809" y="316"/>
                    </a:lnTo>
                    <a:lnTo>
                      <a:pt x="762" y="273"/>
                    </a:lnTo>
                    <a:lnTo>
                      <a:pt x="762" y="273"/>
                    </a:lnTo>
                    <a:lnTo>
                      <a:pt x="757" y="268"/>
                    </a:lnTo>
                    <a:lnTo>
                      <a:pt x="753" y="262"/>
                    </a:lnTo>
                    <a:lnTo>
                      <a:pt x="749" y="255"/>
                    </a:lnTo>
                    <a:lnTo>
                      <a:pt x="744" y="247"/>
                    </a:lnTo>
                    <a:lnTo>
                      <a:pt x="737" y="230"/>
                    </a:lnTo>
                    <a:lnTo>
                      <a:pt x="732" y="210"/>
                    </a:lnTo>
                    <a:lnTo>
                      <a:pt x="727" y="188"/>
                    </a:lnTo>
                    <a:lnTo>
                      <a:pt x="723" y="166"/>
                    </a:lnTo>
                    <a:lnTo>
                      <a:pt x="720" y="142"/>
                    </a:lnTo>
                    <a:lnTo>
                      <a:pt x="718" y="119"/>
                    </a:lnTo>
                    <a:lnTo>
                      <a:pt x="714" y="74"/>
                    </a:lnTo>
                    <a:lnTo>
                      <a:pt x="713" y="36"/>
                    </a:lnTo>
                    <a:lnTo>
                      <a:pt x="713" y="0"/>
                    </a:lnTo>
                    <a:lnTo>
                      <a:pt x="462" y="0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xmlns="" id="{7C543201-6F1E-4122-8ACC-1583FA98BF8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83183" y="2701918"/>
                <a:ext cx="738186" cy="269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" name="îšľïḓe">
                <a:extLst>
                  <a:ext uri="{FF2B5EF4-FFF2-40B4-BE49-F238E27FC236}">
                    <a16:creationId xmlns:a16="http://schemas.microsoft.com/office/drawing/2014/main" xmlns="" id="{C6B2454B-D99B-45A7-8B46-8C376A50CECF}"/>
                  </a:ext>
                </a:extLst>
              </p:cNvPr>
              <p:cNvSpPr/>
              <p:nvPr/>
            </p:nvSpPr>
            <p:spPr bwMode="auto">
              <a:xfrm>
                <a:off x="4648185" y="1116010"/>
                <a:ext cx="2009769" cy="1284285"/>
              </a:xfrm>
              <a:custGeom>
                <a:avLst/>
                <a:gdLst>
                  <a:gd name="T0" fmla="*/ 2531 w 2531"/>
                  <a:gd name="T1" fmla="*/ 1529 h 1618"/>
                  <a:gd name="T2" fmla="*/ 2529 w 2531"/>
                  <a:gd name="T3" fmla="*/ 1547 h 1618"/>
                  <a:gd name="T4" fmla="*/ 2524 w 2531"/>
                  <a:gd name="T5" fmla="*/ 1564 h 1618"/>
                  <a:gd name="T6" fmla="*/ 2515 w 2531"/>
                  <a:gd name="T7" fmla="*/ 1579 h 1618"/>
                  <a:gd name="T8" fmla="*/ 2505 w 2531"/>
                  <a:gd name="T9" fmla="*/ 1592 h 1618"/>
                  <a:gd name="T10" fmla="*/ 2491 w 2531"/>
                  <a:gd name="T11" fmla="*/ 1603 h 1618"/>
                  <a:gd name="T12" fmla="*/ 2476 w 2531"/>
                  <a:gd name="T13" fmla="*/ 1611 h 1618"/>
                  <a:gd name="T14" fmla="*/ 2459 w 2531"/>
                  <a:gd name="T15" fmla="*/ 1617 h 1618"/>
                  <a:gd name="T16" fmla="*/ 2441 w 2531"/>
                  <a:gd name="T17" fmla="*/ 1618 h 1618"/>
                  <a:gd name="T18" fmla="*/ 89 w 2531"/>
                  <a:gd name="T19" fmla="*/ 1618 h 1618"/>
                  <a:gd name="T20" fmla="*/ 71 w 2531"/>
                  <a:gd name="T21" fmla="*/ 1617 h 1618"/>
                  <a:gd name="T22" fmla="*/ 55 w 2531"/>
                  <a:gd name="T23" fmla="*/ 1611 h 1618"/>
                  <a:gd name="T24" fmla="*/ 39 w 2531"/>
                  <a:gd name="T25" fmla="*/ 1603 h 1618"/>
                  <a:gd name="T26" fmla="*/ 26 w 2531"/>
                  <a:gd name="T27" fmla="*/ 1592 h 1618"/>
                  <a:gd name="T28" fmla="*/ 15 w 2531"/>
                  <a:gd name="T29" fmla="*/ 1579 h 1618"/>
                  <a:gd name="T30" fmla="*/ 7 w 2531"/>
                  <a:gd name="T31" fmla="*/ 1564 h 1618"/>
                  <a:gd name="T32" fmla="*/ 2 w 2531"/>
                  <a:gd name="T33" fmla="*/ 1547 h 1618"/>
                  <a:gd name="T34" fmla="*/ 0 w 2531"/>
                  <a:gd name="T35" fmla="*/ 1529 h 1618"/>
                  <a:gd name="T36" fmla="*/ 0 w 2531"/>
                  <a:gd name="T37" fmla="*/ 90 h 1618"/>
                  <a:gd name="T38" fmla="*/ 2 w 2531"/>
                  <a:gd name="T39" fmla="*/ 71 h 1618"/>
                  <a:gd name="T40" fmla="*/ 7 w 2531"/>
                  <a:gd name="T41" fmla="*/ 55 h 1618"/>
                  <a:gd name="T42" fmla="*/ 15 w 2531"/>
                  <a:gd name="T43" fmla="*/ 39 h 1618"/>
                  <a:gd name="T44" fmla="*/ 26 w 2531"/>
                  <a:gd name="T45" fmla="*/ 26 h 1618"/>
                  <a:gd name="T46" fmla="*/ 39 w 2531"/>
                  <a:gd name="T47" fmla="*/ 15 h 1618"/>
                  <a:gd name="T48" fmla="*/ 55 w 2531"/>
                  <a:gd name="T49" fmla="*/ 7 h 1618"/>
                  <a:gd name="T50" fmla="*/ 71 w 2531"/>
                  <a:gd name="T51" fmla="*/ 2 h 1618"/>
                  <a:gd name="T52" fmla="*/ 89 w 2531"/>
                  <a:gd name="T53" fmla="*/ 0 h 1618"/>
                  <a:gd name="T54" fmla="*/ 2441 w 2531"/>
                  <a:gd name="T55" fmla="*/ 0 h 1618"/>
                  <a:gd name="T56" fmla="*/ 2459 w 2531"/>
                  <a:gd name="T57" fmla="*/ 2 h 1618"/>
                  <a:gd name="T58" fmla="*/ 2476 w 2531"/>
                  <a:gd name="T59" fmla="*/ 7 h 1618"/>
                  <a:gd name="T60" fmla="*/ 2491 w 2531"/>
                  <a:gd name="T61" fmla="*/ 15 h 1618"/>
                  <a:gd name="T62" fmla="*/ 2505 w 2531"/>
                  <a:gd name="T63" fmla="*/ 26 h 1618"/>
                  <a:gd name="T64" fmla="*/ 2515 w 2531"/>
                  <a:gd name="T65" fmla="*/ 39 h 1618"/>
                  <a:gd name="T66" fmla="*/ 2524 w 2531"/>
                  <a:gd name="T67" fmla="*/ 55 h 1618"/>
                  <a:gd name="T68" fmla="*/ 2529 w 2531"/>
                  <a:gd name="T69" fmla="*/ 71 h 1618"/>
                  <a:gd name="T70" fmla="*/ 2531 w 2531"/>
                  <a:gd name="T71" fmla="*/ 90 h 1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31" h="1618">
                    <a:moveTo>
                      <a:pt x="2531" y="1529"/>
                    </a:moveTo>
                    <a:lnTo>
                      <a:pt x="2531" y="1529"/>
                    </a:lnTo>
                    <a:lnTo>
                      <a:pt x="2530" y="1538"/>
                    </a:lnTo>
                    <a:lnTo>
                      <a:pt x="2529" y="1547"/>
                    </a:lnTo>
                    <a:lnTo>
                      <a:pt x="2527" y="1556"/>
                    </a:lnTo>
                    <a:lnTo>
                      <a:pt x="2524" y="1564"/>
                    </a:lnTo>
                    <a:lnTo>
                      <a:pt x="2520" y="1572"/>
                    </a:lnTo>
                    <a:lnTo>
                      <a:pt x="2515" y="1579"/>
                    </a:lnTo>
                    <a:lnTo>
                      <a:pt x="2510" y="1586"/>
                    </a:lnTo>
                    <a:lnTo>
                      <a:pt x="2505" y="1592"/>
                    </a:lnTo>
                    <a:lnTo>
                      <a:pt x="2498" y="1598"/>
                    </a:lnTo>
                    <a:lnTo>
                      <a:pt x="2491" y="1603"/>
                    </a:lnTo>
                    <a:lnTo>
                      <a:pt x="2484" y="1608"/>
                    </a:lnTo>
                    <a:lnTo>
                      <a:pt x="2476" y="1611"/>
                    </a:lnTo>
                    <a:lnTo>
                      <a:pt x="2468" y="1614"/>
                    </a:lnTo>
                    <a:lnTo>
                      <a:pt x="2459" y="1617"/>
                    </a:lnTo>
                    <a:lnTo>
                      <a:pt x="2450" y="1618"/>
                    </a:lnTo>
                    <a:lnTo>
                      <a:pt x="2441" y="1618"/>
                    </a:lnTo>
                    <a:lnTo>
                      <a:pt x="89" y="1618"/>
                    </a:lnTo>
                    <a:lnTo>
                      <a:pt x="89" y="1618"/>
                    </a:lnTo>
                    <a:lnTo>
                      <a:pt x="80" y="1618"/>
                    </a:lnTo>
                    <a:lnTo>
                      <a:pt x="71" y="1617"/>
                    </a:lnTo>
                    <a:lnTo>
                      <a:pt x="63" y="1614"/>
                    </a:lnTo>
                    <a:lnTo>
                      <a:pt x="55" y="1611"/>
                    </a:lnTo>
                    <a:lnTo>
                      <a:pt x="47" y="1608"/>
                    </a:lnTo>
                    <a:lnTo>
                      <a:pt x="39" y="1603"/>
                    </a:lnTo>
                    <a:lnTo>
                      <a:pt x="32" y="1598"/>
                    </a:lnTo>
                    <a:lnTo>
                      <a:pt x="26" y="1592"/>
                    </a:lnTo>
                    <a:lnTo>
                      <a:pt x="20" y="1586"/>
                    </a:lnTo>
                    <a:lnTo>
                      <a:pt x="15" y="1579"/>
                    </a:lnTo>
                    <a:lnTo>
                      <a:pt x="11" y="1572"/>
                    </a:lnTo>
                    <a:lnTo>
                      <a:pt x="7" y="1564"/>
                    </a:lnTo>
                    <a:lnTo>
                      <a:pt x="4" y="1556"/>
                    </a:lnTo>
                    <a:lnTo>
                      <a:pt x="2" y="1547"/>
                    </a:lnTo>
                    <a:lnTo>
                      <a:pt x="0" y="1538"/>
                    </a:lnTo>
                    <a:lnTo>
                      <a:pt x="0" y="1529"/>
                    </a:lnTo>
                    <a:lnTo>
                      <a:pt x="0" y="90"/>
                    </a:lnTo>
                    <a:lnTo>
                      <a:pt x="0" y="90"/>
                    </a:lnTo>
                    <a:lnTo>
                      <a:pt x="0" y="80"/>
                    </a:lnTo>
                    <a:lnTo>
                      <a:pt x="2" y="71"/>
                    </a:lnTo>
                    <a:lnTo>
                      <a:pt x="4" y="63"/>
                    </a:lnTo>
                    <a:lnTo>
                      <a:pt x="7" y="55"/>
                    </a:lnTo>
                    <a:lnTo>
                      <a:pt x="11" y="47"/>
                    </a:lnTo>
                    <a:lnTo>
                      <a:pt x="15" y="39"/>
                    </a:lnTo>
                    <a:lnTo>
                      <a:pt x="20" y="33"/>
                    </a:lnTo>
                    <a:lnTo>
                      <a:pt x="26" y="26"/>
                    </a:lnTo>
                    <a:lnTo>
                      <a:pt x="32" y="20"/>
                    </a:lnTo>
                    <a:lnTo>
                      <a:pt x="39" y="15"/>
                    </a:lnTo>
                    <a:lnTo>
                      <a:pt x="47" y="11"/>
                    </a:lnTo>
                    <a:lnTo>
                      <a:pt x="55" y="7"/>
                    </a:lnTo>
                    <a:lnTo>
                      <a:pt x="63" y="4"/>
                    </a:lnTo>
                    <a:lnTo>
                      <a:pt x="71" y="2"/>
                    </a:lnTo>
                    <a:lnTo>
                      <a:pt x="80" y="1"/>
                    </a:lnTo>
                    <a:lnTo>
                      <a:pt x="89" y="0"/>
                    </a:lnTo>
                    <a:lnTo>
                      <a:pt x="2441" y="0"/>
                    </a:lnTo>
                    <a:lnTo>
                      <a:pt x="2441" y="0"/>
                    </a:lnTo>
                    <a:lnTo>
                      <a:pt x="2450" y="1"/>
                    </a:lnTo>
                    <a:lnTo>
                      <a:pt x="2459" y="2"/>
                    </a:lnTo>
                    <a:lnTo>
                      <a:pt x="2468" y="4"/>
                    </a:lnTo>
                    <a:lnTo>
                      <a:pt x="2476" y="7"/>
                    </a:lnTo>
                    <a:lnTo>
                      <a:pt x="2484" y="11"/>
                    </a:lnTo>
                    <a:lnTo>
                      <a:pt x="2491" y="15"/>
                    </a:lnTo>
                    <a:lnTo>
                      <a:pt x="2498" y="20"/>
                    </a:lnTo>
                    <a:lnTo>
                      <a:pt x="2505" y="26"/>
                    </a:lnTo>
                    <a:lnTo>
                      <a:pt x="2510" y="33"/>
                    </a:lnTo>
                    <a:lnTo>
                      <a:pt x="2515" y="39"/>
                    </a:lnTo>
                    <a:lnTo>
                      <a:pt x="2520" y="47"/>
                    </a:lnTo>
                    <a:lnTo>
                      <a:pt x="2524" y="55"/>
                    </a:lnTo>
                    <a:lnTo>
                      <a:pt x="2527" y="63"/>
                    </a:lnTo>
                    <a:lnTo>
                      <a:pt x="2529" y="71"/>
                    </a:lnTo>
                    <a:lnTo>
                      <a:pt x="2530" y="80"/>
                    </a:lnTo>
                    <a:lnTo>
                      <a:pt x="2531" y="90"/>
                    </a:lnTo>
                    <a:lnTo>
                      <a:pt x="2531" y="1529"/>
                    </a:lnTo>
                    <a:close/>
                  </a:path>
                </a:pathLst>
              </a:custGeom>
              <a:solidFill>
                <a:srgbClr val="1A1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îS1îḋé">
                <a:extLst>
                  <a:ext uri="{FF2B5EF4-FFF2-40B4-BE49-F238E27FC236}">
                    <a16:creationId xmlns:a16="http://schemas.microsoft.com/office/drawing/2014/main" xmlns="" id="{747EA8B1-0178-46F4-9087-3689E7E09DA9}"/>
                  </a:ext>
                </a:extLst>
              </p:cNvPr>
              <p:cNvSpPr/>
              <p:nvPr/>
            </p:nvSpPr>
            <p:spPr bwMode="auto">
              <a:xfrm>
                <a:off x="5135546" y="1116010"/>
                <a:ext cx="1522409" cy="1284285"/>
              </a:xfrm>
              <a:custGeom>
                <a:avLst/>
                <a:gdLst>
                  <a:gd name="T0" fmla="*/ 1063 w 1917"/>
                  <a:gd name="T1" fmla="*/ 0 h 1618"/>
                  <a:gd name="T2" fmla="*/ 1064 w 1917"/>
                  <a:gd name="T3" fmla="*/ 57 h 1618"/>
                  <a:gd name="T4" fmla="*/ 1064 w 1917"/>
                  <a:gd name="T5" fmla="*/ 99 h 1618"/>
                  <a:gd name="T6" fmla="*/ 1060 w 1917"/>
                  <a:gd name="T7" fmla="*/ 181 h 1618"/>
                  <a:gd name="T8" fmla="*/ 1052 w 1917"/>
                  <a:gd name="T9" fmla="*/ 263 h 1618"/>
                  <a:gd name="T10" fmla="*/ 1039 w 1917"/>
                  <a:gd name="T11" fmla="*/ 345 h 1618"/>
                  <a:gd name="T12" fmla="*/ 1023 w 1917"/>
                  <a:gd name="T13" fmla="*/ 425 h 1618"/>
                  <a:gd name="T14" fmla="*/ 1003 w 1917"/>
                  <a:gd name="T15" fmla="*/ 505 h 1618"/>
                  <a:gd name="T16" fmla="*/ 979 w 1917"/>
                  <a:gd name="T17" fmla="*/ 584 h 1618"/>
                  <a:gd name="T18" fmla="*/ 952 w 1917"/>
                  <a:gd name="T19" fmla="*/ 661 h 1618"/>
                  <a:gd name="T20" fmla="*/ 919 w 1917"/>
                  <a:gd name="T21" fmla="*/ 737 h 1618"/>
                  <a:gd name="T22" fmla="*/ 884 w 1917"/>
                  <a:gd name="T23" fmla="*/ 811 h 1618"/>
                  <a:gd name="T24" fmla="*/ 846 w 1917"/>
                  <a:gd name="T25" fmla="*/ 884 h 1618"/>
                  <a:gd name="T26" fmla="*/ 804 w 1917"/>
                  <a:gd name="T27" fmla="*/ 954 h 1618"/>
                  <a:gd name="T28" fmla="*/ 758 w 1917"/>
                  <a:gd name="T29" fmla="*/ 1022 h 1618"/>
                  <a:gd name="T30" fmla="*/ 709 w 1917"/>
                  <a:gd name="T31" fmla="*/ 1089 h 1618"/>
                  <a:gd name="T32" fmla="*/ 657 w 1917"/>
                  <a:gd name="T33" fmla="*/ 1153 h 1618"/>
                  <a:gd name="T34" fmla="*/ 601 w 1917"/>
                  <a:gd name="T35" fmla="*/ 1215 h 1618"/>
                  <a:gd name="T36" fmla="*/ 572 w 1917"/>
                  <a:gd name="T37" fmla="*/ 1244 h 1618"/>
                  <a:gd name="T38" fmla="*/ 510 w 1917"/>
                  <a:gd name="T39" fmla="*/ 1304 h 1618"/>
                  <a:gd name="T40" fmla="*/ 444 w 1917"/>
                  <a:gd name="T41" fmla="*/ 1360 h 1618"/>
                  <a:gd name="T42" fmla="*/ 375 w 1917"/>
                  <a:gd name="T43" fmla="*/ 1413 h 1618"/>
                  <a:gd name="T44" fmla="*/ 304 w 1917"/>
                  <a:gd name="T45" fmla="*/ 1461 h 1618"/>
                  <a:gd name="T46" fmla="*/ 231 w 1917"/>
                  <a:gd name="T47" fmla="*/ 1506 h 1618"/>
                  <a:gd name="T48" fmla="*/ 156 w 1917"/>
                  <a:gd name="T49" fmla="*/ 1548 h 1618"/>
                  <a:gd name="T50" fmla="*/ 79 w 1917"/>
                  <a:gd name="T51" fmla="*/ 1585 h 1618"/>
                  <a:gd name="T52" fmla="*/ 0 w 1917"/>
                  <a:gd name="T53" fmla="*/ 1618 h 1618"/>
                  <a:gd name="T54" fmla="*/ 1827 w 1917"/>
                  <a:gd name="T55" fmla="*/ 1618 h 1618"/>
                  <a:gd name="T56" fmla="*/ 1845 w 1917"/>
                  <a:gd name="T57" fmla="*/ 1617 h 1618"/>
                  <a:gd name="T58" fmla="*/ 1862 w 1917"/>
                  <a:gd name="T59" fmla="*/ 1611 h 1618"/>
                  <a:gd name="T60" fmla="*/ 1877 w 1917"/>
                  <a:gd name="T61" fmla="*/ 1603 h 1618"/>
                  <a:gd name="T62" fmla="*/ 1891 w 1917"/>
                  <a:gd name="T63" fmla="*/ 1592 h 1618"/>
                  <a:gd name="T64" fmla="*/ 1901 w 1917"/>
                  <a:gd name="T65" fmla="*/ 1579 h 1618"/>
                  <a:gd name="T66" fmla="*/ 1910 w 1917"/>
                  <a:gd name="T67" fmla="*/ 1564 h 1618"/>
                  <a:gd name="T68" fmla="*/ 1915 w 1917"/>
                  <a:gd name="T69" fmla="*/ 1547 h 1618"/>
                  <a:gd name="T70" fmla="*/ 1917 w 1917"/>
                  <a:gd name="T71" fmla="*/ 1529 h 1618"/>
                  <a:gd name="T72" fmla="*/ 1917 w 1917"/>
                  <a:gd name="T73" fmla="*/ 90 h 1618"/>
                  <a:gd name="T74" fmla="*/ 1915 w 1917"/>
                  <a:gd name="T75" fmla="*/ 71 h 1618"/>
                  <a:gd name="T76" fmla="*/ 1910 w 1917"/>
                  <a:gd name="T77" fmla="*/ 55 h 1618"/>
                  <a:gd name="T78" fmla="*/ 1901 w 1917"/>
                  <a:gd name="T79" fmla="*/ 39 h 1618"/>
                  <a:gd name="T80" fmla="*/ 1891 w 1917"/>
                  <a:gd name="T81" fmla="*/ 26 h 1618"/>
                  <a:gd name="T82" fmla="*/ 1877 w 1917"/>
                  <a:gd name="T83" fmla="*/ 15 h 1618"/>
                  <a:gd name="T84" fmla="*/ 1862 w 1917"/>
                  <a:gd name="T85" fmla="*/ 7 h 1618"/>
                  <a:gd name="T86" fmla="*/ 1845 w 1917"/>
                  <a:gd name="T87" fmla="*/ 2 h 1618"/>
                  <a:gd name="T88" fmla="*/ 1827 w 1917"/>
                  <a:gd name="T89" fmla="*/ 0 h 1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17" h="1618">
                    <a:moveTo>
                      <a:pt x="1827" y="0"/>
                    </a:moveTo>
                    <a:lnTo>
                      <a:pt x="1063" y="0"/>
                    </a:lnTo>
                    <a:lnTo>
                      <a:pt x="1063" y="0"/>
                    </a:lnTo>
                    <a:lnTo>
                      <a:pt x="1064" y="57"/>
                    </a:lnTo>
                    <a:lnTo>
                      <a:pt x="1064" y="57"/>
                    </a:lnTo>
                    <a:lnTo>
                      <a:pt x="1064" y="99"/>
                    </a:lnTo>
                    <a:lnTo>
                      <a:pt x="1062" y="140"/>
                    </a:lnTo>
                    <a:lnTo>
                      <a:pt x="1060" y="181"/>
                    </a:lnTo>
                    <a:lnTo>
                      <a:pt x="1056" y="222"/>
                    </a:lnTo>
                    <a:lnTo>
                      <a:pt x="1052" y="263"/>
                    </a:lnTo>
                    <a:lnTo>
                      <a:pt x="1046" y="304"/>
                    </a:lnTo>
                    <a:lnTo>
                      <a:pt x="1039" y="345"/>
                    </a:lnTo>
                    <a:lnTo>
                      <a:pt x="1032" y="385"/>
                    </a:lnTo>
                    <a:lnTo>
                      <a:pt x="1023" y="425"/>
                    </a:lnTo>
                    <a:lnTo>
                      <a:pt x="1014" y="465"/>
                    </a:lnTo>
                    <a:lnTo>
                      <a:pt x="1003" y="505"/>
                    </a:lnTo>
                    <a:lnTo>
                      <a:pt x="992" y="545"/>
                    </a:lnTo>
                    <a:lnTo>
                      <a:pt x="979" y="584"/>
                    </a:lnTo>
                    <a:lnTo>
                      <a:pt x="966" y="623"/>
                    </a:lnTo>
                    <a:lnTo>
                      <a:pt x="952" y="661"/>
                    </a:lnTo>
                    <a:lnTo>
                      <a:pt x="935" y="700"/>
                    </a:lnTo>
                    <a:lnTo>
                      <a:pt x="919" y="737"/>
                    </a:lnTo>
                    <a:lnTo>
                      <a:pt x="902" y="774"/>
                    </a:lnTo>
                    <a:lnTo>
                      <a:pt x="884" y="811"/>
                    </a:lnTo>
                    <a:lnTo>
                      <a:pt x="865" y="848"/>
                    </a:lnTo>
                    <a:lnTo>
                      <a:pt x="846" y="884"/>
                    </a:lnTo>
                    <a:lnTo>
                      <a:pt x="825" y="919"/>
                    </a:lnTo>
                    <a:lnTo>
                      <a:pt x="804" y="954"/>
                    </a:lnTo>
                    <a:lnTo>
                      <a:pt x="781" y="989"/>
                    </a:lnTo>
                    <a:lnTo>
                      <a:pt x="758" y="1022"/>
                    </a:lnTo>
                    <a:lnTo>
                      <a:pt x="734" y="1056"/>
                    </a:lnTo>
                    <a:lnTo>
                      <a:pt x="709" y="1089"/>
                    </a:lnTo>
                    <a:lnTo>
                      <a:pt x="683" y="1122"/>
                    </a:lnTo>
                    <a:lnTo>
                      <a:pt x="657" y="1153"/>
                    </a:lnTo>
                    <a:lnTo>
                      <a:pt x="630" y="1184"/>
                    </a:lnTo>
                    <a:lnTo>
                      <a:pt x="601" y="1215"/>
                    </a:lnTo>
                    <a:lnTo>
                      <a:pt x="572" y="1244"/>
                    </a:lnTo>
                    <a:lnTo>
                      <a:pt x="572" y="1244"/>
                    </a:lnTo>
                    <a:lnTo>
                      <a:pt x="541" y="1275"/>
                    </a:lnTo>
                    <a:lnTo>
                      <a:pt x="510" y="1304"/>
                    </a:lnTo>
                    <a:lnTo>
                      <a:pt x="477" y="1333"/>
                    </a:lnTo>
                    <a:lnTo>
                      <a:pt x="444" y="1360"/>
                    </a:lnTo>
                    <a:lnTo>
                      <a:pt x="410" y="1387"/>
                    </a:lnTo>
                    <a:lnTo>
                      <a:pt x="375" y="1413"/>
                    </a:lnTo>
                    <a:lnTo>
                      <a:pt x="340" y="1437"/>
                    </a:lnTo>
                    <a:lnTo>
                      <a:pt x="304" y="1461"/>
                    </a:lnTo>
                    <a:lnTo>
                      <a:pt x="268" y="1484"/>
                    </a:lnTo>
                    <a:lnTo>
                      <a:pt x="231" y="1506"/>
                    </a:lnTo>
                    <a:lnTo>
                      <a:pt x="194" y="1528"/>
                    </a:lnTo>
                    <a:lnTo>
                      <a:pt x="156" y="1548"/>
                    </a:lnTo>
                    <a:lnTo>
                      <a:pt x="117" y="1567"/>
                    </a:lnTo>
                    <a:lnTo>
                      <a:pt x="79" y="1585"/>
                    </a:lnTo>
                    <a:lnTo>
                      <a:pt x="39" y="1602"/>
                    </a:lnTo>
                    <a:lnTo>
                      <a:pt x="0" y="1618"/>
                    </a:lnTo>
                    <a:lnTo>
                      <a:pt x="1827" y="1618"/>
                    </a:lnTo>
                    <a:lnTo>
                      <a:pt x="1827" y="1618"/>
                    </a:lnTo>
                    <a:lnTo>
                      <a:pt x="1836" y="1618"/>
                    </a:lnTo>
                    <a:lnTo>
                      <a:pt x="1845" y="1617"/>
                    </a:lnTo>
                    <a:lnTo>
                      <a:pt x="1854" y="1614"/>
                    </a:lnTo>
                    <a:lnTo>
                      <a:pt x="1862" y="1611"/>
                    </a:lnTo>
                    <a:lnTo>
                      <a:pt x="1870" y="1608"/>
                    </a:lnTo>
                    <a:lnTo>
                      <a:pt x="1877" y="1603"/>
                    </a:lnTo>
                    <a:lnTo>
                      <a:pt x="1884" y="1598"/>
                    </a:lnTo>
                    <a:lnTo>
                      <a:pt x="1891" y="1592"/>
                    </a:lnTo>
                    <a:lnTo>
                      <a:pt x="1896" y="1586"/>
                    </a:lnTo>
                    <a:lnTo>
                      <a:pt x="1901" y="1579"/>
                    </a:lnTo>
                    <a:lnTo>
                      <a:pt x="1906" y="1572"/>
                    </a:lnTo>
                    <a:lnTo>
                      <a:pt x="1910" y="1564"/>
                    </a:lnTo>
                    <a:lnTo>
                      <a:pt x="1913" y="1556"/>
                    </a:lnTo>
                    <a:lnTo>
                      <a:pt x="1915" y="1547"/>
                    </a:lnTo>
                    <a:lnTo>
                      <a:pt x="1916" y="1538"/>
                    </a:lnTo>
                    <a:lnTo>
                      <a:pt x="1917" y="1529"/>
                    </a:lnTo>
                    <a:lnTo>
                      <a:pt x="1917" y="90"/>
                    </a:lnTo>
                    <a:lnTo>
                      <a:pt x="1917" y="90"/>
                    </a:lnTo>
                    <a:lnTo>
                      <a:pt x="1916" y="80"/>
                    </a:lnTo>
                    <a:lnTo>
                      <a:pt x="1915" y="71"/>
                    </a:lnTo>
                    <a:lnTo>
                      <a:pt x="1913" y="63"/>
                    </a:lnTo>
                    <a:lnTo>
                      <a:pt x="1910" y="55"/>
                    </a:lnTo>
                    <a:lnTo>
                      <a:pt x="1906" y="47"/>
                    </a:lnTo>
                    <a:lnTo>
                      <a:pt x="1901" y="39"/>
                    </a:lnTo>
                    <a:lnTo>
                      <a:pt x="1896" y="33"/>
                    </a:lnTo>
                    <a:lnTo>
                      <a:pt x="1891" y="26"/>
                    </a:lnTo>
                    <a:lnTo>
                      <a:pt x="1884" y="20"/>
                    </a:lnTo>
                    <a:lnTo>
                      <a:pt x="1877" y="15"/>
                    </a:lnTo>
                    <a:lnTo>
                      <a:pt x="1870" y="11"/>
                    </a:lnTo>
                    <a:lnTo>
                      <a:pt x="1862" y="7"/>
                    </a:lnTo>
                    <a:lnTo>
                      <a:pt x="1854" y="4"/>
                    </a:lnTo>
                    <a:lnTo>
                      <a:pt x="1845" y="2"/>
                    </a:lnTo>
                    <a:lnTo>
                      <a:pt x="1836" y="1"/>
                    </a:lnTo>
                    <a:lnTo>
                      <a:pt x="1827" y="0"/>
                    </a:lnTo>
                    <a:close/>
                  </a:path>
                </a:pathLst>
              </a:custGeom>
              <a:solidFill>
                <a:srgbClr val="0806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iṣliḍê">
                <a:extLst>
                  <a:ext uri="{FF2B5EF4-FFF2-40B4-BE49-F238E27FC236}">
                    <a16:creationId xmlns:a16="http://schemas.microsoft.com/office/drawing/2014/main" xmlns="" id="{D708C02A-E068-4FEE-BA25-CF25FD0C2B63}"/>
                  </a:ext>
                </a:extLst>
              </p:cNvPr>
              <p:cNvSpPr/>
              <p:nvPr/>
            </p:nvSpPr>
            <p:spPr bwMode="auto">
              <a:xfrm>
                <a:off x="5135547" y="1116010"/>
                <a:ext cx="1522409" cy="1284285"/>
              </a:xfrm>
              <a:custGeom>
                <a:avLst/>
                <a:gdLst>
                  <a:gd name="T0" fmla="*/ 1063 w 1917"/>
                  <a:gd name="T1" fmla="*/ 0 h 1618"/>
                  <a:gd name="T2" fmla="*/ 1064 w 1917"/>
                  <a:gd name="T3" fmla="*/ 57 h 1618"/>
                  <a:gd name="T4" fmla="*/ 1064 w 1917"/>
                  <a:gd name="T5" fmla="*/ 99 h 1618"/>
                  <a:gd name="T6" fmla="*/ 1060 w 1917"/>
                  <a:gd name="T7" fmla="*/ 181 h 1618"/>
                  <a:gd name="T8" fmla="*/ 1052 w 1917"/>
                  <a:gd name="T9" fmla="*/ 263 h 1618"/>
                  <a:gd name="T10" fmla="*/ 1039 w 1917"/>
                  <a:gd name="T11" fmla="*/ 345 h 1618"/>
                  <a:gd name="T12" fmla="*/ 1023 w 1917"/>
                  <a:gd name="T13" fmla="*/ 425 h 1618"/>
                  <a:gd name="T14" fmla="*/ 1003 w 1917"/>
                  <a:gd name="T15" fmla="*/ 505 h 1618"/>
                  <a:gd name="T16" fmla="*/ 979 w 1917"/>
                  <a:gd name="T17" fmla="*/ 584 h 1618"/>
                  <a:gd name="T18" fmla="*/ 952 w 1917"/>
                  <a:gd name="T19" fmla="*/ 661 h 1618"/>
                  <a:gd name="T20" fmla="*/ 919 w 1917"/>
                  <a:gd name="T21" fmla="*/ 737 h 1618"/>
                  <a:gd name="T22" fmla="*/ 884 w 1917"/>
                  <a:gd name="T23" fmla="*/ 811 h 1618"/>
                  <a:gd name="T24" fmla="*/ 846 w 1917"/>
                  <a:gd name="T25" fmla="*/ 884 h 1618"/>
                  <a:gd name="T26" fmla="*/ 804 w 1917"/>
                  <a:gd name="T27" fmla="*/ 954 h 1618"/>
                  <a:gd name="T28" fmla="*/ 758 w 1917"/>
                  <a:gd name="T29" fmla="*/ 1022 h 1618"/>
                  <a:gd name="T30" fmla="*/ 709 w 1917"/>
                  <a:gd name="T31" fmla="*/ 1089 h 1618"/>
                  <a:gd name="T32" fmla="*/ 657 w 1917"/>
                  <a:gd name="T33" fmla="*/ 1153 h 1618"/>
                  <a:gd name="T34" fmla="*/ 601 w 1917"/>
                  <a:gd name="T35" fmla="*/ 1215 h 1618"/>
                  <a:gd name="T36" fmla="*/ 572 w 1917"/>
                  <a:gd name="T37" fmla="*/ 1244 h 1618"/>
                  <a:gd name="T38" fmla="*/ 510 w 1917"/>
                  <a:gd name="T39" fmla="*/ 1304 h 1618"/>
                  <a:gd name="T40" fmla="*/ 444 w 1917"/>
                  <a:gd name="T41" fmla="*/ 1360 h 1618"/>
                  <a:gd name="T42" fmla="*/ 375 w 1917"/>
                  <a:gd name="T43" fmla="*/ 1413 h 1618"/>
                  <a:gd name="T44" fmla="*/ 304 w 1917"/>
                  <a:gd name="T45" fmla="*/ 1461 h 1618"/>
                  <a:gd name="T46" fmla="*/ 231 w 1917"/>
                  <a:gd name="T47" fmla="*/ 1506 h 1618"/>
                  <a:gd name="T48" fmla="*/ 156 w 1917"/>
                  <a:gd name="T49" fmla="*/ 1548 h 1618"/>
                  <a:gd name="T50" fmla="*/ 79 w 1917"/>
                  <a:gd name="T51" fmla="*/ 1585 h 1618"/>
                  <a:gd name="T52" fmla="*/ 0 w 1917"/>
                  <a:gd name="T53" fmla="*/ 1618 h 1618"/>
                  <a:gd name="T54" fmla="*/ 1827 w 1917"/>
                  <a:gd name="T55" fmla="*/ 1618 h 1618"/>
                  <a:gd name="T56" fmla="*/ 1845 w 1917"/>
                  <a:gd name="T57" fmla="*/ 1617 h 1618"/>
                  <a:gd name="T58" fmla="*/ 1862 w 1917"/>
                  <a:gd name="T59" fmla="*/ 1611 h 1618"/>
                  <a:gd name="T60" fmla="*/ 1877 w 1917"/>
                  <a:gd name="T61" fmla="*/ 1603 h 1618"/>
                  <a:gd name="T62" fmla="*/ 1891 w 1917"/>
                  <a:gd name="T63" fmla="*/ 1592 h 1618"/>
                  <a:gd name="T64" fmla="*/ 1901 w 1917"/>
                  <a:gd name="T65" fmla="*/ 1579 h 1618"/>
                  <a:gd name="T66" fmla="*/ 1910 w 1917"/>
                  <a:gd name="T67" fmla="*/ 1564 h 1618"/>
                  <a:gd name="T68" fmla="*/ 1915 w 1917"/>
                  <a:gd name="T69" fmla="*/ 1547 h 1618"/>
                  <a:gd name="T70" fmla="*/ 1917 w 1917"/>
                  <a:gd name="T71" fmla="*/ 1529 h 1618"/>
                  <a:gd name="T72" fmla="*/ 1917 w 1917"/>
                  <a:gd name="T73" fmla="*/ 90 h 1618"/>
                  <a:gd name="T74" fmla="*/ 1915 w 1917"/>
                  <a:gd name="T75" fmla="*/ 71 h 1618"/>
                  <a:gd name="T76" fmla="*/ 1910 w 1917"/>
                  <a:gd name="T77" fmla="*/ 55 h 1618"/>
                  <a:gd name="T78" fmla="*/ 1901 w 1917"/>
                  <a:gd name="T79" fmla="*/ 39 h 1618"/>
                  <a:gd name="T80" fmla="*/ 1891 w 1917"/>
                  <a:gd name="T81" fmla="*/ 26 h 1618"/>
                  <a:gd name="T82" fmla="*/ 1877 w 1917"/>
                  <a:gd name="T83" fmla="*/ 15 h 1618"/>
                  <a:gd name="T84" fmla="*/ 1862 w 1917"/>
                  <a:gd name="T85" fmla="*/ 7 h 1618"/>
                  <a:gd name="T86" fmla="*/ 1845 w 1917"/>
                  <a:gd name="T87" fmla="*/ 2 h 1618"/>
                  <a:gd name="T88" fmla="*/ 1827 w 1917"/>
                  <a:gd name="T89" fmla="*/ 0 h 1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17" h="1618">
                    <a:moveTo>
                      <a:pt x="1827" y="0"/>
                    </a:moveTo>
                    <a:lnTo>
                      <a:pt x="1063" y="0"/>
                    </a:lnTo>
                    <a:lnTo>
                      <a:pt x="1063" y="0"/>
                    </a:lnTo>
                    <a:lnTo>
                      <a:pt x="1064" y="57"/>
                    </a:lnTo>
                    <a:lnTo>
                      <a:pt x="1064" y="57"/>
                    </a:lnTo>
                    <a:lnTo>
                      <a:pt x="1064" y="99"/>
                    </a:lnTo>
                    <a:lnTo>
                      <a:pt x="1062" y="140"/>
                    </a:lnTo>
                    <a:lnTo>
                      <a:pt x="1060" y="181"/>
                    </a:lnTo>
                    <a:lnTo>
                      <a:pt x="1056" y="222"/>
                    </a:lnTo>
                    <a:lnTo>
                      <a:pt x="1052" y="263"/>
                    </a:lnTo>
                    <a:lnTo>
                      <a:pt x="1046" y="304"/>
                    </a:lnTo>
                    <a:lnTo>
                      <a:pt x="1039" y="345"/>
                    </a:lnTo>
                    <a:lnTo>
                      <a:pt x="1032" y="385"/>
                    </a:lnTo>
                    <a:lnTo>
                      <a:pt x="1023" y="425"/>
                    </a:lnTo>
                    <a:lnTo>
                      <a:pt x="1014" y="465"/>
                    </a:lnTo>
                    <a:lnTo>
                      <a:pt x="1003" y="505"/>
                    </a:lnTo>
                    <a:lnTo>
                      <a:pt x="992" y="545"/>
                    </a:lnTo>
                    <a:lnTo>
                      <a:pt x="979" y="584"/>
                    </a:lnTo>
                    <a:lnTo>
                      <a:pt x="966" y="623"/>
                    </a:lnTo>
                    <a:lnTo>
                      <a:pt x="952" y="661"/>
                    </a:lnTo>
                    <a:lnTo>
                      <a:pt x="935" y="700"/>
                    </a:lnTo>
                    <a:lnTo>
                      <a:pt x="919" y="737"/>
                    </a:lnTo>
                    <a:lnTo>
                      <a:pt x="902" y="774"/>
                    </a:lnTo>
                    <a:lnTo>
                      <a:pt x="884" y="811"/>
                    </a:lnTo>
                    <a:lnTo>
                      <a:pt x="865" y="848"/>
                    </a:lnTo>
                    <a:lnTo>
                      <a:pt x="846" y="884"/>
                    </a:lnTo>
                    <a:lnTo>
                      <a:pt x="825" y="919"/>
                    </a:lnTo>
                    <a:lnTo>
                      <a:pt x="804" y="954"/>
                    </a:lnTo>
                    <a:lnTo>
                      <a:pt x="781" y="989"/>
                    </a:lnTo>
                    <a:lnTo>
                      <a:pt x="758" y="1022"/>
                    </a:lnTo>
                    <a:lnTo>
                      <a:pt x="734" y="1056"/>
                    </a:lnTo>
                    <a:lnTo>
                      <a:pt x="709" y="1089"/>
                    </a:lnTo>
                    <a:lnTo>
                      <a:pt x="683" y="1122"/>
                    </a:lnTo>
                    <a:lnTo>
                      <a:pt x="657" y="1153"/>
                    </a:lnTo>
                    <a:lnTo>
                      <a:pt x="630" y="1184"/>
                    </a:lnTo>
                    <a:lnTo>
                      <a:pt x="601" y="1215"/>
                    </a:lnTo>
                    <a:lnTo>
                      <a:pt x="572" y="1244"/>
                    </a:lnTo>
                    <a:lnTo>
                      <a:pt x="572" y="1244"/>
                    </a:lnTo>
                    <a:lnTo>
                      <a:pt x="541" y="1275"/>
                    </a:lnTo>
                    <a:lnTo>
                      <a:pt x="510" y="1304"/>
                    </a:lnTo>
                    <a:lnTo>
                      <a:pt x="477" y="1333"/>
                    </a:lnTo>
                    <a:lnTo>
                      <a:pt x="444" y="1360"/>
                    </a:lnTo>
                    <a:lnTo>
                      <a:pt x="410" y="1387"/>
                    </a:lnTo>
                    <a:lnTo>
                      <a:pt x="375" y="1413"/>
                    </a:lnTo>
                    <a:lnTo>
                      <a:pt x="340" y="1437"/>
                    </a:lnTo>
                    <a:lnTo>
                      <a:pt x="304" y="1461"/>
                    </a:lnTo>
                    <a:lnTo>
                      <a:pt x="268" y="1484"/>
                    </a:lnTo>
                    <a:lnTo>
                      <a:pt x="231" y="1506"/>
                    </a:lnTo>
                    <a:lnTo>
                      <a:pt x="194" y="1528"/>
                    </a:lnTo>
                    <a:lnTo>
                      <a:pt x="156" y="1548"/>
                    </a:lnTo>
                    <a:lnTo>
                      <a:pt x="117" y="1567"/>
                    </a:lnTo>
                    <a:lnTo>
                      <a:pt x="79" y="1585"/>
                    </a:lnTo>
                    <a:lnTo>
                      <a:pt x="39" y="1602"/>
                    </a:lnTo>
                    <a:lnTo>
                      <a:pt x="0" y="1618"/>
                    </a:lnTo>
                    <a:lnTo>
                      <a:pt x="1827" y="1618"/>
                    </a:lnTo>
                    <a:lnTo>
                      <a:pt x="1827" y="1618"/>
                    </a:lnTo>
                    <a:lnTo>
                      <a:pt x="1836" y="1618"/>
                    </a:lnTo>
                    <a:lnTo>
                      <a:pt x="1845" y="1617"/>
                    </a:lnTo>
                    <a:lnTo>
                      <a:pt x="1854" y="1614"/>
                    </a:lnTo>
                    <a:lnTo>
                      <a:pt x="1862" y="1611"/>
                    </a:lnTo>
                    <a:lnTo>
                      <a:pt x="1870" y="1608"/>
                    </a:lnTo>
                    <a:lnTo>
                      <a:pt x="1877" y="1603"/>
                    </a:lnTo>
                    <a:lnTo>
                      <a:pt x="1884" y="1598"/>
                    </a:lnTo>
                    <a:lnTo>
                      <a:pt x="1891" y="1592"/>
                    </a:lnTo>
                    <a:lnTo>
                      <a:pt x="1896" y="1586"/>
                    </a:lnTo>
                    <a:lnTo>
                      <a:pt x="1901" y="1579"/>
                    </a:lnTo>
                    <a:lnTo>
                      <a:pt x="1906" y="1572"/>
                    </a:lnTo>
                    <a:lnTo>
                      <a:pt x="1910" y="1564"/>
                    </a:lnTo>
                    <a:lnTo>
                      <a:pt x="1913" y="1556"/>
                    </a:lnTo>
                    <a:lnTo>
                      <a:pt x="1915" y="1547"/>
                    </a:lnTo>
                    <a:lnTo>
                      <a:pt x="1916" y="1538"/>
                    </a:lnTo>
                    <a:lnTo>
                      <a:pt x="1917" y="1529"/>
                    </a:lnTo>
                    <a:lnTo>
                      <a:pt x="1917" y="90"/>
                    </a:lnTo>
                    <a:lnTo>
                      <a:pt x="1917" y="90"/>
                    </a:lnTo>
                    <a:lnTo>
                      <a:pt x="1916" y="80"/>
                    </a:lnTo>
                    <a:lnTo>
                      <a:pt x="1915" y="71"/>
                    </a:lnTo>
                    <a:lnTo>
                      <a:pt x="1913" y="63"/>
                    </a:lnTo>
                    <a:lnTo>
                      <a:pt x="1910" y="55"/>
                    </a:lnTo>
                    <a:lnTo>
                      <a:pt x="1906" y="47"/>
                    </a:lnTo>
                    <a:lnTo>
                      <a:pt x="1901" y="39"/>
                    </a:lnTo>
                    <a:lnTo>
                      <a:pt x="1896" y="33"/>
                    </a:lnTo>
                    <a:lnTo>
                      <a:pt x="1891" y="26"/>
                    </a:lnTo>
                    <a:lnTo>
                      <a:pt x="1884" y="20"/>
                    </a:lnTo>
                    <a:lnTo>
                      <a:pt x="1877" y="15"/>
                    </a:lnTo>
                    <a:lnTo>
                      <a:pt x="1870" y="11"/>
                    </a:lnTo>
                    <a:lnTo>
                      <a:pt x="1862" y="7"/>
                    </a:lnTo>
                    <a:lnTo>
                      <a:pt x="1854" y="4"/>
                    </a:lnTo>
                    <a:lnTo>
                      <a:pt x="1845" y="2"/>
                    </a:lnTo>
                    <a:lnTo>
                      <a:pt x="1836" y="1"/>
                    </a:lnTo>
                    <a:lnTo>
                      <a:pt x="18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iṧlîďè">
                <a:extLst>
                  <a:ext uri="{FF2B5EF4-FFF2-40B4-BE49-F238E27FC236}">
                    <a16:creationId xmlns:a16="http://schemas.microsoft.com/office/drawing/2014/main" xmlns="" id="{7BD8D7F0-03F1-446F-93B8-493273ED18D8}"/>
                  </a:ext>
                </a:extLst>
              </p:cNvPr>
              <p:cNvSpPr/>
              <p:nvPr/>
            </p:nvSpPr>
            <p:spPr bwMode="auto">
              <a:xfrm>
                <a:off x="4716448" y="1189035"/>
                <a:ext cx="1871657" cy="1138235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ïşľïde">
                <a:extLst>
                  <a:ext uri="{FF2B5EF4-FFF2-40B4-BE49-F238E27FC236}">
                    <a16:creationId xmlns:a16="http://schemas.microsoft.com/office/drawing/2014/main" xmlns="" id="{74B63741-9840-4E2D-B710-E0B6F466A52D}"/>
                  </a:ext>
                </a:extLst>
              </p:cNvPr>
              <p:cNvSpPr/>
              <p:nvPr/>
            </p:nvSpPr>
            <p:spPr bwMode="auto">
              <a:xfrm>
                <a:off x="5630845" y="1131885"/>
                <a:ext cx="42863" cy="42863"/>
              </a:xfrm>
              <a:custGeom>
                <a:avLst/>
                <a:gdLst>
                  <a:gd name="T0" fmla="*/ 53 w 53"/>
                  <a:gd name="T1" fmla="*/ 27 h 53"/>
                  <a:gd name="T2" fmla="*/ 53 w 53"/>
                  <a:gd name="T3" fmla="*/ 27 h 53"/>
                  <a:gd name="T4" fmla="*/ 52 w 53"/>
                  <a:gd name="T5" fmla="*/ 32 h 53"/>
                  <a:gd name="T6" fmla="*/ 51 w 53"/>
                  <a:gd name="T7" fmla="*/ 37 h 53"/>
                  <a:gd name="T8" fmla="*/ 48 w 53"/>
                  <a:gd name="T9" fmla="*/ 41 h 53"/>
                  <a:gd name="T10" fmla="*/ 45 w 53"/>
                  <a:gd name="T11" fmla="*/ 45 h 53"/>
                  <a:gd name="T12" fmla="*/ 41 w 53"/>
                  <a:gd name="T13" fmla="*/ 49 h 53"/>
                  <a:gd name="T14" fmla="*/ 37 w 53"/>
                  <a:gd name="T15" fmla="*/ 51 h 53"/>
                  <a:gd name="T16" fmla="*/ 32 w 53"/>
                  <a:gd name="T17" fmla="*/ 53 h 53"/>
                  <a:gd name="T18" fmla="*/ 26 w 53"/>
                  <a:gd name="T19" fmla="*/ 53 h 53"/>
                  <a:gd name="T20" fmla="*/ 26 w 53"/>
                  <a:gd name="T21" fmla="*/ 53 h 53"/>
                  <a:gd name="T22" fmla="*/ 21 w 53"/>
                  <a:gd name="T23" fmla="*/ 53 h 53"/>
                  <a:gd name="T24" fmla="*/ 16 w 53"/>
                  <a:gd name="T25" fmla="*/ 51 h 53"/>
                  <a:gd name="T26" fmla="*/ 12 w 53"/>
                  <a:gd name="T27" fmla="*/ 49 h 53"/>
                  <a:gd name="T28" fmla="*/ 8 w 53"/>
                  <a:gd name="T29" fmla="*/ 45 h 53"/>
                  <a:gd name="T30" fmla="*/ 4 w 53"/>
                  <a:gd name="T31" fmla="*/ 41 h 53"/>
                  <a:gd name="T32" fmla="*/ 2 w 53"/>
                  <a:gd name="T33" fmla="*/ 37 h 53"/>
                  <a:gd name="T34" fmla="*/ 0 w 53"/>
                  <a:gd name="T35" fmla="*/ 32 h 53"/>
                  <a:gd name="T36" fmla="*/ 0 w 53"/>
                  <a:gd name="T37" fmla="*/ 27 h 53"/>
                  <a:gd name="T38" fmla="*/ 0 w 53"/>
                  <a:gd name="T39" fmla="*/ 27 h 53"/>
                  <a:gd name="T40" fmla="*/ 0 w 53"/>
                  <a:gd name="T41" fmla="*/ 21 h 53"/>
                  <a:gd name="T42" fmla="*/ 2 w 53"/>
                  <a:gd name="T43" fmla="*/ 16 h 53"/>
                  <a:gd name="T44" fmla="*/ 4 w 53"/>
                  <a:gd name="T45" fmla="*/ 12 h 53"/>
                  <a:gd name="T46" fmla="*/ 8 w 53"/>
                  <a:gd name="T47" fmla="*/ 8 h 53"/>
                  <a:gd name="T48" fmla="*/ 12 w 53"/>
                  <a:gd name="T49" fmla="*/ 5 h 53"/>
                  <a:gd name="T50" fmla="*/ 16 w 53"/>
                  <a:gd name="T51" fmla="*/ 2 h 53"/>
                  <a:gd name="T52" fmla="*/ 21 w 53"/>
                  <a:gd name="T53" fmla="*/ 1 h 53"/>
                  <a:gd name="T54" fmla="*/ 26 w 53"/>
                  <a:gd name="T55" fmla="*/ 0 h 53"/>
                  <a:gd name="T56" fmla="*/ 26 w 53"/>
                  <a:gd name="T57" fmla="*/ 0 h 53"/>
                  <a:gd name="T58" fmla="*/ 32 w 53"/>
                  <a:gd name="T59" fmla="*/ 1 h 53"/>
                  <a:gd name="T60" fmla="*/ 37 w 53"/>
                  <a:gd name="T61" fmla="*/ 2 h 53"/>
                  <a:gd name="T62" fmla="*/ 41 w 53"/>
                  <a:gd name="T63" fmla="*/ 5 h 53"/>
                  <a:gd name="T64" fmla="*/ 45 w 53"/>
                  <a:gd name="T65" fmla="*/ 8 h 53"/>
                  <a:gd name="T66" fmla="*/ 48 w 53"/>
                  <a:gd name="T67" fmla="*/ 12 h 53"/>
                  <a:gd name="T68" fmla="*/ 51 w 53"/>
                  <a:gd name="T69" fmla="*/ 16 h 53"/>
                  <a:gd name="T70" fmla="*/ 52 w 53"/>
                  <a:gd name="T71" fmla="*/ 21 h 53"/>
                  <a:gd name="T72" fmla="*/ 53 w 53"/>
                  <a:gd name="T73" fmla="*/ 2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3" h="53">
                    <a:moveTo>
                      <a:pt x="53" y="27"/>
                    </a:moveTo>
                    <a:lnTo>
                      <a:pt x="53" y="27"/>
                    </a:lnTo>
                    <a:lnTo>
                      <a:pt x="52" y="32"/>
                    </a:lnTo>
                    <a:lnTo>
                      <a:pt x="51" y="37"/>
                    </a:lnTo>
                    <a:lnTo>
                      <a:pt x="48" y="41"/>
                    </a:lnTo>
                    <a:lnTo>
                      <a:pt x="45" y="45"/>
                    </a:lnTo>
                    <a:lnTo>
                      <a:pt x="41" y="49"/>
                    </a:lnTo>
                    <a:lnTo>
                      <a:pt x="37" y="51"/>
                    </a:lnTo>
                    <a:lnTo>
                      <a:pt x="32" y="53"/>
                    </a:lnTo>
                    <a:lnTo>
                      <a:pt x="26" y="53"/>
                    </a:lnTo>
                    <a:lnTo>
                      <a:pt x="26" y="53"/>
                    </a:lnTo>
                    <a:lnTo>
                      <a:pt x="21" y="53"/>
                    </a:lnTo>
                    <a:lnTo>
                      <a:pt x="16" y="51"/>
                    </a:lnTo>
                    <a:lnTo>
                      <a:pt x="12" y="49"/>
                    </a:lnTo>
                    <a:lnTo>
                      <a:pt x="8" y="45"/>
                    </a:lnTo>
                    <a:lnTo>
                      <a:pt x="4" y="41"/>
                    </a:lnTo>
                    <a:lnTo>
                      <a:pt x="2" y="37"/>
                    </a:lnTo>
                    <a:lnTo>
                      <a:pt x="0" y="32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1"/>
                    </a:lnTo>
                    <a:lnTo>
                      <a:pt x="2" y="16"/>
                    </a:lnTo>
                    <a:lnTo>
                      <a:pt x="4" y="12"/>
                    </a:lnTo>
                    <a:lnTo>
                      <a:pt x="8" y="8"/>
                    </a:lnTo>
                    <a:lnTo>
                      <a:pt x="12" y="5"/>
                    </a:lnTo>
                    <a:lnTo>
                      <a:pt x="16" y="2"/>
                    </a:lnTo>
                    <a:lnTo>
                      <a:pt x="21" y="1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32" y="1"/>
                    </a:lnTo>
                    <a:lnTo>
                      <a:pt x="37" y="2"/>
                    </a:lnTo>
                    <a:lnTo>
                      <a:pt x="41" y="5"/>
                    </a:lnTo>
                    <a:lnTo>
                      <a:pt x="45" y="8"/>
                    </a:lnTo>
                    <a:lnTo>
                      <a:pt x="48" y="12"/>
                    </a:lnTo>
                    <a:lnTo>
                      <a:pt x="51" y="16"/>
                    </a:lnTo>
                    <a:lnTo>
                      <a:pt x="52" y="21"/>
                    </a:lnTo>
                    <a:lnTo>
                      <a:pt x="53" y="2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íṡḷïḓé">
                <a:extLst>
                  <a:ext uri="{FF2B5EF4-FFF2-40B4-BE49-F238E27FC236}">
                    <a16:creationId xmlns:a16="http://schemas.microsoft.com/office/drawing/2014/main" xmlns="" id="{CA6BDEFB-7A4B-4FED-A001-B3DCBD78EAD7}"/>
                  </a:ext>
                </a:extLst>
              </p:cNvPr>
              <p:cNvSpPr/>
              <p:nvPr/>
            </p:nvSpPr>
            <p:spPr bwMode="auto">
              <a:xfrm>
                <a:off x="5630845" y="1131885"/>
                <a:ext cx="42863" cy="42863"/>
              </a:xfrm>
              <a:custGeom>
                <a:avLst/>
                <a:gdLst>
                  <a:gd name="T0" fmla="*/ 53 w 53"/>
                  <a:gd name="T1" fmla="*/ 27 h 53"/>
                  <a:gd name="T2" fmla="*/ 53 w 53"/>
                  <a:gd name="T3" fmla="*/ 27 h 53"/>
                  <a:gd name="T4" fmla="*/ 52 w 53"/>
                  <a:gd name="T5" fmla="*/ 32 h 53"/>
                  <a:gd name="T6" fmla="*/ 51 w 53"/>
                  <a:gd name="T7" fmla="*/ 37 h 53"/>
                  <a:gd name="T8" fmla="*/ 48 w 53"/>
                  <a:gd name="T9" fmla="*/ 41 h 53"/>
                  <a:gd name="T10" fmla="*/ 45 w 53"/>
                  <a:gd name="T11" fmla="*/ 45 h 53"/>
                  <a:gd name="T12" fmla="*/ 41 w 53"/>
                  <a:gd name="T13" fmla="*/ 49 h 53"/>
                  <a:gd name="T14" fmla="*/ 37 w 53"/>
                  <a:gd name="T15" fmla="*/ 51 h 53"/>
                  <a:gd name="T16" fmla="*/ 32 w 53"/>
                  <a:gd name="T17" fmla="*/ 53 h 53"/>
                  <a:gd name="T18" fmla="*/ 26 w 53"/>
                  <a:gd name="T19" fmla="*/ 53 h 53"/>
                  <a:gd name="T20" fmla="*/ 26 w 53"/>
                  <a:gd name="T21" fmla="*/ 53 h 53"/>
                  <a:gd name="T22" fmla="*/ 21 w 53"/>
                  <a:gd name="T23" fmla="*/ 53 h 53"/>
                  <a:gd name="T24" fmla="*/ 16 w 53"/>
                  <a:gd name="T25" fmla="*/ 51 h 53"/>
                  <a:gd name="T26" fmla="*/ 12 w 53"/>
                  <a:gd name="T27" fmla="*/ 49 h 53"/>
                  <a:gd name="T28" fmla="*/ 8 w 53"/>
                  <a:gd name="T29" fmla="*/ 45 h 53"/>
                  <a:gd name="T30" fmla="*/ 4 w 53"/>
                  <a:gd name="T31" fmla="*/ 41 h 53"/>
                  <a:gd name="T32" fmla="*/ 2 w 53"/>
                  <a:gd name="T33" fmla="*/ 37 h 53"/>
                  <a:gd name="T34" fmla="*/ 0 w 53"/>
                  <a:gd name="T35" fmla="*/ 32 h 53"/>
                  <a:gd name="T36" fmla="*/ 0 w 53"/>
                  <a:gd name="T37" fmla="*/ 27 h 53"/>
                  <a:gd name="T38" fmla="*/ 0 w 53"/>
                  <a:gd name="T39" fmla="*/ 27 h 53"/>
                  <a:gd name="T40" fmla="*/ 0 w 53"/>
                  <a:gd name="T41" fmla="*/ 21 h 53"/>
                  <a:gd name="T42" fmla="*/ 2 w 53"/>
                  <a:gd name="T43" fmla="*/ 16 h 53"/>
                  <a:gd name="T44" fmla="*/ 4 w 53"/>
                  <a:gd name="T45" fmla="*/ 12 h 53"/>
                  <a:gd name="T46" fmla="*/ 8 w 53"/>
                  <a:gd name="T47" fmla="*/ 8 h 53"/>
                  <a:gd name="T48" fmla="*/ 12 w 53"/>
                  <a:gd name="T49" fmla="*/ 5 h 53"/>
                  <a:gd name="T50" fmla="*/ 16 w 53"/>
                  <a:gd name="T51" fmla="*/ 2 h 53"/>
                  <a:gd name="T52" fmla="*/ 21 w 53"/>
                  <a:gd name="T53" fmla="*/ 1 h 53"/>
                  <a:gd name="T54" fmla="*/ 26 w 53"/>
                  <a:gd name="T55" fmla="*/ 0 h 53"/>
                  <a:gd name="T56" fmla="*/ 26 w 53"/>
                  <a:gd name="T57" fmla="*/ 0 h 53"/>
                  <a:gd name="T58" fmla="*/ 32 w 53"/>
                  <a:gd name="T59" fmla="*/ 1 h 53"/>
                  <a:gd name="T60" fmla="*/ 37 w 53"/>
                  <a:gd name="T61" fmla="*/ 2 h 53"/>
                  <a:gd name="T62" fmla="*/ 41 w 53"/>
                  <a:gd name="T63" fmla="*/ 5 h 53"/>
                  <a:gd name="T64" fmla="*/ 45 w 53"/>
                  <a:gd name="T65" fmla="*/ 8 h 53"/>
                  <a:gd name="T66" fmla="*/ 48 w 53"/>
                  <a:gd name="T67" fmla="*/ 12 h 53"/>
                  <a:gd name="T68" fmla="*/ 51 w 53"/>
                  <a:gd name="T69" fmla="*/ 16 h 53"/>
                  <a:gd name="T70" fmla="*/ 52 w 53"/>
                  <a:gd name="T71" fmla="*/ 21 h 53"/>
                  <a:gd name="T72" fmla="*/ 53 w 53"/>
                  <a:gd name="T73" fmla="*/ 2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3" h="53">
                    <a:moveTo>
                      <a:pt x="53" y="27"/>
                    </a:moveTo>
                    <a:lnTo>
                      <a:pt x="53" y="27"/>
                    </a:lnTo>
                    <a:lnTo>
                      <a:pt x="52" y="32"/>
                    </a:lnTo>
                    <a:lnTo>
                      <a:pt x="51" y="37"/>
                    </a:lnTo>
                    <a:lnTo>
                      <a:pt x="48" y="41"/>
                    </a:lnTo>
                    <a:lnTo>
                      <a:pt x="45" y="45"/>
                    </a:lnTo>
                    <a:lnTo>
                      <a:pt x="41" y="49"/>
                    </a:lnTo>
                    <a:lnTo>
                      <a:pt x="37" y="51"/>
                    </a:lnTo>
                    <a:lnTo>
                      <a:pt x="32" y="53"/>
                    </a:lnTo>
                    <a:lnTo>
                      <a:pt x="26" y="53"/>
                    </a:lnTo>
                    <a:lnTo>
                      <a:pt x="26" y="53"/>
                    </a:lnTo>
                    <a:lnTo>
                      <a:pt x="21" y="53"/>
                    </a:lnTo>
                    <a:lnTo>
                      <a:pt x="16" y="51"/>
                    </a:lnTo>
                    <a:lnTo>
                      <a:pt x="12" y="49"/>
                    </a:lnTo>
                    <a:lnTo>
                      <a:pt x="8" y="45"/>
                    </a:lnTo>
                    <a:lnTo>
                      <a:pt x="4" y="41"/>
                    </a:lnTo>
                    <a:lnTo>
                      <a:pt x="2" y="37"/>
                    </a:lnTo>
                    <a:lnTo>
                      <a:pt x="0" y="32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1"/>
                    </a:lnTo>
                    <a:lnTo>
                      <a:pt x="2" y="16"/>
                    </a:lnTo>
                    <a:lnTo>
                      <a:pt x="4" y="12"/>
                    </a:lnTo>
                    <a:lnTo>
                      <a:pt x="8" y="8"/>
                    </a:lnTo>
                    <a:lnTo>
                      <a:pt x="12" y="5"/>
                    </a:lnTo>
                    <a:lnTo>
                      <a:pt x="16" y="2"/>
                    </a:lnTo>
                    <a:lnTo>
                      <a:pt x="21" y="1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32" y="1"/>
                    </a:lnTo>
                    <a:lnTo>
                      <a:pt x="37" y="2"/>
                    </a:lnTo>
                    <a:lnTo>
                      <a:pt x="41" y="5"/>
                    </a:lnTo>
                    <a:lnTo>
                      <a:pt x="45" y="8"/>
                    </a:lnTo>
                    <a:lnTo>
                      <a:pt x="48" y="12"/>
                    </a:lnTo>
                    <a:lnTo>
                      <a:pt x="51" y="16"/>
                    </a:lnTo>
                    <a:lnTo>
                      <a:pt x="52" y="21"/>
                    </a:lnTo>
                    <a:lnTo>
                      <a:pt x="53" y="2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îṣḻíďe">
                <a:extLst>
                  <a:ext uri="{FF2B5EF4-FFF2-40B4-BE49-F238E27FC236}">
                    <a16:creationId xmlns:a16="http://schemas.microsoft.com/office/drawing/2014/main" xmlns="" id="{8D535821-B3BD-4F73-95C7-16A47BEC5D88}"/>
                  </a:ext>
                </a:extLst>
              </p:cNvPr>
              <p:cNvSpPr/>
              <p:nvPr/>
            </p:nvSpPr>
            <p:spPr bwMode="auto">
              <a:xfrm>
                <a:off x="5630845" y="1131885"/>
                <a:ext cx="42863" cy="42863"/>
              </a:xfrm>
              <a:custGeom>
                <a:avLst/>
                <a:gdLst>
                  <a:gd name="T0" fmla="*/ 53 w 53"/>
                  <a:gd name="T1" fmla="*/ 27 h 53"/>
                  <a:gd name="T2" fmla="*/ 53 w 53"/>
                  <a:gd name="T3" fmla="*/ 27 h 53"/>
                  <a:gd name="T4" fmla="*/ 52 w 53"/>
                  <a:gd name="T5" fmla="*/ 32 h 53"/>
                  <a:gd name="T6" fmla="*/ 51 w 53"/>
                  <a:gd name="T7" fmla="*/ 37 h 53"/>
                  <a:gd name="T8" fmla="*/ 48 w 53"/>
                  <a:gd name="T9" fmla="*/ 41 h 53"/>
                  <a:gd name="T10" fmla="*/ 45 w 53"/>
                  <a:gd name="T11" fmla="*/ 45 h 53"/>
                  <a:gd name="T12" fmla="*/ 41 w 53"/>
                  <a:gd name="T13" fmla="*/ 49 h 53"/>
                  <a:gd name="T14" fmla="*/ 37 w 53"/>
                  <a:gd name="T15" fmla="*/ 51 h 53"/>
                  <a:gd name="T16" fmla="*/ 32 w 53"/>
                  <a:gd name="T17" fmla="*/ 53 h 53"/>
                  <a:gd name="T18" fmla="*/ 26 w 53"/>
                  <a:gd name="T19" fmla="*/ 53 h 53"/>
                  <a:gd name="T20" fmla="*/ 26 w 53"/>
                  <a:gd name="T21" fmla="*/ 53 h 53"/>
                  <a:gd name="T22" fmla="*/ 21 w 53"/>
                  <a:gd name="T23" fmla="*/ 53 h 53"/>
                  <a:gd name="T24" fmla="*/ 16 w 53"/>
                  <a:gd name="T25" fmla="*/ 51 h 53"/>
                  <a:gd name="T26" fmla="*/ 12 w 53"/>
                  <a:gd name="T27" fmla="*/ 49 h 53"/>
                  <a:gd name="T28" fmla="*/ 8 w 53"/>
                  <a:gd name="T29" fmla="*/ 45 h 53"/>
                  <a:gd name="T30" fmla="*/ 4 w 53"/>
                  <a:gd name="T31" fmla="*/ 41 h 53"/>
                  <a:gd name="T32" fmla="*/ 2 w 53"/>
                  <a:gd name="T33" fmla="*/ 37 h 53"/>
                  <a:gd name="T34" fmla="*/ 0 w 53"/>
                  <a:gd name="T35" fmla="*/ 32 h 53"/>
                  <a:gd name="T36" fmla="*/ 0 w 53"/>
                  <a:gd name="T37" fmla="*/ 27 h 53"/>
                  <a:gd name="T38" fmla="*/ 0 w 53"/>
                  <a:gd name="T39" fmla="*/ 27 h 53"/>
                  <a:gd name="T40" fmla="*/ 0 w 53"/>
                  <a:gd name="T41" fmla="*/ 21 h 53"/>
                  <a:gd name="T42" fmla="*/ 2 w 53"/>
                  <a:gd name="T43" fmla="*/ 16 h 53"/>
                  <a:gd name="T44" fmla="*/ 4 w 53"/>
                  <a:gd name="T45" fmla="*/ 12 h 53"/>
                  <a:gd name="T46" fmla="*/ 8 w 53"/>
                  <a:gd name="T47" fmla="*/ 8 h 53"/>
                  <a:gd name="T48" fmla="*/ 12 w 53"/>
                  <a:gd name="T49" fmla="*/ 5 h 53"/>
                  <a:gd name="T50" fmla="*/ 16 w 53"/>
                  <a:gd name="T51" fmla="*/ 2 h 53"/>
                  <a:gd name="T52" fmla="*/ 21 w 53"/>
                  <a:gd name="T53" fmla="*/ 1 h 53"/>
                  <a:gd name="T54" fmla="*/ 26 w 53"/>
                  <a:gd name="T55" fmla="*/ 0 h 53"/>
                  <a:gd name="T56" fmla="*/ 26 w 53"/>
                  <a:gd name="T57" fmla="*/ 0 h 53"/>
                  <a:gd name="T58" fmla="*/ 32 w 53"/>
                  <a:gd name="T59" fmla="*/ 1 h 53"/>
                  <a:gd name="T60" fmla="*/ 37 w 53"/>
                  <a:gd name="T61" fmla="*/ 2 h 53"/>
                  <a:gd name="T62" fmla="*/ 41 w 53"/>
                  <a:gd name="T63" fmla="*/ 5 h 53"/>
                  <a:gd name="T64" fmla="*/ 45 w 53"/>
                  <a:gd name="T65" fmla="*/ 8 h 53"/>
                  <a:gd name="T66" fmla="*/ 48 w 53"/>
                  <a:gd name="T67" fmla="*/ 12 h 53"/>
                  <a:gd name="T68" fmla="*/ 51 w 53"/>
                  <a:gd name="T69" fmla="*/ 16 h 53"/>
                  <a:gd name="T70" fmla="*/ 52 w 53"/>
                  <a:gd name="T71" fmla="*/ 21 h 53"/>
                  <a:gd name="T72" fmla="*/ 53 w 53"/>
                  <a:gd name="T73" fmla="*/ 27 h 53"/>
                  <a:gd name="T74" fmla="*/ 53 w 53"/>
                  <a:gd name="T75" fmla="*/ 2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3" h="53">
                    <a:moveTo>
                      <a:pt x="53" y="27"/>
                    </a:moveTo>
                    <a:lnTo>
                      <a:pt x="53" y="27"/>
                    </a:lnTo>
                    <a:lnTo>
                      <a:pt x="52" y="32"/>
                    </a:lnTo>
                    <a:lnTo>
                      <a:pt x="51" y="37"/>
                    </a:lnTo>
                    <a:lnTo>
                      <a:pt x="48" y="41"/>
                    </a:lnTo>
                    <a:lnTo>
                      <a:pt x="45" y="45"/>
                    </a:lnTo>
                    <a:lnTo>
                      <a:pt x="41" y="49"/>
                    </a:lnTo>
                    <a:lnTo>
                      <a:pt x="37" y="51"/>
                    </a:lnTo>
                    <a:lnTo>
                      <a:pt x="32" y="53"/>
                    </a:lnTo>
                    <a:lnTo>
                      <a:pt x="26" y="53"/>
                    </a:lnTo>
                    <a:lnTo>
                      <a:pt x="26" y="53"/>
                    </a:lnTo>
                    <a:lnTo>
                      <a:pt x="21" y="53"/>
                    </a:lnTo>
                    <a:lnTo>
                      <a:pt x="16" y="51"/>
                    </a:lnTo>
                    <a:lnTo>
                      <a:pt x="12" y="49"/>
                    </a:lnTo>
                    <a:lnTo>
                      <a:pt x="8" y="45"/>
                    </a:lnTo>
                    <a:lnTo>
                      <a:pt x="4" y="41"/>
                    </a:lnTo>
                    <a:lnTo>
                      <a:pt x="2" y="37"/>
                    </a:lnTo>
                    <a:lnTo>
                      <a:pt x="0" y="32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1"/>
                    </a:lnTo>
                    <a:lnTo>
                      <a:pt x="2" y="16"/>
                    </a:lnTo>
                    <a:lnTo>
                      <a:pt x="4" y="12"/>
                    </a:lnTo>
                    <a:lnTo>
                      <a:pt x="8" y="8"/>
                    </a:lnTo>
                    <a:lnTo>
                      <a:pt x="12" y="5"/>
                    </a:lnTo>
                    <a:lnTo>
                      <a:pt x="16" y="2"/>
                    </a:lnTo>
                    <a:lnTo>
                      <a:pt x="21" y="1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32" y="1"/>
                    </a:lnTo>
                    <a:lnTo>
                      <a:pt x="37" y="2"/>
                    </a:lnTo>
                    <a:lnTo>
                      <a:pt x="41" y="5"/>
                    </a:lnTo>
                    <a:lnTo>
                      <a:pt x="45" y="8"/>
                    </a:lnTo>
                    <a:lnTo>
                      <a:pt x="48" y="12"/>
                    </a:lnTo>
                    <a:lnTo>
                      <a:pt x="51" y="16"/>
                    </a:lnTo>
                    <a:lnTo>
                      <a:pt x="52" y="21"/>
                    </a:lnTo>
                    <a:lnTo>
                      <a:pt x="53" y="27"/>
                    </a:lnTo>
                    <a:lnTo>
                      <a:pt x="53" y="27"/>
                    </a:lnTo>
                    <a:close/>
                  </a:path>
                </a:pathLst>
              </a:custGeom>
              <a:noFill/>
              <a:ln w="7938">
                <a:solidFill>
                  <a:srgbClr val="4D4D4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îṡļíḍè">
                <a:extLst>
                  <a:ext uri="{FF2B5EF4-FFF2-40B4-BE49-F238E27FC236}">
                    <a16:creationId xmlns:a16="http://schemas.microsoft.com/office/drawing/2014/main" xmlns="" id="{F9FEE74E-37AB-4D93-BBEE-831F2422A773}"/>
                  </a:ext>
                </a:extLst>
              </p:cNvPr>
              <p:cNvSpPr/>
              <p:nvPr/>
            </p:nvSpPr>
            <p:spPr bwMode="auto">
              <a:xfrm>
                <a:off x="4718036" y="887411"/>
                <a:ext cx="1808158" cy="1439859"/>
              </a:xfrm>
              <a:custGeom>
                <a:avLst/>
                <a:gdLst>
                  <a:gd name="T0" fmla="*/ 2152 w 2279"/>
                  <a:gd name="T1" fmla="*/ 437 h 1814"/>
                  <a:gd name="T2" fmla="*/ 2045 w 2279"/>
                  <a:gd name="T3" fmla="*/ 269 h 1814"/>
                  <a:gd name="T4" fmla="*/ 1907 w 2279"/>
                  <a:gd name="T5" fmla="*/ 100 h 1814"/>
                  <a:gd name="T6" fmla="*/ 1714 w 2279"/>
                  <a:gd name="T7" fmla="*/ 98 h 1814"/>
                  <a:gd name="T8" fmla="*/ 1857 w 2279"/>
                  <a:gd name="T9" fmla="*/ 254 h 1814"/>
                  <a:gd name="T10" fmla="*/ 1973 w 2279"/>
                  <a:gd name="T11" fmla="*/ 410 h 1814"/>
                  <a:gd name="T12" fmla="*/ 2061 w 2279"/>
                  <a:gd name="T13" fmla="*/ 561 h 1814"/>
                  <a:gd name="T14" fmla="*/ 2109 w 2279"/>
                  <a:gd name="T15" fmla="*/ 681 h 1814"/>
                  <a:gd name="T16" fmla="*/ 2139 w 2279"/>
                  <a:gd name="T17" fmla="*/ 822 h 1814"/>
                  <a:gd name="T18" fmla="*/ 2132 w 2279"/>
                  <a:gd name="T19" fmla="*/ 951 h 1814"/>
                  <a:gd name="T20" fmla="*/ 2099 w 2279"/>
                  <a:gd name="T21" fmla="*/ 1045 h 1814"/>
                  <a:gd name="T22" fmla="*/ 2018 w 2279"/>
                  <a:gd name="T23" fmla="*/ 1156 h 1814"/>
                  <a:gd name="T24" fmla="*/ 1893 w 2279"/>
                  <a:gd name="T25" fmla="*/ 1251 h 1814"/>
                  <a:gd name="T26" fmla="*/ 1726 w 2279"/>
                  <a:gd name="T27" fmla="*/ 1329 h 1814"/>
                  <a:gd name="T28" fmla="*/ 1562 w 2279"/>
                  <a:gd name="T29" fmla="*/ 1379 h 1814"/>
                  <a:gd name="T30" fmla="*/ 1372 w 2279"/>
                  <a:gd name="T31" fmla="*/ 1418 h 1814"/>
                  <a:gd name="T32" fmla="*/ 1333 w 2279"/>
                  <a:gd name="T33" fmla="*/ 1374 h 1814"/>
                  <a:gd name="T34" fmla="*/ 1308 w 2279"/>
                  <a:gd name="T35" fmla="*/ 1346 h 1814"/>
                  <a:gd name="T36" fmla="*/ 1318 w 2279"/>
                  <a:gd name="T37" fmla="*/ 1296 h 1814"/>
                  <a:gd name="T38" fmla="*/ 1305 w 2279"/>
                  <a:gd name="T39" fmla="*/ 1256 h 1814"/>
                  <a:gd name="T40" fmla="*/ 1278 w 2279"/>
                  <a:gd name="T41" fmla="*/ 1227 h 1814"/>
                  <a:gd name="T42" fmla="*/ 1240 w 2279"/>
                  <a:gd name="T43" fmla="*/ 1211 h 1814"/>
                  <a:gd name="T44" fmla="*/ 1245 w 2279"/>
                  <a:gd name="T45" fmla="*/ 1170 h 1814"/>
                  <a:gd name="T46" fmla="*/ 1232 w 2279"/>
                  <a:gd name="T47" fmla="*/ 1105 h 1814"/>
                  <a:gd name="T48" fmla="*/ 1185 w 2279"/>
                  <a:gd name="T49" fmla="*/ 1042 h 1814"/>
                  <a:gd name="T50" fmla="*/ 1112 w 2279"/>
                  <a:gd name="T51" fmla="*/ 1007 h 1814"/>
                  <a:gd name="T52" fmla="*/ 1059 w 2279"/>
                  <a:gd name="T53" fmla="*/ 1005 h 1814"/>
                  <a:gd name="T54" fmla="*/ 1008 w 2279"/>
                  <a:gd name="T55" fmla="*/ 1008 h 1814"/>
                  <a:gd name="T56" fmla="*/ 1014 w 2279"/>
                  <a:gd name="T57" fmla="*/ 948 h 1814"/>
                  <a:gd name="T58" fmla="*/ 990 w 2279"/>
                  <a:gd name="T59" fmla="*/ 880 h 1814"/>
                  <a:gd name="T60" fmla="*/ 937 w 2279"/>
                  <a:gd name="T61" fmla="*/ 832 h 1814"/>
                  <a:gd name="T62" fmla="*/ 865 w 2279"/>
                  <a:gd name="T63" fmla="*/ 813 h 1814"/>
                  <a:gd name="T64" fmla="*/ 831 w 2279"/>
                  <a:gd name="T65" fmla="*/ 813 h 1814"/>
                  <a:gd name="T66" fmla="*/ 823 w 2279"/>
                  <a:gd name="T67" fmla="*/ 768 h 1814"/>
                  <a:gd name="T68" fmla="*/ 796 w 2279"/>
                  <a:gd name="T69" fmla="*/ 720 h 1814"/>
                  <a:gd name="T70" fmla="*/ 752 w 2279"/>
                  <a:gd name="T71" fmla="*/ 686 h 1814"/>
                  <a:gd name="T72" fmla="*/ 739 w 2279"/>
                  <a:gd name="T73" fmla="*/ 652 h 1814"/>
                  <a:gd name="T74" fmla="*/ 738 w 2279"/>
                  <a:gd name="T75" fmla="*/ 593 h 1814"/>
                  <a:gd name="T76" fmla="*/ 706 w 2279"/>
                  <a:gd name="T77" fmla="*/ 525 h 1814"/>
                  <a:gd name="T78" fmla="*/ 647 w 2279"/>
                  <a:gd name="T79" fmla="*/ 481 h 1814"/>
                  <a:gd name="T80" fmla="*/ 587 w 2279"/>
                  <a:gd name="T81" fmla="*/ 469 h 1814"/>
                  <a:gd name="T82" fmla="*/ 534 w 2279"/>
                  <a:gd name="T83" fmla="*/ 478 h 1814"/>
                  <a:gd name="T84" fmla="*/ 507 w 2279"/>
                  <a:gd name="T85" fmla="*/ 481 h 1814"/>
                  <a:gd name="T86" fmla="*/ 503 w 2279"/>
                  <a:gd name="T87" fmla="*/ 433 h 1814"/>
                  <a:gd name="T88" fmla="*/ 478 w 2279"/>
                  <a:gd name="T89" fmla="*/ 380 h 1814"/>
                  <a:gd name="T90" fmla="*/ 0 w 2279"/>
                  <a:gd name="T91" fmla="*/ 1813 h 1814"/>
                  <a:gd name="T92" fmla="*/ 1575 w 2279"/>
                  <a:gd name="T93" fmla="*/ 1798 h 1814"/>
                  <a:gd name="T94" fmla="*/ 1567 w 2279"/>
                  <a:gd name="T95" fmla="*/ 1754 h 1814"/>
                  <a:gd name="T96" fmla="*/ 1547 w 2279"/>
                  <a:gd name="T97" fmla="*/ 1716 h 1814"/>
                  <a:gd name="T98" fmla="*/ 1570 w 2279"/>
                  <a:gd name="T99" fmla="*/ 1666 h 1814"/>
                  <a:gd name="T100" fmla="*/ 1574 w 2279"/>
                  <a:gd name="T101" fmla="*/ 1617 h 1814"/>
                  <a:gd name="T102" fmla="*/ 1548 w 2279"/>
                  <a:gd name="T103" fmla="*/ 1551 h 1814"/>
                  <a:gd name="T104" fmla="*/ 1658 w 2279"/>
                  <a:gd name="T105" fmla="*/ 1498 h 1814"/>
                  <a:gd name="T106" fmla="*/ 1818 w 2279"/>
                  <a:gd name="T107" fmla="*/ 1443 h 1814"/>
                  <a:gd name="T108" fmla="*/ 2007 w 2279"/>
                  <a:gd name="T109" fmla="*/ 1343 h 1814"/>
                  <a:gd name="T110" fmla="*/ 2148 w 2279"/>
                  <a:gd name="T111" fmla="*/ 1220 h 1814"/>
                  <a:gd name="T112" fmla="*/ 2238 w 2279"/>
                  <a:gd name="T113" fmla="*/ 1074 h 1814"/>
                  <a:gd name="T114" fmla="*/ 2272 w 2279"/>
                  <a:gd name="T115" fmla="*/ 952 h 1814"/>
                  <a:gd name="T116" fmla="*/ 2274 w 2279"/>
                  <a:gd name="T117" fmla="*/ 786 h 1814"/>
                  <a:gd name="T118" fmla="*/ 2231 w 2279"/>
                  <a:gd name="T119" fmla="*/ 609 h 1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79" h="1814">
                    <a:moveTo>
                      <a:pt x="2201" y="534"/>
                    </a:moveTo>
                    <a:lnTo>
                      <a:pt x="2201" y="534"/>
                    </a:lnTo>
                    <a:lnTo>
                      <a:pt x="2186" y="502"/>
                    </a:lnTo>
                    <a:lnTo>
                      <a:pt x="2170" y="469"/>
                    </a:lnTo>
                    <a:lnTo>
                      <a:pt x="2152" y="437"/>
                    </a:lnTo>
                    <a:lnTo>
                      <a:pt x="2133" y="404"/>
                    </a:lnTo>
                    <a:lnTo>
                      <a:pt x="2113" y="370"/>
                    </a:lnTo>
                    <a:lnTo>
                      <a:pt x="2091" y="337"/>
                    </a:lnTo>
                    <a:lnTo>
                      <a:pt x="2069" y="303"/>
                    </a:lnTo>
                    <a:lnTo>
                      <a:pt x="2045" y="269"/>
                    </a:lnTo>
                    <a:lnTo>
                      <a:pt x="2020" y="235"/>
                    </a:lnTo>
                    <a:lnTo>
                      <a:pt x="1993" y="202"/>
                    </a:lnTo>
                    <a:lnTo>
                      <a:pt x="1965" y="168"/>
                    </a:lnTo>
                    <a:lnTo>
                      <a:pt x="1937" y="134"/>
                    </a:lnTo>
                    <a:lnTo>
                      <a:pt x="1907" y="100"/>
                    </a:lnTo>
                    <a:lnTo>
                      <a:pt x="1877" y="67"/>
                    </a:lnTo>
                    <a:lnTo>
                      <a:pt x="1845" y="33"/>
                    </a:lnTo>
                    <a:lnTo>
                      <a:pt x="1812" y="0"/>
                    </a:lnTo>
                    <a:lnTo>
                      <a:pt x="1714" y="98"/>
                    </a:lnTo>
                    <a:lnTo>
                      <a:pt x="1714" y="98"/>
                    </a:lnTo>
                    <a:lnTo>
                      <a:pt x="1745" y="129"/>
                    </a:lnTo>
                    <a:lnTo>
                      <a:pt x="1774" y="160"/>
                    </a:lnTo>
                    <a:lnTo>
                      <a:pt x="1803" y="191"/>
                    </a:lnTo>
                    <a:lnTo>
                      <a:pt x="1830" y="223"/>
                    </a:lnTo>
                    <a:lnTo>
                      <a:pt x="1857" y="254"/>
                    </a:lnTo>
                    <a:lnTo>
                      <a:pt x="1882" y="286"/>
                    </a:lnTo>
                    <a:lnTo>
                      <a:pt x="1907" y="317"/>
                    </a:lnTo>
                    <a:lnTo>
                      <a:pt x="1930" y="348"/>
                    </a:lnTo>
                    <a:lnTo>
                      <a:pt x="1952" y="379"/>
                    </a:lnTo>
                    <a:lnTo>
                      <a:pt x="1973" y="410"/>
                    </a:lnTo>
                    <a:lnTo>
                      <a:pt x="1993" y="441"/>
                    </a:lnTo>
                    <a:lnTo>
                      <a:pt x="2012" y="471"/>
                    </a:lnTo>
                    <a:lnTo>
                      <a:pt x="2030" y="501"/>
                    </a:lnTo>
                    <a:lnTo>
                      <a:pt x="2046" y="531"/>
                    </a:lnTo>
                    <a:lnTo>
                      <a:pt x="2061" y="561"/>
                    </a:lnTo>
                    <a:lnTo>
                      <a:pt x="2074" y="591"/>
                    </a:lnTo>
                    <a:lnTo>
                      <a:pt x="2074" y="591"/>
                    </a:lnTo>
                    <a:lnTo>
                      <a:pt x="2088" y="621"/>
                    </a:lnTo>
                    <a:lnTo>
                      <a:pt x="2099" y="651"/>
                    </a:lnTo>
                    <a:lnTo>
                      <a:pt x="2109" y="681"/>
                    </a:lnTo>
                    <a:lnTo>
                      <a:pt x="2118" y="710"/>
                    </a:lnTo>
                    <a:lnTo>
                      <a:pt x="2125" y="739"/>
                    </a:lnTo>
                    <a:lnTo>
                      <a:pt x="2131" y="767"/>
                    </a:lnTo>
                    <a:lnTo>
                      <a:pt x="2136" y="795"/>
                    </a:lnTo>
                    <a:lnTo>
                      <a:pt x="2139" y="822"/>
                    </a:lnTo>
                    <a:lnTo>
                      <a:pt x="2140" y="850"/>
                    </a:lnTo>
                    <a:lnTo>
                      <a:pt x="2140" y="876"/>
                    </a:lnTo>
                    <a:lnTo>
                      <a:pt x="2139" y="901"/>
                    </a:lnTo>
                    <a:lnTo>
                      <a:pt x="2136" y="926"/>
                    </a:lnTo>
                    <a:lnTo>
                      <a:pt x="2132" y="951"/>
                    </a:lnTo>
                    <a:lnTo>
                      <a:pt x="2126" y="975"/>
                    </a:lnTo>
                    <a:lnTo>
                      <a:pt x="2119" y="998"/>
                    </a:lnTo>
                    <a:lnTo>
                      <a:pt x="2110" y="1021"/>
                    </a:lnTo>
                    <a:lnTo>
                      <a:pt x="2110" y="1021"/>
                    </a:lnTo>
                    <a:lnTo>
                      <a:pt x="2099" y="1045"/>
                    </a:lnTo>
                    <a:lnTo>
                      <a:pt x="2086" y="1069"/>
                    </a:lnTo>
                    <a:lnTo>
                      <a:pt x="2072" y="1092"/>
                    </a:lnTo>
                    <a:lnTo>
                      <a:pt x="2056" y="1114"/>
                    </a:lnTo>
                    <a:lnTo>
                      <a:pt x="2038" y="1135"/>
                    </a:lnTo>
                    <a:lnTo>
                      <a:pt x="2018" y="1156"/>
                    </a:lnTo>
                    <a:lnTo>
                      <a:pt x="1996" y="1177"/>
                    </a:lnTo>
                    <a:lnTo>
                      <a:pt x="1972" y="1196"/>
                    </a:lnTo>
                    <a:lnTo>
                      <a:pt x="1948" y="1215"/>
                    </a:lnTo>
                    <a:lnTo>
                      <a:pt x="1921" y="1234"/>
                    </a:lnTo>
                    <a:lnTo>
                      <a:pt x="1893" y="1251"/>
                    </a:lnTo>
                    <a:lnTo>
                      <a:pt x="1863" y="1268"/>
                    </a:lnTo>
                    <a:lnTo>
                      <a:pt x="1831" y="1285"/>
                    </a:lnTo>
                    <a:lnTo>
                      <a:pt x="1798" y="1300"/>
                    </a:lnTo>
                    <a:lnTo>
                      <a:pt x="1763" y="1315"/>
                    </a:lnTo>
                    <a:lnTo>
                      <a:pt x="1726" y="1329"/>
                    </a:lnTo>
                    <a:lnTo>
                      <a:pt x="1726" y="1329"/>
                    </a:lnTo>
                    <a:lnTo>
                      <a:pt x="1688" y="1343"/>
                    </a:lnTo>
                    <a:lnTo>
                      <a:pt x="1648" y="1356"/>
                    </a:lnTo>
                    <a:lnTo>
                      <a:pt x="1606" y="1368"/>
                    </a:lnTo>
                    <a:lnTo>
                      <a:pt x="1562" y="1379"/>
                    </a:lnTo>
                    <a:lnTo>
                      <a:pt x="1518" y="1391"/>
                    </a:lnTo>
                    <a:lnTo>
                      <a:pt x="1471" y="1401"/>
                    </a:lnTo>
                    <a:lnTo>
                      <a:pt x="1422" y="1410"/>
                    </a:lnTo>
                    <a:lnTo>
                      <a:pt x="1372" y="1418"/>
                    </a:lnTo>
                    <a:lnTo>
                      <a:pt x="1372" y="1418"/>
                    </a:lnTo>
                    <a:lnTo>
                      <a:pt x="1366" y="1408"/>
                    </a:lnTo>
                    <a:lnTo>
                      <a:pt x="1359" y="1399"/>
                    </a:lnTo>
                    <a:lnTo>
                      <a:pt x="1351" y="1390"/>
                    </a:lnTo>
                    <a:lnTo>
                      <a:pt x="1343" y="1381"/>
                    </a:lnTo>
                    <a:lnTo>
                      <a:pt x="1333" y="1374"/>
                    </a:lnTo>
                    <a:lnTo>
                      <a:pt x="1323" y="1368"/>
                    </a:lnTo>
                    <a:lnTo>
                      <a:pt x="1313" y="1362"/>
                    </a:lnTo>
                    <a:lnTo>
                      <a:pt x="1301" y="1358"/>
                    </a:lnTo>
                    <a:lnTo>
                      <a:pt x="1301" y="1358"/>
                    </a:lnTo>
                    <a:lnTo>
                      <a:pt x="1308" y="1346"/>
                    </a:lnTo>
                    <a:lnTo>
                      <a:pt x="1314" y="1333"/>
                    </a:lnTo>
                    <a:lnTo>
                      <a:pt x="1317" y="1319"/>
                    </a:lnTo>
                    <a:lnTo>
                      <a:pt x="1318" y="1304"/>
                    </a:lnTo>
                    <a:lnTo>
                      <a:pt x="1318" y="1304"/>
                    </a:lnTo>
                    <a:lnTo>
                      <a:pt x="1318" y="1296"/>
                    </a:lnTo>
                    <a:lnTo>
                      <a:pt x="1317" y="1287"/>
                    </a:lnTo>
                    <a:lnTo>
                      <a:pt x="1315" y="1279"/>
                    </a:lnTo>
                    <a:lnTo>
                      <a:pt x="1312" y="1271"/>
                    </a:lnTo>
                    <a:lnTo>
                      <a:pt x="1309" y="1263"/>
                    </a:lnTo>
                    <a:lnTo>
                      <a:pt x="1305" y="1256"/>
                    </a:lnTo>
                    <a:lnTo>
                      <a:pt x="1301" y="1249"/>
                    </a:lnTo>
                    <a:lnTo>
                      <a:pt x="1296" y="1243"/>
                    </a:lnTo>
                    <a:lnTo>
                      <a:pt x="1290" y="1237"/>
                    </a:lnTo>
                    <a:lnTo>
                      <a:pt x="1284" y="1231"/>
                    </a:lnTo>
                    <a:lnTo>
                      <a:pt x="1278" y="1227"/>
                    </a:lnTo>
                    <a:lnTo>
                      <a:pt x="1271" y="1222"/>
                    </a:lnTo>
                    <a:lnTo>
                      <a:pt x="1264" y="1218"/>
                    </a:lnTo>
                    <a:lnTo>
                      <a:pt x="1256" y="1215"/>
                    </a:lnTo>
                    <a:lnTo>
                      <a:pt x="1248" y="1212"/>
                    </a:lnTo>
                    <a:lnTo>
                      <a:pt x="1240" y="1211"/>
                    </a:lnTo>
                    <a:lnTo>
                      <a:pt x="1240" y="1211"/>
                    </a:lnTo>
                    <a:lnTo>
                      <a:pt x="1242" y="1201"/>
                    </a:lnTo>
                    <a:lnTo>
                      <a:pt x="1244" y="1191"/>
                    </a:lnTo>
                    <a:lnTo>
                      <a:pt x="1245" y="1180"/>
                    </a:lnTo>
                    <a:lnTo>
                      <a:pt x="1245" y="1170"/>
                    </a:lnTo>
                    <a:lnTo>
                      <a:pt x="1245" y="1170"/>
                    </a:lnTo>
                    <a:lnTo>
                      <a:pt x="1244" y="1153"/>
                    </a:lnTo>
                    <a:lnTo>
                      <a:pt x="1242" y="1137"/>
                    </a:lnTo>
                    <a:lnTo>
                      <a:pt x="1238" y="1121"/>
                    </a:lnTo>
                    <a:lnTo>
                      <a:pt x="1232" y="1105"/>
                    </a:lnTo>
                    <a:lnTo>
                      <a:pt x="1225" y="1091"/>
                    </a:lnTo>
                    <a:lnTo>
                      <a:pt x="1217" y="1077"/>
                    </a:lnTo>
                    <a:lnTo>
                      <a:pt x="1207" y="1064"/>
                    </a:lnTo>
                    <a:lnTo>
                      <a:pt x="1197" y="1052"/>
                    </a:lnTo>
                    <a:lnTo>
                      <a:pt x="1185" y="1042"/>
                    </a:lnTo>
                    <a:lnTo>
                      <a:pt x="1172" y="1032"/>
                    </a:lnTo>
                    <a:lnTo>
                      <a:pt x="1158" y="1024"/>
                    </a:lnTo>
                    <a:lnTo>
                      <a:pt x="1144" y="1017"/>
                    </a:lnTo>
                    <a:lnTo>
                      <a:pt x="1128" y="1011"/>
                    </a:lnTo>
                    <a:lnTo>
                      <a:pt x="1112" y="1007"/>
                    </a:lnTo>
                    <a:lnTo>
                      <a:pt x="1096" y="1005"/>
                    </a:lnTo>
                    <a:lnTo>
                      <a:pt x="1079" y="1004"/>
                    </a:lnTo>
                    <a:lnTo>
                      <a:pt x="1079" y="1004"/>
                    </a:lnTo>
                    <a:lnTo>
                      <a:pt x="1069" y="1004"/>
                    </a:lnTo>
                    <a:lnTo>
                      <a:pt x="1059" y="1005"/>
                    </a:lnTo>
                    <a:lnTo>
                      <a:pt x="1039" y="1008"/>
                    </a:lnTo>
                    <a:lnTo>
                      <a:pt x="1021" y="1014"/>
                    </a:lnTo>
                    <a:lnTo>
                      <a:pt x="1003" y="1022"/>
                    </a:lnTo>
                    <a:lnTo>
                      <a:pt x="1003" y="1022"/>
                    </a:lnTo>
                    <a:lnTo>
                      <a:pt x="1008" y="1008"/>
                    </a:lnTo>
                    <a:lnTo>
                      <a:pt x="1012" y="994"/>
                    </a:lnTo>
                    <a:lnTo>
                      <a:pt x="1014" y="979"/>
                    </a:lnTo>
                    <a:lnTo>
                      <a:pt x="1015" y="964"/>
                    </a:lnTo>
                    <a:lnTo>
                      <a:pt x="1015" y="964"/>
                    </a:lnTo>
                    <a:lnTo>
                      <a:pt x="1014" y="948"/>
                    </a:lnTo>
                    <a:lnTo>
                      <a:pt x="1012" y="934"/>
                    </a:lnTo>
                    <a:lnTo>
                      <a:pt x="1008" y="919"/>
                    </a:lnTo>
                    <a:lnTo>
                      <a:pt x="1003" y="905"/>
                    </a:lnTo>
                    <a:lnTo>
                      <a:pt x="997" y="892"/>
                    </a:lnTo>
                    <a:lnTo>
                      <a:pt x="990" y="880"/>
                    </a:lnTo>
                    <a:lnTo>
                      <a:pt x="981" y="869"/>
                    </a:lnTo>
                    <a:lnTo>
                      <a:pt x="971" y="858"/>
                    </a:lnTo>
                    <a:lnTo>
                      <a:pt x="961" y="848"/>
                    </a:lnTo>
                    <a:lnTo>
                      <a:pt x="949" y="840"/>
                    </a:lnTo>
                    <a:lnTo>
                      <a:pt x="937" y="832"/>
                    </a:lnTo>
                    <a:lnTo>
                      <a:pt x="924" y="825"/>
                    </a:lnTo>
                    <a:lnTo>
                      <a:pt x="909" y="820"/>
                    </a:lnTo>
                    <a:lnTo>
                      <a:pt x="895" y="816"/>
                    </a:lnTo>
                    <a:lnTo>
                      <a:pt x="880" y="814"/>
                    </a:lnTo>
                    <a:lnTo>
                      <a:pt x="865" y="813"/>
                    </a:lnTo>
                    <a:lnTo>
                      <a:pt x="865" y="813"/>
                    </a:lnTo>
                    <a:lnTo>
                      <a:pt x="847" y="814"/>
                    </a:lnTo>
                    <a:lnTo>
                      <a:pt x="830" y="817"/>
                    </a:lnTo>
                    <a:lnTo>
                      <a:pt x="830" y="817"/>
                    </a:lnTo>
                    <a:lnTo>
                      <a:pt x="831" y="813"/>
                    </a:lnTo>
                    <a:lnTo>
                      <a:pt x="831" y="813"/>
                    </a:lnTo>
                    <a:lnTo>
                      <a:pt x="830" y="801"/>
                    </a:lnTo>
                    <a:lnTo>
                      <a:pt x="829" y="790"/>
                    </a:lnTo>
                    <a:lnTo>
                      <a:pt x="826" y="779"/>
                    </a:lnTo>
                    <a:lnTo>
                      <a:pt x="823" y="768"/>
                    </a:lnTo>
                    <a:lnTo>
                      <a:pt x="819" y="757"/>
                    </a:lnTo>
                    <a:lnTo>
                      <a:pt x="814" y="747"/>
                    </a:lnTo>
                    <a:lnTo>
                      <a:pt x="809" y="738"/>
                    </a:lnTo>
                    <a:lnTo>
                      <a:pt x="803" y="729"/>
                    </a:lnTo>
                    <a:lnTo>
                      <a:pt x="796" y="720"/>
                    </a:lnTo>
                    <a:lnTo>
                      <a:pt x="788" y="712"/>
                    </a:lnTo>
                    <a:lnTo>
                      <a:pt x="780" y="705"/>
                    </a:lnTo>
                    <a:lnTo>
                      <a:pt x="771" y="698"/>
                    </a:lnTo>
                    <a:lnTo>
                      <a:pt x="762" y="692"/>
                    </a:lnTo>
                    <a:lnTo>
                      <a:pt x="752" y="686"/>
                    </a:lnTo>
                    <a:lnTo>
                      <a:pt x="742" y="682"/>
                    </a:lnTo>
                    <a:lnTo>
                      <a:pt x="732" y="678"/>
                    </a:lnTo>
                    <a:lnTo>
                      <a:pt x="732" y="678"/>
                    </a:lnTo>
                    <a:lnTo>
                      <a:pt x="736" y="665"/>
                    </a:lnTo>
                    <a:lnTo>
                      <a:pt x="739" y="652"/>
                    </a:lnTo>
                    <a:lnTo>
                      <a:pt x="741" y="638"/>
                    </a:lnTo>
                    <a:lnTo>
                      <a:pt x="741" y="624"/>
                    </a:lnTo>
                    <a:lnTo>
                      <a:pt x="741" y="624"/>
                    </a:lnTo>
                    <a:lnTo>
                      <a:pt x="741" y="608"/>
                    </a:lnTo>
                    <a:lnTo>
                      <a:pt x="738" y="593"/>
                    </a:lnTo>
                    <a:lnTo>
                      <a:pt x="734" y="578"/>
                    </a:lnTo>
                    <a:lnTo>
                      <a:pt x="729" y="564"/>
                    </a:lnTo>
                    <a:lnTo>
                      <a:pt x="723" y="550"/>
                    </a:lnTo>
                    <a:lnTo>
                      <a:pt x="715" y="537"/>
                    </a:lnTo>
                    <a:lnTo>
                      <a:pt x="706" y="525"/>
                    </a:lnTo>
                    <a:lnTo>
                      <a:pt x="696" y="514"/>
                    </a:lnTo>
                    <a:lnTo>
                      <a:pt x="685" y="504"/>
                    </a:lnTo>
                    <a:lnTo>
                      <a:pt x="673" y="496"/>
                    </a:lnTo>
                    <a:lnTo>
                      <a:pt x="660" y="488"/>
                    </a:lnTo>
                    <a:lnTo>
                      <a:pt x="647" y="481"/>
                    </a:lnTo>
                    <a:lnTo>
                      <a:pt x="633" y="476"/>
                    </a:lnTo>
                    <a:lnTo>
                      <a:pt x="618" y="472"/>
                    </a:lnTo>
                    <a:lnTo>
                      <a:pt x="603" y="470"/>
                    </a:lnTo>
                    <a:lnTo>
                      <a:pt x="587" y="469"/>
                    </a:lnTo>
                    <a:lnTo>
                      <a:pt x="587" y="469"/>
                    </a:lnTo>
                    <a:lnTo>
                      <a:pt x="576" y="470"/>
                    </a:lnTo>
                    <a:lnTo>
                      <a:pt x="565" y="471"/>
                    </a:lnTo>
                    <a:lnTo>
                      <a:pt x="554" y="473"/>
                    </a:lnTo>
                    <a:lnTo>
                      <a:pt x="544" y="475"/>
                    </a:lnTo>
                    <a:lnTo>
                      <a:pt x="534" y="478"/>
                    </a:lnTo>
                    <a:lnTo>
                      <a:pt x="524" y="482"/>
                    </a:lnTo>
                    <a:lnTo>
                      <a:pt x="515" y="487"/>
                    </a:lnTo>
                    <a:lnTo>
                      <a:pt x="506" y="492"/>
                    </a:lnTo>
                    <a:lnTo>
                      <a:pt x="506" y="492"/>
                    </a:lnTo>
                    <a:lnTo>
                      <a:pt x="507" y="481"/>
                    </a:lnTo>
                    <a:lnTo>
                      <a:pt x="507" y="469"/>
                    </a:lnTo>
                    <a:lnTo>
                      <a:pt x="507" y="469"/>
                    </a:lnTo>
                    <a:lnTo>
                      <a:pt x="507" y="457"/>
                    </a:lnTo>
                    <a:lnTo>
                      <a:pt x="505" y="445"/>
                    </a:lnTo>
                    <a:lnTo>
                      <a:pt x="503" y="433"/>
                    </a:lnTo>
                    <a:lnTo>
                      <a:pt x="500" y="422"/>
                    </a:lnTo>
                    <a:lnTo>
                      <a:pt x="495" y="411"/>
                    </a:lnTo>
                    <a:lnTo>
                      <a:pt x="490" y="400"/>
                    </a:lnTo>
                    <a:lnTo>
                      <a:pt x="485" y="390"/>
                    </a:lnTo>
                    <a:lnTo>
                      <a:pt x="478" y="380"/>
                    </a:lnTo>
                    <a:lnTo>
                      <a:pt x="239" y="380"/>
                    </a:lnTo>
                    <a:lnTo>
                      <a:pt x="239" y="380"/>
                    </a:lnTo>
                    <a:lnTo>
                      <a:pt x="239" y="381"/>
                    </a:lnTo>
                    <a:lnTo>
                      <a:pt x="0" y="381"/>
                    </a:lnTo>
                    <a:lnTo>
                      <a:pt x="0" y="1813"/>
                    </a:lnTo>
                    <a:lnTo>
                      <a:pt x="1228" y="1814"/>
                    </a:lnTo>
                    <a:lnTo>
                      <a:pt x="1228" y="1813"/>
                    </a:lnTo>
                    <a:lnTo>
                      <a:pt x="1574" y="1813"/>
                    </a:lnTo>
                    <a:lnTo>
                      <a:pt x="1574" y="1813"/>
                    </a:lnTo>
                    <a:lnTo>
                      <a:pt x="1575" y="1798"/>
                    </a:lnTo>
                    <a:lnTo>
                      <a:pt x="1575" y="1798"/>
                    </a:lnTo>
                    <a:lnTo>
                      <a:pt x="1574" y="1787"/>
                    </a:lnTo>
                    <a:lnTo>
                      <a:pt x="1573" y="1776"/>
                    </a:lnTo>
                    <a:lnTo>
                      <a:pt x="1570" y="1765"/>
                    </a:lnTo>
                    <a:lnTo>
                      <a:pt x="1567" y="1754"/>
                    </a:lnTo>
                    <a:lnTo>
                      <a:pt x="1563" y="1744"/>
                    </a:lnTo>
                    <a:lnTo>
                      <a:pt x="1558" y="1734"/>
                    </a:lnTo>
                    <a:lnTo>
                      <a:pt x="1553" y="1724"/>
                    </a:lnTo>
                    <a:lnTo>
                      <a:pt x="1547" y="1716"/>
                    </a:lnTo>
                    <a:lnTo>
                      <a:pt x="1547" y="1716"/>
                    </a:lnTo>
                    <a:lnTo>
                      <a:pt x="1553" y="1707"/>
                    </a:lnTo>
                    <a:lnTo>
                      <a:pt x="1558" y="1697"/>
                    </a:lnTo>
                    <a:lnTo>
                      <a:pt x="1563" y="1687"/>
                    </a:lnTo>
                    <a:lnTo>
                      <a:pt x="1567" y="1677"/>
                    </a:lnTo>
                    <a:lnTo>
                      <a:pt x="1570" y="1666"/>
                    </a:lnTo>
                    <a:lnTo>
                      <a:pt x="1573" y="1655"/>
                    </a:lnTo>
                    <a:lnTo>
                      <a:pt x="1574" y="1644"/>
                    </a:lnTo>
                    <a:lnTo>
                      <a:pt x="1575" y="1632"/>
                    </a:lnTo>
                    <a:lnTo>
                      <a:pt x="1575" y="1632"/>
                    </a:lnTo>
                    <a:lnTo>
                      <a:pt x="1574" y="1617"/>
                    </a:lnTo>
                    <a:lnTo>
                      <a:pt x="1571" y="1603"/>
                    </a:lnTo>
                    <a:lnTo>
                      <a:pt x="1568" y="1589"/>
                    </a:lnTo>
                    <a:lnTo>
                      <a:pt x="1562" y="1575"/>
                    </a:lnTo>
                    <a:lnTo>
                      <a:pt x="1556" y="1563"/>
                    </a:lnTo>
                    <a:lnTo>
                      <a:pt x="1548" y="1551"/>
                    </a:lnTo>
                    <a:lnTo>
                      <a:pt x="1539" y="1540"/>
                    </a:lnTo>
                    <a:lnTo>
                      <a:pt x="1529" y="1530"/>
                    </a:lnTo>
                    <a:lnTo>
                      <a:pt x="1529" y="1530"/>
                    </a:lnTo>
                    <a:lnTo>
                      <a:pt x="1595" y="1515"/>
                    </a:lnTo>
                    <a:lnTo>
                      <a:pt x="1658" y="1498"/>
                    </a:lnTo>
                    <a:lnTo>
                      <a:pt x="1718" y="1480"/>
                    </a:lnTo>
                    <a:lnTo>
                      <a:pt x="1746" y="1470"/>
                    </a:lnTo>
                    <a:lnTo>
                      <a:pt x="1774" y="1460"/>
                    </a:lnTo>
                    <a:lnTo>
                      <a:pt x="1774" y="1460"/>
                    </a:lnTo>
                    <a:lnTo>
                      <a:pt x="1818" y="1443"/>
                    </a:lnTo>
                    <a:lnTo>
                      <a:pt x="1860" y="1425"/>
                    </a:lnTo>
                    <a:lnTo>
                      <a:pt x="1899" y="1406"/>
                    </a:lnTo>
                    <a:lnTo>
                      <a:pt x="1937" y="1385"/>
                    </a:lnTo>
                    <a:lnTo>
                      <a:pt x="1973" y="1364"/>
                    </a:lnTo>
                    <a:lnTo>
                      <a:pt x="2007" y="1343"/>
                    </a:lnTo>
                    <a:lnTo>
                      <a:pt x="2040" y="1320"/>
                    </a:lnTo>
                    <a:lnTo>
                      <a:pt x="2070" y="1296"/>
                    </a:lnTo>
                    <a:lnTo>
                      <a:pt x="2098" y="1272"/>
                    </a:lnTo>
                    <a:lnTo>
                      <a:pt x="2124" y="1246"/>
                    </a:lnTo>
                    <a:lnTo>
                      <a:pt x="2148" y="1220"/>
                    </a:lnTo>
                    <a:lnTo>
                      <a:pt x="2170" y="1192"/>
                    </a:lnTo>
                    <a:lnTo>
                      <a:pt x="2190" y="1164"/>
                    </a:lnTo>
                    <a:lnTo>
                      <a:pt x="2208" y="1135"/>
                    </a:lnTo>
                    <a:lnTo>
                      <a:pt x="2224" y="1105"/>
                    </a:lnTo>
                    <a:lnTo>
                      <a:pt x="2238" y="1074"/>
                    </a:lnTo>
                    <a:lnTo>
                      <a:pt x="2238" y="1074"/>
                    </a:lnTo>
                    <a:lnTo>
                      <a:pt x="2249" y="1044"/>
                    </a:lnTo>
                    <a:lnTo>
                      <a:pt x="2259" y="1014"/>
                    </a:lnTo>
                    <a:lnTo>
                      <a:pt x="2266" y="983"/>
                    </a:lnTo>
                    <a:lnTo>
                      <a:pt x="2272" y="952"/>
                    </a:lnTo>
                    <a:lnTo>
                      <a:pt x="2276" y="920"/>
                    </a:lnTo>
                    <a:lnTo>
                      <a:pt x="2278" y="888"/>
                    </a:lnTo>
                    <a:lnTo>
                      <a:pt x="2279" y="855"/>
                    </a:lnTo>
                    <a:lnTo>
                      <a:pt x="2277" y="820"/>
                    </a:lnTo>
                    <a:lnTo>
                      <a:pt x="2274" y="786"/>
                    </a:lnTo>
                    <a:lnTo>
                      <a:pt x="2269" y="752"/>
                    </a:lnTo>
                    <a:lnTo>
                      <a:pt x="2262" y="717"/>
                    </a:lnTo>
                    <a:lnTo>
                      <a:pt x="2254" y="681"/>
                    </a:lnTo>
                    <a:lnTo>
                      <a:pt x="2243" y="645"/>
                    </a:lnTo>
                    <a:lnTo>
                      <a:pt x="2231" y="609"/>
                    </a:lnTo>
                    <a:lnTo>
                      <a:pt x="2217" y="572"/>
                    </a:lnTo>
                    <a:lnTo>
                      <a:pt x="2201" y="53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iśľiďè">
                <a:extLst>
                  <a:ext uri="{FF2B5EF4-FFF2-40B4-BE49-F238E27FC236}">
                    <a16:creationId xmlns:a16="http://schemas.microsoft.com/office/drawing/2014/main" xmlns="" id="{BA2F859B-7E50-45BF-8225-BF87AC473608}"/>
                  </a:ext>
                </a:extLst>
              </p:cNvPr>
              <p:cNvSpPr/>
              <p:nvPr/>
            </p:nvSpPr>
            <p:spPr bwMode="auto">
              <a:xfrm>
                <a:off x="4716450" y="903286"/>
                <a:ext cx="1789108" cy="1423985"/>
              </a:xfrm>
              <a:custGeom>
                <a:avLst/>
                <a:gdLst>
                  <a:gd name="T0" fmla="*/ 2130 w 2253"/>
                  <a:gd name="T1" fmla="*/ 430 h 1795"/>
                  <a:gd name="T2" fmla="*/ 2024 w 2253"/>
                  <a:gd name="T3" fmla="*/ 266 h 1795"/>
                  <a:gd name="T4" fmla="*/ 1888 w 2253"/>
                  <a:gd name="T5" fmla="*/ 99 h 1795"/>
                  <a:gd name="T6" fmla="*/ 1734 w 2253"/>
                  <a:gd name="T7" fmla="*/ 60 h 1795"/>
                  <a:gd name="T8" fmla="*/ 1878 w 2253"/>
                  <a:gd name="T9" fmla="*/ 218 h 1795"/>
                  <a:gd name="T10" fmla="*/ 1996 w 2253"/>
                  <a:gd name="T11" fmla="*/ 377 h 1795"/>
                  <a:gd name="T12" fmla="*/ 2086 w 2253"/>
                  <a:gd name="T13" fmla="*/ 531 h 1795"/>
                  <a:gd name="T14" fmla="*/ 2136 w 2253"/>
                  <a:gd name="T15" fmla="*/ 655 h 1795"/>
                  <a:gd name="T16" fmla="*/ 2166 w 2253"/>
                  <a:gd name="T17" fmla="*/ 803 h 1795"/>
                  <a:gd name="T18" fmla="*/ 2158 w 2253"/>
                  <a:gd name="T19" fmla="*/ 938 h 1795"/>
                  <a:gd name="T20" fmla="*/ 2126 w 2253"/>
                  <a:gd name="T21" fmla="*/ 1033 h 1795"/>
                  <a:gd name="T22" fmla="*/ 2058 w 2253"/>
                  <a:gd name="T23" fmla="*/ 1134 h 1795"/>
                  <a:gd name="T24" fmla="*/ 1959 w 2253"/>
                  <a:gd name="T25" fmla="*/ 1221 h 1795"/>
                  <a:gd name="T26" fmla="*/ 1830 w 2253"/>
                  <a:gd name="T27" fmla="*/ 1296 h 1795"/>
                  <a:gd name="T28" fmla="*/ 1671 w 2253"/>
                  <a:gd name="T29" fmla="*/ 1357 h 1795"/>
                  <a:gd name="T30" fmla="*/ 1482 w 2253"/>
                  <a:gd name="T31" fmla="*/ 1406 h 1795"/>
                  <a:gd name="T32" fmla="*/ 1263 w 2253"/>
                  <a:gd name="T33" fmla="*/ 1441 h 1795"/>
                  <a:gd name="T34" fmla="*/ 1208 w 2253"/>
                  <a:gd name="T35" fmla="*/ 1393 h 1795"/>
                  <a:gd name="T36" fmla="*/ 1163 w 2253"/>
                  <a:gd name="T37" fmla="*/ 1320 h 1795"/>
                  <a:gd name="T38" fmla="*/ 1090 w 2253"/>
                  <a:gd name="T39" fmla="*/ 1276 h 1795"/>
                  <a:gd name="T40" fmla="*/ 1024 w 2253"/>
                  <a:gd name="T41" fmla="*/ 1268 h 1795"/>
                  <a:gd name="T42" fmla="*/ 960 w 2253"/>
                  <a:gd name="T43" fmla="*/ 1285 h 1795"/>
                  <a:gd name="T44" fmla="*/ 907 w 2253"/>
                  <a:gd name="T45" fmla="*/ 1282 h 1795"/>
                  <a:gd name="T46" fmla="*/ 880 w 2253"/>
                  <a:gd name="T47" fmla="*/ 1243 h 1795"/>
                  <a:gd name="T48" fmla="*/ 881 w 2253"/>
                  <a:gd name="T49" fmla="*/ 1187 h 1795"/>
                  <a:gd name="T50" fmla="*/ 867 w 2253"/>
                  <a:gd name="T51" fmla="*/ 1125 h 1795"/>
                  <a:gd name="T52" fmla="*/ 824 w 2253"/>
                  <a:gd name="T53" fmla="*/ 1050 h 1795"/>
                  <a:gd name="T54" fmla="*/ 737 w 2253"/>
                  <a:gd name="T55" fmla="*/ 982 h 1795"/>
                  <a:gd name="T56" fmla="*/ 678 w 2253"/>
                  <a:gd name="T57" fmla="*/ 962 h 1795"/>
                  <a:gd name="T58" fmla="*/ 627 w 2253"/>
                  <a:gd name="T59" fmla="*/ 957 h 1795"/>
                  <a:gd name="T60" fmla="*/ 554 w 2253"/>
                  <a:gd name="T61" fmla="*/ 968 h 1795"/>
                  <a:gd name="T62" fmla="*/ 519 w 2253"/>
                  <a:gd name="T63" fmla="*/ 909 h 1795"/>
                  <a:gd name="T64" fmla="*/ 469 w 2253"/>
                  <a:gd name="T65" fmla="*/ 864 h 1795"/>
                  <a:gd name="T66" fmla="*/ 408 w 2253"/>
                  <a:gd name="T67" fmla="*/ 834 h 1795"/>
                  <a:gd name="T68" fmla="*/ 381 w 2253"/>
                  <a:gd name="T69" fmla="*/ 765 h 1795"/>
                  <a:gd name="T70" fmla="*/ 323 w 2253"/>
                  <a:gd name="T71" fmla="*/ 678 h 1795"/>
                  <a:gd name="T72" fmla="*/ 232 w 2253"/>
                  <a:gd name="T73" fmla="*/ 626 h 1795"/>
                  <a:gd name="T74" fmla="*/ 155 w 2253"/>
                  <a:gd name="T75" fmla="*/ 617 h 1795"/>
                  <a:gd name="T76" fmla="*/ 96 w 2253"/>
                  <a:gd name="T77" fmla="*/ 628 h 1795"/>
                  <a:gd name="T78" fmla="*/ 34 w 2253"/>
                  <a:gd name="T79" fmla="*/ 660 h 1795"/>
                  <a:gd name="T80" fmla="*/ 1 w 2253"/>
                  <a:gd name="T81" fmla="*/ 1272 h 1795"/>
                  <a:gd name="T82" fmla="*/ 1392 w 2253"/>
                  <a:gd name="T83" fmla="*/ 1753 h 1795"/>
                  <a:gd name="T84" fmla="*/ 1395 w 2253"/>
                  <a:gd name="T85" fmla="*/ 1680 h 1795"/>
                  <a:gd name="T86" fmla="*/ 1378 w 2253"/>
                  <a:gd name="T87" fmla="*/ 1615 h 1795"/>
                  <a:gd name="T88" fmla="*/ 1344 w 2253"/>
                  <a:gd name="T89" fmla="*/ 1559 h 1795"/>
                  <a:gd name="T90" fmla="*/ 1307 w 2253"/>
                  <a:gd name="T91" fmla="*/ 1522 h 1795"/>
                  <a:gd name="T92" fmla="*/ 1612 w 2253"/>
                  <a:gd name="T93" fmla="*/ 1465 h 1795"/>
                  <a:gd name="T94" fmla="*/ 1808 w 2253"/>
                  <a:gd name="T95" fmla="*/ 1400 h 1795"/>
                  <a:gd name="T96" fmla="*/ 1992 w 2253"/>
                  <a:gd name="T97" fmla="*/ 1303 h 1795"/>
                  <a:gd name="T98" fmla="*/ 2128 w 2253"/>
                  <a:gd name="T99" fmla="*/ 1185 h 1795"/>
                  <a:gd name="T100" fmla="*/ 2215 w 2253"/>
                  <a:gd name="T101" fmla="*/ 1045 h 1795"/>
                  <a:gd name="T102" fmla="*/ 2247 w 2253"/>
                  <a:gd name="T103" fmla="*/ 928 h 1795"/>
                  <a:gd name="T104" fmla="*/ 2249 w 2253"/>
                  <a:gd name="T105" fmla="*/ 769 h 1795"/>
                  <a:gd name="T106" fmla="*/ 2207 w 2253"/>
                  <a:gd name="T107" fmla="*/ 598 h 1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53" h="1795">
                    <a:moveTo>
                      <a:pt x="2178" y="526"/>
                    </a:moveTo>
                    <a:lnTo>
                      <a:pt x="2178" y="526"/>
                    </a:lnTo>
                    <a:lnTo>
                      <a:pt x="2163" y="494"/>
                    </a:lnTo>
                    <a:lnTo>
                      <a:pt x="2147" y="462"/>
                    </a:lnTo>
                    <a:lnTo>
                      <a:pt x="2130" y="430"/>
                    </a:lnTo>
                    <a:lnTo>
                      <a:pt x="2111" y="397"/>
                    </a:lnTo>
                    <a:lnTo>
                      <a:pt x="2091" y="365"/>
                    </a:lnTo>
                    <a:lnTo>
                      <a:pt x="2070" y="332"/>
                    </a:lnTo>
                    <a:lnTo>
                      <a:pt x="2048" y="299"/>
                    </a:lnTo>
                    <a:lnTo>
                      <a:pt x="2024" y="266"/>
                    </a:lnTo>
                    <a:lnTo>
                      <a:pt x="1999" y="232"/>
                    </a:lnTo>
                    <a:lnTo>
                      <a:pt x="1973" y="198"/>
                    </a:lnTo>
                    <a:lnTo>
                      <a:pt x="1946" y="165"/>
                    </a:lnTo>
                    <a:lnTo>
                      <a:pt x="1918" y="132"/>
                    </a:lnTo>
                    <a:lnTo>
                      <a:pt x="1888" y="99"/>
                    </a:lnTo>
                    <a:lnTo>
                      <a:pt x="1858" y="66"/>
                    </a:lnTo>
                    <a:lnTo>
                      <a:pt x="1827" y="33"/>
                    </a:lnTo>
                    <a:lnTo>
                      <a:pt x="1795" y="0"/>
                    </a:lnTo>
                    <a:lnTo>
                      <a:pt x="1734" y="60"/>
                    </a:lnTo>
                    <a:lnTo>
                      <a:pt x="1734" y="60"/>
                    </a:lnTo>
                    <a:lnTo>
                      <a:pt x="1765" y="92"/>
                    </a:lnTo>
                    <a:lnTo>
                      <a:pt x="1795" y="123"/>
                    </a:lnTo>
                    <a:lnTo>
                      <a:pt x="1824" y="155"/>
                    </a:lnTo>
                    <a:lnTo>
                      <a:pt x="1852" y="187"/>
                    </a:lnTo>
                    <a:lnTo>
                      <a:pt x="1878" y="218"/>
                    </a:lnTo>
                    <a:lnTo>
                      <a:pt x="1904" y="250"/>
                    </a:lnTo>
                    <a:lnTo>
                      <a:pt x="1929" y="283"/>
                    </a:lnTo>
                    <a:lnTo>
                      <a:pt x="1952" y="314"/>
                    </a:lnTo>
                    <a:lnTo>
                      <a:pt x="1975" y="346"/>
                    </a:lnTo>
                    <a:lnTo>
                      <a:pt x="1996" y="377"/>
                    </a:lnTo>
                    <a:lnTo>
                      <a:pt x="2017" y="408"/>
                    </a:lnTo>
                    <a:lnTo>
                      <a:pt x="2036" y="439"/>
                    </a:lnTo>
                    <a:lnTo>
                      <a:pt x="2054" y="470"/>
                    </a:lnTo>
                    <a:lnTo>
                      <a:pt x="2070" y="501"/>
                    </a:lnTo>
                    <a:lnTo>
                      <a:pt x="2086" y="531"/>
                    </a:lnTo>
                    <a:lnTo>
                      <a:pt x="2099" y="561"/>
                    </a:lnTo>
                    <a:lnTo>
                      <a:pt x="2099" y="561"/>
                    </a:lnTo>
                    <a:lnTo>
                      <a:pt x="2113" y="593"/>
                    </a:lnTo>
                    <a:lnTo>
                      <a:pt x="2125" y="624"/>
                    </a:lnTo>
                    <a:lnTo>
                      <a:pt x="2136" y="655"/>
                    </a:lnTo>
                    <a:lnTo>
                      <a:pt x="2145" y="686"/>
                    </a:lnTo>
                    <a:lnTo>
                      <a:pt x="2152" y="716"/>
                    </a:lnTo>
                    <a:lnTo>
                      <a:pt x="2158" y="745"/>
                    </a:lnTo>
                    <a:lnTo>
                      <a:pt x="2163" y="774"/>
                    </a:lnTo>
                    <a:lnTo>
                      <a:pt x="2166" y="803"/>
                    </a:lnTo>
                    <a:lnTo>
                      <a:pt x="2167" y="832"/>
                    </a:lnTo>
                    <a:lnTo>
                      <a:pt x="2167" y="859"/>
                    </a:lnTo>
                    <a:lnTo>
                      <a:pt x="2166" y="886"/>
                    </a:lnTo>
                    <a:lnTo>
                      <a:pt x="2163" y="912"/>
                    </a:lnTo>
                    <a:lnTo>
                      <a:pt x="2158" y="938"/>
                    </a:lnTo>
                    <a:lnTo>
                      <a:pt x="2152" y="963"/>
                    </a:lnTo>
                    <a:lnTo>
                      <a:pt x="2145" y="988"/>
                    </a:lnTo>
                    <a:lnTo>
                      <a:pt x="2135" y="1012"/>
                    </a:lnTo>
                    <a:lnTo>
                      <a:pt x="2135" y="1012"/>
                    </a:lnTo>
                    <a:lnTo>
                      <a:pt x="2126" y="1033"/>
                    </a:lnTo>
                    <a:lnTo>
                      <a:pt x="2115" y="1055"/>
                    </a:lnTo>
                    <a:lnTo>
                      <a:pt x="2103" y="1075"/>
                    </a:lnTo>
                    <a:lnTo>
                      <a:pt x="2089" y="1095"/>
                    </a:lnTo>
                    <a:lnTo>
                      <a:pt x="2074" y="1115"/>
                    </a:lnTo>
                    <a:lnTo>
                      <a:pt x="2058" y="1134"/>
                    </a:lnTo>
                    <a:lnTo>
                      <a:pt x="2041" y="1152"/>
                    </a:lnTo>
                    <a:lnTo>
                      <a:pt x="2023" y="1170"/>
                    </a:lnTo>
                    <a:lnTo>
                      <a:pt x="2002" y="1188"/>
                    </a:lnTo>
                    <a:lnTo>
                      <a:pt x="1981" y="1205"/>
                    </a:lnTo>
                    <a:lnTo>
                      <a:pt x="1959" y="1221"/>
                    </a:lnTo>
                    <a:lnTo>
                      <a:pt x="1935" y="1237"/>
                    </a:lnTo>
                    <a:lnTo>
                      <a:pt x="1911" y="1253"/>
                    </a:lnTo>
                    <a:lnTo>
                      <a:pt x="1885" y="1268"/>
                    </a:lnTo>
                    <a:lnTo>
                      <a:pt x="1858" y="1282"/>
                    </a:lnTo>
                    <a:lnTo>
                      <a:pt x="1830" y="1296"/>
                    </a:lnTo>
                    <a:lnTo>
                      <a:pt x="1800" y="1309"/>
                    </a:lnTo>
                    <a:lnTo>
                      <a:pt x="1770" y="1322"/>
                    </a:lnTo>
                    <a:lnTo>
                      <a:pt x="1738" y="1334"/>
                    </a:lnTo>
                    <a:lnTo>
                      <a:pt x="1705" y="1346"/>
                    </a:lnTo>
                    <a:lnTo>
                      <a:pt x="1671" y="1357"/>
                    </a:lnTo>
                    <a:lnTo>
                      <a:pt x="1635" y="1369"/>
                    </a:lnTo>
                    <a:lnTo>
                      <a:pt x="1599" y="1379"/>
                    </a:lnTo>
                    <a:lnTo>
                      <a:pt x="1561" y="1389"/>
                    </a:lnTo>
                    <a:lnTo>
                      <a:pt x="1522" y="1398"/>
                    </a:lnTo>
                    <a:lnTo>
                      <a:pt x="1482" y="1406"/>
                    </a:lnTo>
                    <a:lnTo>
                      <a:pt x="1440" y="1414"/>
                    </a:lnTo>
                    <a:lnTo>
                      <a:pt x="1397" y="1422"/>
                    </a:lnTo>
                    <a:lnTo>
                      <a:pt x="1354" y="1429"/>
                    </a:lnTo>
                    <a:lnTo>
                      <a:pt x="1309" y="1435"/>
                    </a:lnTo>
                    <a:lnTo>
                      <a:pt x="1263" y="1441"/>
                    </a:lnTo>
                    <a:lnTo>
                      <a:pt x="1216" y="1446"/>
                    </a:lnTo>
                    <a:lnTo>
                      <a:pt x="1216" y="1446"/>
                    </a:lnTo>
                    <a:lnTo>
                      <a:pt x="1215" y="1428"/>
                    </a:lnTo>
                    <a:lnTo>
                      <a:pt x="1212" y="1410"/>
                    </a:lnTo>
                    <a:lnTo>
                      <a:pt x="1208" y="1393"/>
                    </a:lnTo>
                    <a:lnTo>
                      <a:pt x="1202" y="1377"/>
                    </a:lnTo>
                    <a:lnTo>
                      <a:pt x="1194" y="1361"/>
                    </a:lnTo>
                    <a:lnTo>
                      <a:pt x="1185" y="1346"/>
                    </a:lnTo>
                    <a:lnTo>
                      <a:pt x="1175" y="1332"/>
                    </a:lnTo>
                    <a:lnTo>
                      <a:pt x="1163" y="1320"/>
                    </a:lnTo>
                    <a:lnTo>
                      <a:pt x="1151" y="1308"/>
                    </a:lnTo>
                    <a:lnTo>
                      <a:pt x="1137" y="1298"/>
                    </a:lnTo>
                    <a:lnTo>
                      <a:pt x="1122" y="1289"/>
                    </a:lnTo>
                    <a:lnTo>
                      <a:pt x="1107" y="1282"/>
                    </a:lnTo>
                    <a:lnTo>
                      <a:pt x="1090" y="1276"/>
                    </a:lnTo>
                    <a:lnTo>
                      <a:pt x="1073" y="1271"/>
                    </a:lnTo>
                    <a:lnTo>
                      <a:pt x="1056" y="1269"/>
                    </a:lnTo>
                    <a:lnTo>
                      <a:pt x="1038" y="1268"/>
                    </a:lnTo>
                    <a:lnTo>
                      <a:pt x="1038" y="1268"/>
                    </a:lnTo>
                    <a:lnTo>
                      <a:pt x="1024" y="1268"/>
                    </a:lnTo>
                    <a:lnTo>
                      <a:pt x="1010" y="1270"/>
                    </a:lnTo>
                    <a:lnTo>
                      <a:pt x="997" y="1272"/>
                    </a:lnTo>
                    <a:lnTo>
                      <a:pt x="984" y="1276"/>
                    </a:lnTo>
                    <a:lnTo>
                      <a:pt x="972" y="1280"/>
                    </a:lnTo>
                    <a:lnTo>
                      <a:pt x="960" y="1285"/>
                    </a:lnTo>
                    <a:lnTo>
                      <a:pt x="948" y="1292"/>
                    </a:lnTo>
                    <a:lnTo>
                      <a:pt x="937" y="1298"/>
                    </a:lnTo>
                    <a:lnTo>
                      <a:pt x="937" y="1298"/>
                    </a:lnTo>
                    <a:lnTo>
                      <a:pt x="923" y="1290"/>
                    </a:lnTo>
                    <a:lnTo>
                      <a:pt x="907" y="1282"/>
                    </a:lnTo>
                    <a:lnTo>
                      <a:pt x="892" y="1276"/>
                    </a:lnTo>
                    <a:lnTo>
                      <a:pt x="875" y="1272"/>
                    </a:lnTo>
                    <a:lnTo>
                      <a:pt x="875" y="1272"/>
                    </a:lnTo>
                    <a:lnTo>
                      <a:pt x="878" y="1258"/>
                    </a:lnTo>
                    <a:lnTo>
                      <a:pt x="880" y="1243"/>
                    </a:lnTo>
                    <a:lnTo>
                      <a:pt x="882" y="1228"/>
                    </a:lnTo>
                    <a:lnTo>
                      <a:pt x="882" y="1213"/>
                    </a:lnTo>
                    <a:lnTo>
                      <a:pt x="882" y="1213"/>
                    </a:lnTo>
                    <a:lnTo>
                      <a:pt x="882" y="1200"/>
                    </a:lnTo>
                    <a:lnTo>
                      <a:pt x="881" y="1187"/>
                    </a:lnTo>
                    <a:lnTo>
                      <a:pt x="879" y="1174"/>
                    </a:lnTo>
                    <a:lnTo>
                      <a:pt x="877" y="1161"/>
                    </a:lnTo>
                    <a:lnTo>
                      <a:pt x="874" y="1149"/>
                    </a:lnTo>
                    <a:lnTo>
                      <a:pt x="871" y="1137"/>
                    </a:lnTo>
                    <a:lnTo>
                      <a:pt x="867" y="1125"/>
                    </a:lnTo>
                    <a:lnTo>
                      <a:pt x="862" y="1113"/>
                    </a:lnTo>
                    <a:lnTo>
                      <a:pt x="857" y="1102"/>
                    </a:lnTo>
                    <a:lnTo>
                      <a:pt x="851" y="1091"/>
                    </a:lnTo>
                    <a:lnTo>
                      <a:pt x="838" y="1070"/>
                    </a:lnTo>
                    <a:lnTo>
                      <a:pt x="824" y="1050"/>
                    </a:lnTo>
                    <a:lnTo>
                      <a:pt x="807" y="1032"/>
                    </a:lnTo>
                    <a:lnTo>
                      <a:pt x="789" y="1015"/>
                    </a:lnTo>
                    <a:lnTo>
                      <a:pt x="769" y="1001"/>
                    </a:lnTo>
                    <a:lnTo>
                      <a:pt x="748" y="988"/>
                    </a:lnTo>
                    <a:lnTo>
                      <a:pt x="737" y="982"/>
                    </a:lnTo>
                    <a:lnTo>
                      <a:pt x="726" y="977"/>
                    </a:lnTo>
                    <a:lnTo>
                      <a:pt x="714" y="972"/>
                    </a:lnTo>
                    <a:lnTo>
                      <a:pt x="703" y="968"/>
                    </a:lnTo>
                    <a:lnTo>
                      <a:pt x="690" y="965"/>
                    </a:lnTo>
                    <a:lnTo>
                      <a:pt x="678" y="962"/>
                    </a:lnTo>
                    <a:lnTo>
                      <a:pt x="666" y="960"/>
                    </a:lnTo>
                    <a:lnTo>
                      <a:pt x="653" y="958"/>
                    </a:lnTo>
                    <a:lnTo>
                      <a:pt x="640" y="957"/>
                    </a:lnTo>
                    <a:lnTo>
                      <a:pt x="627" y="957"/>
                    </a:lnTo>
                    <a:lnTo>
                      <a:pt x="627" y="957"/>
                    </a:lnTo>
                    <a:lnTo>
                      <a:pt x="608" y="958"/>
                    </a:lnTo>
                    <a:lnTo>
                      <a:pt x="589" y="960"/>
                    </a:lnTo>
                    <a:lnTo>
                      <a:pt x="571" y="963"/>
                    </a:lnTo>
                    <a:lnTo>
                      <a:pt x="554" y="968"/>
                    </a:lnTo>
                    <a:lnTo>
                      <a:pt x="554" y="968"/>
                    </a:lnTo>
                    <a:lnTo>
                      <a:pt x="548" y="955"/>
                    </a:lnTo>
                    <a:lnTo>
                      <a:pt x="542" y="943"/>
                    </a:lnTo>
                    <a:lnTo>
                      <a:pt x="535" y="931"/>
                    </a:lnTo>
                    <a:lnTo>
                      <a:pt x="527" y="920"/>
                    </a:lnTo>
                    <a:lnTo>
                      <a:pt x="519" y="909"/>
                    </a:lnTo>
                    <a:lnTo>
                      <a:pt x="510" y="899"/>
                    </a:lnTo>
                    <a:lnTo>
                      <a:pt x="501" y="889"/>
                    </a:lnTo>
                    <a:lnTo>
                      <a:pt x="491" y="880"/>
                    </a:lnTo>
                    <a:lnTo>
                      <a:pt x="480" y="872"/>
                    </a:lnTo>
                    <a:lnTo>
                      <a:pt x="469" y="864"/>
                    </a:lnTo>
                    <a:lnTo>
                      <a:pt x="458" y="856"/>
                    </a:lnTo>
                    <a:lnTo>
                      <a:pt x="446" y="850"/>
                    </a:lnTo>
                    <a:lnTo>
                      <a:pt x="434" y="844"/>
                    </a:lnTo>
                    <a:lnTo>
                      <a:pt x="421" y="838"/>
                    </a:lnTo>
                    <a:lnTo>
                      <a:pt x="408" y="834"/>
                    </a:lnTo>
                    <a:lnTo>
                      <a:pt x="395" y="830"/>
                    </a:lnTo>
                    <a:lnTo>
                      <a:pt x="395" y="830"/>
                    </a:lnTo>
                    <a:lnTo>
                      <a:pt x="392" y="807"/>
                    </a:lnTo>
                    <a:lnTo>
                      <a:pt x="388" y="786"/>
                    </a:lnTo>
                    <a:lnTo>
                      <a:pt x="381" y="765"/>
                    </a:lnTo>
                    <a:lnTo>
                      <a:pt x="373" y="746"/>
                    </a:lnTo>
                    <a:lnTo>
                      <a:pt x="362" y="727"/>
                    </a:lnTo>
                    <a:lnTo>
                      <a:pt x="350" y="710"/>
                    </a:lnTo>
                    <a:lnTo>
                      <a:pt x="337" y="693"/>
                    </a:lnTo>
                    <a:lnTo>
                      <a:pt x="323" y="678"/>
                    </a:lnTo>
                    <a:lnTo>
                      <a:pt x="307" y="665"/>
                    </a:lnTo>
                    <a:lnTo>
                      <a:pt x="290" y="652"/>
                    </a:lnTo>
                    <a:lnTo>
                      <a:pt x="272" y="642"/>
                    </a:lnTo>
                    <a:lnTo>
                      <a:pt x="253" y="633"/>
                    </a:lnTo>
                    <a:lnTo>
                      <a:pt x="232" y="626"/>
                    </a:lnTo>
                    <a:lnTo>
                      <a:pt x="211" y="621"/>
                    </a:lnTo>
                    <a:lnTo>
                      <a:pt x="190" y="618"/>
                    </a:lnTo>
                    <a:lnTo>
                      <a:pt x="167" y="616"/>
                    </a:lnTo>
                    <a:lnTo>
                      <a:pt x="167" y="616"/>
                    </a:lnTo>
                    <a:lnTo>
                      <a:pt x="155" y="617"/>
                    </a:lnTo>
                    <a:lnTo>
                      <a:pt x="143" y="618"/>
                    </a:lnTo>
                    <a:lnTo>
                      <a:pt x="131" y="619"/>
                    </a:lnTo>
                    <a:lnTo>
                      <a:pt x="119" y="622"/>
                    </a:lnTo>
                    <a:lnTo>
                      <a:pt x="108" y="624"/>
                    </a:lnTo>
                    <a:lnTo>
                      <a:pt x="96" y="628"/>
                    </a:lnTo>
                    <a:lnTo>
                      <a:pt x="85" y="632"/>
                    </a:lnTo>
                    <a:lnTo>
                      <a:pt x="74" y="636"/>
                    </a:lnTo>
                    <a:lnTo>
                      <a:pt x="64" y="641"/>
                    </a:lnTo>
                    <a:lnTo>
                      <a:pt x="54" y="647"/>
                    </a:lnTo>
                    <a:lnTo>
                      <a:pt x="34" y="660"/>
                    </a:lnTo>
                    <a:lnTo>
                      <a:pt x="16" y="674"/>
                    </a:lnTo>
                    <a:lnTo>
                      <a:pt x="0" y="691"/>
                    </a:lnTo>
                    <a:lnTo>
                      <a:pt x="0" y="1271"/>
                    </a:lnTo>
                    <a:lnTo>
                      <a:pt x="0" y="1271"/>
                    </a:lnTo>
                    <a:lnTo>
                      <a:pt x="1" y="1272"/>
                    </a:lnTo>
                    <a:lnTo>
                      <a:pt x="1" y="1795"/>
                    </a:lnTo>
                    <a:lnTo>
                      <a:pt x="1380" y="1795"/>
                    </a:lnTo>
                    <a:lnTo>
                      <a:pt x="1380" y="1795"/>
                    </a:lnTo>
                    <a:lnTo>
                      <a:pt x="1387" y="1774"/>
                    </a:lnTo>
                    <a:lnTo>
                      <a:pt x="1392" y="1753"/>
                    </a:lnTo>
                    <a:lnTo>
                      <a:pt x="1395" y="1731"/>
                    </a:lnTo>
                    <a:lnTo>
                      <a:pt x="1396" y="1708"/>
                    </a:lnTo>
                    <a:lnTo>
                      <a:pt x="1396" y="1708"/>
                    </a:lnTo>
                    <a:lnTo>
                      <a:pt x="1396" y="1694"/>
                    </a:lnTo>
                    <a:lnTo>
                      <a:pt x="1395" y="1680"/>
                    </a:lnTo>
                    <a:lnTo>
                      <a:pt x="1393" y="1667"/>
                    </a:lnTo>
                    <a:lnTo>
                      <a:pt x="1390" y="1654"/>
                    </a:lnTo>
                    <a:lnTo>
                      <a:pt x="1387" y="1641"/>
                    </a:lnTo>
                    <a:lnTo>
                      <a:pt x="1382" y="1628"/>
                    </a:lnTo>
                    <a:lnTo>
                      <a:pt x="1378" y="1615"/>
                    </a:lnTo>
                    <a:lnTo>
                      <a:pt x="1372" y="1603"/>
                    </a:lnTo>
                    <a:lnTo>
                      <a:pt x="1366" y="1592"/>
                    </a:lnTo>
                    <a:lnTo>
                      <a:pt x="1359" y="1580"/>
                    </a:lnTo>
                    <a:lnTo>
                      <a:pt x="1352" y="1569"/>
                    </a:lnTo>
                    <a:lnTo>
                      <a:pt x="1344" y="1559"/>
                    </a:lnTo>
                    <a:lnTo>
                      <a:pt x="1335" y="1549"/>
                    </a:lnTo>
                    <a:lnTo>
                      <a:pt x="1326" y="1540"/>
                    </a:lnTo>
                    <a:lnTo>
                      <a:pt x="1317" y="1531"/>
                    </a:lnTo>
                    <a:lnTo>
                      <a:pt x="1307" y="1522"/>
                    </a:lnTo>
                    <a:lnTo>
                      <a:pt x="1307" y="1522"/>
                    </a:lnTo>
                    <a:lnTo>
                      <a:pt x="1372" y="1513"/>
                    </a:lnTo>
                    <a:lnTo>
                      <a:pt x="1435" y="1502"/>
                    </a:lnTo>
                    <a:lnTo>
                      <a:pt x="1497" y="1491"/>
                    </a:lnTo>
                    <a:lnTo>
                      <a:pt x="1555" y="1478"/>
                    </a:lnTo>
                    <a:lnTo>
                      <a:pt x="1612" y="1465"/>
                    </a:lnTo>
                    <a:lnTo>
                      <a:pt x="1666" y="1450"/>
                    </a:lnTo>
                    <a:lnTo>
                      <a:pt x="1717" y="1434"/>
                    </a:lnTo>
                    <a:lnTo>
                      <a:pt x="1766" y="1416"/>
                    </a:lnTo>
                    <a:lnTo>
                      <a:pt x="1766" y="1416"/>
                    </a:lnTo>
                    <a:lnTo>
                      <a:pt x="1808" y="1400"/>
                    </a:lnTo>
                    <a:lnTo>
                      <a:pt x="1849" y="1383"/>
                    </a:lnTo>
                    <a:lnTo>
                      <a:pt x="1887" y="1363"/>
                    </a:lnTo>
                    <a:lnTo>
                      <a:pt x="1924" y="1344"/>
                    </a:lnTo>
                    <a:lnTo>
                      <a:pt x="1959" y="1324"/>
                    </a:lnTo>
                    <a:lnTo>
                      <a:pt x="1992" y="1303"/>
                    </a:lnTo>
                    <a:lnTo>
                      <a:pt x="2023" y="1281"/>
                    </a:lnTo>
                    <a:lnTo>
                      <a:pt x="2052" y="1258"/>
                    </a:lnTo>
                    <a:lnTo>
                      <a:pt x="2080" y="1235"/>
                    </a:lnTo>
                    <a:lnTo>
                      <a:pt x="2105" y="1210"/>
                    </a:lnTo>
                    <a:lnTo>
                      <a:pt x="2128" y="1185"/>
                    </a:lnTo>
                    <a:lnTo>
                      <a:pt x="2149" y="1158"/>
                    </a:lnTo>
                    <a:lnTo>
                      <a:pt x="2168" y="1131"/>
                    </a:lnTo>
                    <a:lnTo>
                      <a:pt x="2186" y="1103"/>
                    </a:lnTo>
                    <a:lnTo>
                      <a:pt x="2201" y="1074"/>
                    </a:lnTo>
                    <a:lnTo>
                      <a:pt x="2215" y="1045"/>
                    </a:lnTo>
                    <a:lnTo>
                      <a:pt x="2215" y="1045"/>
                    </a:lnTo>
                    <a:lnTo>
                      <a:pt x="2225" y="1016"/>
                    </a:lnTo>
                    <a:lnTo>
                      <a:pt x="2234" y="988"/>
                    </a:lnTo>
                    <a:lnTo>
                      <a:pt x="2242" y="958"/>
                    </a:lnTo>
                    <a:lnTo>
                      <a:pt x="2247" y="928"/>
                    </a:lnTo>
                    <a:lnTo>
                      <a:pt x="2251" y="898"/>
                    </a:lnTo>
                    <a:lnTo>
                      <a:pt x="2253" y="866"/>
                    </a:lnTo>
                    <a:lnTo>
                      <a:pt x="2253" y="835"/>
                    </a:lnTo>
                    <a:lnTo>
                      <a:pt x="2252" y="802"/>
                    </a:lnTo>
                    <a:lnTo>
                      <a:pt x="2249" y="769"/>
                    </a:lnTo>
                    <a:lnTo>
                      <a:pt x="2244" y="736"/>
                    </a:lnTo>
                    <a:lnTo>
                      <a:pt x="2237" y="702"/>
                    </a:lnTo>
                    <a:lnTo>
                      <a:pt x="2229" y="668"/>
                    </a:lnTo>
                    <a:lnTo>
                      <a:pt x="2219" y="633"/>
                    </a:lnTo>
                    <a:lnTo>
                      <a:pt x="2207" y="598"/>
                    </a:lnTo>
                    <a:lnTo>
                      <a:pt x="2193" y="562"/>
                    </a:lnTo>
                    <a:lnTo>
                      <a:pt x="2178" y="52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îşḻidé">
                <a:extLst>
                  <a:ext uri="{FF2B5EF4-FFF2-40B4-BE49-F238E27FC236}">
                    <a16:creationId xmlns:a16="http://schemas.microsoft.com/office/drawing/2014/main" xmlns="" id="{75A72220-5714-4833-B9D9-A18A06ACB154}"/>
                  </a:ext>
                </a:extLst>
              </p:cNvPr>
              <p:cNvSpPr/>
              <p:nvPr/>
            </p:nvSpPr>
            <p:spPr bwMode="auto">
              <a:xfrm>
                <a:off x="4716451" y="903286"/>
                <a:ext cx="1789109" cy="1423985"/>
              </a:xfrm>
              <a:custGeom>
                <a:avLst/>
                <a:gdLst>
                  <a:gd name="T0" fmla="*/ 2130 w 2253"/>
                  <a:gd name="T1" fmla="*/ 430 h 1795"/>
                  <a:gd name="T2" fmla="*/ 2024 w 2253"/>
                  <a:gd name="T3" fmla="*/ 266 h 1795"/>
                  <a:gd name="T4" fmla="*/ 1888 w 2253"/>
                  <a:gd name="T5" fmla="*/ 99 h 1795"/>
                  <a:gd name="T6" fmla="*/ 1734 w 2253"/>
                  <a:gd name="T7" fmla="*/ 60 h 1795"/>
                  <a:gd name="T8" fmla="*/ 1878 w 2253"/>
                  <a:gd name="T9" fmla="*/ 218 h 1795"/>
                  <a:gd name="T10" fmla="*/ 1996 w 2253"/>
                  <a:gd name="T11" fmla="*/ 377 h 1795"/>
                  <a:gd name="T12" fmla="*/ 2086 w 2253"/>
                  <a:gd name="T13" fmla="*/ 531 h 1795"/>
                  <a:gd name="T14" fmla="*/ 2136 w 2253"/>
                  <a:gd name="T15" fmla="*/ 655 h 1795"/>
                  <a:gd name="T16" fmla="*/ 2166 w 2253"/>
                  <a:gd name="T17" fmla="*/ 803 h 1795"/>
                  <a:gd name="T18" fmla="*/ 2158 w 2253"/>
                  <a:gd name="T19" fmla="*/ 938 h 1795"/>
                  <a:gd name="T20" fmla="*/ 2126 w 2253"/>
                  <a:gd name="T21" fmla="*/ 1033 h 1795"/>
                  <a:gd name="T22" fmla="*/ 2058 w 2253"/>
                  <a:gd name="T23" fmla="*/ 1134 h 1795"/>
                  <a:gd name="T24" fmla="*/ 1959 w 2253"/>
                  <a:gd name="T25" fmla="*/ 1221 h 1795"/>
                  <a:gd name="T26" fmla="*/ 1830 w 2253"/>
                  <a:gd name="T27" fmla="*/ 1296 h 1795"/>
                  <a:gd name="T28" fmla="*/ 1671 w 2253"/>
                  <a:gd name="T29" fmla="*/ 1357 h 1795"/>
                  <a:gd name="T30" fmla="*/ 1482 w 2253"/>
                  <a:gd name="T31" fmla="*/ 1406 h 1795"/>
                  <a:gd name="T32" fmla="*/ 1263 w 2253"/>
                  <a:gd name="T33" fmla="*/ 1441 h 1795"/>
                  <a:gd name="T34" fmla="*/ 1208 w 2253"/>
                  <a:gd name="T35" fmla="*/ 1393 h 1795"/>
                  <a:gd name="T36" fmla="*/ 1163 w 2253"/>
                  <a:gd name="T37" fmla="*/ 1320 h 1795"/>
                  <a:gd name="T38" fmla="*/ 1090 w 2253"/>
                  <a:gd name="T39" fmla="*/ 1276 h 1795"/>
                  <a:gd name="T40" fmla="*/ 1024 w 2253"/>
                  <a:gd name="T41" fmla="*/ 1268 h 1795"/>
                  <a:gd name="T42" fmla="*/ 960 w 2253"/>
                  <a:gd name="T43" fmla="*/ 1285 h 1795"/>
                  <a:gd name="T44" fmla="*/ 907 w 2253"/>
                  <a:gd name="T45" fmla="*/ 1282 h 1795"/>
                  <a:gd name="T46" fmla="*/ 880 w 2253"/>
                  <a:gd name="T47" fmla="*/ 1243 h 1795"/>
                  <a:gd name="T48" fmla="*/ 881 w 2253"/>
                  <a:gd name="T49" fmla="*/ 1187 h 1795"/>
                  <a:gd name="T50" fmla="*/ 867 w 2253"/>
                  <a:gd name="T51" fmla="*/ 1125 h 1795"/>
                  <a:gd name="T52" fmla="*/ 824 w 2253"/>
                  <a:gd name="T53" fmla="*/ 1050 h 1795"/>
                  <a:gd name="T54" fmla="*/ 737 w 2253"/>
                  <a:gd name="T55" fmla="*/ 982 h 1795"/>
                  <a:gd name="T56" fmla="*/ 678 w 2253"/>
                  <a:gd name="T57" fmla="*/ 962 h 1795"/>
                  <a:gd name="T58" fmla="*/ 627 w 2253"/>
                  <a:gd name="T59" fmla="*/ 957 h 1795"/>
                  <a:gd name="T60" fmla="*/ 554 w 2253"/>
                  <a:gd name="T61" fmla="*/ 968 h 1795"/>
                  <a:gd name="T62" fmla="*/ 519 w 2253"/>
                  <a:gd name="T63" fmla="*/ 909 h 1795"/>
                  <a:gd name="T64" fmla="*/ 469 w 2253"/>
                  <a:gd name="T65" fmla="*/ 864 h 1795"/>
                  <a:gd name="T66" fmla="*/ 408 w 2253"/>
                  <a:gd name="T67" fmla="*/ 834 h 1795"/>
                  <a:gd name="T68" fmla="*/ 381 w 2253"/>
                  <a:gd name="T69" fmla="*/ 765 h 1795"/>
                  <a:gd name="T70" fmla="*/ 323 w 2253"/>
                  <a:gd name="T71" fmla="*/ 678 h 1795"/>
                  <a:gd name="T72" fmla="*/ 232 w 2253"/>
                  <a:gd name="T73" fmla="*/ 626 h 1795"/>
                  <a:gd name="T74" fmla="*/ 155 w 2253"/>
                  <a:gd name="T75" fmla="*/ 617 h 1795"/>
                  <a:gd name="T76" fmla="*/ 96 w 2253"/>
                  <a:gd name="T77" fmla="*/ 628 h 1795"/>
                  <a:gd name="T78" fmla="*/ 34 w 2253"/>
                  <a:gd name="T79" fmla="*/ 660 h 1795"/>
                  <a:gd name="T80" fmla="*/ 1 w 2253"/>
                  <a:gd name="T81" fmla="*/ 1272 h 1795"/>
                  <a:gd name="T82" fmla="*/ 1392 w 2253"/>
                  <a:gd name="T83" fmla="*/ 1753 h 1795"/>
                  <a:gd name="T84" fmla="*/ 1395 w 2253"/>
                  <a:gd name="T85" fmla="*/ 1680 h 1795"/>
                  <a:gd name="T86" fmla="*/ 1378 w 2253"/>
                  <a:gd name="T87" fmla="*/ 1615 h 1795"/>
                  <a:gd name="T88" fmla="*/ 1344 w 2253"/>
                  <a:gd name="T89" fmla="*/ 1559 h 1795"/>
                  <a:gd name="T90" fmla="*/ 1307 w 2253"/>
                  <a:gd name="T91" fmla="*/ 1522 h 1795"/>
                  <a:gd name="T92" fmla="*/ 1612 w 2253"/>
                  <a:gd name="T93" fmla="*/ 1465 h 1795"/>
                  <a:gd name="T94" fmla="*/ 1808 w 2253"/>
                  <a:gd name="T95" fmla="*/ 1400 h 1795"/>
                  <a:gd name="T96" fmla="*/ 1992 w 2253"/>
                  <a:gd name="T97" fmla="*/ 1303 h 1795"/>
                  <a:gd name="T98" fmla="*/ 2128 w 2253"/>
                  <a:gd name="T99" fmla="*/ 1185 h 1795"/>
                  <a:gd name="T100" fmla="*/ 2215 w 2253"/>
                  <a:gd name="T101" fmla="*/ 1045 h 1795"/>
                  <a:gd name="T102" fmla="*/ 2247 w 2253"/>
                  <a:gd name="T103" fmla="*/ 928 h 1795"/>
                  <a:gd name="T104" fmla="*/ 2249 w 2253"/>
                  <a:gd name="T105" fmla="*/ 769 h 1795"/>
                  <a:gd name="T106" fmla="*/ 2207 w 2253"/>
                  <a:gd name="T107" fmla="*/ 598 h 1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53" h="1795">
                    <a:moveTo>
                      <a:pt x="2178" y="526"/>
                    </a:moveTo>
                    <a:lnTo>
                      <a:pt x="2178" y="526"/>
                    </a:lnTo>
                    <a:lnTo>
                      <a:pt x="2163" y="494"/>
                    </a:lnTo>
                    <a:lnTo>
                      <a:pt x="2147" y="462"/>
                    </a:lnTo>
                    <a:lnTo>
                      <a:pt x="2130" y="430"/>
                    </a:lnTo>
                    <a:lnTo>
                      <a:pt x="2111" y="397"/>
                    </a:lnTo>
                    <a:lnTo>
                      <a:pt x="2091" y="365"/>
                    </a:lnTo>
                    <a:lnTo>
                      <a:pt x="2070" y="332"/>
                    </a:lnTo>
                    <a:lnTo>
                      <a:pt x="2048" y="299"/>
                    </a:lnTo>
                    <a:lnTo>
                      <a:pt x="2024" y="266"/>
                    </a:lnTo>
                    <a:lnTo>
                      <a:pt x="1999" y="232"/>
                    </a:lnTo>
                    <a:lnTo>
                      <a:pt x="1973" y="198"/>
                    </a:lnTo>
                    <a:lnTo>
                      <a:pt x="1946" y="165"/>
                    </a:lnTo>
                    <a:lnTo>
                      <a:pt x="1918" y="132"/>
                    </a:lnTo>
                    <a:lnTo>
                      <a:pt x="1888" y="99"/>
                    </a:lnTo>
                    <a:lnTo>
                      <a:pt x="1858" y="66"/>
                    </a:lnTo>
                    <a:lnTo>
                      <a:pt x="1827" y="33"/>
                    </a:lnTo>
                    <a:lnTo>
                      <a:pt x="1795" y="0"/>
                    </a:lnTo>
                    <a:lnTo>
                      <a:pt x="1734" y="60"/>
                    </a:lnTo>
                    <a:lnTo>
                      <a:pt x="1734" y="60"/>
                    </a:lnTo>
                    <a:lnTo>
                      <a:pt x="1765" y="92"/>
                    </a:lnTo>
                    <a:lnTo>
                      <a:pt x="1795" y="123"/>
                    </a:lnTo>
                    <a:lnTo>
                      <a:pt x="1824" y="155"/>
                    </a:lnTo>
                    <a:lnTo>
                      <a:pt x="1852" y="187"/>
                    </a:lnTo>
                    <a:lnTo>
                      <a:pt x="1878" y="218"/>
                    </a:lnTo>
                    <a:lnTo>
                      <a:pt x="1904" y="250"/>
                    </a:lnTo>
                    <a:lnTo>
                      <a:pt x="1929" y="283"/>
                    </a:lnTo>
                    <a:lnTo>
                      <a:pt x="1952" y="314"/>
                    </a:lnTo>
                    <a:lnTo>
                      <a:pt x="1975" y="346"/>
                    </a:lnTo>
                    <a:lnTo>
                      <a:pt x="1996" y="377"/>
                    </a:lnTo>
                    <a:lnTo>
                      <a:pt x="2017" y="408"/>
                    </a:lnTo>
                    <a:lnTo>
                      <a:pt x="2036" y="439"/>
                    </a:lnTo>
                    <a:lnTo>
                      <a:pt x="2054" y="470"/>
                    </a:lnTo>
                    <a:lnTo>
                      <a:pt x="2070" y="501"/>
                    </a:lnTo>
                    <a:lnTo>
                      <a:pt x="2086" y="531"/>
                    </a:lnTo>
                    <a:lnTo>
                      <a:pt x="2099" y="561"/>
                    </a:lnTo>
                    <a:lnTo>
                      <a:pt x="2099" y="561"/>
                    </a:lnTo>
                    <a:lnTo>
                      <a:pt x="2113" y="593"/>
                    </a:lnTo>
                    <a:lnTo>
                      <a:pt x="2125" y="624"/>
                    </a:lnTo>
                    <a:lnTo>
                      <a:pt x="2136" y="655"/>
                    </a:lnTo>
                    <a:lnTo>
                      <a:pt x="2145" y="686"/>
                    </a:lnTo>
                    <a:lnTo>
                      <a:pt x="2152" y="716"/>
                    </a:lnTo>
                    <a:lnTo>
                      <a:pt x="2158" y="745"/>
                    </a:lnTo>
                    <a:lnTo>
                      <a:pt x="2163" y="774"/>
                    </a:lnTo>
                    <a:lnTo>
                      <a:pt x="2166" y="803"/>
                    </a:lnTo>
                    <a:lnTo>
                      <a:pt x="2167" y="832"/>
                    </a:lnTo>
                    <a:lnTo>
                      <a:pt x="2167" y="859"/>
                    </a:lnTo>
                    <a:lnTo>
                      <a:pt x="2166" y="886"/>
                    </a:lnTo>
                    <a:lnTo>
                      <a:pt x="2163" y="912"/>
                    </a:lnTo>
                    <a:lnTo>
                      <a:pt x="2158" y="938"/>
                    </a:lnTo>
                    <a:lnTo>
                      <a:pt x="2152" y="963"/>
                    </a:lnTo>
                    <a:lnTo>
                      <a:pt x="2145" y="988"/>
                    </a:lnTo>
                    <a:lnTo>
                      <a:pt x="2135" y="1012"/>
                    </a:lnTo>
                    <a:lnTo>
                      <a:pt x="2135" y="1012"/>
                    </a:lnTo>
                    <a:lnTo>
                      <a:pt x="2126" y="1033"/>
                    </a:lnTo>
                    <a:lnTo>
                      <a:pt x="2115" y="1055"/>
                    </a:lnTo>
                    <a:lnTo>
                      <a:pt x="2103" y="1075"/>
                    </a:lnTo>
                    <a:lnTo>
                      <a:pt x="2089" y="1095"/>
                    </a:lnTo>
                    <a:lnTo>
                      <a:pt x="2074" y="1115"/>
                    </a:lnTo>
                    <a:lnTo>
                      <a:pt x="2058" y="1134"/>
                    </a:lnTo>
                    <a:lnTo>
                      <a:pt x="2041" y="1152"/>
                    </a:lnTo>
                    <a:lnTo>
                      <a:pt x="2023" y="1170"/>
                    </a:lnTo>
                    <a:lnTo>
                      <a:pt x="2002" y="1188"/>
                    </a:lnTo>
                    <a:lnTo>
                      <a:pt x="1981" y="1205"/>
                    </a:lnTo>
                    <a:lnTo>
                      <a:pt x="1959" y="1221"/>
                    </a:lnTo>
                    <a:lnTo>
                      <a:pt x="1935" y="1237"/>
                    </a:lnTo>
                    <a:lnTo>
                      <a:pt x="1911" y="1253"/>
                    </a:lnTo>
                    <a:lnTo>
                      <a:pt x="1885" y="1268"/>
                    </a:lnTo>
                    <a:lnTo>
                      <a:pt x="1858" y="1282"/>
                    </a:lnTo>
                    <a:lnTo>
                      <a:pt x="1830" y="1296"/>
                    </a:lnTo>
                    <a:lnTo>
                      <a:pt x="1800" y="1309"/>
                    </a:lnTo>
                    <a:lnTo>
                      <a:pt x="1770" y="1322"/>
                    </a:lnTo>
                    <a:lnTo>
                      <a:pt x="1738" y="1334"/>
                    </a:lnTo>
                    <a:lnTo>
                      <a:pt x="1705" y="1346"/>
                    </a:lnTo>
                    <a:lnTo>
                      <a:pt x="1671" y="1357"/>
                    </a:lnTo>
                    <a:lnTo>
                      <a:pt x="1635" y="1369"/>
                    </a:lnTo>
                    <a:lnTo>
                      <a:pt x="1599" y="1379"/>
                    </a:lnTo>
                    <a:lnTo>
                      <a:pt x="1561" y="1389"/>
                    </a:lnTo>
                    <a:lnTo>
                      <a:pt x="1522" y="1398"/>
                    </a:lnTo>
                    <a:lnTo>
                      <a:pt x="1482" y="1406"/>
                    </a:lnTo>
                    <a:lnTo>
                      <a:pt x="1440" y="1414"/>
                    </a:lnTo>
                    <a:lnTo>
                      <a:pt x="1397" y="1422"/>
                    </a:lnTo>
                    <a:lnTo>
                      <a:pt x="1354" y="1429"/>
                    </a:lnTo>
                    <a:lnTo>
                      <a:pt x="1309" y="1435"/>
                    </a:lnTo>
                    <a:lnTo>
                      <a:pt x="1263" y="1441"/>
                    </a:lnTo>
                    <a:lnTo>
                      <a:pt x="1216" y="1446"/>
                    </a:lnTo>
                    <a:lnTo>
                      <a:pt x="1216" y="1446"/>
                    </a:lnTo>
                    <a:lnTo>
                      <a:pt x="1215" y="1428"/>
                    </a:lnTo>
                    <a:lnTo>
                      <a:pt x="1212" y="1410"/>
                    </a:lnTo>
                    <a:lnTo>
                      <a:pt x="1208" y="1393"/>
                    </a:lnTo>
                    <a:lnTo>
                      <a:pt x="1202" y="1377"/>
                    </a:lnTo>
                    <a:lnTo>
                      <a:pt x="1194" y="1361"/>
                    </a:lnTo>
                    <a:lnTo>
                      <a:pt x="1185" y="1346"/>
                    </a:lnTo>
                    <a:lnTo>
                      <a:pt x="1175" y="1332"/>
                    </a:lnTo>
                    <a:lnTo>
                      <a:pt x="1163" y="1320"/>
                    </a:lnTo>
                    <a:lnTo>
                      <a:pt x="1151" y="1308"/>
                    </a:lnTo>
                    <a:lnTo>
                      <a:pt x="1137" y="1298"/>
                    </a:lnTo>
                    <a:lnTo>
                      <a:pt x="1122" y="1289"/>
                    </a:lnTo>
                    <a:lnTo>
                      <a:pt x="1107" y="1282"/>
                    </a:lnTo>
                    <a:lnTo>
                      <a:pt x="1090" y="1276"/>
                    </a:lnTo>
                    <a:lnTo>
                      <a:pt x="1073" y="1271"/>
                    </a:lnTo>
                    <a:lnTo>
                      <a:pt x="1056" y="1269"/>
                    </a:lnTo>
                    <a:lnTo>
                      <a:pt x="1038" y="1268"/>
                    </a:lnTo>
                    <a:lnTo>
                      <a:pt x="1038" y="1268"/>
                    </a:lnTo>
                    <a:lnTo>
                      <a:pt x="1024" y="1268"/>
                    </a:lnTo>
                    <a:lnTo>
                      <a:pt x="1010" y="1270"/>
                    </a:lnTo>
                    <a:lnTo>
                      <a:pt x="997" y="1272"/>
                    </a:lnTo>
                    <a:lnTo>
                      <a:pt x="984" y="1276"/>
                    </a:lnTo>
                    <a:lnTo>
                      <a:pt x="972" y="1280"/>
                    </a:lnTo>
                    <a:lnTo>
                      <a:pt x="960" y="1285"/>
                    </a:lnTo>
                    <a:lnTo>
                      <a:pt x="948" y="1292"/>
                    </a:lnTo>
                    <a:lnTo>
                      <a:pt x="937" y="1298"/>
                    </a:lnTo>
                    <a:lnTo>
                      <a:pt x="937" y="1298"/>
                    </a:lnTo>
                    <a:lnTo>
                      <a:pt x="923" y="1290"/>
                    </a:lnTo>
                    <a:lnTo>
                      <a:pt x="907" y="1282"/>
                    </a:lnTo>
                    <a:lnTo>
                      <a:pt x="892" y="1276"/>
                    </a:lnTo>
                    <a:lnTo>
                      <a:pt x="875" y="1272"/>
                    </a:lnTo>
                    <a:lnTo>
                      <a:pt x="875" y="1272"/>
                    </a:lnTo>
                    <a:lnTo>
                      <a:pt x="878" y="1258"/>
                    </a:lnTo>
                    <a:lnTo>
                      <a:pt x="880" y="1243"/>
                    </a:lnTo>
                    <a:lnTo>
                      <a:pt x="882" y="1228"/>
                    </a:lnTo>
                    <a:lnTo>
                      <a:pt x="882" y="1213"/>
                    </a:lnTo>
                    <a:lnTo>
                      <a:pt x="882" y="1213"/>
                    </a:lnTo>
                    <a:lnTo>
                      <a:pt x="882" y="1200"/>
                    </a:lnTo>
                    <a:lnTo>
                      <a:pt x="881" y="1187"/>
                    </a:lnTo>
                    <a:lnTo>
                      <a:pt x="879" y="1174"/>
                    </a:lnTo>
                    <a:lnTo>
                      <a:pt x="877" y="1161"/>
                    </a:lnTo>
                    <a:lnTo>
                      <a:pt x="874" y="1149"/>
                    </a:lnTo>
                    <a:lnTo>
                      <a:pt x="871" y="1137"/>
                    </a:lnTo>
                    <a:lnTo>
                      <a:pt x="867" y="1125"/>
                    </a:lnTo>
                    <a:lnTo>
                      <a:pt x="862" y="1113"/>
                    </a:lnTo>
                    <a:lnTo>
                      <a:pt x="857" y="1102"/>
                    </a:lnTo>
                    <a:lnTo>
                      <a:pt x="851" y="1091"/>
                    </a:lnTo>
                    <a:lnTo>
                      <a:pt x="838" y="1070"/>
                    </a:lnTo>
                    <a:lnTo>
                      <a:pt x="824" y="1050"/>
                    </a:lnTo>
                    <a:lnTo>
                      <a:pt x="807" y="1032"/>
                    </a:lnTo>
                    <a:lnTo>
                      <a:pt x="789" y="1015"/>
                    </a:lnTo>
                    <a:lnTo>
                      <a:pt x="769" y="1001"/>
                    </a:lnTo>
                    <a:lnTo>
                      <a:pt x="748" y="988"/>
                    </a:lnTo>
                    <a:lnTo>
                      <a:pt x="737" y="982"/>
                    </a:lnTo>
                    <a:lnTo>
                      <a:pt x="726" y="977"/>
                    </a:lnTo>
                    <a:lnTo>
                      <a:pt x="714" y="972"/>
                    </a:lnTo>
                    <a:lnTo>
                      <a:pt x="703" y="968"/>
                    </a:lnTo>
                    <a:lnTo>
                      <a:pt x="690" y="965"/>
                    </a:lnTo>
                    <a:lnTo>
                      <a:pt x="678" y="962"/>
                    </a:lnTo>
                    <a:lnTo>
                      <a:pt x="666" y="960"/>
                    </a:lnTo>
                    <a:lnTo>
                      <a:pt x="653" y="958"/>
                    </a:lnTo>
                    <a:lnTo>
                      <a:pt x="640" y="957"/>
                    </a:lnTo>
                    <a:lnTo>
                      <a:pt x="627" y="957"/>
                    </a:lnTo>
                    <a:lnTo>
                      <a:pt x="627" y="957"/>
                    </a:lnTo>
                    <a:lnTo>
                      <a:pt x="608" y="958"/>
                    </a:lnTo>
                    <a:lnTo>
                      <a:pt x="589" y="960"/>
                    </a:lnTo>
                    <a:lnTo>
                      <a:pt x="571" y="963"/>
                    </a:lnTo>
                    <a:lnTo>
                      <a:pt x="554" y="968"/>
                    </a:lnTo>
                    <a:lnTo>
                      <a:pt x="554" y="968"/>
                    </a:lnTo>
                    <a:lnTo>
                      <a:pt x="548" y="955"/>
                    </a:lnTo>
                    <a:lnTo>
                      <a:pt x="542" y="943"/>
                    </a:lnTo>
                    <a:lnTo>
                      <a:pt x="535" y="931"/>
                    </a:lnTo>
                    <a:lnTo>
                      <a:pt x="527" y="920"/>
                    </a:lnTo>
                    <a:lnTo>
                      <a:pt x="519" y="909"/>
                    </a:lnTo>
                    <a:lnTo>
                      <a:pt x="510" y="899"/>
                    </a:lnTo>
                    <a:lnTo>
                      <a:pt x="501" y="889"/>
                    </a:lnTo>
                    <a:lnTo>
                      <a:pt x="491" y="880"/>
                    </a:lnTo>
                    <a:lnTo>
                      <a:pt x="480" y="872"/>
                    </a:lnTo>
                    <a:lnTo>
                      <a:pt x="469" y="864"/>
                    </a:lnTo>
                    <a:lnTo>
                      <a:pt x="458" y="856"/>
                    </a:lnTo>
                    <a:lnTo>
                      <a:pt x="446" y="850"/>
                    </a:lnTo>
                    <a:lnTo>
                      <a:pt x="434" y="844"/>
                    </a:lnTo>
                    <a:lnTo>
                      <a:pt x="421" y="838"/>
                    </a:lnTo>
                    <a:lnTo>
                      <a:pt x="408" y="834"/>
                    </a:lnTo>
                    <a:lnTo>
                      <a:pt x="395" y="830"/>
                    </a:lnTo>
                    <a:lnTo>
                      <a:pt x="395" y="830"/>
                    </a:lnTo>
                    <a:lnTo>
                      <a:pt x="392" y="807"/>
                    </a:lnTo>
                    <a:lnTo>
                      <a:pt x="388" y="786"/>
                    </a:lnTo>
                    <a:lnTo>
                      <a:pt x="381" y="765"/>
                    </a:lnTo>
                    <a:lnTo>
                      <a:pt x="373" y="746"/>
                    </a:lnTo>
                    <a:lnTo>
                      <a:pt x="362" y="727"/>
                    </a:lnTo>
                    <a:lnTo>
                      <a:pt x="350" y="710"/>
                    </a:lnTo>
                    <a:lnTo>
                      <a:pt x="337" y="693"/>
                    </a:lnTo>
                    <a:lnTo>
                      <a:pt x="323" y="678"/>
                    </a:lnTo>
                    <a:lnTo>
                      <a:pt x="307" y="665"/>
                    </a:lnTo>
                    <a:lnTo>
                      <a:pt x="290" y="652"/>
                    </a:lnTo>
                    <a:lnTo>
                      <a:pt x="272" y="642"/>
                    </a:lnTo>
                    <a:lnTo>
                      <a:pt x="253" y="633"/>
                    </a:lnTo>
                    <a:lnTo>
                      <a:pt x="232" y="626"/>
                    </a:lnTo>
                    <a:lnTo>
                      <a:pt x="211" y="621"/>
                    </a:lnTo>
                    <a:lnTo>
                      <a:pt x="190" y="618"/>
                    </a:lnTo>
                    <a:lnTo>
                      <a:pt x="167" y="616"/>
                    </a:lnTo>
                    <a:lnTo>
                      <a:pt x="167" y="616"/>
                    </a:lnTo>
                    <a:lnTo>
                      <a:pt x="155" y="617"/>
                    </a:lnTo>
                    <a:lnTo>
                      <a:pt x="143" y="618"/>
                    </a:lnTo>
                    <a:lnTo>
                      <a:pt x="131" y="619"/>
                    </a:lnTo>
                    <a:lnTo>
                      <a:pt x="119" y="622"/>
                    </a:lnTo>
                    <a:lnTo>
                      <a:pt x="108" y="624"/>
                    </a:lnTo>
                    <a:lnTo>
                      <a:pt x="96" y="628"/>
                    </a:lnTo>
                    <a:lnTo>
                      <a:pt x="85" y="632"/>
                    </a:lnTo>
                    <a:lnTo>
                      <a:pt x="74" y="636"/>
                    </a:lnTo>
                    <a:lnTo>
                      <a:pt x="64" y="641"/>
                    </a:lnTo>
                    <a:lnTo>
                      <a:pt x="54" y="647"/>
                    </a:lnTo>
                    <a:lnTo>
                      <a:pt x="34" y="660"/>
                    </a:lnTo>
                    <a:lnTo>
                      <a:pt x="16" y="674"/>
                    </a:lnTo>
                    <a:lnTo>
                      <a:pt x="0" y="691"/>
                    </a:lnTo>
                    <a:lnTo>
                      <a:pt x="0" y="1271"/>
                    </a:lnTo>
                    <a:lnTo>
                      <a:pt x="0" y="1271"/>
                    </a:lnTo>
                    <a:lnTo>
                      <a:pt x="1" y="1272"/>
                    </a:lnTo>
                    <a:lnTo>
                      <a:pt x="1" y="1795"/>
                    </a:lnTo>
                    <a:lnTo>
                      <a:pt x="1380" y="1795"/>
                    </a:lnTo>
                    <a:lnTo>
                      <a:pt x="1380" y="1795"/>
                    </a:lnTo>
                    <a:lnTo>
                      <a:pt x="1387" y="1774"/>
                    </a:lnTo>
                    <a:lnTo>
                      <a:pt x="1392" y="1753"/>
                    </a:lnTo>
                    <a:lnTo>
                      <a:pt x="1395" y="1731"/>
                    </a:lnTo>
                    <a:lnTo>
                      <a:pt x="1396" y="1708"/>
                    </a:lnTo>
                    <a:lnTo>
                      <a:pt x="1396" y="1708"/>
                    </a:lnTo>
                    <a:lnTo>
                      <a:pt x="1396" y="1694"/>
                    </a:lnTo>
                    <a:lnTo>
                      <a:pt x="1395" y="1680"/>
                    </a:lnTo>
                    <a:lnTo>
                      <a:pt x="1393" y="1667"/>
                    </a:lnTo>
                    <a:lnTo>
                      <a:pt x="1390" y="1654"/>
                    </a:lnTo>
                    <a:lnTo>
                      <a:pt x="1387" y="1641"/>
                    </a:lnTo>
                    <a:lnTo>
                      <a:pt x="1382" y="1628"/>
                    </a:lnTo>
                    <a:lnTo>
                      <a:pt x="1378" y="1615"/>
                    </a:lnTo>
                    <a:lnTo>
                      <a:pt x="1372" y="1603"/>
                    </a:lnTo>
                    <a:lnTo>
                      <a:pt x="1366" y="1592"/>
                    </a:lnTo>
                    <a:lnTo>
                      <a:pt x="1359" y="1580"/>
                    </a:lnTo>
                    <a:lnTo>
                      <a:pt x="1352" y="1569"/>
                    </a:lnTo>
                    <a:lnTo>
                      <a:pt x="1344" y="1559"/>
                    </a:lnTo>
                    <a:lnTo>
                      <a:pt x="1335" y="1549"/>
                    </a:lnTo>
                    <a:lnTo>
                      <a:pt x="1326" y="1540"/>
                    </a:lnTo>
                    <a:lnTo>
                      <a:pt x="1317" y="1531"/>
                    </a:lnTo>
                    <a:lnTo>
                      <a:pt x="1307" y="1522"/>
                    </a:lnTo>
                    <a:lnTo>
                      <a:pt x="1307" y="1522"/>
                    </a:lnTo>
                    <a:lnTo>
                      <a:pt x="1372" y="1513"/>
                    </a:lnTo>
                    <a:lnTo>
                      <a:pt x="1435" y="1502"/>
                    </a:lnTo>
                    <a:lnTo>
                      <a:pt x="1497" y="1491"/>
                    </a:lnTo>
                    <a:lnTo>
                      <a:pt x="1555" y="1478"/>
                    </a:lnTo>
                    <a:lnTo>
                      <a:pt x="1612" y="1465"/>
                    </a:lnTo>
                    <a:lnTo>
                      <a:pt x="1666" y="1450"/>
                    </a:lnTo>
                    <a:lnTo>
                      <a:pt x="1717" y="1434"/>
                    </a:lnTo>
                    <a:lnTo>
                      <a:pt x="1766" y="1416"/>
                    </a:lnTo>
                    <a:lnTo>
                      <a:pt x="1766" y="1416"/>
                    </a:lnTo>
                    <a:lnTo>
                      <a:pt x="1808" y="1400"/>
                    </a:lnTo>
                    <a:lnTo>
                      <a:pt x="1849" y="1383"/>
                    </a:lnTo>
                    <a:lnTo>
                      <a:pt x="1887" y="1363"/>
                    </a:lnTo>
                    <a:lnTo>
                      <a:pt x="1924" y="1344"/>
                    </a:lnTo>
                    <a:lnTo>
                      <a:pt x="1959" y="1324"/>
                    </a:lnTo>
                    <a:lnTo>
                      <a:pt x="1992" y="1303"/>
                    </a:lnTo>
                    <a:lnTo>
                      <a:pt x="2023" y="1281"/>
                    </a:lnTo>
                    <a:lnTo>
                      <a:pt x="2052" y="1258"/>
                    </a:lnTo>
                    <a:lnTo>
                      <a:pt x="2080" y="1235"/>
                    </a:lnTo>
                    <a:lnTo>
                      <a:pt x="2105" y="1210"/>
                    </a:lnTo>
                    <a:lnTo>
                      <a:pt x="2128" y="1185"/>
                    </a:lnTo>
                    <a:lnTo>
                      <a:pt x="2149" y="1158"/>
                    </a:lnTo>
                    <a:lnTo>
                      <a:pt x="2168" y="1131"/>
                    </a:lnTo>
                    <a:lnTo>
                      <a:pt x="2186" y="1103"/>
                    </a:lnTo>
                    <a:lnTo>
                      <a:pt x="2201" y="1074"/>
                    </a:lnTo>
                    <a:lnTo>
                      <a:pt x="2215" y="1045"/>
                    </a:lnTo>
                    <a:lnTo>
                      <a:pt x="2215" y="1045"/>
                    </a:lnTo>
                    <a:lnTo>
                      <a:pt x="2225" y="1016"/>
                    </a:lnTo>
                    <a:lnTo>
                      <a:pt x="2234" y="988"/>
                    </a:lnTo>
                    <a:lnTo>
                      <a:pt x="2242" y="958"/>
                    </a:lnTo>
                    <a:lnTo>
                      <a:pt x="2247" y="928"/>
                    </a:lnTo>
                    <a:lnTo>
                      <a:pt x="2251" y="898"/>
                    </a:lnTo>
                    <a:lnTo>
                      <a:pt x="2253" y="866"/>
                    </a:lnTo>
                    <a:lnTo>
                      <a:pt x="2253" y="835"/>
                    </a:lnTo>
                    <a:lnTo>
                      <a:pt x="2252" y="802"/>
                    </a:lnTo>
                    <a:lnTo>
                      <a:pt x="2249" y="769"/>
                    </a:lnTo>
                    <a:lnTo>
                      <a:pt x="2244" y="736"/>
                    </a:lnTo>
                    <a:lnTo>
                      <a:pt x="2237" y="702"/>
                    </a:lnTo>
                    <a:lnTo>
                      <a:pt x="2229" y="668"/>
                    </a:lnTo>
                    <a:lnTo>
                      <a:pt x="2219" y="633"/>
                    </a:lnTo>
                    <a:lnTo>
                      <a:pt x="2207" y="598"/>
                    </a:lnTo>
                    <a:lnTo>
                      <a:pt x="2193" y="562"/>
                    </a:lnTo>
                    <a:lnTo>
                      <a:pt x="2178" y="52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ïšḻiḋê">
                <a:extLst>
                  <a:ext uri="{FF2B5EF4-FFF2-40B4-BE49-F238E27FC236}">
                    <a16:creationId xmlns:a16="http://schemas.microsoft.com/office/drawing/2014/main" xmlns="" id="{F01AD03D-7A79-4BFA-A6C2-1662DA04C71A}"/>
                  </a:ext>
                </a:extLst>
              </p:cNvPr>
              <p:cNvSpPr/>
              <p:nvPr/>
            </p:nvSpPr>
            <p:spPr bwMode="auto">
              <a:xfrm>
                <a:off x="4722801" y="908048"/>
                <a:ext cx="1771646" cy="1425572"/>
              </a:xfrm>
              <a:custGeom>
                <a:avLst/>
                <a:gdLst>
                  <a:gd name="T0" fmla="*/ 1769 w 2232"/>
                  <a:gd name="T1" fmla="*/ 71 h 1797"/>
                  <a:gd name="T2" fmla="*/ 1891 w 2232"/>
                  <a:gd name="T3" fmla="*/ 205 h 1797"/>
                  <a:gd name="T4" fmla="*/ 1991 w 2232"/>
                  <a:gd name="T5" fmla="*/ 337 h 1797"/>
                  <a:gd name="T6" fmla="*/ 2072 w 2232"/>
                  <a:gd name="T7" fmla="*/ 466 h 1797"/>
                  <a:gd name="T8" fmla="*/ 2130 w 2232"/>
                  <a:gd name="T9" fmla="*/ 590 h 1797"/>
                  <a:gd name="T10" fmla="*/ 2166 w 2232"/>
                  <a:gd name="T11" fmla="*/ 710 h 1797"/>
                  <a:gd name="T12" fmla="*/ 2180 w 2232"/>
                  <a:gd name="T13" fmla="*/ 824 h 1797"/>
                  <a:gd name="T14" fmla="*/ 2171 w 2232"/>
                  <a:gd name="T15" fmla="*/ 930 h 1797"/>
                  <a:gd name="T16" fmla="*/ 2149 w 2232"/>
                  <a:gd name="T17" fmla="*/ 1004 h 1797"/>
                  <a:gd name="T18" fmla="*/ 2088 w 2232"/>
                  <a:gd name="T19" fmla="*/ 1109 h 1797"/>
                  <a:gd name="T20" fmla="*/ 1994 w 2232"/>
                  <a:gd name="T21" fmla="*/ 1202 h 1797"/>
                  <a:gd name="T22" fmla="*/ 1871 w 2232"/>
                  <a:gd name="T23" fmla="*/ 1281 h 1797"/>
                  <a:gd name="T24" fmla="*/ 1717 w 2232"/>
                  <a:gd name="T25" fmla="*/ 1348 h 1797"/>
                  <a:gd name="T26" fmla="*/ 1534 w 2232"/>
                  <a:gd name="T27" fmla="*/ 1403 h 1797"/>
                  <a:gd name="T28" fmla="*/ 1321 w 2232"/>
                  <a:gd name="T29" fmla="*/ 1443 h 1797"/>
                  <a:gd name="T30" fmla="*/ 1079 w 2232"/>
                  <a:gd name="T31" fmla="*/ 1469 h 1797"/>
                  <a:gd name="T32" fmla="*/ 809 w 2232"/>
                  <a:gd name="T33" fmla="*/ 1482 h 1797"/>
                  <a:gd name="T34" fmla="*/ 809 w 2232"/>
                  <a:gd name="T35" fmla="*/ 1457 h 1797"/>
                  <a:gd name="T36" fmla="*/ 790 w 2232"/>
                  <a:gd name="T37" fmla="*/ 1398 h 1797"/>
                  <a:gd name="T38" fmla="*/ 752 w 2232"/>
                  <a:gd name="T39" fmla="*/ 1351 h 1797"/>
                  <a:gd name="T40" fmla="*/ 699 w 2232"/>
                  <a:gd name="T41" fmla="*/ 1323 h 1797"/>
                  <a:gd name="T42" fmla="*/ 652 w 2232"/>
                  <a:gd name="T43" fmla="*/ 1316 h 1797"/>
                  <a:gd name="T44" fmla="*/ 612 w 2232"/>
                  <a:gd name="T45" fmla="*/ 1322 h 1797"/>
                  <a:gd name="T46" fmla="*/ 577 w 2232"/>
                  <a:gd name="T47" fmla="*/ 1337 h 1797"/>
                  <a:gd name="T48" fmla="*/ 521 w 2232"/>
                  <a:gd name="T49" fmla="*/ 1285 h 1797"/>
                  <a:gd name="T50" fmla="*/ 447 w 2232"/>
                  <a:gd name="T51" fmla="*/ 1262 h 1797"/>
                  <a:gd name="T52" fmla="*/ 446 w 2232"/>
                  <a:gd name="T53" fmla="*/ 1245 h 1797"/>
                  <a:gd name="T54" fmla="*/ 428 w 2232"/>
                  <a:gd name="T55" fmla="*/ 1186 h 1797"/>
                  <a:gd name="T56" fmla="*/ 389 w 2232"/>
                  <a:gd name="T57" fmla="*/ 1140 h 1797"/>
                  <a:gd name="T58" fmla="*/ 335 w 2232"/>
                  <a:gd name="T59" fmla="*/ 1112 h 1797"/>
                  <a:gd name="T60" fmla="*/ 288 w 2232"/>
                  <a:gd name="T61" fmla="*/ 1105 h 1797"/>
                  <a:gd name="T62" fmla="*/ 241 w 2232"/>
                  <a:gd name="T63" fmla="*/ 1112 h 1797"/>
                  <a:gd name="T64" fmla="*/ 201 w 2232"/>
                  <a:gd name="T65" fmla="*/ 1132 h 1797"/>
                  <a:gd name="T66" fmla="*/ 167 w 2232"/>
                  <a:gd name="T67" fmla="*/ 1162 h 1797"/>
                  <a:gd name="T68" fmla="*/ 144 w 2232"/>
                  <a:gd name="T69" fmla="*/ 1201 h 1797"/>
                  <a:gd name="T70" fmla="*/ 110 w 2232"/>
                  <a:gd name="T71" fmla="*/ 1193 h 1797"/>
                  <a:gd name="T72" fmla="*/ 69 w 2232"/>
                  <a:gd name="T73" fmla="*/ 1196 h 1797"/>
                  <a:gd name="T74" fmla="*/ 20 w 2232"/>
                  <a:gd name="T75" fmla="*/ 1219 h 1797"/>
                  <a:gd name="T76" fmla="*/ 959 w 2232"/>
                  <a:gd name="T77" fmla="*/ 1789 h 1797"/>
                  <a:gd name="T78" fmla="*/ 995 w 2232"/>
                  <a:gd name="T79" fmla="*/ 1748 h 1797"/>
                  <a:gd name="T80" fmla="*/ 1018 w 2232"/>
                  <a:gd name="T81" fmla="*/ 1679 h 1797"/>
                  <a:gd name="T82" fmla="*/ 1014 w 2232"/>
                  <a:gd name="T83" fmla="*/ 1621 h 1797"/>
                  <a:gd name="T84" fmla="*/ 980 w 2232"/>
                  <a:gd name="T85" fmla="*/ 1555 h 1797"/>
                  <a:gd name="T86" fmla="*/ 1014 w 2232"/>
                  <a:gd name="T87" fmla="*/ 1526 h 1797"/>
                  <a:gd name="T88" fmla="*/ 1246 w 2232"/>
                  <a:gd name="T89" fmla="*/ 1506 h 1797"/>
                  <a:gd name="T90" fmla="*/ 1454 w 2232"/>
                  <a:gd name="T91" fmla="*/ 1474 h 1797"/>
                  <a:gd name="T92" fmla="*/ 1639 w 2232"/>
                  <a:gd name="T93" fmla="*/ 1430 h 1797"/>
                  <a:gd name="T94" fmla="*/ 1761 w 2232"/>
                  <a:gd name="T95" fmla="*/ 1389 h 1797"/>
                  <a:gd name="T96" fmla="*/ 1915 w 2232"/>
                  <a:gd name="T97" fmla="*/ 1317 h 1797"/>
                  <a:gd name="T98" fmla="*/ 2040 w 2232"/>
                  <a:gd name="T99" fmla="*/ 1233 h 1797"/>
                  <a:gd name="T100" fmla="*/ 2134 w 2232"/>
                  <a:gd name="T101" fmla="*/ 1134 h 1797"/>
                  <a:gd name="T102" fmla="*/ 2197 w 2232"/>
                  <a:gd name="T103" fmla="*/ 1023 h 1797"/>
                  <a:gd name="T104" fmla="*/ 2222 w 2232"/>
                  <a:gd name="T105" fmla="*/ 944 h 1797"/>
                  <a:gd name="T106" fmla="*/ 2232 w 2232"/>
                  <a:gd name="T107" fmla="*/ 830 h 1797"/>
                  <a:gd name="T108" fmla="*/ 2219 w 2232"/>
                  <a:gd name="T109" fmla="*/ 708 h 1797"/>
                  <a:gd name="T110" fmla="*/ 2182 w 2232"/>
                  <a:gd name="T111" fmla="*/ 582 h 1797"/>
                  <a:gd name="T112" fmla="*/ 2122 w 2232"/>
                  <a:gd name="T113" fmla="*/ 450 h 1797"/>
                  <a:gd name="T114" fmla="*/ 2040 w 2232"/>
                  <a:gd name="T115" fmla="*/ 314 h 1797"/>
                  <a:gd name="T116" fmla="*/ 1934 w 2232"/>
                  <a:gd name="T117" fmla="*/ 175 h 1797"/>
                  <a:gd name="T118" fmla="*/ 1807 w 2232"/>
                  <a:gd name="T119" fmla="*/ 35 h 17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32" h="1797">
                    <a:moveTo>
                      <a:pt x="1772" y="0"/>
                    </a:moveTo>
                    <a:lnTo>
                      <a:pt x="1735" y="37"/>
                    </a:lnTo>
                    <a:lnTo>
                      <a:pt x="1735" y="37"/>
                    </a:lnTo>
                    <a:lnTo>
                      <a:pt x="1769" y="71"/>
                    </a:lnTo>
                    <a:lnTo>
                      <a:pt x="1801" y="105"/>
                    </a:lnTo>
                    <a:lnTo>
                      <a:pt x="1832" y="138"/>
                    </a:lnTo>
                    <a:lnTo>
                      <a:pt x="1862" y="171"/>
                    </a:lnTo>
                    <a:lnTo>
                      <a:pt x="1891" y="205"/>
                    </a:lnTo>
                    <a:lnTo>
                      <a:pt x="1918" y="238"/>
                    </a:lnTo>
                    <a:lnTo>
                      <a:pt x="1944" y="272"/>
                    </a:lnTo>
                    <a:lnTo>
                      <a:pt x="1968" y="305"/>
                    </a:lnTo>
                    <a:lnTo>
                      <a:pt x="1991" y="337"/>
                    </a:lnTo>
                    <a:lnTo>
                      <a:pt x="2014" y="370"/>
                    </a:lnTo>
                    <a:lnTo>
                      <a:pt x="2035" y="402"/>
                    </a:lnTo>
                    <a:lnTo>
                      <a:pt x="2054" y="434"/>
                    </a:lnTo>
                    <a:lnTo>
                      <a:pt x="2072" y="466"/>
                    </a:lnTo>
                    <a:lnTo>
                      <a:pt x="2089" y="498"/>
                    </a:lnTo>
                    <a:lnTo>
                      <a:pt x="2104" y="529"/>
                    </a:lnTo>
                    <a:lnTo>
                      <a:pt x="2118" y="560"/>
                    </a:lnTo>
                    <a:lnTo>
                      <a:pt x="2130" y="590"/>
                    </a:lnTo>
                    <a:lnTo>
                      <a:pt x="2141" y="621"/>
                    </a:lnTo>
                    <a:lnTo>
                      <a:pt x="2151" y="651"/>
                    </a:lnTo>
                    <a:lnTo>
                      <a:pt x="2160" y="680"/>
                    </a:lnTo>
                    <a:lnTo>
                      <a:pt x="2166" y="710"/>
                    </a:lnTo>
                    <a:lnTo>
                      <a:pt x="2172" y="739"/>
                    </a:lnTo>
                    <a:lnTo>
                      <a:pt x="2176" y="767"/>
                    </a:lnTo>
                    <a:lnTo>
                      <a:pt x="2179" y="795"/>
                    </a:lnTo>
                    <a:lnTo>
                      <a:pt x="2180" y="824"/>
                    </a:lnTo>
                    <a:lnTo>
                      <a:pt x="2180" y="851"/>
                    </a:lnTo>
                    <a:lnTo>
                      <a:pt x="2178" y="878"/>
                    </a:lnTo>
                    <a:lnTo>
                      <a:pt x="2175" y="904"/>
                    </a:lnTo>
                    <a:lnTo>
                      <a:pt x="2171" y="930"/>
                    </a:lnTo>
                    <a:lnTo>
                      <a:pt x="2165" y="955"/>
                    </a:lnTo>
                    <a:lnTo>
                      <a:pt x="2157" y="980"/>
                    </a:lnTo>
                    <a:lnTo>
                      <a:pt x="2149" y="1004"/>
                    </a:lnTo>
                    <a:lnTo>
                      <a:pt x="2149" y="1004"/>
                    </a:lnTo>
                    <a:lnTo>
                      <a:pt x="2136" y="1031"/>
                    </a:lnTo>
                    <a:lnTo>
                      <a:pt x="2122" y="1058"/>
                    </a:lnTo>
                    <a:lnTo>
                      <a:pt x="2106" y="1084"/>
                    </a:lnTo>
                    <a:lnTo>
                      <a:pt x="2088" y="1109"/>
                    </a:lnTo>
                    <a:lnTo>
                      <a:pt x="2067" y="1133"/>
                    </a:lnTo>
                    <a:lnTo>
                      <a:pt x="2045" y="1157"/>
                    </a:lnTo>
                    <a:lnTo>
                      <a:pt x="2021" y="1180"/>
                    </a:lnTo>
                    <a:lnTo>
                      <a:pt x="1994" y="1202"/>
                    </a:lnTo>
                    <a:lnTo>
                      <a:pt x="1966" y="1223"/>
                    </a:lnTo>
                    <a:lnTo>
                      <a:pt x="1936" y="1243"/>
                    </a:lnTo>
                    <a:lnTo>
                      <a:pt x="1905" y="1263"/>
                    </a:lnTo>
                    <a:lnTo>
                      <a:pt x="1871" y="1281"/>
                    </a:lnTo>
                    <a:lnTo>
                      <a:pt x="1835" y="1299"/>
                    </a:lnTo>
                    <a:lnTo>
                      <a:pt x="1798" y="1316"/>
                    </a:lnTo>
                    <a:lnTo>
                      <a:pt x="1758" y="1333"/>
                    </a:lnTo>
                    <a:lnTo>
                      <a:pt x="1717" y="1348"/>
                    </a:lnTo>
                    <a:lnTo>
                      <a:pt x="1674" y="1364"/>
                    </a:lnTo>
                    <a:lnTo>
                      <a:pt x="1629" y="1378"/>
                    </a:lnTo>
                    <a:lnTo>
                      <a:pt x="1583" y="1391"/>
                    </a:lnTo>
                    <a:lnTo>
                      <a:pt x="1534" y="1403"/>
                    </a:lnTo>
                    <a:lnTo>
                      <a:pt x="1484" y="1414"/>
                    </a:lnTo>
                    <a:lnTo>
                      <a:pt x="1430" y="1424"/>
                    </a:lnTo>
                    <a:lnTo>
                      <a:pt x="1376" y="1434"/>
                    </a:lnTo>
                    <a:lnTo>
                      <a:pt x="1321" y="1443"/>
                    </a:lnTo>
                    <a:lnTo>
                      <a:pt x="1263" y="1451"/>
                    </a:lnTo>
                    <a:lnTo>
                      <a:pt x="1204" y="1458"/>
                    </a:lnTo>
                    <a:lnTo>
                      <a:pt x="1142" y="1464"/>
                    </a:lnTo>
                    <a:lnTo>
                      <a:pt x="1079" y="1469"/>
                    </a:lnTo>
                    <a:lnTo>
                      <a:pt x="1015" y="1474"/>
                    </a:lnTo>
                    <a:lnTo>
                      <a:pt x="948" y="1477"/>
                    </a:lnTo>
                    <a:lnTo>
                      <a:pt x="879" y="1480"/>
                    </a:lnTo>
                    <a:lnTo>
                      <a:pt x="809" y="1482"/>
                    </a:lnTo>
                    <a:lnTo>
                      <a:pt x="809" y="1482"/>
                    </a:lnTo>
                    <a:lnTo>
                      <a:pt x="810" y="1473"/>
                    </a:lnTo>
                    <a:lnTo>
                      <a:pt x="810" y="1473"/>
                    </a:lnTo>
                    <a:lnTo>
                      <a:pt x="809" y="1457"/>
                    </a:lnTo>
                    <a:lnTo>
                      <a:pt x="806" y="1441"/>
                    </a:lnTo>
                    <a:lnTo>
                      <a:pt x="802" y="1426"/>
                    </a:lnTo>
                    <a:lnTo>
                      <a:pt x="797" y="1412"/>
                    </a:lnTo>
                    <a:lnTo>
                      <a:pt x="790" y="1398"/>
                    </a:lnTo>
                    <a:lnTo>
                      <a:pt x="782" y="1385"/>
                    </a:lnTo>
                    <a:lnTo>
                      <a:pt x="773" y="1373"/>
                    </a:lnTo>
                    <a:lnTo>
                      <a:pt x="763" y="1361"/>
                    </a:lnTo>
                    <a:lnTo>
                      <a:pt x="752" y="1351"/>
                    </a:lnTo>
                    <a:lnTo>
                      <a:pt x="740" y="1342"/>
                    </a:lnTo>
                    <a:lnTo>
                      <a:pt x="727" y="1335"/>
                    </a:lnTo>
                    <a:lnTo>
                      <a:pt x="713" y="1328"/>
                    </a:lnTo>
                    <a:lnTo>
                      <a:pt x="699" y="1323"/>
                    </a:lnTo>
                    <a:lnTo>
                      <a:pt x="683" y="1319"/>
                    </a:lnTo>
                    <a:lnTo>
                      <a:pt x="668" y="1317"/>
                    </a:lnTo>
                    <a:lnTo>
                      <a:pt x="652" y="1316"/>
                    </a:lnTo>
                    <a:lnTo>
                      <a:pt x="652" y="1316"/>
                    </a:lnTo>
                    <a:lnTo>
                      <a:pt x="642" y="1317"/>
                    </a:lnTo>
                    <a:lnTo>
                      <a:pt x="632" y="1318"/>
                    </a:lnTo>
                    <a:lnTo>
                      <a:pt x="622" y="1320"/>
                    </a:lnTo>
                    <a:lnTo>
                      <a:pt x="612" y="1322"/>
                    </a:lnTo>
                    <a:lnTo>
                      <a:pt x="603" y="1325"/>
                    </a:lnTo>
                    <a:lnTo>
                      <a:pt x="594" y="1328"/>
                    </a:lnTo>
                    <a:lnTo>
                      <a:pt x="577" y="1337"/>
                    </a:lnTo>
                    <a:lnTo>
                      <a:pt x="577" y="1337"/>
                    </a:lnTo>
                    <a:lnTo>
                      <a:pt x="565" y="1321"/>
                    </a:lnTo>
                    <a:lnTo>
                      <a:pt x="552" y="1308"/>
                    </a:lnTo>
                    <a:lnTo>
                      <a:pt x="537" y="1295"/>
                    </a:lnTo>
                    <a:lnTo>
                      <a:pt x="521" y="1285"/>
                    </a:lnTo>
                    <a:lnTo>
                      <a:pt x="504" y="1276"/>
                    </a:lnTo>
                    <a:lnTo>
                      <a:pt x="486" y="1269"/>
                    </a:lnTo>
                    <a:lnTo>
                      <a:pt x="467" y="1264"/>
                    </a:lnTo>
                    <a:lnTo>
                      <a:pt x="447" y="1262"/>
                    </a:lnTo>
                    <a:lnTo>
                      <a:pt x="447" y="1262"/>
                    </a:lnTo>
                    <a:lnTo>
                      <a:pt x="447" y="1261"/>
                    </a:lnTo>
                    <a:lnTo>
                      <a:pt x="447" y="1261"/>
                    </a:lnTo>
                    <a:lnTo>
                      <a:pt x="446" y="1245"/>
                    </a:lnTo>
                    <a:lnTo>
                      <a:pt x="444" y="1229"/>
                    </a:lnTo>
                    <a:lnTo>
                      <a:pt x="440" y="1214"/>
                    </a:lnTo>
                    <a:lnTo>
                      <a:pt x="434" y="1200"/>
                    </a:lnTo>
                    <a:lnTo>
                      <a:pt x="428" y="1186"/>
                    </a:lnTo>
                    <a:lnTo>
                      <a:pt x="420" y="1173"/>
                    </a:lnTo>
                    <a:lnTo>
                      <a:pt x="411" y="1161"/>
                    </a:lnTo>
                    <a:lnTo>
                      <a:pt x="400" y="1150"/>
                    </a:lnTo>
                    <a:lnTo>
                      <a:pt x="389" y="1140"/>
                    </a:lnTo>
                    <a:lnTo>
                      <a:pt x="377" y="1131"/>
                    </a:lnTo>
                    <a:lnTo>
                      <a:pt x="364" y="1123"/>
                    </a:lnTo>
                    <a:lnTo>
                      <a:pt x="349" y="1117"/>
                    </a:lnTo>
                    <a:lnTo>
                      <a:pt x="335" y="1112"/>
                    </a:lnTo>
                    <a:lnTo>
                      <a:pt x="319" y="1108"/>
                    </a:lnTo>
                    <a:lnTo>
                      <a:pt x="304" y="1106"/>
                    </a:lnTo>
                    <a:lnTo>
                      <a:pt x="288" y="1105"/>
                    </a:lnTo>
                    <a:lnTo>
                      <a:pt x="288" y="1105"/>
                    </a:lnTo>
                    <a:lnTo>
                      <a:pt x="276" y="1105"/>
                    </a:lnTo>
                    <a:lnTo>
                      <a:pt x="264" y="1107"/>
                    </a:lnTo>
                    <a:lnTo>
                      <a:pt x="252" y="1109"/>
                    </a:lnTo>
                    <a:lnTo>
                      <a:pt x="241" y="1112"/>
                    </a:lnTo>
                    <a:lnTo>
                      <a:pt x="231" y="1116"/>
                    </a:lnTo>
                    <a:lnTo>
                      <a:pt x="220" y="1121"/>
                    </a:lnTo>
                    <a:lnTo>
                      <a:pt x="210" y="1126"/>
                    </a:lnTo>
                    <a:lnTo>
                      <a:pt x="201" y="1132"/>
                    </a:lnTo>
                    <a:lnTo>
                      <a:pt x="192" y="1139"/>
                    </a:lnTo>
                    <a:lnTo>
                      <a:pt x="183" y="1146"/>
                    </a:lnTo>
                    <a:lnTo>
                      <a:pt x="175" y="1154"/>
                    </a:lnTo>
                    <a:lnTo>
                      <a:pt x="167" y="1162"/>
                    </a:lnTo>
                    <a:lnTo>
                      <a:pt x="161" y="1171"/>
                    </a:lnTo>
                    <a:lnTo>
                      <a:pt x="154" y="1180"/>
                    </a:lnTo>
                    <a:lnTo>
                      <a:pt x="149" y="1190"/>
                    </a:lnTo>
                    <a:lnTo>
                      <a:pt x="144" y="1201"/>
                    </a:lnTo>
                    <a:lnTo>
                      <a:pt x="144" y="1201"/>
                    </a:lnTo>
                    <a:lnTo>
                      <a:pt x="133" y="1197"/>
                    </a:lnTo>
                    <a:lnTo>
                      <a:pt x="122" y="1194"/>
                    </a:lnTo>
                    <a:lnTo>
                      <a:pt x="110" y="1193"/>
                    </a:lnTo>
                    <a:lnTo>
                      <a:pt x="98" y="1192"/>
                    </a:lnTo>
                    <a:lnTo>
                      <a:pt x="98" y="1192"/>
                    </a:lnTo>
                    <a:lnTo>
                      <a:pt x="83" y="1193"/>
                    </a:lnTo>
                    <a:lnTo>
                      <a:pt x="69" y="1196"/>
                    </a:lnTo>
                    <a:lnTo>
                      <a:pt x="56" y="1200"/>
                    </a:lnTo>
                    <a:lnTo>
                      <a:pt x="43" y="1205"/>
                    </a:lnTo>
                    <a:lnTo>
                      <a:pt x="31" y="1211"/>
                    </a:lnTo>
                    <a:lnTo>
                      <a:pt x="20" y="1219"/>
                    </a:lnTo>
                    <a:lnTo>
                      <a:pt x="10" y="1228"/>
                    </a:lnTo>
                    <a:lnTo>
                      <a:pt x="0" y="1238"/>
                    </a:lnTo>
                    <a:lnTo>
                      <a:pt x="5" y="1797"/>
                    </a:lnTo>
                    <a:lnTo>
                      <a:pt x="959" y="1789"/>
                    </a:lnTo>
                    <a:lnTo>
                      <a:pt x="959" y="1789"/>
                    </a:lnTo>
                    <a:lnTo>
                      <a:pt x="972" y="1777"/>
                    </a:lnTo>
                    <a:lnTo>
                      <a:pt x="984" y="1763"/>
                    </a:lnTo>
                    <a:lnTo>
                      <a:pt x="995" y="1748"/>
                    </a:lnTo>
                    <a:lnTo>
                      <a:pt x="1003" y="1733"/>
                    </a:lnTo>
                    <a:lnTo>
                      <a:pt x="1010" y="1716"/>
                    </a:lnTo>
                    <a:lnTo>
                      <a:pt x="1015" y="1698"/>
                    </a:lnTo>
                    <a:lnTo>
                      <a:pt x="1018" y="1679"/>
                    </a:lnTo>
                    <a:lnTo>
                      <a:pt x="1019" y="1660"/>
                    </a:lnTo>
                    <a:lnTo>
                      <a:pt x="1019" y="1660"/>
                    </a:lnTo>
                    <a:lnTo>
                      <a:pt x="1018" y="1640"/>
                    </a:lnTo>
                    <a:lnTo>
                      <a:pt x="1014" y="1621"/>
                    </a:lnTo>
                    <a:lnTo>
                      <a:pt x="1009" y="1603"/>
                    </a:lnTo>
                    <a:lnTo>
                      <a:pt x="1001" y="1586"/>
                    </a:lnTo>
                    <a:lnTo>
                      <a:pt x="991" y="1570"/>
                    </a:lnTo>
                    <a:lnTo>
                      <a:pt x="980" y="1555"/>
                    </a:lnTo>
                    <a:lnTo>
                      <a:pt x="967" y="1541"/>
                    </a:lnTo>
                    <a:lnTo>
                      <a:pt x="953" y="1530"/>
                    </a:lnTo>
                    <a:lnTo>
                      <a:pt x="953" y="1530"/>
                    </a:lnTo>
                    <a:lnTo>
                      <a:pt x="1014" y="1526"/>
                    </a:lnTo>
                    <a:lnTo>
                      <a:pt x="1075" y="1522"/>
                    </a:lnTo>
                    <a:lnTo>
                      <a:pt x="1133" y="1517"/>
                    </a:lnTo>
                    <a:lnTo>
                      <a:pt x="1190" y="1512"/>
                    </a:lnTo>
                    <a:lnTo>
                      <a:pt x="1246" y="1506"/>
                    </a:lnTo>
                    <a:lnTo>
                      <a:pt x="1300" y="1499"/>
                    </a:lnTo>
                    <a:lnTo>
                      <a:pt x="1353" y="1491"/>
                    </a:lnTo>
                    <a:lnTo>
                      <a:pt x="1404" y="1483"/>
                    </a:lnTo>
                    <a:lnTo>
                      <a:pt x="1454" y="1474"/>
                    </a:lnTo>
                    <a:lnTo>
                      <a:pt x="1504" y="1464"/>
                    </a:lnTo>
                    <a:lnTo>
                      <a:pt x="1550" y="1453"/>
                    </a:lnTo>
                    <a:lnTo>
                      <a:pt x="1596" y="1442"/>
                    </a:lnTo>
                    <a:lnTo>
                      <a:pt x="1639" y="1430"/>
                    </a:lnTo>
                    <a:lnTo>
                      <a:pt x="1682" y="1417"/>
                    </a:lnTo>
                    <a:lnTo>
                      <a:pt x="1722" y="1404"/>
                    </a:lnTo>
                    <a:lnTo>
                      <a:pt x="1761" y="1389"/>
                    </a:lnTo>
                    <a:lnTo>
                      <a:pt x="1761" y="1389"/>
                    </a:lnTo>
                    <a:lnTo>
                      <a:pt x="1803" y="1373"/>
                    </a:lnTo>
                    <a:lnTo>
                      <a:pt x="1842" y="1355"/>
                    </a:lnTo>
                    <a:lnTo>
                      <a:pt x="1880" y="1336"/>
                    </a:lnTo>
                    <a:lnTo>
                      <a:pt x="1915" y="1317"/>
                    </a:lnTo>
                    <a:lnTo>
                      <a:pt x="1949" y="1297"/>
                    </a:lnTo>
                    <a:lnTo>
                      <a:pt x="1981" y="1277"/>
                    </a:lnTo>
                    <a:lnTo>
                      <a:pt x="2012" y="1255"/>
                    </a:lnTo>
                    <a:lnTo>
                      <a:pt x="2040" y="1233"/>
                    </a:lnTo>
                    <a:lnTo>
                      <a:pt x="2067" y="1209"/>
                    </a:lnTo>
                    <a:lnTo>
                      <a:pt x="2091" y="1185"/>
                    </a:lnTo>
                    <a:lnTo>
                      <a:pt x="2114" y="1160"/>
                    </a:lnTo>
                    <a:lnTo>
                      <a:pt x="2134" y="1134"/>
                    </a:lnTo>
                    <a:lnTo>
                      <a:pt x="2153" y="1108"/>
                    </a:lnTo>
                    <a:lnTo>
                      <a:pt x="2170" y="1081"/>
                    </a:lnTo>
                    <a:lnTo>
                      <a:pt x="2184" y="1052"/>
                    </a:lnTo>
                    <a:lnTo>
                      <a:pt x="2197" y="1023"/>
                    </a:lnTo>
                    <a:lnTo>
                      <a:pt x="2197" y="1023"/>
                    </a:lnTo>
                    <a:lnTo>
                      <a:pt x="2207" y="997"/>
                    </a:lnTo>
                    <a:lnTo>
                      <a:pt x="2215" y="971"/>
                    </a:lnTo>
                    <a:lnTo>
                      <a:pt x="2222" y="944"/>
                    </a:lnTo>
                    <a:lnTo>
                      <a:pt x="2227" y="916"/>
                    </a:lnTo>
                    <a:lnTo>
                      <a:pt x="2230" y="888"/>
                    </a:lnTo>
                    <a:lnTo>
                      <a:pt x="2232" y="859"/>
                    </a:lnTo>
                    <a:lnTo>
                      <a:pt x="2232" y="830"/>
                    </a:lnTo>
                    <a:lnTo>
                      <a:pt x="2231" y="799"/>
                    </a:lnTo>
                    <a:lnTo>
                      <a:pt x="2229" y="770"/>
                    </a:lnTo>
                    <a:lnTo>
                      <a:pt x="2225" y="739"/>
                    </a:lnTo>
                    <a:lnTo>
                      <a:pt x="2219" y="708"/>
                    </a:lnTo>
                    <a:lnTo>
                      <a:pt x="2212" y="677"/>
                    </a:lnTo>
                    <a:lnTo>
                      <a:pt x="2204" y="646"/>
                    </a:lnTo>
                    <a:lnTo>
                      <a:pt x="2194" y="614"/>
                    </a:lnTo>
                    <a:lnTo>
                      <a:pt x="2182" y="582"/>
                    </a:lnTo>
                    <a:lnTo>
                      <a:pt x="2170" y="549"/>
                    </a:lnTo>
                    <a:lnTo>
                      <a:pt x="2155" y="516"/>
                    </a:lnTo>
                    <a:lnTo>
                      <a:pt x="2140" y="483"/>
                    </a:lnTo>
                    <a:lnTo>
                      <a:pt x="2122" y="450"/>
                    </a:lnTo>
                    <a:lnTo>
                      <a:pt x="2104" y="416"/>
                    </a:lnTo>
                    <a:lnTo>
                      <a:pt x="2084" y="382"/>
                    </a:lnTo>
                    <a:lnTo>
                      <a:pt x="2063" y="348"/>
                    </a:lnTo>
                    <a:lnTo>
                      <a:pt x="2040" y="314"/>
                    </a:lnTo>
                    <a:lnTo>
                      <a:pt x="2016" y="280"/>
                    </a:lnTo>
                    <a:lnTo>
                      <a:pt x="1989" y="244"/>
                    </a:lnTo>
                    <a:lnTo>
                      <a:pt x="1962" y="210"/>
                    </a:lnTo>
                    <a:lnTo>
                      <a:pt x="1934" y="175"/>
                    </a:lnTo>
                    <a:lnTo>
                      <a:pt x="1904" y="140"/>
                    </a:lnTo>
                    <a:lnTo>
                      <a:pt x="1873" y="105"/>
                    </a:lnTo>
                    <a:lnTo>
                      <a:pt x="1841" y="70"/>
                    </a:lnTo>
                    <a:lnTo>
                      <a:pt x="1807" y="35"/>
                    </a:lnTo>
                    <a:lnTo>
                      <a:pt x="177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ïsḻîḑé">
                <a:extLst>
                  <a:ext uri="{FF2B5EF4-FFF2-40B4-BE49-F238E27FC236}">
                    <a16:creationId xmlns:a16="http://schemas.microsoft.com/office/drawing/2014/main" xmlns="" id="{FBE40949-22AB-42FC-BCEA-5E99BEB93D96}"/>
                  </a:ext>
                </a:extLst>
              </p:cNvPr>
              <p:cNvSpPr/>
              <p:nvPr/>
            </p:nvSpPr>
            <p:spPr bwMode="auto">
              <a:xfrm>
                <a:off x="4722802" y="908048"/>
                <a:ext cx="1771646" cy="1425572"/>
              </a:xfrm>
              <a:custGeom>
                <a:avLst/>
                <a:gdLst>
                  <a:gd name="T0" fmla="*/ 1769 w 2232"/>
                  <a:gd name="T1" fmla="*/ 71 h 1797"/>
                  <a:gd name="T2" fmla="*/ 1891 w 2232"/>
                  <a:gd name="T3" fmla="*/ 205 h 1797"/>
                  <a:gd name="T4" fmla="*/ 1991 w 2232"/>
                  <a:gd name="T5" fmla="*/ 337 h 1797"/>
                  <a:gd name="T6" fmla="*/ 2072 w 2232"/>
                  <a:gd name="T7" fmla="*/ 466 h 1797"/>
                  <a:gd name="T8" fmla="*/ 2130 w 2232"/>
                  <a:gd name="T9" fmla="*/ 590 h 1797"/>
                  <a:gd name="T10" fmla="*/ 2166 w 2232"/>
                  <a:gd name="T11" fmla="*/ 710 h 1797"/>
                  <a:gd name="T12" fmla="*/ 2180 w 2232"/>
                  <a:gd name="T13" fmla="*/ 824 h 1797"/>
                  <a:gd name="T14" fmla="*/ 2171 w 2232"/>
                  <a:gd name="T15" fmla="*/ 930 h 1797"/>
                  <a:gd name="T16" fmla="*/ 2149 w 2232"/>
                  <a:gd name="T17" fmla="*/ 1004 h 1797"/>
                  <a:gd name="T18" fmla="*/ 2088 w 2232"/>
                  <a:gd name="T19" fmla="*/ 1109 h 1797"/>
                  <a:gd name="T20" fmla="*/ 1994 w 2232"/>
                  <a:gd name="T21" fmla="*/ 1202 h 1797"/>
                  <a:gd name="T22" fmla="*/ 1871 w 2232"/>
                  <a:gd name="T23" fmla="*/ 1281 h 1797"/>
                  <a:gd name="T24" fmla="*/ 1717 w 2232"/>
                  <a:gd name="T25" fmla="*/ 1348 h 1797"/>
                  <a:gd name="T26" fmla="*/ 1534 w 2232"/>
                  <a:gd name="T27" fmla="*/ 1403 h 1797"/>
                  <a:gd name="T28" fmla="*/ 1321 w 2232"/>
                  <a:gd name="T29" fmla="*/ 1443 h 1797"/>
                  <a:gd name="T30" fmla="*/ 1079 w 2232"/>
                  <a:gd name="T31" fmla="*/ 1469 h 1797"/>
                  <a:gd name="T32" fmla="*/ 809 w 2232"/>
                  <a:gd name="T33" fmla="*/ 1482 h 1797"/>
                  <a:gd name="T34" fmla="*/ 809 w 2232"/>
                  <a:gd name="T35" fmla="*/ 1457 h 1797"/>
                  <a:gd name="T36" fmla="*/ 790 w 2232"/>
                  <a:gd name="T37" fmla="*/ 1398 h 1797"/>
                  <a:gd name="T38" fmla="*/ 752 w 2232"/>
                  <a:gd name="T39" fmla="*/ 1351 h 1797"/>
                  <a:gd name="T40" fmla="*/ 699 w 2232"/>
                  <a:gd name="T41" fmla="*/ 1323 h 1797"/>
                  <a:gd name="T42" fmla="*/ 652 w 2232"/>
                  <a:gd name="T43" fmla="*/ 1316 h 1797"/>
                  <a:gd name="T44" fmla="*/ 612 w 2232"/>
                  <a:gd name="T45" fmla="*/ 1322 h 1797"/>
                  <a:gd name="T46" fmla="*/ 577 w 2232"/>
                  <a:gd name="T47" fmla="*/ 1337 h 1797"/>
                  <a:gd name="T48" fmla="*/ 521 w 2232"/>
                  <a:gd name="T49" fmla="*/ 1285 h 1797"/>
                  <a:gd name="T50" fmla="*/ 447 w 2232"/>
                  <a:gd name="T51" fmla="*/ 1262 h 1797"/>
                  <a:gd name="T52" fmla="*/ 446 w 2232"/>
                  <a:gd name="T53" fmla="*/ 1245 h 1797"/>
                  <a:gd name="T54" fmla="*/ 428 w 2232"/>
                  <a:gd name="T55" fmla="*/ 1186 h 1797"/>
                  <a:gd name="T56" fmla="*/ 389 w 2232"/>
                  <a:gd name="T57" fmla="*/ 1140 h 1797"/>
                  <a:gd name="T58" fmla="*/ 335 w 2232"/>
                  <a:gd name="T59" fmla="*/ 1112 h 1797"/>
                  <a:gd name="T60" fmla="*/ 288 w 2232"/>
                  <a:gd name="T61" fmla="*/ 1105 h 1797"/>
                  <a:gd name="T62" fmla="*/ 241 w 2232"/>
                  <a:gd name="T63" fmla="*/ 1112 h 1797"/>
                  <a:gd name="T64" fmla="*/ 201 w 2232"/>
                  <a:gd name="T65" fmla="*/ 1132 h 1797"/>
                  <a:gd name="T66" fmla="*/ 167 w 2232"/>
                  <a:gd name="T67" fmla="*/ 1162 h 1797"/>
                  <a:gd name="T68" fmla="*/ 144 w 2232"/>
                  <a:gd name="T69" fmla="*/ 1201 h 1797"/>
                  <a:gd name="T70" fmla="*/ 110 w 2232"/>
                  <a:gd name="T71" fmla="*/ 1193 h 1797"/>
                  <a:gd name="T72" fmla="*/ 69 w 2232"/>
                  <a:gd name="T73" fmla="*/ 1196 h 1797"/>
                  <a:gd name="T74" fmla="*/ 20 w 2232"/>
                  <a:gd name="T75" fmla="*/ 1219 h 1797"/>
                  <a:gd name="T76" fmla="*/ 959 w 2232"/>
                  <a:gd name="T77" fmla="*/ 1789 h 1797"/>
                  <a:gd name="T78" fmla="*/ 995 w 2232"/>
                  <a:gd name="T79" fmla="*/ 1748 h 1797"/>
                  <a:gd name="T80" fmla="*/ 1018 w 2232"/>
                  <a:gd name="T81" fmla="*/ 1679 h 1797"/>
                  <a:gd name="T82" fmla="*/ 1014 w 2232"/>
                  <a:gd name="T83" fmla="*/ 1621 h 1797"/>
                  <a:gd name="T84" fmla="*/ 980 w 2232"/>
                  <a:gd name="T85" fmla="*/ 1555 h 1797"/>
                  <a:gd name="T86" fmla="*/ 1014 w 2232"/>
                  <a:gd name="T87" fmla="*/ 1526 h 1797"/>
                  <a:gd name="T88" fmla="*/ 1246 w 2232"/>
                  <a:gd name="T89" fmla="*/ 1506 h 1797"/>
                  <a:gd name="T90" fmla="*/ 1454 w 2232"/>
                  <a:gd name="T91" fmla="*/ 1474 h 1797"/>
                  <a:gd name="T92" fmla="*/ 1639 w 2232"/>
                  <a:gd name="T93" fmla="*/ 1430 h 1797"/>
                  <a:gd name="T94" fmla="*/ 1761 w 2232"/>
                  <a:gd name="T95" fmla="*/ 1389 h 1797"/>
                  <a:gd name="T96" fmla="*/ 1915 w 2232"/>
                  <a:gd name="T97" fmla="*/ 1317 h 1797"/>
                  <a:gd name="T98" fmla="*/ 2040 w 2232"/>
                  <a:gd name="T99" fmla="*/ 1233 h 1797"/>
                  <a:gd name="T100" fmla="*/ 2134 w 2232"/>
                  <a:gd name="T101" fmla="*/ 1134 h 1797"/>
                  <a:gd name="T102" fmla="*/ 2197 w 2232"/>
                  <a:gd name="T103" fmla="*/ 1023 h 1797"/>
                  <a:gd name="T104" fmla="*/ 2222 w 2232"/>
                  <a:gd name="T105" fmla="*/ 944 h 1797"/>
                  <a:gd name="T106" fmla="*/ 2232 w 2232"/>
                  <a:gd name="T107" fmla="*/ 830 h 1797"/>
                  <a:gd name="T108" fmla="*/ 2219 w 2232"/>
                  <a:gd name="T109" fmla="*/ 708 h 1797"/>
                  <a:gd name="T110" fmla="*/ 2182 w 2232"/>
                  <a:gd name="T111" fmla="*/ 582 h 1797"/>
                  <a:gd name="T112" fmla="*/ 2122 w 2232"/>
                  <a:gd name="T113" fmla="*/ 450 h 1797"/>
                  <a:gd name="T114" fmla="*/ 2040 w 2232"/>
                  <a:gd name="T115" fmla="*/ 314 h 1797"/>
                  <a:gd name="T116" fmla="*/ 1934 w 2232"/>
                  <a:gd name="T117" fmla="*/ 175 h 1797"/>
                  <a:gd name="T118" fmla="*/ 1807 w 2232"/>
                  <a:gd name="T119" fmla="*/ 35 h 17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32" h="1797">
                    <a:moveTo>
                      <a:pt x="1772" y="0"/>
                    </a:moveTo>
                    <a:lnTo>
                      <a:pt x="1735" y="37"/>
                    </a:lnTo>
                    <a:lnTo>
                      <a:pt x="1735" y="37"/>
                    </a:lnTo>
                    <a:lnTo>
                      <a:pt x="1769" y="71"/>
                    </a:lnTo>
                    <a:lnTo>
                      <a:pt x="1801" y="105"/>
                    </a:lnTo>
                    <a:lnTo>
                      <a:pt x="1832" y="138"/>
                    </a:lnTo>
                    <a:lnTo>
                      <a:pt x="1862" y="171"/>
                    </a:lnTo>
                    <a:lnTo>
                      <a:pt x="1891" y="205"/>
                    </a:lnTo>
                    <a:lnTo>
                      <a:pt x="1918" y="238"/>
                    </a:lnTo>
                    <a:lnTo>
                      <a:pt x="1944" y="272"/>
                    </a:lnTo>
                    <a:lnTo>
                      <a:pt x="1968" y="305"/>
                    </a:lnTo>
                    <a:lnTo>
                      <a:pt x="1991" y="337"/>
                    </a:lnTo>
                    <a:lnTo>
                      <a:pt x="2014" y="370"/>
                    </a:lnTo>
                    <a:lnTo>
                      <a:pt x="2035" y="402"/>
                    </a:lnTo>
                    <a:lnTo>
                      <a:pt x="2054" y="434"/>
                    </a:lnTo>
                    <a:lnTo>
                      <a:pt x="2072" y="466"/>
                    </a:lnTo>
                    <a:lnTo>
                      <a:pt x="2089" y="498"/>
                    </a:lnTo>
                    <a:lnTo>
                      <a:pt x="2104" y="529"/>
                    </a:lnTo>
                    <a:lnTo>
                      <a:pt x="2118" y="560"/>
                    </a:lnTo>
                    <a:lnTo>
                      <a:pt x="2130" y="590"/>
                    </a:lnTo>
                    <a:lnTo>
                      <a:pt x="2141" y="621"/>
                    </a:lnTo>
                    <a:lnTo>
                      <a:pt x="2151" y="651"/>
                    </a:lnTo>
                    <a:lnTo>
                      <a:pt x="2160" y="680"/>
                    </a:lnTo>
                    <a:lnTo>
                      <a:pt x="2166" y="710"/>
                    </a:lnTo>
                    <a:lnTo>
                      <a:pt x="2172" y="739"/>
                    </a:lnTo>
                    <a:lnTo>
                      <a:pt x="2176" y="767"/>
                    </a:lnTo>
                    <a:lnTo>
                      <a:pt x="2179" y="795"/>
                    </a:lnTo>
                    <a:lnTo>
                      <a:pt x="2180" y="824"/>
                    </a:lnTo>
                    <a:lnTo>
                      <a:pt x="2180" y="851"/>
                    </a:lnTo>
                    <a:lnTo>
                      <a:pt x="2178" y="878"/>
                    </a:lnTo>
                    <a:lnTo>
                      <a:pt x="2175" y="904"/>
                    </a:lnTo>
                    <a:lnTo>
                      <a:pt x="2171" y="930"/>
                    </a:lnTo>
                    <a:lnTo>
                      <a:pt x="2165" y="955"/>
                    </a:lnTo>
                    <a:lnTo>
                      <a:pt x="2157" y="980"/>
                    </a:lnTo>
                    <a:lnTo>
                      <a:pt x="2149" y="1004"/>
                    </a:lnTo>
                    <a:lnTo>
                      <a:pt x="2149" y="1004"/>
                    </a:lnTo>
                    <a:lnTo>
                      <a:pt x="2136" y="1031"/>
                    </a:lnTo>
                    <a:lnTo>
                      <a:pt x="2122" y="1058"/>
                    </a:lnTo>
                    <a:lnTo>
                      <a:pt x="2106" y="1084"/>
                    </a:lnTo>
                    <a:lnTo>
                      <a:pt x="2088" y="1109"/>
                    </a:lnTo>
                    <a:lnTo>
                      <a:pt x="2067" y="1133"/>
                    </a:lnTo>
                    <a:lnTo>
                      <a:pt x="2045" y="1157"/>
                    </a:lnTo>
                    <a:lnTo>
                      <a:pt x="2021" y="1180"/>
                    </a:lnTo>
                    <a:lnTo>
                      <a:pt x="1994" y="1202"/>
                    </a:lnTo>
                    <a:lnTo>
                      <a:pt x="1966" y="1223"/>
                    </a:lnTo>
                    <a:lnTo>
                      <a:pt x="1936" y="1243"/>
                    </a:lnTo>
                    <a:lnTo>
                      <a:pt x="1905" y="1263"/>
                    </a:lnTo>
                    <a:lnTo>
                      <a:pt x="1871" y="1281"/>
                    </a:lnTo>
                    <a:lnTo>
                      <a:pt x="1835" y="1299"/>
                    </a:lnTo>
                    <a:lnTo>
                      <a:pt x="1798" y="1316"/>
                    </a:lnTo>
                    <a:lnTo>
                      <a:pt x="1758" y="1333"/>
                    </a:lnTo>
                    <a:lnTo>
                      <a:pt x="1717" y="1348"/>
                    </a:lnTo>
                    <a:lnTo>
                      <a:pt x="1674" y="1364"/>
                    </a:lnTo>
                    <a:lnTo>
                      <a:pt x="1629" y="1378"/>
                    </a:lnTo>
                    <a:lnTo>
                      <a:pt x="1583" y="1391"/>
                    </a:lnTo>
                    <a:lnTo>
                      <a:pt x="1534" y="1403"/>
                    </a:lnTo>
                    <a:lnTo>
                      <a:pt x="1484" y="1414"/>
                    </a:lnTo>
                    <a:lnTo>
                      <a:pt x="1430" y="1424"/>
                    </a:lnTo>
                    <a:lnTo>
                      <a:pt x="1376" y="1434"/>
                    </a:lnTo>
                    <a:lnTo>
                      <a:pt x="1321" y="1443"/>
                    </a:lnTo>
                    <a:lnTo>
                      <a:pt x="1263" y="1451"/>
                    </a:lnTo>
                    <a:lnTo>
                      <a:pt x="1204" y="1458"/>
                    </a:lnTo>
                    <a:lnTo>
                      <a:pt x="1142" y="1464"/>
                    </a:lnTo>
                    <a:lnTo>
                      <a:pt x="1079" y="1469"/>
                    </a:lnTo>
                    <a:lnTo>
                      <a:pt x="1015" y="1474"/>
                    </a:lnTo>
                    <a:lnTo>
                      <a:pt x="948" y="1477"/>
                    </a:lnTo>
                    <a:lnTo>
                      <a:pt x="879" y="1480"/>
                    </a:lnTo>
                    <a:lnTo>
                      <a:pt x="809" y="1482"/>
                    </a:lnTo>
                    <a:lnTo>
                      <a:pt x="809" y="1482"/>
                    </a:lnTo>
                    <a:lnTo>
                      <a:pt x="810" y="1473"/>
                    </a:lnTo>
                    <a:lnTo>
                      <a:pt x="810" y="1473"/>
                    </a:lnTo>
                    <a:lnTo>
                      <a:pt x="809" y="1457"/>
                    </a:lnTo>
                    <a:lnTo>
                      <a:pt x="806" y="1441"/>
                    </a:lnTo>
                    <a:lnTo>
                      <a:pt x="802" y="1426"/>
                    </a:lnTo>
                    <a:lnTo>
                      <a:pt x="797" y="1412"/>
                    </a:lnTo>
                    <a:lnTo>
                      <a:pt x="790" y="1398"/>
                    </a:lnTo>
                    <a:lnTo>
                      <a:pt x="782" y="1385"/>
                    </a:lnTo>
                    <a:lnTo>
                      <a:pt x="773" y="1373"/>
                    </a:lnTo>
                    <a:lnTo>
                      <a:pt x="763" y="1361"/>
                    </a:lnTo>
                    <a:lnTo>
                      <a:pt x="752" y="1351"/>
                    </a:lnTo>
                    <a:lnTo>
                      <a:pt x="740" y="1342"/>
                    </a:lnTo>
                    <a:lnTo>
                      <a:pt x="727" y="1335"/>
                    </a:lnTo>
                    <a:lnTo>
                      <a:pt x="713" y="1328"/>
                    </a:lnTo>
                    <a:lnTo>
                      <a:pt x="699" y="1323"/>
                    </a:lnTo>
                    <a:lnTo>
                      <a:pt x="683" y="1319"/>
                    </a:lnTo>
                    <a:lnTo>
                      <a:pt x="668" y="1317"/>
                    </a:lnTo>
                    <a:lnTo>
                      <a:pt x="652" y="1316"/>
                    </a:lnTo>
                    <a:lnTo>
                      <a:pt x="652" y="1316"/>
                    </a:lnTo>
                    <a:lnTo>
                      <a:pt x="642" y="1317"/>
                    </a:lnTo>
                    <a:lnTo>
                      <a:pt x="632" y="1318"/>
                    </a:lnTo>
                    <a:lnTo>
                      <a:pt x="622" y="1320"/>
                    </a:lnTo>
                    <a:lnTo>
                      <a:pt x="612" y="1322"/>
                    </a:lnTo>
                    <a:lnTo>
                      <a:pt x="603" y="1325"/>
                    </a:lnTo>
                    <a:lnTo>
                      <a:pt x="594" y="1328"/>
                    </a:lnTo>
                    <a:lnTo>
                      <a:pt x="577" y="1337"/>
                    </a:lnTo>
                    <a:lnTo>
                      <a:pt x="577" y="1337"/>
                    </a:lnTo>
                    <a:lnTo>
                      <a:pt x="565" y="1321"/>
                    </a:lnTo>
                    <a:lnTo>
                      <a:pt x="552" y="1308"/>
                    </a:lnTo>
                    <a:lnTo>
                      <a:pt x="537" y="1295"/>
                    </a:lnTo>
                    <a:lnTo>
                      <a:pt x="521" y="1285"/>
                    </a:lnTo>
                    <a:lnTo>
                      <a:pt x="504" y="1276"/>
                    </a:lnTo>
                    <a:lnTo>
                      <a:pt x="486" y="1269"/>
                    </a:lnTo>
                    <a:lnTo>
                      <a:pt x="467" y="1264"/>
                    </a:lnTo>
                    <a:lnTo>
                      <a:pt x="447" y="1262"/>
                    </a:lnTo>
                    <a:lnTo>
                      <a:pt x="447" y="1262"/>
                    </a:lnTo>
                    <a:lnTo>
                      <a:pt x="447" y="1261"/>
                    </a:lnTo>
                    <a:lnTo>
                      <a:pt x="447" y="1261"/>
                    </a:lnTo>
                    <a:lnTo>
                      <a:pt x="446" y="1245"/>
                    </a:lnTo>
                    <a:lnTo>
                      <a:pt x="444" y="1229"/>
                    </a:lnTo>
                    <a:lnTo>
                      <a:pt x="440" y="1214"/>
                    </a:lnTo>
                    <a:lnTo>
                      <a:pt x="434" y="1200"/>
                    </a:lnTo>
                    <a:lnTo>
                      <a:pt x="428" y="1186"/>
                    </a:lnTo>
                    <a:lnTo>
                      <a:pt x="420" y="1173"/>
                    </a:lnTo>
                    <a:lnTo>
                      <a:pt x="411" y="1161"/>
                    </a:lnTo>
                    <a:lnTo>
                      <a:pt x="400" y="1150"/>
                    </a:lnTo>
                    <a:lnTo>
                      <a:pt x="389" y="1140"/>
                    </a:lnTo>
                    <a:lnTo>
                      <a:pt x="377" y="1131"/>
                    </a:lnTo>
                    <a:lnTo>
                      <a:pt x="364" y="1123"/>
                    </a:lnTo>
                    <a:lnTo>
                      <a:pt x="349" y="1117"/>
                    </a:lnTo>
                    <a:lnTo>
                      <a:pt x="335" y="1112"/>
                    </a:lnTo>
                    <a:lnTo>
                      <a:pt x="319" y="1108"/>
                    </a:lnTo>
                    <a:lnTo>
                      <a:pt x="304" y="1106"/>
                    </a:lnTo>
                    <a:lnTo>
                      <a:pt x="288" y="1105"/>
                    </a:lnTo>
                    <a:lnTo>
                      <a:pt x="288" y="1105"/>
                    </a:lnTo>
                    <a:lnTo>
                      <a:pt x="276" y="1105"/>
                    </a:lnTo>
                    <a:lnTo>
                      <a:pt x="264" y="1107"/>
                    </a:lnTo>
                    <a:lnTo>
                      <a:pt x="252" y="1109"/>
                    </a:lnTo>
                    <a:lnTo>
                      <a:pt x="241" y="1112"/>
                    </a:lnTo>
                    <a:lnTo>
                      <a:pt x="231" y="1116"/>
                    </a:lnTo>
                    <a:lnTo>
                      <a:pt x="220" y="1121"/>
                    </a:lnTo>
                    <a:lnTo>
                      <a:pt x="210" y="1126"/>
                    </a:lnTo>
                    <a:lnTo>
                      <a:pt x="201" y="1132"/>
                    </a:lnTo>
                    <a:lnTo>
                      <a:pt x="192" y="1139"/>
                    </a:lnTo>
                    <a:lnTo>
                      <a:pt x="183" y="1146"/>
                    </a:lnTo>
                    <a:lnTo>
                      <a:pt x="175" y="1154"/>
                    </a:lnTo>
                    <a:lnTo>
                      <a:pt x="167" y="1162"/>
                    </a:lnTo>
                    <a:lnTo>
                      <a:pt x="161" y="1171"/>
                    </a:lnTo>
                    <a:lnTo>
                      <a:pt x="154" y="1180"/>
                    </a:lnTo>
                    <a:lnTo>
                      <a:pt x="149" y="1190"/>
                    </a:lnTo>
                    <a:lnTo>
                      <a:pt x="144" y="1201"/>
                    </a:lnTo>
                    <a:lnTo>
                      <a:pt x="144" y="1201"/>
                    </a:lnTo>
                    <a:lnTo>
                      <a:pt x="133" y="1197"/>
                    </a:lnTo>
                    <a:lnTo>
                      <a:pt x="122" y="1194"/>
                    </a:lnTo>
                    <a:lnTo>
                      <a:pt x="110" y="1193"/>
                    </a:lnTo>
                    <a:lnTo>
                      <a:pt x="98" y="1192"/>
                    </a:lnTo>
                    <a:lnTo>
                      <a:pt x="98" y="1192"/>
                    </a:lnTo>
                    <a:lnTo>
                      <a:pt x="83" y="1193"/>
                    </a:lnTo>
                    <a:lnTo>
                      <a:pt x="69" y="1196"/>
                    </a:lnTo>
                    <a:lnTo>
                      <a:pt x="56" y="1200"/>
                    </a:lnTo>
                    <a:lnTo>
                      <a:pt x="43" y="1205"/>
                    </a:lnTo>
                    <a:lnTo>
                      <a:pt x="31" y="1211"/>
                    </a:lnTo>
                    <a:lnTo>
                      <a:pt x="20" y="1219"/>
                    </a:lnTo>
                    <a:lnTo>
                      <a:pt x="10" y="1228"/>
                    </a:lnTo>
                    <a:lnTo>
                      <a:pt x="0" y="1238"/>
                    </a:lnTo>
                    <a:lnTo>
                      <a:pt x="5" y="1797"/>
                    </a:lnTo>
                    <a:lnTo>
                      <a:pt x="959" y="1789"/>
                    </a:lnTo>
                    <a:lnTo>
                      <a:pt x="959" y="1789"/>
                    </a:lnTo>
                    <a:lnTo>
                      <a:pt x="972" y="1777"/>
                    </a:lnTo>
                    <a:lnTo>
                      <a:pt x="984" y="1763"/>
                    </a:lnTo>
                    <a:lnTo>
                      <a:pt x="995" y="1748"/>
                    </a:lnTo>
                    <a:lnTo>
                      <a:pt x="1003" y="1733"/>
                    </a:lnTo>
                    <a:lnTo>
                      <a:pt x="1010" y="1716"/>
                    </a:lnTo>
                    <a:lnTo>
                      <a:pt x="1015" y="1698"/>
                    </a:lnTo>
                    <a:lnTo>
                      <a:pt x="1018" y="1679"/>
                    </a:lnTo>
                    <a:lnTo>
                      <a:pt x="1019" y="1660"/>
                    </a:lnTo>
                    <a:lnTo>
                      <a:pt x="1019" y="1660"/>
                    </a:lnTo>
                    <a:lnTo>
                      <a:pt x="1018" y="1640"/>
                    </a:lnTo>
                    <a:lnTo>
                      <a:pt x="1014" y="1621"/>
                    </a:lnTo>
                    <a:lnTo>
                      <a:pt x="1009" y="1603"/>
                    </a:lnTo>
                    <a:lnTo>
                      <a:pt x="1001" y="1586"/>
                    </a:lnTo>
                    <a:lnTo>
                      <a:pt x="991" y="1570"/>
                    </a:lnTo>
                    <a:lnTo>
                      <a:pt x="980" y="1555"/>
                    </a:lnTo>
                    <a:lnTo>
                      <a:pt x="967" y="1541"/>
                    </a:lnTo>
                    <a:lnTo>
                      <a:pt x="953" y="1530"/>
                    </a:lnTo>
                    <a:lnTo>
                      <a:pt x="953" y="1530"/>
                    </a:lnTo>
                    <a:lnTo>
                      <a:pt x="1014" y="1526"/>
                    </a:lnTo>
                    <a:lnTo>
                      <a:pt x="1075" y="1522"/>
                    </a:lnTo>
                    <a:lnTo>
                      <a:pt x="1133" y="1517"/>
                    </a:lnTo>
                    <a:lnTo>
                      <a:pt x="1190" y="1512"/>
                    </a:lnTo>
                    <a:lnTo>
                      <a:pt x="1246" y="1506"/>
                    </a:lnTo>
                    <a:lnTo>
                      <a:pt x="1300" y="1499"/>
                    </a:lnTo>
                    <a:lnTo>
                      <a:pt x="1353" y="1491"/>
                    </a:lnTo>
                    <a:lnTo>
                      <a:pt x="1404" y="1483"/>
                    </a:lnTo>
                    <a:lnTo>
                      <a:pt x="1454" y="1474"/>
                    </a:lnTo>
                    <a:lnTo>
                      <a:pt x="1504" y="1464"/>
                    </a:lnTo>
                    <a:lnTo>
                      <a:pt x="1550" y="1453"/>
                    </a:lnTo>
                    <a:lnTo>
                      <a:pt x="1596" y="1442"/>
                    </a:lnTo>
                    <a:lnTo>
                      <a:pt x="1639" y="1430"/>
                    </a:lnTo>
                    <a:lnTo>
                      <a:pt x="1682" y="1417"/>
                    </a:lnTo>
                    <a:lnTo>
                      <a:pt x="1722" y="1404"/>
                    </a:lnTo>
                    <a:lnTo>
                      <a:pt x="1761" y="1389"/>
                    </a:lnTo>
                    <a:lnTo>
                      <a:pt x="1761" y="1389"/>
                    </a:lnTo>
                    <a:lnTo>
                      <a:pt x="1803" y="1373"/>
                    </a:lnTo>
                    <a:lnTo>
                      <a:pt x="1842" y="1355"/>
                    </a:lnTo>
                    <a:lnTo>
                      <a:pt x="1880" y="1336"/>
                    </a:lnTo>
                    <a:lnTo>
                      <a:pt x="1915" y="1317"/>
                    </a:lnTo>
                    <a:lnTo>
                      <a:pt x="1949" y="1297"/>
                    </a:lnTo>
                    <a:lnTo>
                      <a:pt x="1981" y="1277"/>
                    </a:lnTo>
                    <a:lnTo>
                      <a:pt x="2012" y="1255"/>
                    </a:lnTo>
                    <a:lnTo>
                      <a:pt x="2040" y="1233"/>
                    </a:lnTo>
                    <a:lnTo>
                      <a:pt x="2067" y="1209"/>
                    </a:lnTo>
                    <a:lnTo>
                      <a:pt x="2091" y="1185"/>
                    </a:lnTo>
                    <a:lnTo>
                      <a:pt x="2114" y="1160"/>
                    </a:lnTo>
                    <a:lnTo>
                      <a:pt x="2134" y="1134"/>
                    </a:lnTo>
                    <a:lnTo>
                      <a:pt x="2153" y="1108"/>
                    </a:lnTo>
                    <a:lnTo>
                      <a:pt x="2170" y="1081"/>
                    </a:lnTo>
                    <a:lnTo>
                      <a:pt x="2184" y="1052"/>
                    </a:lnTo>
                    <a:lnTo>
                      <a:pt x="2197" y="1023"/>
                    </a:lnTo>
                    <a:lnTo>
                      <a:pt x="2197" y="1023"/>
                    </a:lnTo>
                    <a:lnTo>
                      <a:pt x="2207" y="997"/>
                    </a:lnTo>
                    <a:lnTo>
                      <a:pt x="2215" y="971"/>
                    </a:lnTo>
                    <a:lnTo>
                      <a:pt x="2222" y="944"/>
                    </a:lnTo>
                    <a:lnTo>
                      <a:pt x="2227" y="916"/>
                    </a:lnTo>
                    <a:lnTo>
                      <a:pt x="2230" y="888"/>
                    </a:lnTo>
                    <a:lnTo>
                      <a:pt x="2232" y="859"/>
                    </a:lnTo>
                    <a:lnTo>
                      <a:pt x="2232" y="830"/>
                    </a:lnTo>
                    <a:lnTo>
                      <a:pt x="2231" y="799"/>
                    </a:lnTo>
                    <a:lnTo>
                      <a:pt x="2229" y="770"/>
                    </a:lnTo>
                    <a:lnTo>
                      <a:pt x="2225" y="739"/>
                    </a:lnTo>
                    <a:lnTo>
                      <a:pt x="2219" y="708"/>
                    </a:lnTo>
                    <a:lnTo>
                      <a:pt x="2212" y="677"/>
                    </a:lnTo>
                    <a:lnTo>
                      <a:pt x="2204" y="646"/>
                    </a:lnTo>
                    <a:lnTo>
                      <a:pt x="2194" y="614"/>
                    </a:lnTo>
                    <a:lnTo>
                      <a:pt x="2182" y="582"/>
                    </a:lnTo>
                    <a:lnTo>
                      <a:pt x="2170" y="549"/>
                    </a:lnTo>
                    <a:lnTo>
                      <a:pt x="2155" y="516"/>
                    </a:lnTo>
                    <a:lnTo>
                      <a:pt x="2140" y="483"/>
                    </a:lnTo>
                    <a:lnTo>
                      <a:pt x="2122" y="450"/>
                    </a:lnTo>
                    <a:lnTo>
                      <a:pt x="2104" y="416"/>
                    </a:lnTo>
                    <a:lnTo>
                      <a:pt x="2084" y="382"/>
                    </a:lnTo>
                    <a:lnTo>
                      <a:pt x="2063" y="348"/>
                    </a:lnTo>
                    <a:lnTo>
                      <a:pt x="2040" y="314"/>
                    </a:lnTo>
                    <a:lnTo>
                      <a:pt x="2016" y="280"/>
                    </a:lnTo>
                    <a:lnTo>
                      <a:pt x="1989" y="244"/>
                    </a:lnTo>
                    <a:lnTo>
                      <a:pt x="1962" y="210"/>
                    </a:lnTo>
                    <a:lnTo>
                      <a:pt x="1934" y="175"/>
                    </a:lnTo>
                    <a:lnTo>
                      <a:pt x="1904" y="140"/>
                    </a:lnTo>
                    <a:lnTo>
                      <a:pt x="1873" y="105"/>
                    </a:lnTo>
                    <a:lnTo>
                      <a:pt x="1841" y="70"/>
                    </a:lnTo>
                    <a:lnTo>
                      <a:pt x="1807" y="35"/>
                    </a:lnTo>
                    <a:lnTo>
                      <a:pt x="177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iŝḻídé">
                <a:extLst>
                  <a:ext uri="{FF2B5EF4-FFF2-40B4-BE49-F238E27FC236}">
                    <a16:creationId xmlns:a16="http://schemas.microsoft.com/office/drawing/2014/main" xmlns="" id="{693B1C0E-9430-4272-B901-B816AC7B7657}"/>
                  </a:ext>
                </a:extLst>
              </p:cNvPr>
              <p:cNvSpPr/>
              <p:nvPr/>
            </p:nvSpPr>
            <p:spPr bwMode="auto">
              <a:xfrm>
                <a:off x="5989624" y="831848"/>
                <a:ext cx="222249" cy="187325"/>
              </a:xfrm>
              <a:custGeom>
                <a:avLst/>
                <a:gdLst>
                  <a:gd name="T0" fmla="*/ 0 w 278"/>
                  <a:gd name="T1" fmla="*/ 42 h 235"/>
                  <a:gd name="T2" fmla="*/ 0 w 278"/>
                  <a:gd name="T3" fmla="*/ 42 h 235"/>
                  <a:gd name="T4" fmla="*/ 0 w 278"/>
                  <a:gd name="T5" fmla="*/ 47 h 235"/>
                  <a:gd name="T6" fmla="*/ 2 w 278"/>
                  <a:gd name="T7" fmla="*/ 60 h 235"/>
                  <a:gd name="T8" fmla="*/ 6 w 278"/>
                  <a:gd name="T9" fmla="*/ 79 h 235"/>
                  <a:gd name="T10" fmla="*/ 8 w 278"/>
                  <a:gd name="T11" fmla="*/ 90 h 235"/>
                  <a:gd name="T12" fmla="*/ 12 w 278"/>
                  <a:gd name="T13" fmla="*/ 102 h 235"/>
                  <a:gd name="T14" fmla="*/ 16 w 278"/>
                  <a:gd name="T15" fmla="*/ 114 h 235"/>
                  <a:gd name="T16" fmla="*/ 22 w 278"/>
                  <a:gd name="T17" fmla="*/ 127 h 235"/>
                  <a:gd name="T18" fmla="*/ 28 w 278"/>
                  <a:gd name="T19" fmla="*/ 139 h 235"/>
                  <a:gd name="T20" fmla="*/ 36 w 278"/>
                  <a:gd name="T21" fmla="*/ 151 h 235"/>
                  <a:gd name="T22" fmla="*/ 45 w 278"/>
                  <a:gd name="T23" fmla="*/ 162 h 235"/>
                  <a:gd name="T24" fmla="*/ 55 w 278"/>
                  <a:gd name="T25" fmla="*/ 173 h 235"/>
                  <a:gd name="T26" fmla="*/ 67 w 278"/>
                  <a:gd name="T27" fmla="*/ 182 h 235"/>
                  <a:gd name="T28" fmla="*/ 81 w 278"/>
                  <a:gd name="T29" fmla="*/ 190 h 235"/>
                  <a:gd name="T30" fmla="*/ 81 w 278"/>
                  <a:gd name="T31" fmla="*/ 190 h 235"/>
                  <a:gd name="T32" fmla="*/ 95 w 278"/>
                  <a:gd name="T33" fmla="*/ 196 h 235"/>
                  <a:gd name="T34" fmla="*/ 111 w 278"/>
                  <a:gd name="T35" fmla="*/ 202 h 235"/>
                  <a:gd name="T36" fmla="*/ 127 w 278"/>
                  <a:gd name="T37" fmla="*/ 207 h 235"/>
                  <a:gd name="T38" fmla="*/ 143 w 278"/>
                  <a:gd name="T39" fmla="*/ 212 h 235"/>
                  <a:gd name="T40" fmla="*/ 176 w 278"/>
                  <a:gd name="T41" fmla="*/ 220 h 235"/>
                  <a:gd name="T42" fmla="*/ 208 w 278"/>
                  <a:gd name="T43" fmla="*/ 226 h 235"/>
                  <a:gd name="T44" fmla="*/ 235 w 278"/>
                  <a:gd name="T45" fmla="*/ 230 h 235"/>
                  <a:gd name="T46" fmla="*/ 258 w 278"/>
                  <a:gd name="T47" fmla="*/ 233 h 235"/>
                  <a:gd name="T48" fmla="*/ 278 w 278"/>
                  <a:gd name="T49" fmla="*/ 235 h 235"/>
                  <a:gd name="T50" fmla="*/ 42 w 278"/>
                  <a:gd name="T51" fmla="*/ 0 h 235"/>
                  <a:gd name="T52" fmla="*/ 0 w 278"/>
                  <a:gd name="T53" fmla="*/ 42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8" h="235">
                    <a:moveTo>
                      <a:pt x="0" y="42"/>
                    </a:moveTo>
                    <a:lnTo>
                      <a:pt x="0" y="42"/>
                    </a:lnTo>
                    <a:lnTo>
                      <a:pt x="0" y="47"/>
                    </a:lnTo>
                    <a:lnTo>
                      <a:pt x="2" y="60"/>
                    </a:lnTo>
                    <a:lnTo>
                      <a:pt x="6" y="79"/>
                    </a:lnTo>
                    <a:lnTo>
                      <a:pt x="8" y="90"/>
                    </a:lnTo>
                    <a:lnTo>
                      <a:pt x="12" y="102"/>
                    </a:lnTo>
                    <a:lnTo>
                      <a:pt x="16" y="114"/>
                    </a:lnTo>
                    <a:lnTo>
                      <a:pt x="22" y="127"/>
                    </a:lnTo>
                    <a:lnTo>
                      <a:pt x="28" y="139"/>
                    </a:lnTo>
                    <a:lnTo>
                      <a:pt x="36" y="151"/>
                    </a:lnTo>
                    <a:lnTo>
                      <a:pt x="45" y="162"/>
                    </a:lnTo>
                    <a:lnTo>
                      <a:pt x="55" y="173"/>
                    </a:lnTo>
                    <a:lnTo>
                      <a:pt x="67" y="182"/>
                    </a:lnTo>
                    <a:lnTo>
                      <a:pt x="81" y="190"/>
                    </a:lnTo>
                    <a:lnTo>
                      <a:pt x="81" y="190"/>
                    </a:lnTo>
                    <a:lnTo>
                      <a:pt x="95" y="196"/>
                    </a:lnTo>
                    <a:lnTo>
                      <a:pt x="111" y="202"/>
                    </a:lnTo>
                    <a:lnTo>
                      <a:pt x="127" y="207"/>
                    </a:lnTo>
                    <a:lnTo>
                      <a:pt x="143" y="212"/>
                    </a:lnTo>
                    <a:lnTo>
                      <a:pt x="176" y="220"/>
                    </a:lnTo>
                    <a:lnTo>
                      <a:pt x="208" y="226"/>
                    </a:lnTo>
                    <a:lnTo>
                      <a:pt x="235" y="230"/>
                    </a:lnTo>
                    <a:lnTo>
                      <a:pt x="258" y="233"/>
                    </a:lnTo>
                    <a:lnTo>
                      <a:pt x="278" y="235"/>
                    </a:lnTo>
                    <a:lnTo>
                      <a:pt x="42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6038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îṥľïḓê">
                <a:extLst>
                  <a:ext uri="{FF2B5EF4-FFF2-40B4-BE49-F238E27FC236}">
                    <a16:creationId xmlns:a16="http://schemas.microsoft.com/office/drawing/2014/main" xmlns="" id="{F05A0837-6219-448E-BE19-6CD53FB31A36}"/>
                  </a:ext>
                </a:extLst>
              </p:cNvPr>
              <p:cNvSpPr/>
              <p:nvPr/>
            </p:nvSpPr>
            <p:spPr bwMode="auto">
              <a:xfrm>
                <a:off x="6002324" y="831848"/>
                <a:ext cx="141288" cy="119063"/>
              </a:xfrm>
              <a:custGeom>
                <a:avLst/>
                <a:gdLst>
                  <a:gd name="T0" fmla="*/ 0 w 177"/>
                  <a:gd name="T1" fmla="*/ 27 h 150"/>
                  <a:gd name="T2" fmla="*/ 0 w 177"/>
                  <a:gd name="T3" fmla="*/ 27 h 150"/>
                  <a:gd name="T4" fmla="*/ 2 w 177"/>
                  <a:gd name="T5" fmla="*/ 38 h 150"/>
                  <a:gd name="T6" fmla="*/ 4 w 177"/>
                  <a:gd name="T7" fmla="*/ 50 h 150"/>
                  <a:gd name="T8" fmla="*/ 8 w 177"/>
                  <a:gd name="T9" fmla="*/ 65 h 150"/>
                  <a:gd name="T10" fmla="*/ 14 w 177"/>
                  <a:gd name="T11" fmla="*/ 81 h 150"/>
                  <a:gd name="T12" fmla="*/ 18 w 177"/>
                  <a:gd name="T13" fmla="*/ 89 h 150"/>
                  <a:gd name="T14" fmla="*/ 23 w 177"/>
                  <a:gd name="T15" fmla="*/ 96 h 150"/>
                  <a:gd name="T16" fmla="*/ 29 w 177"/>
                  <a:gd name="T17" fmla="*/ 103 h 150"/>
                  <a:gd name="T18" fmla="*/ 35 w 177"/>
                  <a:gd name="T19" fmla="*/ 110 h 150"/>
                  <a:gd name="T20" fmla="*/ 43 w 177"/>
                  <a:gd name="T21" fmla="*/ 116 h 150"/>
                  <a:gd name="T22" fmla="*/ 52 w 177"/>
                  <a:gd name="T23" fmla="*/ 121 h 150"/>
                  <a:gd name="T24" fmla="*/ 52 w 177"/>
                  <a:gd name="T25" fmla="*/ 121 h 150"/>
                  <a:gd name="T26" fmla="*/ 71 w 177"/>
                  <a:gd name="T27" fmla="*/ 129 h 150"/>
                  <a:gd name="T28" fmla="*/ 92 w 177"/>
                  <a:gd name="T29" fmla="*/ 135 h 150"/>
                  <a:gd name="T30" fmla="*/ 113 w 177"/>
                  <a:gd name="T31" fmla="*/ 140 h 150"/>
                  <a:gd name="T32" fmla="*/ 133 w 177"/>
                  <a:gd name="T33" fmla="*/ 144 h 150"/>
                  <a:gd name="T34" fmla="*/ 164 w 177"/>
                  <a:gd name="T35" fmla="*/ 148 h 150"/>
                  <a:gd name="T36" fmla="*/ 177 w 177"/>
                  <a:gd name="T37" fmla="*/ 150 h 150"/>
                  <a:gd name="T38" fmla="*/ 27 w 177"/>
                  <a:gd name="T39" fmla="*/ 0 h 150"/>
                  <a:gd name="T40" fmla="*/ 0 w 177"/>
                  <a:gd name="T41" fmla="*/ 2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7" h="150">
                    <a:moveTo>
                      <a:pt x="0" y="27"/>
                    </a:moveTo>
                    <a:lnTo>
                      <a:pt x="0" y="27"/>
                    </a:lnTo>
                    <a:lnTo>
                      <a:pt x="2" y="38"/>
                    </a:lnTo>
                    <a:lnTo>
                      <a:pt x="4" y="50"/>
                    </a:lnTo>
                    <a:lnTo>
                      <a:pt x="8" y="65"/>
                    </a:lnTo>
                    <a:lnTo>
                      <a:pt x="14" y="81"/>
                    </a:lnTo>
                    <a:lnTo>
                      <a:pt x="18" y="89"/>
                    </a:lnTo>
                    <a:lnTo>
                      <a:pt x="23" y="96"/>
                    </a:lnTo>
                    <a:lnTo>
                      <a:pt x="29" y="103"/>
                    </a:lnTo>
                    <a:lnTo>
                      <a:pt x="35" y="110"/>
                    </a:lnTo>
                    <a:lnTo>
                      <a:pt x="43" y="116"/>
                    </a:lnTo>
                    <a:lnTo>
                      <a:pt x="52" y="121"/>
                    </a:lnTo>
                    <a:lnTo>
                      <a:pt x="52" y="121"/>
                    </a:lnTo>
                    <a:lnTo>
                      <a:pt x="71" y="129"/>
                    </a:lnTo>
                    <a:lnTo>
                      <a:pt x="92" y="135"/>
                    </a:lnTo>
                    <a:lnTo>
                      <a:pt x="113" y="140"/>
                    </a:lnTo>
                    <a:lnTo>
                      <a:pt x="133" y="144"/>
                    </a:lnTo>
                    <a:lnTo>
                      <a:pt x="164" y="148"/>
                    </a:lnTo>
                    <a:lnTo>
                      <a:pt x="177" y="150"/>
                    </a:lnTo>
                    <a:lnTo>
                      <a:pt x="27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754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î$ļîḍê">
                <a:extLst>
                  <a:ext uri="{FF2B5EF4-FFF2-40B4-BE49-F238E27FC236}">
                    <a16:creationId xmlns:a16="http://schemas.microsoft.com/office/drawing/2014/main" xmlns="" id="{B149CD0E-8FDA-4C1F-8D5B-8F3328310731}"/>
                  </a:ext>
                </a:extLst>
              </p:cNvPr>
              <p:cNvSpPr/>
              <p:nvPr/>
            </p:nvSpPr>
            <p:spPr bwMode="auto">
              <a:xfrm>
                <a:off x="6022961" y="798511"/>
                <a:ext cx="188912" cy="220662"/>
              </a:xfrm>
              <a:custGeom>
                <a:avLst/>
                <a:gdLst>
                  <a:gd name="T0" fmla="*/ 42 w 236"/>
                  <a:gd name="T1" fmla="*/ 0 h 277"/>
                  <a:gd name="T2" fmla="*/ 42 w 236"/>
                  <a:gd name="T3" fmla="*/ 0 h 277"/>
                  <a:gd name="T4" fmla="*/ 47 w 236"/>
                  <a:gd name="T5" fmla="*/ 0 h 277"/>
                  <a:gd name="T6" fmla="*/ 60 w 236"/>
                  <a:gd name="T7" fmla="*/ 2 h 277"/>
                  <a:gd name="T8" fmla="*/ 79 w 236"/>
                  <a:gd name="T9" fmla="*/ 5 h 277"/>
                  <a:gd name="T10" fmla="*/ 90 w 236"/>
                  <a:gd name="T11" fmla="*/ 8 h 277"/>
                  <a:gd name="T12" fmla="*/ 102 w 236"/>
                  <a:gd name="T13" fmla="*/ 11 h 277"/>
                  <a:gd name="T14" fmla="*/ 114 w 236"/>
                  <a:gd name="T15" fmla="*/ 16 h 277"/>
                  <a:gd name="T16" fmla="*/ 127 w 236"/>
                  <a:gd name="T17" fmla="*/ 21 h 277"/>
                  <a:gd name="T18" fmla="*/ 139 w 236"/>
                  <a:gd name="T19" fmla="*/ 28 h 277"/>
                  <a:gd name="T20" fmla="*/ 151 w 236"/>
                  <a:gd name="T21" fmla="*/ 35 h 277"/>
                  <a:gd name="T22" fmla="*/ 163 w 236"/>
                  <a:gd name="T23" fmla="*/ 44 h 277"/>
                  <a:gd name="T24" fmla="*/ 173 w 236"/>
                  <a:gd name="T25" fmla="*/ 55 h 277"/>
                  <a:gd name="T26" fmla="*/ 182 w 236"/>
                  <a:gd name="T27" fmla="*/ 66 h 277"/>
                  <a:gd name="T28" fmla="*/ 190 w 236"/>
                  <a:gd name="T29" fmla="*/ 80 h 277"/>
                  <a:gd name="T30" fmla="*/ 190 w 236"/>
                  <a:gd name="T31" fmla="*/ 80 h 277"/>
                  <a:gd name="T32" fmla="*/ 196 w 236"/>
                  <a:gd name="T33" fmla="*/ 95 h 277"/>
                  <a:gd name="T34" fmla="*/ 202 w 236"/>
                  <a:gd name="T35" fmla="*/ 110 h 277"/>
                  <a:gd name="T36" fmla="*/ 208 w 236"/>
                  <a:gd name="T37" fmla="*/ 126 h 277"/>
                  <a:gd name="T38" fmla="*/ 213 w 236"/>
                  <a:gd name="T39" fmla="*/ 143 h 277"/>
                  <a:gd name="T40" fmla="*/ 221 w 236"/>
                  <a:gd name="T41" fmla="*/ 176 h 277"/>
                  <a:gd name="T42" fmla="*/ 227 w 236"/>
                  <a:gd name="T43" fmla="*/ 207 h 277"/>
                  <a:gd name="T44" fmla="*/ 231 w 236"/>
                  <a:gd name="T45" fmla="*/ 235 h 277"/>
                  <a:gd name="T46" fmla="*/ 234 w 236"/>
                  <a:gd name="T47" fmla="*/ 257 h 277"/>
                  <a:gd name="T48" fmla="*/ 236 w 236"/>
                  <a:gd name="T49" fmla="*/ 277 h 277"/>
                  <a:gd name="T50" fmla="*/ 0 w 236"/>
                  <a:gd name="T51" fmla="*/ 42 h 277"/>
                  <a:gd name="T52" fmla="*/ 42 w 236"/>
                  <a:gd name="T53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36" h="277">
                    <a:moveTo>
                      <a:pt x="42" y="0"/>
                    </a:moveTo>
                    <a:lnTo>
                      <a:pt x="42" y="0"/>
                    </a:lnTo>
                    <a:lnTo>
                      <a:pt x="47" y="0"/>
                    </a:lnTo>
                    <a:lnTo>
                      <a:pt x="60" y="2"/>
                    </a:lnTo>
                    <a:lnTo>
                      <a:pt x="79" y="5"/>
                    </a:lnTo>
                    <a:lnTo>
                      <a:pt x="90" y="8"/>
                    </a:lnTo>
                    <a:lnTo>
                      <a:pt x="102" y="11"/>
                    </a:lnTo>
                    <a:lnTo>
                      <a:pt x="114" y="16"/>
                    </a:lnTo>
                    <a:lnTo>
                      <a:pt x="127" y="21"/>
                    </a:lnTo>
                    <a:lnTo>
                      <a:pt x="139" y="28"/>
                    </a:lnTo>
                    <a:lnTo>
                      <a:pt x="151" y="35"/>
                    </a:lnTo>
                    <a:lnTo>
                      <a:pt x="163" y="44"/>
                    </a:lnTo>
                    <a:lnTo>
                      <a:pt x="173" y="55"/>
                    </a:lnTo>
                    <a:lnTo>
                      <a:pt x="182" y="66"/>
                    </a:lnTo>
                    <a:lnTo>
                      <a:pt x="190" y="80"/>
                    </a:lnTo>
                    <a:lnTo>
                      <a:pt x="190" y="80"/>
                    </a:lnTo>
                    <a:lnTo>
                      <a:pt x="196" y="95"/>
                    </a:lnTo>
                    <a:lnTo>
                      <a:pt x="202" y="110"/>
                    </a:lnTo>
                    <a:lnTo>
                      <a:pt x="208" y="126"/>
                    </a:lnTo>
                    <a:lnTo>
                      <a:pt x="213" y="143"/>
                    </a:lnTo>
                    <a:lnTo>
                      <a:pt x="221" y="176"/>
                    </a:lnTo>
                    <a:lnTo>
                      <a:pt x="227" y="207"/>
                    </a:lnTo>
                    <a:lnTo>
                      <a:pt x="231" y="235"/>
                    </a:lnTo>
                    <a:lnTo>
                      <a:pt x="234" y="257"/>
                    </a:lnTo>
                    <a:lnTo>
                      <a:pt x="236" y="277"/>
                    </a:lnTo>
                    <a:lnTo>
                      <a:pt x="0" y="42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8B62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îṩļiḑe">
                <a:extLst>
                  <a:ext uri="{FF2B5EF4-FFF2-40B4-BE49-F238E27FC236}">
                    <a16:creationId xmlns:a16="http://schemas.microsoft.com/office/drawing/2014/main" xmlns="" id="{BFA0BB3E-1C7D-4D58-96B8-500DD4BD1F27}"/>
                  </a:ext>
                </a:extLst>
              </p:cNvPr>
              <p:cNvSpPr/>
              <p:nvPr/>
            </p:nvSpPr>
            <p:spPr bwMode="auto">
              <a:xfrm>
                <a:off x="6022961" y="809623"/>
                <a:ext cx="120650" cy="141288"/>
              </a:xfrm>
              <a:custGeom>
                <a:avLst/>
                <a:gdLst>
                  <a:gd name="T0" fmla="*/ 27 w 150"/>
                  <a:gd name="T1" fmla="*/ 0 h 177"/>
                  <a:gd name="T2" fmla="*/ 27 w 150"/>
                  <a:gd name="T3" fmla="*/ 0 h 177"/>
                  <a:gd name="T4" fmla="*/ 38 w 150"/>
                  <a:gd name="T5" fmla="*/ 1 h 177"/>
                  <a:gd name="T6" fmla="*/ 50 w 150"/>
                  <a:gd name="T7" fmla="*/ 3 h 177"/>
                  <a:gd name="T8" fmla="*/ 65 w 150"/>
                  <a:gd name="T9" fmla="*/ 7 h 177"/>
                  <a:gd name="T10" fmla="*/ 81 w 150"/>
                  <a:gd name="T11" fmla="*/ 14 h 177"/>
                  <a:gd name="T12" fmla="*/ 89 w 150"/>
                  <a:gd name="T13" fmla="*/ 18 h 177"/>
                  <a:gd name="T14" fmla="*/ 96 w 150"/>
                  <a:gd name="T15" fmla="*/ 23 h 177"/>
                  <a:gd name="T16" fmla="*/ 104 w 150"/>
                  <a:gd name="T17" fmla="*/ 28 h 177"/>
                  <a:gd name="T18" fmla="*/ 110 w 150"/>
                  <a:gd name="T19" fmla="*/ 35 h 177"/>
                  <a:gd name="T20" fmla="*/ 116 w 150"/>
                  <a:gd name="T21" fmla="*/ 43 h 177"/>
                  <a:gd name="T22" fmla="*/ 121 w 150"/>
                  <a:gd name="T23" fmla="*/ 51 h 177"/>
                  <a:gd name="T24" fmla="*/ 121 w 150"/>
                  <a:gd name="T25" fmla="*/ 51 h 177"/>
                  <a:gd name="T26" fmla="*/ 129 w 150"/>
                  <a:gd name="T27" fmla="*/ 70 h 177"/>
                  <a:gd name="T28" fmla="*/ 135 w 150"/>
                  <a:gd name="T29" fmla="*/ 91 h 177"/>
                  <a:gd name="T30" fmla="*/ 141 w 150"/>
                  <a:gd name="T31" fmla="*/ 112 h 177"/>
                  <a:gd name="T32" fmla="*/ 144 w 150"/>
                  <a:gd name="T33" fmla="*/ 132 h 177"/>
                  <a:gd name="T34" fmla="*/ 149 w 150"/>
                  <a:gd name="T35" fmla="*/ 164 h 177"/>
                  <a:gd name="T36" fmla="*/ 150 w 150"/>
                  <a:gd name="T37" fmla="*/ 177 h 177"/>
                  <a:gd name="T38" fmla="*/ 0 w 150"/>
                  <a:gd name="T39" fmla="*/ 27 h 177"/>
                  <a:gd name="T40" fmla="*/ 27 w 150"/>
                  <a:gd name="T41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0" h="177">
                    <a:moveTo>
                      <a:pt x="27" y="0"/>
                    </a:moveTo>
                    <a:lnTo>
                      <a:pt x="27" y="0"/>
                    </a:lnTo>
                    <a:lnTo>
                      <a:pt x="38" y="1"/>
                    </a:lnTo>
                    <a:lnTo>
                      <a:pt x="50" y="3"/>
                    </a:lnTo>
                    <a:lnTo>
                      <a:pt x="65" y="7"/>
                    </a:lnTo>
                    <a:lnTo>
                      <a:pt x="81" y="14"/>
                    </a:lnTo>
                    <a:lnTo>
                      <a:pt x="89" y="18"/>
                    </a:lnTo>
                    <a:lnTo>
                      <a:pt x="96" y="23"/>
                    </a:lnTo>
                    <a:lnTo>
                      <a:pt x="104" y="28"/>
                    </a:lnTo>
                    <a:lnTo>
                      <a:pt x="110" y="35"/>
                    </a:lnTo>
                    <a:lnTo>
                      <a:pt x="116" y="43"/>
                    </a:lnTo>
                    <a:lnTo>
                      <a:pt x="121" y="51"/>
                    </a:lnTo>
                    <a:lnTo>
                      <a:pt x="121" y="51"/>
                    </a:lnTo>
                    <a:lnTo>
                      <a:pt x="129" y="70"/>
                    </a:lnTo>
                    <a:lnTo>
                      <a:pt x="135" y="91"/>
                    </a:lnTo>
                    <a:lnTo>
                      <a:pt x="141" y="112"/>
                    </a:lnTo>
                    <a:lnTo>
                      <a:pt x="144" y="132"/>
                    </a:lnTo>
                    <a:lnTo>
                      <a:pt x="149" y="164"/>
                    </a:lnTo>
                    <a:lnTo>
                      <a:pt x="150" y="177"/>
                    </a:lnTo>
                    <a:lnTo>
                      <a:pt x="0" y="27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A57C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iṩ1îḑè">
                <a:extLst>
                  <a:ext uri="{FF2B5EF4-FFF2-40B4-BE49-F238E27FC236}">
                    <a16:creationId xmlns:a16="http://schemas.microsoft.com/office/drawing/2014/main" xmlns="" id="{D0BA5369-F5E9-46A5-B300-F854FC3FF580}"/>
                  </a:ext>
                </a:extLst>
              </p:cNvPr>
              <p:cNvSpPr/>
              <p:nvPr/>
            </p:nvSpPr>
            <p:spPr bwMode="auto">
              <a:xfrm>
                <a:off x="5200638" y="0"/>
                <a:ext cx="785811" cy="792161"/>
              </a:xfrm>
              <a:custGeom>
                <a:avLst/>
                <a:gdLst>
                  <a:gd name="T0" fmla="*/ 974 w 989"/>
                  <a:gd name="T1" fmla="*/ 999 h 999"/>
                  <a:gd name="T2" fmla="*/ 970 w 989"/>
                  <a:gd name="T3" fmla="*/ 998 h 999"/>
                  <a:gd name="T4" fmla="*/ 957 w 989"/>
                  <a:gd name="T5" fmla="*/ 994 h 999"/>
                  <a:gd name="T6" fmla="*/ 912 w 989"/>
                  <a:gd name="T7" fmla="*/ 977 h 999"/>
                  <a:gd name="T8" fmla="*/ 882 w 989"/>
                  <a:gd name="T9" fmla="*/ 964 h 999"/>
                  <a:gd name="T10" fmla="*/ 846 w 989"/>
                  <a:gd name="T11" fmla="*/ 946 h 999"/>
                  <a:gd name="T12" fmla="*/ 767 w 989"/>
                  <a:gd name="T13" fmla="*/ 900 h 999"/>
                  <a:gd name="T14" fmla="*/ 725 w 989"/>
                  <a:gd name="T15" fmla="*/ 872 h 999"/>
                  <a:gd name="T16" fmla="*/ 703 w 989"/>
                  <a:gd name="T17" fmla="*/ 856 h 999"/>
                  <a:gd name="T18" fmla="*/ 681 w 989"/>
                  <a:gd name="T19" fmla="*/ 839 h 999"/>
                  <a:gd name="T20" fmla="*/ 637 w 989"/>
                  <a:gd name="T21" fmla="*/ 802 h 999"/>
                  <a:gd name="T22" fmla="*/ 594 w 989"/>
                  <a:gd name="T23" fmla="*/ 761 h 999"/>
                  <a:gd name="T24" fmla="*/ 573 w 989"/>
                  <a:gd name="T25" fmla="*/ 738 h 999"/>
                  <a:gd name="T26" fmla="*/ 553 w 989"/>
                  <a:gd name="T27" fmla="*/ 715 h 999"/>
                  <a:gd name="T28" fmla="*/ 514 w 989"/>
                  <a:gd name="T29" fmla="*/ 665 h 999"/>
                  <a:gd name="T30" fmla="*/ 475 w 989"/>
                  <a:gd name="T31" fmla="*/ 613 h 999"/>
                  <a:gd name="T32" fmla="*/ 434 w 989"/>
                  <a:gd name="T33" fmla="*/ 563 h 999"/>
                  <a:gd name="T34" fmla="*/ 393 w 989"/>
                  <a:gd name="T35" fmla="*/ 513 h 999"/>
                  <a:gd name="T36" fmla="*/ 352 w 989"/>
                  <a:gd name="T37" fmla="*/ 464 h 999"/>
                  <a:gd name="T38" fmla="*/ 272 w 989"/>
                  <a:gd name="T39" fmla="*/ 367 h 999"/>
                  <a:gd name="T40" fmla="*/ 199 w 989"/>
                  <a:gd name="T41" fmla="*/ 274 h 999"/>
                  <a:gd name="T42" fmla="*/ 166 w 989"/>
                  <a:gd name="T43" fmla="*/ 232 h 999"/>
                  <a:gd name="T44" fmla="*/ 134 w 989"/>
                  <a:gd name="T45" fmla="*/ 192 h 999"/>
                  <a:gd name="T46" fmla="*/ 80 w 989"/>
                  <a:gd name="T47" fmla="*/ 121 h 999"/>
                  <a:gd name="T48" fmla="*/ 58 w 989"/>
                  <a:gd name="T49" fmla="*/ 92 h 999"/>
                  <a:gd name="T50" fmla="*/ 39 w 989"/>
                  <a:gd name="T51" fmla="*/ 67 h 999"/>
                  <a:gd name="T52" fmla="*/ 13 w 989"/>
                  <a:gd name="T53" fmla="*/ 31 h 999"/>
                  <a:gd name="T54" fmla="*/ 3 w 989"/>
                  <a:gd name="T55" fmla="*/ 19 h 999"/>
                  <a:gd name="T56" fmla="*/ 2 w 989"/>
                  <a:gd name="T57" fmla="*/ 17 h 999"/>
                  <a:gd name="T58" fmla="*/ 0 w 989"/>
                  <a:gd name="T59" fmla="*/ 11 h 999"/>
                  <a:gd name="T60" fmla="*/ 1 w 989"/>
                  <a:gd name="T61" fmla="*/ 5 h 999"/>
                  <a:gd name="T62" fmla="*/ 3 w 989"/>
                  <a:gd name="T63" fmla="*/ 3 h 999"/>
                  <a:gd name="T64" fmla="*/ 8 w 989"/>
                  <a:gd name="T65" fmla="*/ 0 h 999"/>
                  <a:gd name="T66" fmla="*/ 13 w 989"/>
                  <a:gd name="T67" fmla="*/ 1 h 999"/>
                  <a:gd name="T68" fmla="*/ 19 w 989"/>
                  <a:gd name="T69" fmla="*/ 3 h 999"/>
                  <a:gd name="T70" fmla="*/ 31 w 989"/>
                  <a:gd name="T71" fmla="*/ 13 h 999"/>
                  <a:gd name="T72" fmla="*/ 66 w 989"/>
                  <a:gd name="T73" fmla="*/ 40 h 999"/>
                  <a:gd name="T74" fmla="*/ 91 w 989"/>
                  <a:gd name="T75" fmla="*/ 59 h 999"/>
                  <a:gd name="T76" fmla="*/ 121 w 989"/>
                  <a:gd name="T77" fmla="*/ 81 h 999"/>
                  <a:gd name="T78" fmla="*/ 190 w 989"/>
                  <a:gd name="T79" fmla="*/ 136 h 999"/>
                  <a:gd name="T80" fmla="*/ 230 w 989"/>
                  <a:gd name="T81" fmla="*/ 168 h 999"/>
                  <a:gd name="T82" fmla="*/ 272 w 989"/>
                  <a:gd name="T83" fmla="*/ 202 h 999"/>
                  <a:gd name="T84" fmla="*/ 364 w 989"/>
                  <a:gd name="T85" fmla="*/ 276 h 999"/>
                  <a:gd name="T86" fmla="*/ 412 w 989"/>
                  <a:gd name="T87" fmla="*/ 316 h 999"/>
                  <a:gd name="T88" fmla="*/ 460 w 989"/>
                  <a:gd name="T89" fmla="*/ 356 h 999"/>
                  <a:gd name="T90" fmla="*/ 558 w 989"/>
                  <a:gd name="T91" fmla="*/ 440 h 999"/>
                  <a:gd name="T92" fmla="*/ 583 w 989"/>
                  <a:gd name="T93" fmla="*/ 461 h 999"/>
                  <a:gd name="T94" fmla="*/ 659 w 989"/>
                  <a:gd name="T95" fmla="*/ 521 h 999"/>
                  <a:gd name="T96" fmla="*/ 685 w 989"/>
                  <a:gd name="T97" fmla="*/ 540 h 999"/>
                  <a:gd name="T98" fmla="*/ 709 w 989"/>
                  <a:gd name="T99" fmla="*/ 560 h 999"/>
                  <a:gd name="T100" fmla="*/ 755 w 989"/>
                  <a:gd name="T101" fmla="*/ 601 h 999"/>
                  <a:gd name="T102" fmla="*/ 776 w 989"/>
                  <a:gd name="T103" fmla="*/ 623 h 999"/>
                  <a:gd name="T104" fmla="*/ 814 w 989"/>
                  <a:gd name="T105" fmla="*/ 667 h 999"/>
                  <a:gd name="T106" fmla="*/ 831 w 989"/>
                  <a:gd name="T107" fmla="*/ 689 h 999"/>
                  <a:gd name="T108" fmla="*/ 864 w 989"/>
                  <a:gd name="T109" fmla="*/ 733 h 999"/>
                  <a:gd name="T110" fmla="*/ 893 w 989"/>
                  <a:gd name="T111" fmla="*/ 776 h 999"/>
                  <a:gd name="T112" fmla="*/ 917 w 989"/>
                  <a:gd name="T113" fmla="*/ 817 h 999"/>
                  <a:gd name="T114" fmla="*/ 938 w 989"/>
                  <a:gd name="T115" fmla="*/ 856 h 999"/>
                  <a:gd name="T116" fmla="*/ 968 w 989"/>
                  <a:gd name="T117" fmla="*/ 922 h 999"/>
                  <a:gd name="T118" fmla="*/ 978 w 989"/>
                  <a:gd name="T119" fmla="*/ 948 h 999"/>
                  <a:gd name="T120" fmla="*/ 984 w 989"/>
                  <a:gd name="T121" fmla="*/ 967 h 999"/>
                  <a:gd name="T122" fmla="*/ 988 w 989"/>
                  <a:gd name="T123" fmla="*/ 980 h 999"/>
                  <a:gd name="T124" fmla="*/ 974 w 989"/>
                  <a:gd name="T125" fmla="*/ 999 h 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89" h="999">
                    <a:moveTo>
                      <a:pt x="974" y="999"/>
                    </a:moveTo>
                    <a:lnTo>
                      <a:pt x="974" y="999"/>
                    </a:lnTo>
                    <a:lnTo>
                      <a:pt x="970" y="998"/>
                    </a:lnTo>
                    <a:lnTo>
                      <a:pt x="970" y="998"/>
                    </a:lnTo>
                    <a:lnTo>
                      <a:pt x="957" y="994"/>
                    </a:lnTo>
                    <a:lnTo>
                      <a:pt x="957" y="994"/>
                    </a:lnTo>
                    <a:lnTo>
                      <a:pt x="938" y="987"/>
                    </a:lnTo>
                    <a:lnTo>
                      <a:pt x="912" y="977"/>
                    </a:lnTo>
                    <a:lnTo>
                      <a:pt x="912" y="977"/>
                    </a:lnTo>
                    <a:lnTo>
                      <a:pt x="882" y="964"/>
                    </a:lnTo>
                    <a:lnTo>
                      <a:pt x="846" y="946"/>
                    </a:lnTo>
                    <a:lnTo>
                      <a:pt x="846" y="946"/>
                    </a:lnTo>
                    <a:lnTo>
                      <a:pt x="808" y="925"/>
                    </a:lnTo>
                    <a:lnTo>
                      <a:pt x="767" y="900"/>
                    </a:lnTo>
                    <a:lnTo>
                      <a:pt x="767" y="900"/>
                    </a:lnTo>
                    <a:lnTo>
                      <a:pt x="725" y="872"/>
                    </a:lnTo>
                    <a:lnTo>
                      <a:pt x="725" y="872"/>
                    </a:lnTo>
                    <a:lnTo>
                      <a:pt x="703" y="856"/>
                    </a:lnTo>
                    <a:lnTo>
                      <a:pt x="681" y="839"/>
                    </a:lnTo>
                    <a:lnTo>
                      <a:pt x="681" y="839"/>
                    </a:lnTo>
                    <a:lnTo>
                      <a:pt x="659" y="821"/>
                    </a:lnTo>
                    <a:lnTo>
                      <a:pt x="637" y="802"/>
                    </a:lnTo>
                    <a:lnTo>
                      <a:pt x="615" y="782"/>
                    </a:lnTo>
                    <a:lnTo>
                      <a:pt x="594" y="761"/>
                    </a:lnTo>
                    <a:lnTo>
                      <a:pt x="594" y="761"/>
                    </a:lnTo>
                    <a:lnTo>
                      <a:pt x="573" y="738"/>
                    </a:lnTo>
                    <a:lnTo>
                      <a:pt x="553" y="715"/>
                    </a:lnTo>
                    <a:lnTo>
                      <a:pt x="553" y="715"/>
                    </a:lnTo>
                    <a:lnTo>
                      <a:pt x="533" y="690"/>
                    </a:lnTo>
                    <a:lnTo>
                      <a:pt x="514" y="665"/>
                    </a:lnTo>
                    <a:lnTo>
                      <a:pt x="514" y="665"/>
                    </a:lnTo>
                    <a:lnTo>
                      <a:pt x="475" y="613"/>
                    </a:lnTo>
                    <a:lnTo>
                      <a:pt x="455" y="588"/>
                    </a:lnTo>
                    <a:lnTo>
                      <a:pt x="434" y="563"/>
                    </a:lnTo>
                    <a:lnTo>
                      <a:pt x="434" y="563"/>
                    </a:lnTo>
                    <a:lnTo>
                      <a:pt x="393" y="513"/>
                    </a:lnTo>
                    <a:lnTo>
                      <a:pt x="352" y="464"/>
                    </a:lnTo>
                    <a:lnTo>
                      <a:pt x="352" y="464"/>
                    </a:lnTo>
                    <a:lnTo>
                      <a:pt x="312" y="415"/>
                    </a:lnTo>
                    <a:lnTo>
                      <a:pt x="272" y="367"/>
                    </a:lnTo>
                    <a:lnTo>
                      <a:pt x="272" y="367"/>
                    </a:lnTo>
                    <a:lnTo>
                      <a:pt x="199" y="274"/>
                    </a:lnTo>
                    <a:lnTo>
                      <a:pt x="199" y="274"/>
                    </a:lnTo>
                    <a:lnTo>
                      <a:pt x="166" y="232"/>
                    </a:lnTo>
                    <a:lnTo>
                      <a:pt x="166" y="232"/>
                    </a:lnTo>
                    <a:lnTo>
                      <a:pt x="134" y="192"/>
                    </a:lnTo>
                    <a:lnTo>
                      <a:pt x="134" y="192"/>
                    </a:lnTo>
                    <a:lnTo>
                      <a:pt x="80" y="121"/>
                    </a:lnTo>
                    <a:lnTo>
                      <a:pt x="80" y="121"/>
                    </a:lnTo>
                    <a:lnTo>
                      <a:pt x="58" y="92"/>
                    </a:lnTo>
                    <a:lnTo>
                      <a:pt x="58" y="92"/>
                    </a:lnTo>
                    <a:lnTo>
                      <a:pt x="39" y="67"/>
                    </a:lnTo>
                    <a:lnTo>
                      <a:pt x="39" y="67"/>
                    </a:lnTo>
                    <a:lnTo>
                      <a:pt x="13" y="31"/>
                    </a:lnTo>
                    <a:lnTo>
                      <a:pt x="13" y="31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2" y="17"/>
                    </a:lnTo>
                    <a:lnTo>
                      <a:pt x="1" y="13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1" y="5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3" y="1"/>
                    </a:lnTo>
                    <a:lnTo>
                      <a:pt x="17" y="2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31" y="13"/>
                    </a:lnTo>
                    <a:lnTo>
                      <a:pt x="31" y="13"/>
                    </a:lnTo>
                    <a:lnTo>
                      <a:pt x="66" y="40"/>
                    </a:lnTo>
                    <a:lnTo>
                      <a:pt x="66" y="40"/>
                    </a:lnTo>
                    <a:lnTo>
                      <a:pt x="91" y="59"/>
                    </a:lnTo>
                    <a:lnTo>
                      <a:pt x="91" y="59"/>
                    </a:lnTo>
                    <a:lnTo>
                      <a:pt x="121" y="81"/>
                    </a:lnTo>
                    <a:lnTo>
                      <a:pt x="121" y="81"/>
                    </a:lnTo>
                    <a:lnTo>
                      <a:pt x="190" y="136"/>
                    </a:lnTo>
                    <a:lnTo>
                      <a:pt x="190" y="136"/>
                    </a:lnTo>
                    <a:lnTo>
                      <a:pt x="230" y="168"/>
                    </a:lnTo>
                    <a:lnTo>
                      <a:pt x="230" y="168"/>
                    </a:lnTo>
                    <a:lnTo>
                      <a:pt x="272" y="202"/>
                    </a:lnTo>
                    <a:lnTo>
                      <a:pt x="272" y="202"/>
                    </a:lnTo>
                    <a:lnTo>
                      <a:pt x="364" y="276"/>
                    </a:lnTo>
                    <a:lnTo>
                      <a:pt x="364" y="276"/>
                    </a:lnTo>
                    <a:lnTo>
                      <a:pt x="412" y="316"/>
                    </a:lnTo>
                    <a:lnTo>
                      <a:pt x="460" y="356"/>
                    </a:lnTo>
                    <a:lnTo>
                      <a:pt x="460" y="356"/>
                    </a:lnTo>
                    <a:lnTo>
                      <a:pt x="509" y="398"/>
                    </a:lnTo>
                    <a:lnTo>
                      <a:pt x="558" y="440"/>
                    </a:lnTo>
                    <a:lnTo>
                      <a:pt x="558" y="440"/>
                    </a:lnTo>
                    <a:lnTo>
                      <a:pt x="583" y="461"/>
                    </a:lnTo>
                    <a:lnTo>
                      <a:pt x="608" y="481"/>
                    </a:lnTo>
                    <a:lnTo>
                      <a:pt x="659" y="521"/>
                    </a:lnTo>
                    <a:lnTo>
                      <a:pt x="659" y="521"/>
                    </a:lnTo>
                    <a:lnTo>
                      <a:pt x="685" y="540"/>
                    </a:lnTo>
                    <a:lnTo>
                      <a:pt x="709" y="560"/>
                    </a:lnTo>
                    <a:lnTo>
                      <a:pt x="709" y="560"/>
                    </a:lnTo>
                    <a:lnTo>
                      <a:pt x="733" y="580"/>
                    </a:lnTo>
                    <a:lnTo>
                      <a:pt x="755" y="601"/>
                    </a:lnTo>
                    <a:lnTo>
                      <a:pt x="755" y="601"/>
                    </a:lnTo>
                    <a:lnTo>
                      <a:pt x="776" y="623"/>
                    </a:lnTo>
                    <a:lnTo>
                      <a:pt x="795" y="645"/>
                    </a:lnTo>
                    <a:lnTo>
                      <a:pt x="814" y="667"/>
                    </a:lnTo>
                    <a:lnTo>
                      <a:pt x="831" y="689"/>
                    </a:lnTo>
                    <a:lnTo>
                      <a:pt x="831" y="689"/>
                    </a:lnTo>
                    <a:lnTo>
                      <a:pt x="848" y="711"/>
                    </a:lnTo>
                    <a:lnTo>
                      <a:pt x="864" y="733"/>
                    </a:lnTo>
                    <a:lnTo>
                      <a:pt x="864" y="733"/>
                    </a:lnTo>
                    <a:lnTo>
                      <a:pt x="893" y="776"/>
                    </a:lnTo>
                    <a:lnTo>
                      <a:pt x="893" y="776"/>
                    </a:lnTo>
                    <a:lnTo>
                      <a:pt x="917" y="817"/>
                    </a:lnTo>
                    <a:lnTo>
                      <a:pt x="938" y="856"/>
                    </a:lnTo>
                    <a:lnTo>
                      <a:pt x="938" y="856"/>
                    </a:lnTo>
                    <a:lnTo>
                      <a:pt x="955" y="891"/>
                    </a:lnTo>
                    <a:lnTo>
                      <a:pt x="968" y="922"/>
                    </a:lnTo>
                    <a:lnTo>
                      <a:pt x="968" y="922"/>
                    </a:lnTo>
                    <a:lnTo>
                      <a:pt x="978" y="948"/>
                    </a:lnTo>
                    <a:lnTo>
                      <a:pt x="984" y="967"/>
                    </a:lnTo>
                    <a:lnTo>
                      <a:pt x="984" y="967"/>
                    </a:lnTo>
                    <a:lnTo>
                      <a:pt x="988" y="980"/>
                    </a:lnTo>
                    <a:lnTo>
                      <a:pt x="988" y="980"/>
                    </a:lnTo>
                    <a:lnTo>
                      <a:pt x="989" y="984"/>
                    </a:lnTo>
                    <a:lnTo>
                      <a:pt x="974" y="999"/>
                    </a:lnTo>
                    <a:close/>
                  </a:path>
                </a:pathLst>
              </a:custGeom>
              <a:solidFill>
                <a:srgbClr val="C59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îṡļïde">
                <a:extLst>
                  <a:ext uri="{FF2B5EF4-FFF2-40B4-BE49-F238E27FC236}">
                    <a16:creationId xmlns:a16="http://schemas.microsoft.com/office/drawing/2014/main" xmlns="" id="{894B96ED-AAED-4F39-989E-4FDB6ABD4085}"/>
                  </a:ext>
                </a:extLst>
              </p:cNvPr>
              <p:cNvSpPr/>
              <p:nvPr/>
            </p:nvSpPr>
            <p:spPr bwMode="auto">
              <a:xfrm>
                <a:off x="5968986" y="668336"/>
                <a:ext cx="236537" cy="173038"/>
              </a:xfrm>
              <a:custGeom>
                <a:avLst/>
                <a:gdLst>
                  <a:gd name="T0" fmla="*/ 0 w 298"/>
                  <a:gd name="T1" fmla="*/ 0 h 217"/>
                  <a:gd name="T2" fmla="*/ 0 w 298"/>
                  <a:gd name="T3" fmla="*/ 0 h 217"/>
                  <a:gd name="T4" fmla="*/ 24 w 298"/>
                  <a:gd name="T5" fmla="*/ 6 h 217"/>
                  <a:gd name="T6" fmla="*/ 49 w 298"/>
                  <a:gd name="T7" fmla="*/ 12 h 217"/>
                  <a:gd name="T8" fmla="*/ 80 w 298"/>
                  <a:gd name="T9" fmla="*/ 20 h 217"/>
                  <a:gd name="T10" fmla="*/ 113 w 298"/>
                  <a:gd name="T11" fmla="*/ 31 h 217"/>
                  <a:gd name="T12" fmla="*/ 130 w 298"/>
                  <a:gd name="T13" fmla="*/ 37 h 217"/>
                  <a:gd name="T14" fmla="*/ 146 w 298"/>
                  <a:gd name="T15" fmla="*/ 43 h 217"/>
                  <a:gd name="T16" fmla="*/ 161 w 298"/>
                  <a:gd name="T17" fmla="*/ 50 h 217"/>
                  <a:gd name="T18" fmla="*/ 175 w 298"/>
                  <a:gd name="T19" fmla="*/ 57 h 217"/>
                  <a:gd name="T20" fmla="*/ 187 w 298"/>
                  <a:gd name="T21" fmla="*/ 64 h 217"/>
                  <a:gd name="T22" fmla="*/ 198 w 298"/>
                  <a:gd name="T23" fmla="*/ 72 h 217"/>
                  <a:gd name="T24" fmla="*/ 198 w 298"/>
                  <a:gd name="T25" fmla="*/ 72 h 217"/>
                  <a:gd name="T26" fmla="*/ 207 w 298"/>
                  <a:gd name="T27" fmla="*/ 81 h 217"/>
                  <a:gd name="T28" fmla="*/ 216 w 298"/>
                  <a:gd name="T29" fmla="*/ 91 h 217"/>
                  <a:gd name="T30" fmla="*/ 225 w 298"/>
                  <a:gd name="T31" fmla="*/ 101 h 217"/>
                  <a:gd name="T32" fmla="*/ 234 w 298"/>
                  <a:gd name="T33" fmla="*/ 113 h 217"/>
                  <a:gd name="T34" fmla="*/ 251 w 298"/>
                  <a:gd name="T35" fmla="*/ 137 h 217"/>
                  <a:gd name="T36" fmla="*/ 266 w 298"/>
                  <a:gd name="T37" fmla="*/ 160 h 217"/>
                  <a:gd name="T38" fmla="*/ 279 w 298"/>
                  <a:gd name="T39" fmla="*/ 182 h 217"/>
                  <a:gd name="T40" fmla="*/ 289 w 298"/>
                  <a:gd name="T41" fmla="*/ 200 h 217"/>
                  <a:gd name="T42" fmla="*/ 298 w 298"/>
                  <a:gd name="T43" fmla="*/ 217 h 217"/>
                  <a:gd name="T44" fmla="*/ 91 w 298"/>
                  <a:gd name="T45" fmla="*/ 122 h 217"/>
                  <a:gd name="T46" fmla="*/ 0 w 298"/>
                  <a:gd name="T47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98" h="217">
                    <a:moveTo>
                      <a:pt x="0" y="0"/>
                    </a:moveTo>
                    <a:lnTo>
                      <a:pt x="0" y="0"/>
                    </a:lnTo>
                    <a:lnTo>
                      <a:pt x="24" y="6"/>
                    </a:lnTo>
                    <a:lnTo>
                      <a:pt x="49" y="12"/>
                    </a:lnTo>
                    <a:lnTo>
                      <a:pt x="80" y="20"/>
                    </a:lnTo>
                    <a:lnTo>
                      <a:pt x="113" y="31"/>
                    </a:lnTo>
                    <a:lnTo>
                      <a:pt x="130" y="37"/>
                    </a:lnTo>
                    <a:lnTo>
                      <a:pt x="146" y="43"/>
                    </a:lnTo>
                    <a:lnTo>
                      <a:pt x="161" y="50"/>
                    </a:lnTo>
                    <a:lnTo>
                      <a:pt x="175" y="57"/>
                    </a:lnTo>
                    <a:lnTo>
                      <a:pt x="187" y="64"/>
                    </a:lnTo>
                    <a:lnTo>
                      <a:pt x="198" y="72"/>
                    </a:lnTo>
                    <a:lnTo>
                      <a:pt x="198" y="72"/>
                    </a:lnTo>
                    <a:lnTo>
                      <a:pt x="207" y="81"/>
                    </a:lnTo>
                    <a:lnTo>
                      <a:pt x="216" y="91"/>
                    </a:lnTo>
                    <a:lnTo>
                      <a:pt x="225" y="101"/>
                    </a:lnTo>
                    <a:lnTo>
                      <a:pt x="234" y="113"/>
                    </a:lnTo>
                    <a:lnTo>
                      <a:pt x="251" y="137"/>
                    </a:lnTo>
                    <a:lnTo>
                      <a:pt x="266" y="160"/>
                    </a:lnTo>
                    <a:lnTo>
                      <a:pt x="279" y="182"/>
                    </a:lnTo>
                    <a:lnTo>
                      <a:pt x="289" y="200"/>
                    </a:lnTo>
                    <a:lnTo>
                      <a:pt x="298" y="217"/>
                    </a:lnTo>
                    <a:lnTo>
                      <a:pt x="91" y="1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íśḻíḍé">
                <a:extLst>
                  <a:ext uri="{FF2B5EF4-FFF2-40B4-BE49-F238E27FC236}">
                    <a16:creationId xmlns:a16="http://schemas.microsoft.com/office/drawing/2014/main" xmlns="" id="{ECD62ED6-61E4-483A-8C31-33ED27A3F858}"/>
                  </a:ext>
                </a:extLst>
              </p:cNvPr>
              <p:cNvSpPr/>
              <p:nvPr/>
            </p:nvSpPr>
            <p:spPr bwMode="auto">
              <a:xfrm>
                <a:off x="5862624" y="773111"/>
                <a:ext cx="169862" cy="239712"/>
              </a:xfrm>
              <a:custGeom>
                <a:avLst/>
                <a:gdLst>
                  <a:gd name="T0" fmla="*/ 0 w 215"/>
                  <a:gd name="T1" fmla="*/ 0 h 301"/>
                  <a:gd name="T2" fmla="*/ 0 w 215"/>
                  <a:gd name="T3" fmla="*/ 0 h 301"/>
                  <a:gd name="T4" fmla="*/ 5 w 215"/>
                  <a:gd name="T5" fmla="*/ 24 h 301"/>
                  <a:gd name="T6" fmla="*/ 11 w 215"/>
                  <a:gd name="T7" fmla="*/ 50 h 301"/>
                  <a:gd name="T8" fmla="*/ 20 w 215"/>
                  <a:gd name="T9" fmla="*/ 81 h 301"/>
                  <a:gd name="T10" fmla="*/ 31 w 215"/>
                  <a:gd name="T11" fmla="*/ 114 h 301"/>
                  <a:gd name="T12" fmla="*/ 36 w 215"/>
                  <a:gd name="T13" fmla="*/ 131 h 301"/>
                  <a:gd name="T14" fmla="*/ 43 w 215"/>
                  <a:gd name="T15" fmla="*/ 147 h 301"/>
                  <a:gd name="T16" fmla="*/ 49 w 215"/>
                  <a:gd name="T17" fmla="*/ 162 h 301"/>
                  <a:gd name="T18" fmla="*/ 56 w 215"/>
                  <a:gd name="T19" fmla="*/ 176 h 301"/>
                  <a:gd name="T20" fmla="*/ 63 w 215"/>
                  <a:gd name="T21" fmla="*/ 188 h 301"/>
                  <a:gd name="T22" fmla="*/ 71 w 215"/>
                  <a:gd name="T23" fmla="*/ 199 h 301"/>
                  <a:gd name="T24" fmla="*/ 71 w 215"/>
                  <a:gd name="T25" fmla="*/ 199 h 301"/>
                  <a:gd name="T26" fmla="*/ 80 w 215"/>
                  <a:gd name="T27" fmla="*/ 208 h 301"/>
                  <a:gd name="T28" fmla="*/ 90 w 215"/>
                  <a:gd name="T29" fmla="*/ 217 h 301"/>
                  <a:gd name="T30" fmla="*/ 100 w 215"/>
                  <a:gd name="T31" fmla="*/ 227 h 301"/>
                  <a:gd name="T32" fmla="*/ 111 w 215"/>
                  <a:gd name="T33" fmla="*/ 236 h 301"/>
                  <a:gd name="T34" fmla="*/ 135 w 215"/>
                  <a:gd name="T35" fmla="*/ 253 h 301"/>
                  <a:gd name="T36" fmla="*/ 159 w 215"/>
                  <a:gd name="T37" fmla="*/ 268 h 301"/>
                  <a:gd name="T38" fmla="*/ 181 w 215"/>
                  <a:gd name="T39" fmla="*/ 281 h 301"/>
                  <a:gd name="T40" fmla="*/ 198 w 215"/>
                  <a:gd name="T41" fmla="*/ 292 h 301"/>
                  <a:gd name="T42" fmla="*/ 215 w 215"/>
                  <a:gd name="T43" fmla="*/ 301 h 301"/>
                  <a:gd name="T44" fmla="*/ 122 w 215"/>
                  <a:gd name="T45" fmla="*/ 93 h 301"/>
                  <a:gd name="T46" fmla="*/ 0 w 215"/>
                  <a:gd name="T47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5" h="301">
                    <a:moveTo>
                      <a:pt x="0" y="0"/>
                    </a:moveTo>
                    <a:lnTo>
                      <a:pt x="0" y="0"/>
                    </a:lnTo>
                    <a:lnTo>
                      <a:pt x="5" y="24"/>
                    </a:lnTo>
                    <a:lnTo>
                      <a:pt x="11" y="50"/>
                    </a:lnTo>
                    <a:lnTo>
                      <a:pt x="20" y="81"/>
                    </a:lnTo>
                    <a:lnTo>
                      <a:pt x="31" y="114"/>
                    </a:lnTo>
                    <a:lnTo>
                      <a:pt x="36" y="131"/>
                    </a:lnTo>
                    <a:lnTo>
                      <a:pt x="43" y="147"/>
                    </a:lnTo>
                    <a:lnTo>
                      <a:pt x="49" y="162"/>
                    </a:lnTo>
                    <a:lnTo>
                      <a:pt x="56" y="176"/>
                    </a:lnTo>
                    <a:lnTo>
                      <a:pt x="63" y="188"/>
                    </a:lnTo>
                    <a:lnTo>
                      <a:pt x="71" y="199"/>
                    </a:lnTo>
                    <a:lnTo>
                      <a:pt x="71" y="199"/>
                    </a:lnTo>
                    <a:lnTo>
                      <a:pt x="80" y="208"/>
                    </a:lnTo>
                    <a:lnTo>
                      <a:pt x="90" y="217"/>
                    </a:lnTo>
                    <a:lnTo>
                      <a:pt x="100" y="227"/>
                    </a:lnTo>
                    <a:lnTo>
                      <a:pt x="111" y="236"/>
                    </a:lnTo>
                    <a:lnTo>
                      <a:pt x="135" y="253"/>
                    </a:lnTo>
                    <a:lnTo>
                      <a:pt x="159" y="268"/>
                    </a:lnTo>
                    <a:lnTo>
                      <a:pt x="181" y="281"/>
                    </a:lnTo>
                    <a:lnTo>
                      <a:pt x="198" y="292"/>
                    </a:lnTo>
                    <a:lnTo>
                      <a:pt x="215" y="301"/>
                    </a:lnTo>
                    <a:lnTo>
                      <a:pt x="122" y="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39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íš1iḍe">
                <a:extLst>
                  <a:ext uri="{FF2B5EF4-FFF2-40B4-BE49-F238E27FC236}">
                    <a16:creationId xmlns:a16="http://schemas.microsoft.com/office/drawing/2014/main" xmlns="" id="{758C2747-DE0A-4893-BA40-88AC730490F0}"/>
                  </a:ext>
                </a:extLst>
              </p:cNvPr>
              <p:cNvSpPr/>
              <p:nvPr/>
            </p:nvSpPr>
            <p:spPr bwMode="auto">
              <a:xfrm>
                <a:off x="5938824" y="746123"/>
                <a:ext cx="139700" cy="139700"/>
              </a:xfrm>
              <a:custGeom>
                <a:avLst/>
                <a:gdLst>
                  <a:gd name="T0" fmla="*/ 169 w 176"/>
                  <a:gd name="T1" fmla="*/ 9 h 175"/>
                  <a:gd name="T2" fmla="*/ 169 w 176"/>
                  <a:gd name="T3" fmla="*/ 9 h 175"/>
                  <a:gd name="T4" fmla="*/ 172 w 176"/>
                  <a:gd name="T5" fmla="*/ 13 h 175"/>
                  <a:gd name="T6" fmla="*/ 174 w 176"/>
                  <a:gd name="T7" fmla="*/ 17 h 175"/>
                  <a:gd name="T8" fmla="*/ 176 w 176"/>
                  <a:gd name="T9" fmla="*/ 22 h 175"/>
                  <a:gd name="T10" fmla="*/ 176 w 176"/>
                  <a:gd name="T11" fmla="*/ 27 h 175"/>
                  <a:gd name="T12" fmla="*/ 176 w 176"/>
                  <a:gd name="T13" fmla="*/ 32 h 175"/>
                  <a:gd name="T14" fmla="*/ 175 w 176"/>
                  <a:gd name="T15" fmla="*/ 37 h 175"/>
                  <a:gd name="T16" fmla="*/ 172 w 176"/>
                  <a:gd name="T17" fmla="*/ 42 h 175"/>
                  <a:gd name="T18" fmla="*/ 169 w 176"/>
                  <a:gd name="T19" fmla="*/ 46 h 175"/>
                  <a:gd name="T20" fmla="*/ 46 w 176"/>
                  <a:gd name="T21" fmla="*/ 168 h 175"/>
                  <a:gd name="T22" fmla="*/ 46 w 176"/>
                  <a:gd name="T23" fmla="*/ 168 h 175"/>
                  <a:gd name="T24" fmla="*/ 41 w 176"/>
                  <a:gd name="T25" fmla="*/ 171 h 175"/>
                  <a:gd name="T26" fmla="*/ 37 w 176"/>
                  <a:gd name="T27" fmla="*/ 174 h 175"/>
                  <a:gd name="T28" fmla="*/ 32 w 176"/>
                  <a:gd name="T29" fmla="*/ 175 h 175"/>
                  <a:gd name="T30" fmla="*/ 27 w 176"/>
                  <a:gd name="T31" fmla="*/ 175 h 175"/>
                  <a:gd name="T32" fmla="*/ 22 w 176"/>
                  <a:gd name="T33" fmla="*/ 175 h 175"/>
                  <a:gd name="T34" fmla="*/ 17 w 176"/>
                  <a:gd name="T35" fmla="*/ 173 h 175"/>
                  <a:gd name="T36" fmla="*/ 12 w 176"/>
                  <a:gd name="T37" fmla="*/ 171 h 175"/>
                  <a:gd name="T38" fmla="*/ 8 w 176"/>
                  <a:gd name="T39" fmla="*/ 167 h 175"/>
                  <a:gd name="T40" fmla="*/ 8 w 176"/>
                  <a:gd name="T41" fmla="*/ 167 h 175"/>
                  <a:gd name="T42" fmla="*/ 5 w 176"/>
                  <a:gd name="T43" fmla="*/ 163 h 175"/>
                  <a:gd name="T44" fmla="*/ 2 w 176"/>
                  <a:gd name="T45" fmla="*/ 158 h 175"/>
                  <a:gd name="T46" fmla="*/ 1 w 176"/>
                  <a:gd name="T47" fmla="*/ 153 h 175"/>
                  <a:gd name="T48" fmla="*/ 0 w 176"/>
                  <a:gd name="T49" fmla="*/ 148 h 175"/>
                  <a:gd name="T50" fmla="*/ 1 w 176"/>
                  <a:gd name="T51" fmla="*/ 143 h 175"/>
                  <a:gd name="T52" fmla="*/ 2 w 176"/>
                  <a:gd name="T53" fmla="*/ 138 h 175"/>
                  <a:gd name="T54" fmla="*/ 5 w 176"/>
                  <a:gd name="T55" fmla="*/ 134 h 175"/>
                  <a:gd name="T56" fmla="*/ 8 w 176"/>
                  <a:gd name="T57" fmla="*/ 130 h 175"/>
                  <a:gd name="T58" fmla="*/ 131 w 176"/>
                  <a:gd name="T59" fmla="*/ 8 h 175"/>
                  <a:gd name="T60" fmla="*/ 131 w 176"/>
                  <a:gd name="T61" fmla="*/ 8 h 175"/>
                  <a:gd name="T62" fmla="*/ 135 w 176"/>
                  <a:gd name="T63" fmla="*/ 4 h 175"/>
                  <a:gd name="T64" fmla="*/ 140 w 176"/>
                  <a:gd name="T65" fmla="*/ 2 h 175"/>
                  <a:gd name="T66" fmla="*/ 145 w 176"/>
                  <a:gd name="T67" fmla="*/ 1 h 175"/>
                  <a:gd name="T68" fmla="*/ 150 w 176"/>
                  <a:gd name="T69" fmla="*/ 0 h 175"/>
                  <a:gd name="T70" fmla="*/ 155 w 176"/>
                  <a:gd name="T71" fmla="*/ 1 h 175"/>
                  <a:gd name="T72" fmla="*/ 160 w 176"/>
                  <a:gd name="T73" fmla="*/ 3 h 175"/>
                  <a:gd name="T74" fmla="*/ 164 w 176"/>
                  <a:gd name="T75" fmla="*/ 5 h 175"/>
                  <a:gd name="T76" fmla="*/ 169 w 176"/>
                  <a:gd name="T77" fmla="*/ 9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6" h="175">
                    <a:moveTo>
                      <a:pt x="169" y="9"/>
                    </a:moveTo>
                    <a:lnTo>
                      <a:pt x="169" y="9"/>
                    </a:lnTo>
                    <a:lnTo>
                      <a:pt x="172" y="13"/>
                    </a:lnTo>
                    <a:lnTo>
                      <a:pt x="174" y="17"/>
                    </a:lnTo>
                    <a:lnTo>
                      <a:pt x="176" y="22"/>
                    </a:lnTo>
                    <a:lnTo>
                      <a:pt x="176" y="27"/>
                    </a:lnTo>
                    <a:lnTo>
                      <a:pt x="176" y="32"/>
                    </a:lnTo>
                    <a:lnTo>
                      <a:pt x="175" y="37"/>
                    </a:lnTo>
                    <a:lnTo>
                      <a:pt x="172" y="42"/>
                    </a:lnTo>
                    <a:lnTo>
                      <a:pt x="169" y="46"/>
                    </a:lnTo>
                    <a:lnTo>
                      <a:pt x="46" y="168"/>
                    </a:lnTo>
                    <a:lnTo>
                      <a:pt x="46" y="168"/>
                    </a:lnTo>
                    <a:lnTo>
                      <a:pt x="41" y="171"/>
                    </a:lnTo>
                    <a:lnTo>
                      <a:pt x="37" y="174"/>
                    </a:lnTo>
                    <a:lnTo>
                      <a:pt x="32" y="175"/>
                    </a:lnTo>
                    <a:lnTo>
                      <a:pt x="27" y="175"/>
                    </a:lnTo>
                    <a:lnTo>
                      <a:pt x="22" y="175"/>
                    </a:lnTo>
                    <a:lnTo>
                      <a:pt x="17" y="173"/>
                    </a:lnTo>
                    <a:lnTo>
                      <a:pt x="12" y="171"/>
                    </a:lnTo>
                    <a:lnTo>
                      <a:pt x="8" y="167"/>
                    </a:lnTo>
                    <a:lnTo>
                      <a:pt x="8" y="167"/>
                    </a:lnTo>
                    <a:lnTo>
                      <a:pt x="5" y="163"/>
                    </a:lnTo>
                    <a:lnTo>
                      <a:pt x="2" y="158"/>
                    </a:lnTo>
                    <a:lnTo>
                      <a:pt x="1" y="153"/>
                    </a:lnTo>
                    <a:lnTo>
                      <a:pt x="0" y="148"/>
                    </a:lnTo>
                    <a:lnTo>
                      <a:pt x="1" y="143"/>
                    </a:lnTo>
                    <a:lnTo>
                      <a:pt x="2" y="138"/>
                    </a:lnTo>
                    <a:lnTo>
                      <a:pt x="5" y="134"/>
                    </a:lnTo>
                    <a:lnTo>
                      <a:pt x="8" y="130"/>
                    </a:lnTo>
                    <a:lnTo>
                      <a:pt x="131" y="8"/>
                    </a:lnTo>
                    <a:lnTo>
                      <a:pt x="131" y="8"/>
                    </a:lnTo>
                    <a:lnTo>
                      <a:pt x="135" y="4"/>
                    </a:lnTo>
                    <a:lnTo>
                      <a:pt x="140" y="2"/>
                    </a:lnTo>
                    <a:lnTo>
                      <a:pt x="145" y="1"/>
                    </a:lnTo>
                    <a:lnTo>
                      <a:pt x="150" y="0"/>
                    </a:lnTo>
                    <a:lnTo>
                      <a:pt x="155" y="1"/>
                    </a:lnTo>
                    <a:lnTo>
                      <a:pt x="160" y="3"/>
                    </a:lnTo>
                    <a:lnTo>
                      <a:pt x="164" y="5"/>
                    </a:lnTo>
                    <a:lnTo>
                      <a:pt x="169" y="9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í$ḷiďe">
                <a:extLst>
                  <a:ext uri="{FF2B5EF4-FFF2-40B4-BE49-F238E27FC236}">
                    <a16:creationId xmlns:a16="http://schemas.microsoft.com/office/drawing/2014/main" xmlns="" id="{B4707D12-EF27-4BFF-AF9E-BD52DE2E738E}"/>
                  </a:ext>
                </a:extLst>
              </p:cNvPr>
              <p:cNvSpPr/>
              <p:nvPr/>
            </p:nvSpPr>
            <p:spPr bwMode="auto">
              <a:xfrm>
                <a:off x="5938824" y="746123"/>
                <a:ext cx="139700" cy="139700"/>
              </a:xfrm>
              <a:custGeom>
                <a:avLst/>
                <a:gdLst>
                  <a:gd name="T0" fmla="*/ 169 w 176"/>
                  <a:gd name="T1" fmla="*/ 9 h 175"/>
                  <a:gd name="T2" fmla="*/ 169 w 176"/>
                  <a:gd name="T3" fmla="*/ 9 h 175"/>
                  <a:gd name="T4" fmla="*/ 172 w 176"/>
                  <a:gd name="T5" fmla="*/ 13 h 175"/>
                  <a:gd name="T6" fmla="*/ 174 w 176"/>
                  <a:gd name="T7" fmla="*/ 17 h 175"/>
                  <a:gd name="T8" fmla="*/ 176 w 176"/>
                  <a:gd name="T9" fmla="*/ 22 h 175"/>
                  <a:gd name="T10" fmla="*/ 176 w 176"/>
                  <a:gd name="T11" fmla="*/ 27 h 175"/>
                  <a:gd name="T12" fmla="*/ 176 w 176"/>
                  <a:gd name="T13" fmla="*/ 32 h 175"/>
                  <a:gd name="T14" fmla="*/ 175 w 176"/>
                  <a:gd name="T15" fmla="*/ 37 h 175"/>
                  <a:gd name="T16" fmla="*/ 172 w 176"/>
                  <a:gd name="T17" fmla="*/ 42 h 175"/>
                  <a:gd name="T18" fmla="*/ 169 w 176"/>
                  <a:gd name="T19" fmla="*/ 46 h 175"/>
                  <a:gd name="T20" fmla="*/ 46 w 176"/>
                  <a:gd name="T21" fmla="*/ 168 h 175"/>
                  <a:gd name="T22" fmla="*/ 46 w 176"/>
                  <a:gd name="T23" fmla="*/ 168 h 175"/>
                  <a:gd name="T24" fmla="*/ 41 w 176"/>
                  <a:gd name="T25" fmla="*/ 171 h 175"/>
                  <a:gd name="T26" fmla="*/ 37 w 176"/>
                  <a:gd name="T27" fmla="*/ 174 h 175"/>
                  <a:gd name="T28" fmla="*/ 32 w 176"/>
                  <a:gd name="T29" fmla="*/ 175 h 175"/>
                  <a:gd name="T30" fmla="*/ 27 w 176"/>
                  <a:gd name="T31" fmla="*/ 175 h 175"/>
                  <a:gd name="T32" fmla="*/ 22 w 176"/>
                  <a:gd name="T33" fmla="*/ 175 h 175"/>
                  <a:gd name="T34" fmla="*/ 17 w 176"/>
                  <a:gd name="T35" fmla="*/ 173 h 175"/>
                  <a:gd name="T36" fmla="*/ 12 w 176"/>
                  <a:gd name="T37" fmla="*/ 171 h 175"/>
                  <a:gd name="T38" fmla="*/ 8 w 176"/>
                  <a:gd name="T39" fmla="*/ 167 h 175"/>
                  <a:gd name="T40" fmla="*/ 8 w 176"/>
                  <a:gd name="T41" fmla="*/ 167 h 175"/>
                  <a:gd name="T42" fmla="*/ 5 w 176"/>
                  <a:gd name="T43" fmla="*/ 163 h 175"/>
                  <a:gd name="T44" fmla="*/ 2 w 176"/>
                  <a:gd name="T45" fmla="*/ 158 h 175"/>
                  <a:gd name="T46" fmla="*/ 1 w 176"/>
                  <a:gd name="T47" fmla="*/ 153 h 175"/>
                  <a:gd name="T48" fmla="*/ 0 w 176"/>
                  <a:gd name="T49" fmla="*/ 148 h 175"/>
                  <a:gd name="T50" fmla="*/ 1 w 176"/>
                  <a:gd name="T51" fmla="*/ 143 h 175"/>
                  <a:gd name="T52" fmla="*/ 2 w 176"/>
                  <a:gd name="T53" fmla="*/ 138 h 175"/>
                  <a:gd name="T54" fmla="*/ 5 w 176"/>
                  <a:gd name="T55" fmla="*/ 134 h 175"/>
                  <a:gd name="T56" fmla="*/ 8 w 176"/>
                  <a:gd name="T57" fmla="*/ 130 h 175"/>
                  <a:gd name="T58" fmla="*/ 131 w 176"/>
                  <a:gd name="T59" fmla="*/ 8 h 175"/>
                  <a:gd name="T60" fmla="*/ 131 w 176"/>
                  <a:gd name="T61" fmla="*/ 8 h 175"/>
                  <a:gd name="T62" fmla="*/ 135 w 176"/>
                  <a:gd name="T63" fmla="*/ 4 h 175"/>
                  <a:gd name="T64" fmla="*/ 140 w 176"/>
                  <a:gd name="T65" fmla="*/ 2 h 175"/>
                  <a:gd name="T66" fmla="*/ 145 w 176"/>
                  <a:gd name="T67" fmla="*/ 1 h 175"/>
                  <a:gd name="T68" fmla="*/ 150 w 176"/>
                  <a:gd name="T69" fmla="*/ 0 h 175"/>
                  <a:gd name="T70" fmla="*/ 155 w 176"/>
                  <a:gd name="T71" fmla="*/ 1 h 175"/>
                  <a:gd name="T72" fmla="*/ 160 w 176"/>
                  <a:gd name="T73" fmla="*/ 3 h 175"/>
                  <a:gd name="T74" fmla="*/ 164 w 176"/>
                  <a:gd name="T75" fmla="*/ 5 h 175"/>
                  <a:gd name="T76" fmla="*/ 169 w 176"/>
                  <a:gd name="T77" fmla="*/ 9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6" h="175">
                    <a:moveTo>
                      <a:pt x="169" y="9"/>
                    </a:moveTo>
                    <a:lnTo>
                      <a:pt x="169" y="9"/>
                    </a:lnTo>
                    <a:lnTo>
                      <a:pt x="172" y="13"/>
                    </a:lnTo>
                    <a:lnTo>
                      <a:pt x="174" y="17"/>
                    </a:lnTo>
                    <a:lnTo>
                      <a:pt x="176" y="22"/>
                    </a:lnTo>
                    <a:lnTo>
                      <a:pt x="176" y="27"/>
                    </a:lnTo>
                    <a:lnTo>
                      <a:pt x="176" y="32"/>
                    </a:lnTo>
                    <a:lnTo>
                      <a:pt x="175" y="37"/>
                    </a:lnTo>
                    <a:lnTo>
                      <a:pt x="172" y="42"/>
                    </a:lnTo>
                    <a:lnTo>
                      <a:pt x="169" y="46"/>
                    </a:lnTo>
                    <a:lnTo>
                      <a:pt x="46" y="168"/>
                    </a:lnTo>
                    <a:lnTo>
                      <a:pt x="46" y="168"/>
                    </a:lnTo>
                    <a:lnTo>
                      <a:pt x="41" y="171"/>
                    </a:lnTo>
                    <a:lnTo>
                      <a:pt x="37" y="174"/>
                    </a:lnTo>
                    <a:lnTo>
                      <a:pt x="32" y="175"/>
                    </a:lnTo>
                    <a:lnTo>
                      <a:pt x="27" y="175"/>
                    </a:lnTo>
                    <a:lnTo>
                      <a:pt x="22" y="175"/>
                    </a:lnTo>
                    <a:lnTo>
                      <a:pt x="17" y="173"/>
                    </a:lnTo>
                    <a:lnTo>
                      <a:pt x="12" y="171"/>
                    </a:lnTo>
                    <a:lnTo>
                      <a:pt x="8" y="167"/>
                    </a:lnTo>
                    <a:lnTo>
                      <a:pt x="8" y="167"/>
                    </a:lnTo>
                    <a:lnTo>
                      <a:pt x="5" y="163"/>
                    </a:lnTo>
                    <a:lnTo>
                      <a:pt x="2" y="158"/>
                    </a:lnTo>
                    <a:lnTo>
                      <a:pt x="1" y="153"/>
                    </a:lnTo>
                    <a:lnTo>
                      <a:pt x="0" y="148"/>
                    </a:lnTo>
                    <a:lnTo>
                      <a:pt x="1" y="143"/>
                    </a:lnTo>
                    <a:lnTo>
                      <a:pt x="2" y="138"/>
                    </a:lnTo>
                    <a:lnTo>
                      <a:pt x="5" y="134"/>
                    </a:lnTo>
                    <a:lnTo>
                      <a:pt x="8" y="130"/>
                    </a:lnTo>
                    <a:lnTo>
                      <a:pt x="131" y="8"/>
                    </a:lnTo>
                    <a:lnTo>
                      <a:pt x="131" y="8"/>
                    </a:lnTo>
                    <a:lnTo>
                      <a:pt x="135" y="4"/>
                    </a:lnTo>
                    <a:lnTo>
                      <a:pt x="140" y="2"/>
                    </a:lnTo>
                    <a:lnTo>
                      <a:pt x="145" y="1"/>
                    </a:lnTo>
                    <a:lnTo>
                      <a:pt x="150" y="0"/>
                    </a:lnTo>
                    <a:lnTo>
                      <a:pt x="155" y="1"/>
                    </a:lnTo>
                    <a:lnTo>
                      <a:pt x="160" y="3"/>
                    </a:lnTo>
                    <a:lnTo>
                      <a:pt x="164" y="5"/>
                    </a:lnTo>
                    <a:lnTo>
                      <a:pt x="169" y="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iṧ1ïḋé">
                <a:extLst>
                  <a:ext uri="{FF2B5EF4-FFF2-40B4-BE49-F238E27FC236}">
                    <a16:creationId xmlns:a16="http://schemas.microsoft.com/office/drawing/2014/main" xmlns="" id="{7CD7756F-6E3C-444D-A472-FF5DAE55F44E}"/>
                  </a:ext>
                </a:extLst>
              </p:cNvPr>
              <p:cNvSpPr/>
              <p:nvPr/>
            </p:nvSpPr>
            <p:spPr bwMode="auto">
              <a:xfrm>
                <a:off x="5784837" y="590548"/>
                <a:ext cx="160338" cy="158750"/>
              </a:xfrm>
              <a:custGeom>
                <a:avLst/>
                <a:gdLst>
                  <a:gd name="T0" fmla="*/ 194 w 204"/>
                  <a:gd name="T1" fmla="*/ 10 h 202"/>
                  <a:gd name="T2" fmla="*/ 194 w 204"/>
                  <a:gd name="T3" fmla="*/ 10 h 202"/>
                  <a:gd name="T4" fmla="*/ 198 w 204"/>
                  <a:gd name="T5" fmla="*/ 15 h 202"/>
                  <a:gd name="T6" fmla="*/ 201 w 204"/>
                  <a:gd name="T7" fmla="*/ 20 h 202"/>
                  <a:gd name="T8" fmla="*/ 203 w 204"/>
                  <a:gd name="T9" fmla="*/ 25 h 202"/>
                  <a:gd name="T10" fmla="*/ 204 w 204"/>
                  <a:gd name="T11" fmla="*/ 31 h 202"/>
                  <a:gd name="T12" fmla="*/ 203 w 204"/>
                  <a:gd name="T13" fmla="*/ 37 h 202"/>
                  <a:gd name="T14" fmla="*/ 202 w 204"/>
                  <a:gd name="T15" fmla="*/ 43 h 202"/>
                  <a:gd name="T16" fmla="*/ 199 w 204"/>
                  <a:gd name="T17" fmla="*/ 48 h 202"/>
                  <a:gd name="T18" fmla="*/ 195 w 204"/>
                  <a:gd name="T19" fmla="*/ 52 h 202"/>
                  <a:gd name="T20" fmla="*/ 52 w 204"/>
                  <a:gd name="T21" fmla="*/ 194 h 202"/>
                  <a:gd name="T22" fmla="*/ 52 w 204"/>
                  <a:gd name="T23" fmla="*/ 194 h 202"/>
                  <a:gd name="T24" fmla="*/ 47 w 204"/>
                  <a:gd name="T25" fmla="*/ 198 h 202"/>
                  <a:gd name="T26" fmla="*/ 42 w 204"/>
                  <a:gd name="T27" fmla="*/ 200 h 202"/>
                  <a:gd name="T28" fmla="*/ 36 w 204"/>
                  <a:gd name="T29" fmla="*/ 202 h 202"/>
                  <a:gd name="T30" fmla="*/ 31 w 204"/>
                  <a:gd name="T31" fmla="*/ 202 h 202"/>
                  <a:gd name="T32" fmla="*/ 25 w 204"/>
                  <a:gd name="T33" fmla="*/ 202 h 202"/>
                  <a:gd name="T34" fmla="*/ 19 w 204"/>
                  <a:gd name="T35" fmla="*/ 200 h 202"/>
                  <a:gd name="T36" fmla="*/ 14 w 204"/>
                  <a:gd name="T37" fmla="*/ 197 h 202"/>
                  <a:gd name="T38" fmla="*/ 9 w 204"/>
                  <a:gd name="T39" fmla="*/ 193 h 202"/>
                  <a:gd name="T40" fmla="*/ 9 w 204"/>
                  <a:gd name="T41" fmla="*/ 193 h 202"/>
                  <a:gd name="T42" fmla="*/ 5 w 204"/>
                  <a:gd name="T43" fmla="*/ 188 h 202"/>
                  <a:gd name="T44" fmla="*/ 2 w 204"/>
                  <a:gd name="T45" fmla="*/ 183 h 202"/>
                  <a:gd name="T46" fmla="*/ 1 w 204"/>
                  <a:gd name="T47" fmla="*/ 177 h 202"/>
                  <a:gd name="T48" fmla="*/ 0 w 204"/>
                  <a:gd name="T49" fmla="*/ 171 h 202"/>
                  <a:gd name="T50" fmla="*/ 1 w 204"/>
                  <a:gd name="T51" fmla="*/ 166 h 202"/>
                  <a:gd name="T52" fmla="*/ 2 w 204"/>
                  <a:gd name="T53" fmla="*/ 160 h 202"/>
                  <a:gd name="T54" fmla="*/ 5 w 204"/>
                  <a:gd name="T55" fmla="*/ 155 h 202"/>
                  <a:gd name="T56" fmla="*/ 9 w 204"/>
                  <a:gd name="T57" fmla="*/ 150 h 202"/>
                  <a:gd name="T58" fmla="*/ 152 w 204"/>
                  <a:gd name="T59" fmla="*/ 9 h 202"/>
                  <a:gd name="T60" fmla="*/ 152 w 204"/>
                  <a:gd name="T61" fmla="*/ 9 h 202"/>
                  <a:gd name="T62" fmla="*/ 156 w 204"/>
                  <a:gd name="T63" fmla="*/ 5 h 202"/>
                  <a:gd name="T64" fmla="*/ 162 w 204"/>
                  <a:gd name="T65" fmla="*/ 2 h 202"/>
                  <a:gd name="T66" fmla="*/ 167 w 204"/>
                  <a:gd name="T67" fmla="*/ 1 h 202"/>
                  <a:gd name="T68" fmla="*/ 173 w 204"/>
                  <a:gd name="T69" fmla="*/ 0 h 202"/>
                  <a:gd name="T70" fmla="*/ 179 w 204"/>
                  <a:gd name="T71" fmla="*/ 1 h 202"/>
                  <a:gd name="T72" fmla="*/ 184 w 204"/>
                  <a:gd name="T73" fmla="*/ 3 h 202"/>
                  <a:gd name="T74" fmla="*/ 190 w 204"/>
                  <a:gd name="T75" fmla="*/ 6 h 202"/>
                  <a:gd name="T76" fmla="*/ 194 w 204"/>
                  <a:gd name="T77" fmla="*/ 1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4" h="202">
                    <a:moveTo>
                      <a:pt x="194" y="10"/>
                    </a:moveTo>
                    <a:lnTo>
                      <a:pt x="194" y="10"/>
                    </a:lnTo>
                    <a:lnTo>
                      <a:pt x="198" y="15"/>
                    </a:lnTo>
                    <a:lnTo>
                      <a:pt x="201" y="20"/>
                    </a:lnTo>
                    <a:lnTo>
                      <a:pt x="203" y="25"/>
                    </a:lnTo>
                    <a:lnTo>
                      <a:pt x="204" y="31"/>
                    </a:lnTo>
                    <a:lnTo>
                      <a:pt x="203" y="37"/>
                    </a:lnTo>
                    <a:lnTo>
                      <a:pt x="202" y="43"/>
                    </a:lnTo>
                    <a:lnTo>
                      <a:pt x="199" y="48"/>
                    </a:lnTo>
                    <a:lnTo>
                      <a:pt x="195" y="52"/>
                    </a:lnTo>
                    <a:lnTo>
                      <a:pt x="52" y="194"/>
                    </a:lnTo>
                    <a:lnTo>
                      <a:pt x="52" y="194"/>
                    </a:lnTo>
                    <a:lnTo>
                      <a:pt x="47" y="198"/>
                    </a:lnTo>
                    <a:lnTo>
                      <a:pt x="42" y="200"/>
                    </a:lnTo>
                    <a:lnTo>
                      <a:pt x="36" y="202"/>
                    </a:lnTo>
                    <a:lnTo>
                      <a:pt x="31" y="202"/>
                    </a:lnTo>
                    <a:lnTo>
                      <a:pt x="25" y="202"/>
                    </a:lnTo>
                    <a:lnTo>
                      <a:pt x="19" y="200"/>
                    </a:lnTo>
                    <a:lnTo>
                      <a:pt x="14" y="197"/>
                    </a:lnTo>
                    <a:lnTo>
                      <a:pt x="9" y="193"/>
                    </a:lnTo>
                    <a:lnTo>
                      <a:pt x="9" y="193"/>
                    </a:lnTo>
                    <a:lnTo>
                      <a:pt x="5" y="188"/>
                    </a:lnTo>
                    <a:lnTo>
                      <a:pt x="2" y="183"/>
                    </a:lnTo>
                    <a:lnTo>
                      <a:pt x="1" y="177"/>
                    </a:lnTo>
                    <a:lnTo>
                      <a:pt x="0" y="171"/>
                    </a:lnTo>
                    <a:lnTo>
                      <a:pt x="1" y="166"/>
                    </a:lnTo>
                    <a:lnTo>
                      <a:pt x="2" y="160"/>
                    </a:lnTo>
                    <a:lnTo>
                      <a:pt x="5" y="155"/>
                    </a:lnTo>
                    <a:lnTo>
                      <a:pt x="9" y="150"/>
                    </a:lnTo>
                    <a:lnTo>
                      <a:pt x="152" y="9"/>
                    </a:lnTo>
                    <a:lnTo>
                      <a:pt x="152" y="9"/>
                    </a:lnTo>
                    <a:lnTo>
                      <a:pt x="156" y="5"/>
                    </a:lnTo>
                    <a:lnTo>
                      <a:pt x="162" y="2"/>
                    </a:lnTo>
                    <a:lnTo>
                      <a:pt x="167" y="1"/>
                    </a:lnTo>
                    <a:lnTo>
                      <a:pt x="173" y="0"/>
                    </a:lnTo>
                    <a:lnTo>
                      <a:pt x="179" y="1"/>
                    </a:lnTo>
                    <a:lnTo>
                      <a:pt x="184" y="3"/>
                    </a:lnTo>
                    <a:lnTo>
                      <a:pt x="190" y="6"/>
                    </a:lnTo>
                    <a:lnTo>
                      <a:pt x="194" y="1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îşḻiḍè">
                <a:extLst>
                  <a:ext uri="{FF2B5EF4-FFF2-40B4-BE49-F238E27FC236}">
                    <a16:creationId xmlns:a16="http://schemas.microsoft.com/office/drawing/2014/main" xmlns="" id="{6AF8C82B-0FE3-409F-9E42-06D5965DF0DE}"/>
                  </a:ext>
                </a:extLst>
              </p:cNvPr>
              <p:cNvSpPr/>
              <p:nvPr/>
            </p:nvSpPr>
            <p:spPr bwMode="auto">
              <a:xfrm>
                <a:off x="5784837" y="590548"/>
                <a:ext cx="160338" cy="158750"/>
              </a:xfrm>
              <a:custGeom>
                <a:avLst/>
                <a:gdLst>
                  <a:gd name="T0" fmla="*/ 194 w 204"/>
                  <a:gd name="T1" fmla="*/ 10 h 202"/>
                  <a:gd name="T2" fmla="*/ 194 w 204"/>
                  <a:gd name="T3" fmla="*/ 10 h 202"/>
                  <a:gd name="T4" fmla="*/ 198 w 204"/>
                  <a:gd name="T5" fmla="*/ 15 h 202"/>
                  <a:gd name="T6" fmla="*/ 201 w 204"/>
                  <a:gd name="T7" fmla="*/ 20 h 202"/>
                  <a:gd name="T8" fmla="*/ 203 w 204"/>
                  <a:gd name="T9" fmla="*/ 25 h 202"/>
                  <a:gd name="T10" fmla="*/ 204 w 204"/>
                  <a:gd name="T11" fmla="*/ 31 h 202"/>
                  <a:gd name="T12" fmla="*/ 203 w 204"/>
                  <a:gd name="T13" fmla="*/ 37 h 202"/>
                  <a:gd name="T14" fmla="*/ 202 w 204"/>
                  <a:gd name="T15" fmla="*/ 43 h 202"/>
                  <a:gd name="T16" fmla="*/ 199 w 204"/>
                  <a:gd name="T17" fmla="*/ 48 h 202"/>
                  <a:gd name="T18" fmla="*/ 195 w 204"/>
                  <a:gd name="T19" fmla="*/ 52 h 202"/>
                  <a:gd name="T20" fmla="*/ 52 w 204"/>
                  <a:gd name="T21" fmla="*/ 194 h 202"/>
                  <a:gd name="T22" fmla="*/ 52 w 204"/>
                  <a:gd name="T23" fmla="*/ 194 h 202"/>
                  <a:gd name="T24" fmla="*/ 47 w 204"/>
                  <a:gd name="T25" fmla="*/ 198 h 202"/>
                  <a:gd name="T26" fmla="*/ 42 w 204"/>
                  <a:gd name="T27" fmla="*/ 200 h 202"/>
                  <a:gd name="T28" fmla="*/ 36 w 204"/>
                  <a:gd name="T29" fmla="*/ 202 h 202"/>
                  <a:gd name="T30" fmla="*/ 31 w 204"/>
                  <a:gd name="T31" fmla="*/ 202 h 202"/>
                  <a:gd name="T32" fmla="*/ 25 w 204"/>
                  <a:gd name="T33" fmla="*/ 202 h 202"/>
                  <a:gd name="T34" fmla="*/ 19 w 204"/>
                  <a:gd name="T35" fmla="*/ 200 h 202"/>
                  <a:gd name="T36" fmla="*/ 14 w 204"/>
                  <a:gd name="T37" fmla="*/ 197 h 202"/>
                  <a:gd name="T38" fmla="*/ 9 w 204"/>
                  <a:gd name="T39" fmla="*/ 193 h 202"/>
                  <a:gd name="T40" fmla="*/ 9 w 204"/>
                  <a:gd name="T41" fmla="*/ 193 h 202"/>
                  <a:gd name="T42" fmla="*/ 5 w 204"/>
                  <a:gd name="T43" fmla="*/ 188 h 202"/>
                  <a:gd name="T44" fmla="*/ 2 w 204"/>
                  <a:gd name="T45" fmla="*/ 183 h 202"/>
                  <a:gd name="T46" fmla="*/ 1 w 204"/>
                  <a:gd name="T47" fmla="*/ 177 h 202"/>
                  <a:gd name="T48" fmla="*/ 0 w 204"/>
                  <a:gd name="T49" fmla="*/ 171 h 202"/>
                  <a:gd name="T50" fmla="*/ 1 w 204"/>
                  <a:gd name="T51" fmla="*/ 166 h 202"/>
                  <a:gd name="T52" fmla="*/ 2 w 204"/>
                  <a:gd name="T53" fmla="*/ 160 h 202"/>
                  <a:gd name="T54" fmla="*/ 5 w 204"/>
                  <a:gd name="T55" fmla="*/ 155 h 202"/>
                  <a:gd name="T56" fmla="*/ 9 w 204"/>
                  <a:gd name="T57" fmla="*/ 150 h 202"/>
                  <a:gd name="T58" fmla="*/ 152 w 204"/>
                  <a:gd name="T59" fmla="*/ 9 h 202"/>
                  <a:gd name="T60" fmla="*/ 152 w 204"/>
                  <a:gd name="T61" fmla="*/ 9 h 202"/>
                  <a:gd name="T62" fmla="*/ 156 w 204"/>
                  <a:gd name="T63" fmla="*/ 5 h 202"/>
                  <a:gd name="T64" fmla="*/ 162 w 204"/>
                  <a:gd name="T65" fmla="*/ 2 h 202"/>
                  <a:gd name="T66" fmla="*/ 167 w 204"/>
                  <a:gd name="T67" fmla="*/ 1 h 202"/>
                  <a:gd name="T68" fmla="*/ 173 w 204"/>
                  <a:gd name="T69" fmla="*/ 0 h 202"/>
                  <a:gd name="T70" fmla="*/ 179 w 204"/>
                  <a:gd name="T71" fmla="*/ 1 h 202"/>
                  <a:gd name="T72" fmla="*/ 184 w 204"/>
                  <a:gd name="T73" fmla="*/ 3 h 202"/>
                  <a:gd name="T74" fmla="*/ 190 w 204"/>
                  <a:gd name="T75" fmla="*/ 6 h 202"/>
                  <a:gd name="T76" fmla="*/ 194 w 204"/>
                  <a:gd name="T77" fmla="*/ 1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4" h="202">
                    <a:moveTo>
                      <a:pt x="194" y="10"/>
                    </a:moveTo>
                    <a:lnTo>
                      <a:pt x="194" y="10"/>
                    </a:lnTo>
                    <a:lnTo>
                      <a:pt x="198" y="15"/>
                    </a:lnTo>
                    <a:lnTo>
                      <a:pt x="201" y="20"/>
                    </a:lnTo>
                    <a:lnTo>
                      <a:pt x="203" y="25"/>
                    </a:lnTo>
                    <a:lnTo>
                      <a:pt x="204" y="31"/>
                    </a:lnTo>
                    <a:lnTo>
                      <a:pt x="203" y="37"/>
                    </a:lnTo>
                    <a:lnTo>
                      <a:pt x="202" y="43"/>
                    </a:lnTo>
                    <a:lnTo>
                      <a:pt x="199" y="48"/>
                    </a:lnTo>
                    <a:lnTo>
                      <a:pt x="195" y="52"/>
                    </a:lnTo>
                    <a:lnTo>
                      <a:pt x="52" y="194"/>
                    </a:lnTo>
                    <a:lnTo>
                      <a:pt x="52" y="194"/>
                    </a:lnTo>
                    <a:lnTo>
                      <a:pt x="47" y="198"/>
                    </a:lnTo>
                    <a:lnTo>
                      <a:pt x="42" y="200"/>
                    </a:lnTo>
                    <a:lnTo>
                      <a:pt x="36" y="202"/>
                    </a:lnTo>
                    <a:lnTo>
                      <a:pt x="31" y="202"/>
                    </a:lnTo>
                    <a:lnTo>
                      <a:pt x="25" y="202"/>
                    </a:lnTo>
                    <a:lnTo>
                      <a:pt x="19" y="200"/>
                    </a:lnTo>
                    <a:lnTo>
                      <a:pt x="14" y="197"/>
                    </a:lnTo>
                    <a:lnTo>
                      <a:pt x="9" y="193"/>
                    </a:lnTo>
                    <a:lnTo>
                      <a:pt x="9" y="193"/>
                    </a:lnTo>
                    <a:lnTo>
                      <a:pt x="5" y="188"/>
                    </a:lnTo>
                    <a:lnTo>
                      <a:pt x="2" y="183"/>
                    </a:lnTo>
                    <a:lnTo>
                      <a:pt x="1" y="177"/>
                    </a:lnTo>
                    <a:lnTo>
                      <a:pt x="0" y="171"/>
                    </a:lnTo>
                    <a:lnTo>
                      <a:pt x="1" y="166"/>
                    </a:lnTo>
                    <a:lnTo>
                      <a:pt x="2" y="160"/>
                    </a:lnTo>
                    <a:lnTo>
                      <a:pt x="5" y="155"/>
                    </a:lnTo>
                    <a:lnTo>
                      <a:pt x="9" y="150"/>
                    </a:lnTo>
                    <a:lnTo>
                      <a:pt x="152" y="9"/>
                    </a:lnTo>
                    <a:lnTo>
                      <a:pt x="152" y="9"/>
                    </a:lnTo>
                    <a:lnTo>
                      <a:pt x="156" y="5"/>
                    </a:lnTo>
                    <a:lnTo>
                      <a:pt x="162" y="2"/>
                    </a:lnTo>
                    <a:lnTo>
                      <a:pt x="167" y="1"/>
                    </a:lnTo>
                    <a:lnTo>
                      <a:pt x="173" y="0"/>
                    </a:lnTo>
                    <a:lnTo>
                      <a:pt x="179" y="1"/>
                    </a:lnTo>
                    <a:lnTo>
                      <a:pt x="184" y="3"/>
                    </a:lnTo>
                    <a:lnTo>
                      <a:pt x="190" y="6"/>
                    </a:lnTo>
                    <a:lnTo>
                      <a:pt x="194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iṧ1íde">
                <a:extLst>
                  <a:ext uri="{FF2B5EF4-FFF2-40B4-BE49-F238E27FC236}">
                    <a16:creationId xmlns:a16="http://schemas.microsoft.com/office/drawing/2014/main" xmlns="" id="{7FE04CCC-F7F0-4FF8-A795-0D71CE05FE4B}"/>
                  </a:ext>
                </a:extLst>
              </p:cNvPr>
              <p:cNvSpPr/>
              <p:nvPr/>
            </p:nvSpPr>
            <p:spPr bwMode="auto">
              <a:xfrm>
                <a:off x="5826111" y="631823"/>
                <a:ext cx="217487" cy="217487"/>
              </a:xfrm>
              <a:custGeom>
                <a:avLst/>
                <a:gdLst>
                  <a:gd name="T0" fmla="*/ 0 w 275"/>
                  <a:gd name="T1" fmla="*/ 142 h 276"/>
                  <a:gd name="T2" fmla="*/ 152 w 275"/>
                  <a:gd name="T3" fmla="*/ 276 h 276"/>
                  <a:gd name="T4" fmla="*/ 275 w 275"/>
                  <a:gd name="T5" fmla="*/ 154 h 276"/>
                  <a:gd name="T6" fmla="*/ 143 w 275"/>
                  <a:gd name="T7" fmla="*/ 0 h 276"/>
                  <a:gd name="T8" fmla="*/ 0 w 275"/>
                  <a:gd name="T9" fmla="*/ 142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276">
                    <a:moveTo>
                      <a:pt x="0" y="142"/>
                    </a:moveTo>
                    <a:lnTo>
                      <a:pt x="152" y="276"/>
                    </a:lnTo>
                    <a:lnTo>
                      <a:pt x="275" y="154"/>
                    </a:lnTo>
                    <a:lnTo>
                      <a:pt x="143" y="0"/>
                    </a:lnTo>
                    <a:lnTo>
                      <a:pt x="0" y="142"/>
                    </a:ln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ïṩ1iďé">
                <a:extLst>
                  <a:ext uri="{FF2B5EF4-FFF2-40B4-BE49-F238E27FC236}">
                    <a16:creationId xmlns:a16="http://schemas.microsoft.com/office/drawing/2014/main" xmlns="" id="{44C13690-0A62-4190-BE6B-64BEBA348BA3}"/>
                  </a:ext>
                </a:extLst>
              </p:cNvPr>
              <p:cNvSpPr/>
              <p:nvPr/>
            </p:nvSpPr>
            <p:spPr bwMode="auto">
              <a:xfrm>
                <a:off x="5908661" y="715961"/>
                <a:ext cx="212725" cy="212725"/>
              </a:xfrm>
              <a:custGeom>
                <a:avLst/>
                <a:gdLst>
                  <a:gd name="T0" fmla="*/ 3 w 268"/>
                  <a:gd name="T1" fmla="*/ 0 h 267"/>
                  <a:gd name="T2" fmla="*/ 7 w 268"/>
                  <a:gd name="T3" fmla="*/ 2 h 267"/>
                  <a:gd name="T4" fmla="*/ 19 w 268"/>
                  <a:gd name="T5" fmla="*/ 8 h 267"/>
                  <a:gd name="T6" fmla="*/ 55 w 268"/>
                  <a:gd name="T7" fmla="*/ 31 h 267"/>
                  <a:gd name="T8" fmla="*/ 66 w 268"/>
                  <a:gd name="T9" fmla="*/ 40 h 267"/>
                  <a:gd name="T10" fmla="*/ 78 w 268"/>
                  <a:gd name="T11" fmla="*/ 49 h 267"/>
                  <a:gd name="T12" fmla="*/ 89 w 268"/>
                  <a:gd name="T13" fmla="*/ 59 h 267"/>
                  <a:gd name="T14" fmla="*/ 101 w 268"/>
                  <a:gd name="T15" fmla="*/ 70 h 267"/>
                  <a:gd name="T16" fmla="*/ 112 w 268"/>
                  <a:gd name="T17" fmla="*/ 82 h 267"/>
                  <a:gd name="T18" fmla="*/ 123 w 268"/>
                  <a:gd name="T19" fmla="*/ 96 h 267"/>
                  <a:gd name="T20" fmla="*/ 146 w 268"/>
                  <a:gd name="T21" fmla="*/ 122 h 267"/>
                  <a:gd name="T22" fmla="*/ 169 w 268"/>
                  <a:gd name="T23" fmla="*/ 148 h 267"/>
                  <a:gd name="T24" fmla="*/ 191 w 268"/>
                  <a:gd name="T25" fmla="*/ 174 h 267"/>
                  <a:gd name="T26" fmla="*/ 212 w 268"/>
                  <a:gd name="T27" fmla="*/ 198 h 267"/>
                  <a:gd name="T28" fmla="*/ 230 w 268"/>
                  <a:gd name="T29" fmla="*/ 219 h 267"/>
                  <a:gd name="T30" fmla="*/ 246 w 268"/>
                  <a:gd name="T31" fmla="*/ 238 h 267"/>
                  <a:gd name="T32" fmla="*/ 258 w 268"/>
                  <a:gd name="T33" fmla="*/ 252 h 267"/>
                  <a:gd name="T34" fmla="*/ 265 w 268"/>
                  <a:gd name="T35" fmla="*/ 267 h 267"/>
                  <a:gd name="T36" fmla="*/ 253 w 268"/>
                  <a:gd name="T37" fmla="*/ 257 h 267"/>
                  <a:gd name="T38" fmla="*/ 238 w 268"/>
                  <a:gd name="T39" fmla="*/ 245 h 267"/>
                  <a:gd name="T40" fmla="*/ 220 w 268"/>
                  <a:gd name="T41" fmla="*/ 230 h 267"/>
                  <a:gd name="T42" fmla="*/ 198 w 268"/>
                  <a:gd name="T43" fmla="*/ 212 h 267"/>
                  <a:gd name="T44" fmla="*/ 174 w 268"/>
                  <a:gd name="T45" fmla="*/ 191 h 267"/>
                  <a:gd name="T46" fmla="*/ 149 w 268"/>
                  <a:gd name="T47" fmla="*/ 169 h 267"/>
                  <a:gd name="T48" fmla="*/ 122 w 268"/>
                  <a:gd name="T49" fmla="*/ 146 h 267"/>
                  <a:gd name="T50" fmla="*/ 96 w 268"/>
                  <a:gd name="T51" fmla="*/ 123 h 267"/>
                  <a:gd name="T52" fmla="*/ 83 w 268"/>
                  <a:gd name="T53" fmla="*/ 112 h 267"/>
                  <a:gd name="T54" fmla="*/ 70 w 268"/>
                  <a:gd name="T55" fmla="*/ 101 h 267"/>
                  <a:gd name="T56" fmla="*/ 59 w 268"/>
                  <a:gd name="T57" fmla="*/ 89 h 267"/>
                  <a:gd name="T58" fmla="*/ 49 w 268"/>
                  <a:gd name="T59" fmla="*/ 77 h 267"/>
                  <a:gd name="T60" fmla="*/ 40 w 268"/>
                  <a:gd name="T61" fmla="*/ 66 h 267"/>
                  <a:gd name="T62" fmla="*/ 31 w 268"/>
                  <a:gd name="T63" fmla="*/ 55 h 267"/>
                  <a:gd name="T64" fmla="*/ 8 w 268"/>
                  <a:gd name="T65" fmla="*/ 19 h 267"/>
                  <a:gd name="T66" fmla="*/ 2 w 268"/>
                  <a:gd name="T67" fmla="*/ 7 h 267"/>
                  <a:gd name="T68" fmla="*/ 0 w 268"/>
                  <a:gd name="T69" fmla="*/ 3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8" h="267">
                    <a:moveTo>
                      <a:pt x="3" y="0"/>
                    </a:moveTo>
                    <a:lnTo>
                      <a:pt x="3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35" y="18"/>
                    </a:lnTo>
                    <a:lnTo>
                      <a:pt x="55" y="31"/>
                    </a:lnTo>
                    <a:lnTo>
                      <a:pt x="55" y="31"/>
                    </a:lnTo>
                    <a:lnTo>
                      <a:pt x="66" y="40"/>
                    </a:lnTo>
                    <a:lnTo>
                      <a:pt x="66" y="40"/>
                    </a:lnTo>
                    <a:lnTo>
                      <a:pt x="78" y="49"/>
                    </a:lnTo>
                    <a:lnTo>
                      <a:pt x="78" y="49"/>
                    </a:lnTo>
                    <a:lnTo>
                      <a:pt x="89" y="59"/>
                    </a:lnTo>
                    <a:lnTo>
                      <a:pt x="101" y="70"/>
                    </a:lnTo>
                    <a:lnTo>
                      <a:pt x="101" y="70"/>
                    </a:lnTo>
                    <a:lnTo>
                      <a:pt x="112" y="82"/>
                    </a:lnTo>
                    <a:lnTo>
                      <a:pt x="112" y="82"/>
                    </a:lnTo>
                    <a:lnTo>
                      <a:pt x="123" y="96"/>
                    </a:lnTo>
                    <a:lnTo>
                      <a:pt x="123" y="96"/>
                    </a:lnTo>
                    <a:lnTo>
                      <a:pt x="146" y="122"/>
                    </a:lnTo>
                    <a:lnTo>
                      <a:pt x="146" y="122"/>
                    </a:lnTo>
                    <a:lnTo>
                      <a:pt x="169" y="148"/>
                    </a:lnTo>
                    <a:lnTo>
                      <a:pt x="169" y="148"/>
                    </a:lnTo>
                    <a:lnTo>
                      <a:pt x="191" y="174"/>
                    </a:lnTo>
                    <a:lnTo>
                      <a:pt x="191" y="174"/>
                    </a:lnTo>
                    <a:lnTo>
                      <a:pt x="212" y="198"/>
                    </a:lnTo>
                    <a:lnTo>
                      <a:pt x="212" y="198"/>
                    </a:lnTo>
                    <a:lnTo>
                      <a:pt x="230" y="219"/>
                    </a:lnTo>
                    <a:lnTo>
                      <a:pt x="230" y="219"/>
                    </a:lnTo>
                    <a:lnTo>
                      <a:pt x="246" y="238"/>
                    </a:lnTo>
                    <a:lnTo>
                      <a:pt x="246" y="238"/>
                    </a:lnTo>
                    <a:lnTo>
                      <a:pt x="258" y="252"/>
                    </a:lnTo>
                    <a:lnTo>
                      <a:pt x="258" y="252"/>
                    </a:lnTo>
                    <a:lnTo>
                      <a:pt x="268" y="265"/>
                    </a:lnTo>
                    <a:lnTo>
                      <a:pt x="265" y="267"/>
                    </a:lnTo>
                    <a:lnTo>
                      <a:pt x="265" y="267"/>
                    </a:lnTo>
                    <a:lnTo>
                      <a:pt x="253" y="257"/>
                    </a:lnTo>
                    <a:lnTo>
                      <a:pt x="253" y="257"/>
                    </a:lnTo>
                    <a:lnTo>
                      <a:pt x="238" y="245"/>
                    </a:lnTo>
                    <a:lnTo>
                      <a:pt x="238" y="245"/>
                    </a:lnTo>
                    <a:lnTo>
                      <a:pt x="220" y="230"/>
                    </a:lnTo>
                    <a:lnTo>
                      <a:pt x="220" y="230"/>
                    </a:lnTo>
                    <a:lnTo>
                      <a:pt x="198" y="212"/>
                    </a:lnTo>
                    <a:lnTo>
                      <a:pt x="198" y="212"/>
                    </a:lnTo>
                    <a:lnTo>
                      <a:pt x="174" y="191"/>
                    </a:lnTo>
                    <a:lnTo>
                      <a:pt x="174" y="191"/>
                    </a:lnTo>
                    <a:lnTo>
                      <a:pt x="149" y="169"/>
                    </a:lnTo>
                    <a:lnTo>
                      <a:pt x="149" y="169"/>
                    </a:lnTo>
                    <a:lnTo>
                      <a:pt x="122" y="146"/>
                    </a:lnTo>
                    <a:lnTo>
                      <a:pt x="122" y="146"/>
                    </a:lnTo>
                    <a:lnTo>
                      <a:pt x="96" y="123"/>
                    </a:lnTo>
                    <a:lnTo>
                      <a:pt x="96" y="123"/>
                    </a:lnTo>
                    <a:lnTo>
                      <a:pt x="83" y="112"/>
                    </a:lnTo>
                    <a:lnTo>
                      <a:pt x="83" y="112"/>
                    </a:lnTo>
                    <a:lnTo>
                      <a:pt x="70" y="101"/>
                    </a:lnTo>
                    <a:lnTo>
                      <a:pt x="70" y="101"/>
                    </a:lnTo>
                    <a:lnTo>
                      <a:pt x="59" y="89"/>
                    </a:lnTo>
                    <a:lnTo>
                      <a:pt x="49" y="77"/>
                    </a:lnTo>
                    <a:lnTo>
                      <a:pt x="49" y="77"/>
                    </a:lnTo>
                    <a:lnTo>
                      <a:pt x="40" y="66"/>
                    </a:lnTo>
                    <a:lnTo>
                      <a:pt x="40" y="66"/>
                    </a:lnTo>
                    <a:lnTo>
                      <a:pt x="31" y="55"/>
                    </a:lnTo>
                    <a:lnTo>
                      <a:pt x="31" y="55"/>
                    </a:lnTo>
                    <a:lnTo>
                      <a:pt x="18" y="35"/>
                    </a:lnTo>
                    <a:lnTo>
                      <a:pt x="8" y="19"/>
                    </a:lnTo>
                    <a:lnTo>
                      <a:pt x="8" y="19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ïs1ïḍè">
                <a:extLst>
                  <a:ext uri="{FF2B5EF4-FFF2-40B4-BE49-F238E27FC236}">
                    <a16:creationId xmlns:a16="http://schemas.microsoft.com/office/drawing/2014/main" xmlns="" id="{27952161-8F53-4BF5-9909-708385A85CAE}"/>
                  </a:ext>
                </a:extLst>
              </p:cNvPr>
              <p:cNvSpPr/>
              <p:nvPr/>
            </p:nvSpPr>
            <p:spPr bwMode="auto">
              <a:xfrm>
                <a:off x="5200638" y="4763"/>
                <a:ext cx="777873" cy="787398"/>
              </a:xfrm>
              <a:custGeom>
                <a:avLst/>
                <a:gdLst>
                  <a:gd name="T0" fmla="*/ 1 w 980"/>
                  <a:gd name="T1" fmla="*/ 0 h 994"/>
                  <a:gd name="T2" fmla="*/ 0 w 980"/>
                  <a:gd name="T3" fmla="*/ 4 h 994"/>
                  <a:gd name="T4" fmla="*/ 2 w 980"/>
                  <a:gd name="T5" fmla="*/ 12 h 994"/>
                  <a:gd name="T6" fmla="*/ 3 w 980"/>
                  <a:gd name="T7" fmla="*/ 14 h 994"/>
                  <a:gd name="T8" fmla="*/ 13 w 980"/>
                  <a:gd name="T9" fmla="*/ 26 h 994"/>
                  <a:gd name="T10" fmla="*/ 39 w 980"/>
                  <a:gd name="T11" fmla="*/ 62 h 994"/>
                  <a:gd name="T12" fmla="*/ 58 w 980"/>
                  <a:gd name="T13" fmla="*/ 87 h 994"/>
                  <a:gd name="T14" fmla="*/ 80 w 980"/>
                  <a:gd name="T15" fmla="*/ 116 h 994"/>
                  <a:gd name="T16" fmla="*/ 134 w 980"/>
                  <a:gd name="T17" fmla="*/ 187 h 994"/>
                  <a:gd name="T18" fmla="*/ 166 w 980"/>
                  <a:gd name="T19" fmla="*/ 227 h 994"/>
                  <a:gd name="T20" fmla="*/ 199 w 980"/>
                  <a:gd name="T21" fmla="*/ 269 h 994"/>
                  <a:gd name="T22" fmla="*/ 272 w 980"/>
                  <a:gd name="T23" fmla="*/ 362 h 994"/>
                  <a:gd name="T24" fmla="*/ 352 w 980"/>
                  <a:gd name="T25" fmla="*/ 459 h 994"/>
                  <a:gd name="T26" fmla="*/ 393 w 980"/>
                  <a:gd name="T27" fmla="*/ 508 h 994"/>
                  <a:gd name="T28" fmla="*/ 434 w 980"/>
                  <a:gd name="T29" fmla="*/ 558 h 994"/>
                  <a:gd name="T30" fmla="*/ 475 w 980"/>
                  <a:gd name="T31" fmla="*/ 608 h 994"/>
                  <a:gd name="T32" fmla="*/ 514 w 980"/>
                  <a:gd name="T33" fmla="*/ 660 h 994"/>
                  <a:gd name="T34" fmla="*/ 553 w 980"/>
                  <a:gd name="T35" fmla="*/ 710 h 994"/>
                  <a:gd name="T36" fmla="*/ 573 w 980"/>
                  <a:gd name="T37" fmla="*/ 733 h 994"/>
                  <a:gd name="T38" fmla="*/ 594 w 980"/>
                  <a:gd name="T39" fmla="*/ 756 h 994"/>
                  <a:gd name="T40" fmla="*/ 637 w 980"/>
                  <a:gd name="T41" fmla="*/ 797 h 994"/>
                  <a:gd name="T42" fmla="*/ 681 w 980"/>
                  <a:gd name="T43" fmla="*/ 834 h 994"/>
                  <a:gd name="T44" fmla="*/ 703 w 980"/>
                  <a:gd name="T45" fmla="*/ 851 h 994"/>
                  <a:gd name="T46" fmla="*/ 725 w 980"/>
                  <a:gd name="T47" fmla="*/ 867 h 994"/>
                  <a:gd name="T48" fmla="*/ 767 w 980"/>
                  <a:gd name="T49" fmla="*/ 895 h 994"/>
                  <a:gd name="T50" fmla="*/ 846 w 980"/>
                  <a:gd name="T51" fmla="*/ 941 h 994"/>
                  <a:gd name="T52" fmla="*/ 882 w 980"/>
                  <a:gd name="T53" fmla="*/ 959 h 994"/>
                  <a:gd name="T54" fmla="*/ 912 w 980"/>
                  <a:gd name="T55" fmla="*/ 972 h 994"/>
                  <a:gd name="T56" fmla="*/ 957 w 980"/>
                  <a:gd name="T57" fmla="*/ 989 h 994"/>
                  <a:gd name="T58" fmla="*/ 970 w 980"/>
                  <a:gd name="T59" fmla="*/ 993 h 994"/>
                  <a:gd name="T60" fmla="*/ 974 w 980"/>
                  <a:gd name="T61" fmla="*/ 994 h 994"/>
                  <a:gd name="T62" fmla="*/ 1 w 980"/>
                  <a:gd name="T63" fmla="*/ 0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80" h="994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9"/>
                    </a:lnTo>
                    <a:lnTo>
                      <a:pt x="2" y="12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39" y="62"/>
                    </a:lnTo>
                    <a:lnTo>
                      <a:pt x="39" y="62"/>
                    </a:lnTo>
                    <a:lnTo>
                      <a:pt x="58" y="87"/>
                    </a:lnTo>
                    <a:lnTo>
                      <a:pt x="58" y="87"/>
                    </a:lnTo>
                    <a:lnTo>
                      <a:pt x="80" y="116"/>
                    </a:lnTo>
                    <a:lnTo>
                      <a:pt x="80" y="116"/>
                    </a:lnTo>
                    <a:lnTo>
                      <a:pt x="134" y="187"/>
                    </a:lnTo>
                    <a:lnTo>
                      <a:pt x="134" y="187"/>
                    </a:lnTo>
                    <a:lnTo>
                      <a:pt x="166" y="227"/>
                    </a:lnTo>
                    <a:lnTo>
                      <a:pt x="166" y="227"/>
                    </a:lnTo>
                    <a:lnTo>
                      <a:pt x="199" y="269"/>
                    </a:lnTo>
                    <a:lnTo>
                      <a:pt x="199" y="269"/>
                    </a:lnTo>
                    <a:lnTo>
                      <a:pt x="272" y="362"/>
                    </a:lnTo>
                    <a:lnTo>
                      <a:pt x="272" y="362"/>
                    </a:lnTo>
                    <a:lnTo>
                      <a:pt x="312" y="410"/>
                    </a:lnTo>
                    <a:lnTo>
                      <a:pt x="352" y="459"/>
                    </a:lnTo>
                    <a:lnTo>
                      <a:pt x="352" y="459"/>
                    </a:lnTo>
                    <a:lnTo>
                      <a:pt x="393" y="508"/>
                    </a:lnTo>
                    <a:lnTo>
                      <a:pt x="434" y="558"/>
                    </a:lnTo>
                    <a:lnTo>
                      <a:pt x="434" y="558"/>
                    </a:lnTo>
                    <a:lnTo>
                      <a:pt x="455" y="583"/>
                    </a:lnTo>
                    <a:lnTo>
                      <a:pt x="475" y="608"/>
                    </a:lnTo>
                    <a:lnTo>
                      <a:pt x="514" y="660"/>
                    </a:lnTo>
                    <a:lnTo>
                      <a:pt x="514" y="660"/>
                    </a:lnTo>
                    <a:lnTo>
                      <a:pt x="533" y="685"/>
                    </a:lnTo>
                    <a:lnTo>
                      <a:pt x="553" y="710"/>
                    </a:lnTo>
                    <a:lnTo>
                      <a:pt x="553" y="710"/>
                    </a:lnTo>
                    <a:lnTo>
                      <a:pt x="573" y="733"/>
                    </a:lnTo>
                    <a:lnTo>
                      <a:pt x="594" y="756"/>
                    </a:lnTo>
                    <a:lnTo>
                      <a:pt x="594" y="756"/>
                    </a:lnTo>
                    <a:lnTo>
                      <a:pt x="615" y="777"/>
                    </a:lnTo>
                    <a:lnTo>
                      <a:pt x="637" y="797"/>
                    </a:lnTo>
                    <a:lnTo>
                      <a:pt x="659" y="816"/>
                    </a:lnTo>
                    <a:lnTo>
                      <a:pt x="681" y="834"/>
                    </a:lnTo>
                    <a:lnTo>
                      <a:pt x="681" y="834"/>
                    </a:lnTo>
                    <a:lnTo>
                      <a:pt x="703" y="851"/>
                    </a:lnTo>
                    <a:lnTo>
                      <a:pt x="725" y="867"/>
                    </a:lnTo>
                    <a:lnTo>
                      <a:pt x="725" y="867"/>
                    </a:lnTo>
                    <a:lnTo>
                      <a:pt x="767" y="895"/>
                    </a:lnTo>
                    <a:lnTo>
                      <a:pt x="767" y="895"/>
                    </a:lnTo>
                    <a:lnTo>
                      <a:pt x="808" y="920"/>
                    </a:lnTo>
                    <a:lnTo>
                      <a:pt x="846" y="941"/>
                    </a:lnTo>
                    <a:lnTo>
                      <a:pt x="846" y="941"/>
                    </a:lnTo>
                    <a:lnTo>
                      <a:pt x="882" y="959"/>
                    </a:lnTo>
                    <a:lnTo>
                      <a:pt x="912" y="972"/>
                    </a:lnTo>
                    <a:lnTo>
                      <a:pt x="912" y="972"/>
                    </a:lnTo>
                    <a:lnTo>
                      <a:pt x="938" y="982"/>
                    </a:lnTo>
                    <a:lnTo>
                      <a:pt x="957" y="989"/>
                    </a:lnTo>
                    <a:lnTo>
                      <a:pt x="957" y="989"/>
                    </a:lnTo>
                    <a:lnTo>
                      <a:pt x="970" y="993"/>
                    </a:lnTo>
                    <a:lnTo>
                      <a:pt x="970" y="993"/>
                    </a:lnTo>
                    <a:lnTo>
                      <a:pt x="974" y="994"/>
                    </a:lnTo>
                    <a:lnTo>
                      <a:pt x="980" y="988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B86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îṡľíḓè">
                <a:extLst>
                  <a:ext uri="{FF2B5EF4-FFF2-40B4-BE49-F238E27FC236}">
                    <a16:creationId xmlns:a16="http://schemas.microsoft.com/office/drawing/2014/main" xmlns="" id="{FAE76361-865E-463D-B94A-A42AC5F75D5A}"/>
                  </a:ext>
                </a:extLst>
              </p:cNvPr>
              <p:cNvSpPr/>
              <p:nvPr/>
            </p:nvSpPr>
            <p:spPr bwMode="auto">
              <a:xfrm>
                <a:off x="5862624" y="773111"/>
                <a:ext cx="169862" cy="239712"/>
              </a:xfrm>
              <a:custGeom>
                <a:avLst/>
                <a:gdLst>
                  <a:gd name="T0" fmla="*/ 0 w 215"/>
                  <a:gd name="T1" fmla="*/ 0 h 301"/>
                  <a:gd name="T2" fmla="*/ 0 w 215"/>
                  <a:gd name="T3" fmla="*/ 0 h 301"/>
                  <a:gd name="T4" fmla="*/ 5 w 215"/>
                  <a:gd name="T5" fmla="*/ 24 h 301"/>
                  <a:gd name="T6" fmla="*/ 11 w 215"/>
                  <a:gd name="T7" fmla="*/ 50 h 301"/>
                  <a:gd name="T8" fmla="*/ 20 w 215"/>
                  <a:gd name="T9" fmla="*/ 81 h 301"/>
                  <a:gd name="T10" fmla="*/ 31 w 215"/>
                  <a:gd name="T11" fmla="*/ 114 h 301"/>
                  <a:gd name="T12" fmla="*/ 36 w 215"/>
                  <a:gd name="T13" fmla="*/ 131 h 301"/>
                  <a:gd name="T14" fmla="*/ 43 w 215"/>
                  <a:gd name="T15" fmla="*/ 147 h 301"/>
                  <a:gd name="T16" fmla="*/ 49 w 215"/>
                  <a:gd name="T17" fmla="*/ 162 h 301"/>
                  <a:gd name="T18" fmla="*/ 56 w 215"/>
                  <a:gd name="T19" fmla="*/ 176 h 301"/>
                  <a:gd name="T20" fmla="*/ 63 w 215"/>
                  <a:gd name="T21" fmla="*/ 188 h 301"/>
                  <a:gd name="T22" fmla="*/ 71 w 215"/>
                  <a:gd name="T23" fmla="*/ 199 h 301"/>
                  <a:gd name="T24" fmla="*/ 71 w 215"/>
                  <a:gd name="T25" fmla="*/ 199 h 301"/>
                  <a:gd name="T26" fmla="*/ 80 w 215"/>
                  <a:gd name="T27" fmla="*/ 208 h 301"/>
                  <a:gd name="T28" fmla="*/ 90 w 215"/>
                  <a:gd name="T29" fmla="*/ 217 h 301"/>
                  <a:gd name="T30" fmla="*/ 100 w 215"/>
                  <a:gd name="T31" fmla="*/ 227 h 301"/>
                  <a:gd name="T32" fmla="*/ 111 w 215"/>
                  <a:gd name="T33" fmla="*/ 236 h 301"/>
                  <a:gd name="T34" fmla="*/ 135 w 215"/>
                  <a:gd name="T35" fmla="*/ 253 h 301"/>
                  <a:gd name="T36" fmla="*/ 159 w 215"/>
                  <a:gd name="T37" fmla="*/ 268 h 301"/>
                  <a:gd name="T38" fmla="*/ 181 w 215"/>
                  <a:gd name="T39" fmla="*/ 281 h 301"/>
                  <a:gd name="T40" fmla="*/ 198 w 215"/>
                  <a:gd name="T41" fmla="*/ 292 h 301"/>
                  <a:gd name="T42" fmla="*/ 215 w 215"/>
                  <a:gd name="T43" fmla="*/ 301 h 301"/>
                  <a:gd name="T44" fmla="*/ 122 w 215"/>
                  <a:gd name="T45" fmla="*/ 93 h 301"/>
                  <a:gd name="T46" fmla="*/ 0 w 215"/>
                  <a:gd name="T47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5" h="301">
                    <a:moveTo>
                      <a:pt x="0" y="0"/>
                    </a:moveTo>
                    <a:lnTo>
                      <a:pt x="0" y="0"/>
                    </a:lnTo>
                    <a:lnTo>
                      <a:pt x="5" y="24"/>
                    </a:lnTo>
                    <a:lnTo>
                      <a:pt x="11" y="50"/>
                    </a:lnTo>
                    <a:lnTo>
                      <a:pt x="20" y="81"/>
                    </a:lnTo>
                    <a:lnTo>
                      <a:pt x="31" y="114"/>
                    </a:lnTo>
                    <a:lnTo>
                      <a:pt x="36" y="131"/>
                    </a:lnTo>
                    <a:lnTo>
                      <a:pt x="43" y="147"/>
                    </a:lnTo>
                    <a:lnTo>
                      <a:pt x="49" y="162"/>
                    </a:lnTo>
                    <a:lnTo>
                      <a:pt x="56" y="176"/>
                    </a:lnTo>
                    <a:lnTo>
                      <a:pt x="63" y="188"/>
                    </a:lnTo>
                    <a:lnTo>
                      <a:pt x="71" y="199"/>
                    </a:lnTo>
                    <a:lnTo>
                      <a:pt x="71" y="199"/>
                    </a:lnTo>
                    <a:lnTo>
                      <a:pt x="80" y="208"/>
                    </a:lnTo>
                    <a:lnTo>
                      <a:pt x="90" y="217"/>
                    </a:lnTo>
                    <a:lnTo>
                      <a:pt x="100" y="227"/>
                    </a:lnTo>
                    <a:lnTo>
                      <a:pt x="111" y="236"/>
                    </a:lnTo>
                    <a:lnTo>
                      <a:pt x="135" y="253"/>
                    </a:lnTo>
                    <a:lnTo>
                      <a:pt x="159" y="268"/>
                    </a:lnTo>
                    <a:lnTo>
                      <a:pt x="181" y="281"/>
                    </a:lnTo>
                    <a:lnTo>
                      <a:pt x="198" y="292"/>
                    </a:lnTo>
                    <a:lnTo>
                      <a:pt x="215" y="301"/>
                    </a:lnTo>
                    <a:lnTo>
                      <a:pt x="122" y="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iṣ1iḓè">
                <a:extLst>
                  <a:ext uri="{FF2B5EF4-FFF2-40B4-BE49-F238E27FC236}">
                    <a16:creationId xmlns:a16="http://schemas.microsoft.com/office/drawing/2014/main" xmlns="" id="{F3A01C54-E365-417B-8611-3BF3B984E9CB}"/>
                  </a:ext>
                </a:extLst>
              </p:cNvPr>
              <p:cNvSpPr/>
              <p:nvPr/>
            </p:nvSpPr>
            <p:spPr bwMode="auto">
              <a:xfrm>
                <a:off x="5938824" y="801686"/>
                <a:ext cx="84138" cy="84138"/>
              </a:xfrm>
              <a:custGeom>
                <a:avLst/>
                <a:gdLst>
                  <a:gd name="T0" fmla="*/ 68 w 106"/>
                  <a:gd name="T1" fmla="*/ 0 h 105"/>
                  <a:gd name="T2" fmla="*/ 8 w 106"/>
                  <a:gd name="T3" fmla="*/ 60 h 105"/>
                  <a:gd name="T4" fmla="*/ 8 w 106"/>
                  <a:gd name="T5" fmla="*/ 60 h 105"/>
                  <a:gd name="T6" fmla="*/ 5 w 106"/>
                  <a:gd name="T7" fmla="*/ 64 h 105"/>
                  <a:gd name="T8" fmla="*/ 2 w 106"/>
                  <a:gd name="T9" fmla="*/ 68 h 105"/>
                  <a:gd name="T10" fmla="*/ 1 w 106"/>
                  <a:gd name="T11" fmla="*/ 73 h 105"/>
                  <a:gd name="T12" fmla="*/ 0 w 106"/>
                  <a:gd name="T13" fmla="*/ 78 h 105"/>
                  <a:gd name="T14" fmla="*/ 1 w 106"/>
                  <a:gd name="T15" fmla="*/ 83 h 105"/>
                  <a:gd name="T16" fmla="*/ 2 w 106"/>
                  <a:gd name="T17" fmla="*/ 88 h 105"/>
                  <a:gd name="T18" fmla="*/ 5 w 106"/>
                  <a:gd name="T19" fmla="*/ 93 h 105"/>
                  <a:gd name="T20" fmla="*/ 8 w 106"/>
                  <a:gd name="T21" fmla="*/ 97 h 105"/>
                  <a:gd name="T22" fmla="*/ 8 w 106"/>
                  <a:gd name="T23" fmla="*/ 97 h 105"/>
                  <a:gd name="T24" fmla="*/ 12 w 106"/>
                  <a:gd name="T25" fmla="*/ 101 h 105"/>
                  <a:gd name="T26" fmla="*/ 17 w 106"/>
                  <a:gd name="T27" fmla="*/ 103 h 105"/>
                  <a:gd name="T28" fmla="*/ 22 w 106"/>
                  <a:gd name="T29" fmla="*/ 105 h 105"/>
                  <a:gd name="T30" fmla="*/ 27 w 106"/>
                  <a:gd name="T31" fmla="*/ 105 h 105"/>
                  <a:gd name="T32" fmla="*/ 32 w 106"/>
                  <a:gd name="T33" fmla="*/ 105 h 105"/>
                  <a:gd name="T34" fmla="*/ 37 w 106"/>
                  <a:gd name="T35" fmla="*/ 104 h 105"/>
                  <a:gd name="T36" fmla="*/ 41 w 106"/>
                  <a:gd name="T37" fmla="*/ 101 h 105"/>
                  <a:gd name="T38" fmla="*/ 46 w 106"/>
                  <a:gd name="T39" fmla="*/ 98 h 105"/>
                  <a:gd name="T40" fmla="*/ 106 w 106"/>
                  <a:gd name="T41" fmla="*/ 39 h 105"/>
                  <a:gd name="T42" fmla="*/ 68 w 106"/>
                  <a:gd name="T43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5">
                    <a:moveTo>
                      <a:pt x="68" y="0"/>
                    </a:moveTo>
                    <a:lnTo>
                      <a:pt x="8" y="60"/>
                    </a:lnTo>
                    <a:lnTo>
                      <a:pt x="8" y="60"/>
                    </a:lnTo>
                    <a:lnTo>
                      <a:pt x="5" y="64"/>
                    </a:lnTo>
                    <a:lnTo>
                      <a:pt x="2" y="68"/>
                    </a:lnTo>
                    <a:lnTo>
                      <a:pt x="1" y="73"/>
                    </a:lnTo>
                    <a:lnTo>
                      <a:pt x="0" y="78"/>
                    </a:lnTo>
                    <a:lnTo>
                      <a:pt x="1" y="83"/>
                    </a:lnTo>
                    <a:lnTo>
                      <a:pt x="2" y="88"/>
                    </a:lnTo>
                    <a:lnTo>
                      <a:pt x="5" y="93"/>
                    </a:lnTo>
                    <a:lnTo>
                      <a:pt x="8" y="97"/>
                    </a:lnTo>
                    <a:lnTo>
                      <a:pt x="8" y="97"/>
                    </a:lnTo>
                    <a:lnTo>
                      <a:pt x="12" y="101"/>
                    </a:lnTo>
                    <a:lnTo>
                      <a:pt x="17" y="103"/>
                    </a:lnTo>
                    <a:lnTo>
                      <a:pt x="22" y="105"/>
                    </a:lnTo>
                    <a:lnTo>
                      <a:pt x="27" y="105"/>
                    </a:lnTo>
                    <a:lnTo>
                      <a:pt x="32" y="105"/>
                    </a:lnTo>
                    <a:lnTo>
                      <a:pt x="37" y="104"/>
                    </a:lnTo>
                    <a:lnTo>
                      <a:pt x="41" y="101"/>
                    </a:lnTo>
                    <a:lnTo>
                      <a:pt x="46" y="98"/>
                    </a:lnTo>
                    <a:lnTo>
                      <a:pt x="106" y="39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îsļîḓé">
                <a:extLst>
                  <a:ext uri="{FF2B5EF4-FFF2-40B4-BE49-F238E27FC236}">
                    <a16:creationId xmlns:a16="http://schemas.microsoft.com/office/drawing/2014/main" xmlns="" id="{7D0122EE-8AC6-4107-9DD6-399E9714FEC2}"/>
                  </a:ext>
                </a:extLst>
              </p:cNvPr>
              <p:cNvSpPr/>
              <p:nvPr/>
            </p:nvSpPr>
            <p:spPr bwMode="auto">
              <a:xfrm>
                <a:off x="5784834" y="654048"/>
                <a:ext cx="95250" cy="95250"/>
              </a:xfrm>
              <a:custGeom>
                <a:avLst/>
                <a:gdLst>
                  <a:gd name="T0" fmla="*/ 78 w 122"/>
                  <a:gd name="T1" fmla="*/ 0 h 121"/>
                  <a:gd name="T2" fmla="*/ 9 w 122"/>
                  <a:gd name="T3" fmla="*/ 69 h 121"/>
                  <a:gd name="T4" fmla="*/ 9 w 122"/>
                  <a:gd name="T5" fmla="*/ 69 h 121"/>
                  <a:gd name="T6" fmla="*/ 5 w 122"/>
                  <a:gd name="T7" fmla="*/ 74 h 121"/>
                  <a:gd name="T8" fmla="*/ 2 w 122"/>
                  <a:gd name="T9" fmla="*/ 79 h 121"/>
                  <a:gd name="T10" fmla="*/ 1 w 122"/>
                  <a:gd name="T11" fmla="*/ 85 h 121"/>
                  <a:gd name="T12" fmla="*/ 0 w 122"/>
                  <a:gd name="T13" fmla="*/ 90 h 121"/>
                  <a:gd name="T14" fmla="*/ 1 w 122"/>
                  <a:gd name="T15" fmla="*/ 96 h 121"/>
                  <a:gd name="T16" fmla="*/ 2 w 122"/>
                  <a:gd name="T17" fmla="*/ 102 h 121"/>
                  <a:gd name="T18" fmla="*/ 5 w 122"/>
                  <a:gd name="T19" fmla="*/ 107 h 121"/>
                  <a:gd name="T20" fmla="*/ 9 w 122"/>
                  <a:gd name="T21" fmla="*/ 112 h 121"/>
                  <a:gd name="T22" fmla="*/ 9 w 122"/>
                  <a:gd name="T23" fmla="*/ 112 h 121"/>
                  <a:gd name="T24" fmla="*/ 14 w 122"/>
                  <a:gd name="T25" fmla="*/ 116 h 121"/>
                  <a:gd name="T26" fmla="*/ 19 w 122"/>
                  <a:gd name="T27" fmla="*/ 119 h 121"/>
                  <a:gd name="T28" fmla="*/ 25 w 122"/>
                  <a:gd name="T29" fmla="*/ 121 h 121"/>
                  <a:gd name="T30" fmla="*/ 31 w 122"/>
                  <a:gd name="T31" fmla="*/ 121 h 121"/>
                  <a:gd name="T32" fmla="*/ 36 w 122"/>
                  <a:gd name="T33" fmla="*/ 121 h 121"/>
                  <a:gd name="T34" fmla="*/ 42 w 122"/>
                  <a:gd name="T35" fmla="*/ 119 h 121"/>
                  <a:gd name="T36" fmla="*/ 47 w 122"/>
                  <a:gd name="T37" fmla="*/ 117 h 121"/>
                  <a:gd name="T38" fmla="*/ 52 w 122"/>
                  <a:gd name="T39" fmla="*/ 113 h 121"/>
                  <a:gd name="T40" fmla="*/ 122 w 122"/>
                  <a:gd name="T41" fmla="*/ 44 h 121"/>
                  <a:gd name="T42" fmla="*/ 78 w 122"/>
                  <a:gd name="T4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2" h="121">
                    <a:moveTo>
                      <a:pt x="78" y="0"/>
                    </a:moveTo>
                    <a:lnTo>
                      <a:pt x="9" y="69"/>
                    </a:lnTo>
                    <a:lnTo>
                      <a:pt x="9" y="69"/>
                    </a:lnTo>
                    <a:lnTo>
                      <a:pt x="5" y="74"/>
                    </a:lnTo>
                    <a:lnTo>
                      <a:pt x="2" y="79"/>
                    </a:lnTo>
                    <a:lnTo>
                      <a:pt x="1" y="85"/>
                    </a:lnTo>
                    <a:lnTo>
                      <a:pt x="0" y="90"/>
                    </a:lnTo>
                    <a:lnTo>
                      <a:pt x="1" y="96"/>
                    </a:lnTo>
                    <a:lnTo>
                      <a:pt x="2" y="102"/>
                    </a:lnTo>
                    <a:lnTo>
                      <a:pt x="5" y="107"/>
                    </a:lnTo>
                    <a:lnTo>
                      <a:pt x="9" y="112"/>
                    </a:lnTo>
                    <a:lnTo>
                      <a:pt x="9" y="112"/>
                    </a:lnTo>
                    <a:lnTo>
                      <a:pt x="14" y="116"/>
                    </a:lnTo>
                    <a:lnTo>
                      <a:pt x="19" y="119"/>
                    </a:lnTo>
                    <a:lnTo>
                      <a:pt x="25" y="121"/>
                    </a:lnTo>
                    <a:lnTo>
                      <a:pt x="31" y="121"/>
                    </a:lnTo>
                    <a:lnTo>
                      <a:pt x="36" y="121"/>
                    </a:lnTo>
                    <a:lnTo>
                      <a:pt x="42" y="119"/>
                    </a:lnTo>
                    <a:lnTo>
                      <a:pt x="47" y="117"/>
                    </a:lnTo>
                    <a:lnTo>
                      <a:pt x="52" y="113"/>
                    </a:lnTo>
                    <a:lnTo>
                      <a:pt x="122" y="4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iş1îḋé">
                <a:extLst>
                  <a:ext uri="{FF2B5EF4-FFF2-40B4-BE49-F238E27FC236}">
                    <a16:creationId xmlns:a16="http://schemas.microsoft.com/office/drawing/2014/main" xmlns="" id="{BBCAA2D8-A696-4438-89D0-717918B31094}"/>
                  </a:ext>
                </a:extLst>
              </p:cNvPr>
              <p:cNvSpPr/>
              <p:nvPr/>
            </p:nvSpPr>
            <p:spPr bwMode="auto">
              <a:xfrm>
                <a:off x="5826111" y="688974"/>
                <a:ext cx="166687" cy="160338"/>
              </a:xfrm>
              <a:custGeom>
                <a:avLst/>
                <a:gdLst>
                  <a:gd name="T0" fmla="*/ 70 w 212"/>
                  <a:gd name="T1" fmla="*/ 0 h 203"/>
                  <a:gd name="T2" fmla="*/ 0 w 212"/>
                  <a:gd name="T3" fmla="*/ 69 h 203"/>
                  <a:gd name="T4" fmla="*/ 152 w 212"/>
                  <a:gd name="T5" fmla="*/ 203 h 203"/>
                  <a:gd name="T6" fmla="*/ 212 w 212"/>
                  <a:gd name="T7" fmla="*/ 143 h 203"/>
                  <a:gd name="T8" fmla="*/ 70 w 212"/>
                  <a:gd name="T9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2" h="203">
                    <a:moveTo>
                      <a:pt x="70" y="0"/>
                    </a:moveTo>
                    <a:lnTo>
                      <a:pt x="0" y="69"/>
                    </a:lnTo>
                    <a:lnTo>
                      <a:pt x="152" y="203"/>
                    </a:lnTo>
                    <a:lnTo>
                      <a:pt x="212" y="143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işḻíďe">
                <a:extLst>
                  <a:ext uri="{FF2B5EF4-FFF2-40B4-BE49-F238E27FC236}">
                    <a16:creationId xmlns:a16="http://schemas.microsoft.com/office/drawing/2014/main" xmlns="" id="{16E73920-D7CA-4F42-B2B8-F3AA933DA0CF}"/>
                  </a:ext>
                </a:extLst>
              </p:cNvPr>
              <p:cNvSpPr/>
              <p:nvPr/>
            </p:nvSpPr>
            <p:spPr bwMode="auto">
              <a:xfrm>
                <a:off x="5908660" y="717548"/>
                <a:ext cx="207963" cy="209550"/>
              </a:xfrm>
              <a:custGeom>
                <a:avLst/>
                <a:gdLst>
                  <a:gd name="T0" fmla="*/ 2 w 261"/>
                  <a:gd name="T1" fmla="*/ 0 h 262"/>
                  <a:gd name="T2" fmla="*/ 0 w 261"/>
                  <a:gd name="T3" fmla="*/ 1 h 262"/>
                  <a:gd name="T4" fmla="*/ 0 w 261"/>
                  <a:gd name="T5" fmla="*/ 1 h 262"/>
                  <a:gd name="T6" fmla="*/ 2 w 261"/>
                  <a:gd name="T7" fmla="*/ 5 h 262"/>
                  <a:gd name="T8" fmla="*/ 2 w 261"/>
                  <a:gd name="T9" fmla="*/ 5 h 262"/>
                  <a:gd name="T10" fmla="*/ 8 w 261"/>
                  <a:gd name="T11" fmla="*/ 17 h 262"/>
                  <a:gd name="T12" fmla="*/ 8 w 261"/>
                  <a:gd name="T13" fmla="*/ 17 h 262"/>
                  <a:gd name="T14" fmla="*/ 18 w 261"/>
                  <a:gd name="T15" fmla="*/ 33 h 262"/>
                  <a:gd name="T16" fmla="*/ 31 w 261"/>
                  <a:gd name="T17" fmla="*/ 53 h 262"/>
                  <a:gd name="T18" fmla="*/ 31 w 261"/>
                  <a:gd name="T19" fmla="*/ 53 h 262"/>
                  <a:gd name="T20" fmla="*/ 40 w 261"/>
                  <a:gd name="T21" fmla="*/ 64 h 262"/>
                  <a:gd name="T22" fmla="*/ 40 w 261"/>
                  <a:gd name="T23" fmla="*/ 64 h 262"/>
                  <a:gd name="T24" fmla="*/ 49 w 261"/>
                  <a:gd name="T25" fmla="*/ 75 h 262"/>
                  <a:gd name="T26" fmla="*/ 49 w 261"/>
                  <a:gd name="T27" fmla="*/ 75 h 262"/>
                  <a:gd name="T28" fmla="*/ 59 w 261"/>
                  <a:gd name="T29" fmla="*/ 87 h 262"/>
                  <a:gd name="T30" fmla="*/ 70 w 261"/>
                  <a:gd name="T31" fmla="*/ 99 h 262"/>
                  <a:gd name="T32" fmla="*/ 70 w 261"/>
                  <a:gd name="T33" fmla="*/ 99 h 262"/>
                  <a:gd name="T34" fmla="*/ 83 w 261"/>
                  <a:gd name="T35" fmla="*/ 110 h 262"/>
                  <a:gd name="T36" fmla="*/ 83 w 261"/>
                  <a:gd name="T37" fmla="*/ 110 h 262"/>
                  <a:gd name="T38" fmla="*/ 96 w 261"/>
                  <a:gd name="T39" fmla="*/ 121 h 262"/>
                  <a:gd name="T40" fmla="*/ 96 w 261"/>
                  <a:gd name="T41" fmla="*/ 121 h 262"/>
                  <a:gd name="T42" fmla="*/ 122 w 261"/>
                  <a:gd name="T43" fmla="*/ 144 h 262"/>
                  <a:gd name="T44" fmla="*/ 122 w 261"/>
                  <a:gd name="T45" fmla="*/ 144 h 262"/>
                  <a:gd name="T46" fmla="*/ 149 w 261"/>
                  <a:gd name="T47" fmla="*/ 167 h 262"/>
                  <a:gd name="T48" fmla="*/ 149 w 261"/>
                  <a:gd name="T49" fmla="*/ 167 h 262"/>
                  <a:gd name="T50" fmla="*/ 174 w 261"/>
                  <a:gd name="T51" fmla="*/ 189 h 262"/>
                  <a:gd name="T52" fmla="*/ 174 w 261"/>
                  <a:gd name="T53" fmla="*/ 189 h 262"/>
                  <a:gd name="T54" fmla="*/ 198 w 261"/>
                  <a:gd name="T55" fmla="*/ 210 h 262"/>
                  <a:gd name="T56" fmla="*/ 198 w 261"/>
                  <a:gd name="T57" fmla="*/ 210 h 262"/>
                  <a:gd name="T58" fmla="*/ 220 w 261"/>
                  <a:gd name="T59" fmla="*/ 228 h 262"/>
                  <a:gd name="T60" fmla="*/ 220 w 261"/>
                  <a:gd name="T61" fmla="*/ 228 h 262"/>
                  <a:gd name="T62" fmla="*/ 238 w 261"/>
                  <a:gd name="T63" fmla="*/ 243 h 262"/>
                  <a:gd name="T64" fmla="*/ 238 w 261"/>
                  <a:gd name="T65" fmla="*/ 243 h 262"/>
                  <a:gd name="T66" fmla="*/ 253 w 261"/>
                  <a:gd name="T67" fmla="*/ 255 h 262"/>
                  <a:gd name="T68" fmla="*/ 253 w 261"/>
                  <a:gd name="T69" fmla="*/ 255 h 262"/>
                  <a:gd name="T70" fmla="*/ 261 w 261"/>
                  <a:gd name="T71" fmla="*/ 262 h 262"/>
                  <a:gd name="T72" fmla="*/ 2 w 261"/>
                  <a:gd name="T73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1" h="262">
                    <a:moveTo>
                      <a:pt x="2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18" y="33"/>
                    </a:lnTo>
                    <a:lnTo>
                      <a:pt x="31" y="53"/>
                    </a:lnTo>
                    <a:lnTo>
                      <a:pt x="31" y="53"/>
                    </a:lnTo>
                    <a:lnTo>
                      <a:pt x="40" y="64"/>
                    </a:lnTo>
                    <a:lnTo>
                      <a:pt x="40" y="64"/>
                    </a:lnTo>
                    <a:lnTo>
                      <a:pt x="49" y="75"/>
                    </a:lnTo>
                    <a:lnTo>
                      <a:pt x="49" y="75"/>
                    </a:lnTo>
                    <a:lnTo>
                      <a:pt x="59" y="87"/>
                    </a:lnTo>
                    <a:lnTo>
                      <a:pt x="70" y="99"/>
                    </a:lnTo>
                    <a:lnTo>
                      <a:pt x="70" y="99"/>
                    </a:lnTo>
                    <a:lnTo>
                      <a:pt x="83" y="110"/>
                    </a:lnTo>
                    <a:lnTo>
                      <a:pt x="83" y="110"/>
                    </a:lnTo>
                    <a:lnTo>
                      <a:pt x="96" y="121"/>
                    </a:lnTo>
                    <a:lnTo>
                      <a:pt x="96" y="121"/>
                    </a:lnTo>
                    <a:lnTo>
                      <a:pt x="122" y="144"/>
                    </a:lnTo>
                    <a:lnTo>
                      <a:pt x="122" y="144"/>
                    </a:lnTo>
                    <a:lnTo>
                      <a:pt x="149" y="167"/>
                    </a:lnTo>
                    <a:lnTo>
                      <a:pt x="149" y="167"/>
                    </a:lnTo>
                    <a:lnTo>
                      <a:pt x="174" y="189"/>
                    </a:lnTo>
                    <a:lnTo>
                      <a:pt x="174" y="189"/>
                    </a:lnTo>
                    <a:lnTo>
                      <a:pt x="198" y="210"/>
                    </a:lnTo>
                    <a:lnTo>
                      <a:pt x="198" y="210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38" y="243"/>
                    </a:lnTo>
                    <a:lnTo>
                      <a:pt x="238" y="243"/>
                    </a:lnTo>
                    <a:lnTo>
                      <a:pt x="253" y="255"/>
                    </a:lnTo>
                    <a:lnTo>
                      <a:pt x="253" y="255"/>
                    </a:lnTo>
                    <a:lnTo>
                      <a:pt x="261" y="26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îŝļîḑe">
                <a:extLst>
                  <a:ext uri="{FF2B5EF4-FFF2-40B4-BE49-F238E27FC236}">
                    <a16:creationId xmlns:a16="http://schemas.microsoft.com/office/drawing/2014/main" xmlns="" id="{D3085091-F666-4D58-AE92-937E84495668}"/>
                  </a:ext>
                </a:extLst>
              </p:cNvPr>
              <p:cNvSpPr/>
              <p:nvPr/>
            </p:nvSpPr>
            <p:spPr bwMode="auto">
              <a:xfrm>
                <a:off x="5835638" y="1824033"/>
                <a:ext cx="80963" cy="80963"/>
              </a:xfrm>
              <a:custGeom>
                <a:avLst/>
                <a:gdLst>
                  <a:gd name="T0" fmla="*/ 103 w 103"/>
                  <a:gd name="T1" fmla="*/ 50 h 101"/>
                  <a:gd name="T2" fmla="*/ 103 w 103"/>
                  <a:gd name="T3" fmla="*/ 50 h 101"/>
                  <a:gd name="T4" fmla="*/ 102 w 103"/>
                  <a:gd name="T5" fmla="*/ 61 h 101"/>
                  <a:gd name="T6" fmla="*/ 99 w 103"/>
                  <a:gd name="T7" fmla="*/ 70 h 101"/>
                  <a:gd name="T8" fmla="*/ 94 w 103"/>
                  <a:gd name="T9" fmla="*/ 79 h 101"/>
                  <a:gd name="T10" fmla="*/ 88 w 103"/>
                  <a:gd name="T11" fmla="*/ 86 h 101"/>
                  <a:gd name="T12" fmla="*/ 81 w 103"/>
                  <a:gd name="T13" fmla="*/ 93 h 101"/>
                  <a:gd name="T14" fmla="*/ 72 w 103"/>
                  <a:gd name="T15" fmla="*/ 97 h 101"/>
                  <a:gd name="T16" fmla="*/ 62 w 103"/>
                  <a:gd name="T17" fmla="*/ 100 h 101"/>
                  <a:gd name="T18" fmla="*/ 51 w 103"/>
                  <a:gd name="T19" fmla="*/ 101 h 101"/>
                  <a:gd name="T20" fmla="*/ 51 w 103"/>
                  <a:gd name="T21" fmla="*/ 101 h 101"/>
                  <a:gd name="T22" fmla="*/ 41 w 103"/>
                  <a:gd name="T23" fmla="*/ 100 h 101"/>
                  <a:gd name="T24" fmla="*/ 31 w 103"/>
                  <a:gd name="T25" fmla="*/ 97 h 101"/>
                  <a:gd name="T26" fmla="*/ 23 w 103"/>
                  <a:gd name="T27" fmla="*/ 93 h 101"/>
                  <a:gd name="T28" fmla="*/ 15 w 103"/>
                  <a:gd name="T29" fmla="*/ 86 h 101"/>
                  <a:gd name="T30" fmla="*/ 9 w 103"/>
                  <a:gd name="T31" fmla="*/ 79 h 101"/>
                  <a:gd name="T32" fmla="*/ 4 w 103"/>
                  <a:gd name="T33" fmla="*/ 70 h 101"/>
                  <a:gd name="T34" fmla="*/ 1 w 103"/>
                  <a:gd name="T35" fmla="*/ 61 h 101"/>
                  <a:gd name="T36" fmla="*/ 0 w 103"/>
                  <a:gd name="T37" fmla="*/ 50 h 101"/>
                  <a:gd name="T38" fmla="*/ 0 w 103"/>
                  <a:gd name="T39" fmla="*/ 50 h 101"/>
                  <a:gd name="T40" fmla="*/ 1 w 103"/>
                  <a:gd name="T41" fmla="*/ 40 h 101"/>
                  <a:gd name="T42" fmla="*/ 4 w 103"/>
                  <a:gd name="T43" fmla="*/ 31 h 101"/>
                  <a:gd name="T44" fmla="*/ 9 w 103"/>
                  <a:gd name="T45" fmla="*/ 22 h 101"/>
                  <a:gd name="T46" fmla="*/ 15 w 103"/>
                  <a:gd name="T47" fmla="*/ 15 h 101"/>
                  <a:gd name="T48" fmla="*/ 23 w 103"/>
                  <a:gd name="T49" fmla="*/ 8 h 101"/>
                  <a:gd name="T50" fmla="*/ 31 w 103"/>
                  <a:gd name="T51" fmla="*/ 4 h 101"/>
                  <a:gd name="T52" fmla="*/ 41 w 103"/>
                  <a:gd name="T53" fmla="*/ 1 h 101"/>
                  <a:gd name="T54" fmla="*/ 51 w 103"/>
                  <a:gd name="T55" fmla="*/ 0 h 101"/>
                  <a:gd name="T56" fmla="*/ 51 w 103"/>
                  <a:gd name="T57" fmla="*/ 0 h 101"/>
                  <a:gd name="T58" fmla="*/ 62 w 103"/>
                  <a:gd name="T59" fmla="*/ 1 h 101"/>
                  <a:gd name="T60" fmla="*/ 72 w 103"/>
                  <a:gd name="T61" fmla="*/ 4 h 101"/>
                  <a:gd name="T62" fmla="*/ 81 w 103"/>
                  <a:gd name="T63" fmla="*/ 8 h 101"/>
                  <a:gd name="T64" fmla="*/ 88 w 103"/>
                  <a:gd name="T65" fmla="*/ 15 h 101"/>
                  <a:gd name="T66" fmla="*/ 94 w 103"/>
                  <a:gd name="T67" fmla="*/ 22 h 101"/>
                  <a:gd name="T68" fmla="*/ 99 w 103"/>
                  <a:gd name="T69" fmla="*/ 31 h 101"/>
                  <a:gd name="T70" fmla="*/ 102 w 103"/>
                  <a:gd name="T71" fmla="*/ 40 h 101"/>
                  <a:gd name="T72" fmla="*/ 103 w 103"/>
                  <a:gd name="T73" fmla="*/ 5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3" h="101">
                    <a:moveTo>
                      <a:pt x="103" y="50"/>
                    </a:moveTo>
                    <a:lnTo>
                      <a:pt x="103" y="50"/>
                    </a:lnTo>
                    <a:lnTo>
                      <a:pt x="102" y="61"/>
                    </a:lnTo>
                    <a:lnTo>
                      <a:pt x="99" y="70"/>
                    </a:lnTo>
                    <a:lnTo>
                      <a:pt x="94" y="79"/>
                    </a:lnTo>
                    <a:lnTo>
                      <a:pt x="88" y="86"/>
                    </a:lnTo>
                    <a:lnTo>
                      <a:pt x="81" y="93"/>
                    </a:lnTo>
                    <a:lnTo>
                      <a:pt x="72" y="97"/>
                    </a:lnTo>
                    <a:lnTo>
                      <a:pt x="62" y="100"/>
                    </a:lnTo>
                    <a:lnTo>
                      <a:pt x="51" y="101"/>
                    </a:lnTo>
                    <a:lnTo>
                      <a:pt x="51" y="101"/>
                    </a:lnTo>
                    <a:lnTo>
                      <a:pt x="41" y="100"/>
                    </a:lnTo>
                    <a:lnTo>
                      <a:pt x="31" y="97"/>
                    </a:lnTo>
                    <a:lnTo>
                      <a:pt x="23" y="93"/>
                    </a:lnTo>
                    <a:lnTo>
                      <a:pt x="15" y="86"/>
                    </a:lnTo>
                    <a:lnTo>
                      <a:pt x="9" y="79"/>
                    </a:lnTo>
                    <a:lnTo>
                      <a:pt x="4" y="70"/>
                    </a:lnTo>
                    <a:lnTo>
                      <a:pt x="1" y="61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1" y="40"/>
                    </a:lnTo>
                    <a:lnTo>
                      <a:pt x="4" y="31"/>
                    </a:lnTo>
                    <a:lnTo>
                      <a:pt x="9" y="22"/>
                    </a:lnTo>
                    <a:lnTo>
                      <a:pt x="15" y="15"/>
                    </a:lnTo>
                    <a:lnTo>
                      <a:pt x="23" y="8"/>
                    </a:lnTo>
                    <a:lnTo>
                      <a:pt x="31" y="4"/>
                    </a:lnTo>
                    <a:lnTo>
                      <a:pt x="41" y="1"/>
                    </a:lnTo>
                    <a:lnTo>
                      <a:pt x="51" y="0"/>
                    </a:lnTo>
                    <a:lnTo>
                      <a:pt x="51" y="0"/>
                    </a:lnTo>
                    <a:lnTo>
                      <a:pt x="62" y="1"/>
                    </a:lnTo>
                    <a:lnTo>
                      <a:pt x="72" y="4"/>
                    </a:lnTo>
                    <a:lnTo>
                      <a:pt x="81" y="8"/>
                    </a:lnTo>
                    <a:lnTo>
                      <a:pt x="88" y="15"/>
                    </a:lnTo>
                    <a:lnTo>
                      <a:pt x="94" y="22"/>
                    </a:lnTo>
                    <a:lnTo>
                      <a:pt x="99" y="31"/>
                    </a:lnTo>
                    <a:lnTo>
                      <a:pt x="102" y="40"/>
                    </a:lnTo>
                    <a:lnTo>
                      <a:pt x="103" y="5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iŝ1ïḋé">
                <a:extLst>
                  <a:ext uri="{FF2B5EF4-FFF2-40B4-BE49-F238E27FC236}">
                    <a16:creationId xmlns:a16="http://schemas.microsoft.com/office/drawing/2014/main" xmlns="" id="{F5967F8C-1D7E-4A35-BD52-888332D55D26}"/>
                  </a:ext>
                </a:extLst>
              </p:cNvPr>
              <p:cNvSpPr/>
              <p:nvPr/>
            </p:nvSpPr>
            <p:spPr bwMode="auto">
              <a:xfrm>
                <a:off x="5835641" y="1824033"/>
                <a:ext cx="80963" cy="80963"/>
              </a:xfrm>
              <a:custGeom>
                <a:avLst/>
                <a:gdLst>
                  <a:gd name="T0" fmla="*/ 103 w 103"/>
                  <a:gd name="T1" fmla="*/ 50 h 101"/>
                  <a:gd name="T2" fmla="*/ 103 w 103"/>
                  <a:gd name="T3" fmla="*/ 50 h 101"/>
                  <a:gd name="T4" fmla="*/ 102 w 103"/>
                  <a:gd name="T5" fmla="*/ 61 h 101"/>
                  <a:gd name="T6" fmla="*/ 99 w 103"/>
                  <a:gd name="T7" fmla="*/ 70 h 101"/>
                  <a:gd name="T8" fmla="*/ 94 w 103"/>
                  <a:gd name="T9" fmla="*/ 79 h 101"/>
                  <a:gd name="T10" fmla="*/ 88 w 103"/>
                  <a:gd name="T11" fmla="*/ 86 h 101"/>
                  <a:gd name="T12" fmla="*/ 81 w 103"/>
                  <a:gd name="T13" fmla="*/ 93 h 101"/>
                  <a:gd name="T14" fmla="*/ 72 w 103"/>
                  <a:gd name="T15" fmla="*/ 97 h 101"/>
                  <a:gd name="T16" fmla="*/ 62 w 103"/>
                  <a:gd name="T17" fmla="*/ 100 h 101"/>
                  <a:gd name="T18" fmla="*/ 51 w 103"/>
                  <a:gd name="T19" fmla="*/ 101 h 101"/>
                  <a:gd name="T20" fmla="*/ 51 w 103"/>
                  <a:gd name="T21" fmla="*/ 101 h 101"/>
                  <a:gd name="T22" fmla="*/ 41 w 103"/>
                  <a:gd name="T23" fmla="*/ 100 h 101"/>
                  <a:gd name="T24" fmla="*/ 31 w 103"/>
                  <a:gd name="T25" fmla="*/ 97 h 101"/>
                  <a:gd name="T26" fmla="*/ 23 w 103"/>
                  <a:gd name="T27" fmla="*/ 93 h 101"/>
                  <a:gd name="T28" fmla="*/ 15 w 103"/>
                  <a:gd name="T29" fmla="*/ 86 h 101"/>
                  <a:gd name="T30" fmla="*/ 9 w 103"/>
                  <a:gd name="T31" fmla="*/ 79 h 101"/>
                  <a:gd name="T32" fmla="*/ 4 w 103"/>
                  <a:gd name="T33" fmla="*/ 70 h 101"/>
                  <a:gd name="T34" fmla="*/ 1 w 103"/>
                  <a:gd name="T35" fmla="*/ 61 h 101"/>
                  <a:gd name="T36" fmla="*/ 0 w 103"/>
                  <a:gd name="T37" fmla="*/ 50 h 101"/>
                  <a:gd name="T38" fmla="*/ 0 w 103"/>
                  <a:gd name="T39" fmla="*/ 50 h 101"/>
                  <a:gd name="T40" fmla="*/ 1 w 103"/>
                  <a:gd name="T41" fmla="*/ 40 h 101"/>
                  <a:gd name="T42" fmla="*/ 4 w 103"/>
                  <a:gd name="T43" fmla="*/ 31 h 101"/>
                  <a:gd name="T44" fmla="*/ 9 w 103"/>
                  <a:gd name="T45" fmla="*/ 22 h 101"/>
                  <a:gd name="T46" fmla="*/ 15 w 103"/>
                  <a:gd name="T47" fmla="*/ 15 h 101"/>
                  <a:gd name="T48" fmla="*/ 23 w 103"/>
                  <a:gd name="T49" fmla="*/ 8 h 101"/>
                  <a:gd name="T50" fmla="*/ 31 w 103"/>
                  <a:gd name="T51" fmla="*/ 4 h 101"/>
                  <a:gd name="T52" fmla="*/ 41 w 103"/>
                  <a:gd name="T53" fmla="*/ 1 h 101"/>
                  <a:gd name="T54" fmla="*/ 51 w 103"/>
                  <a:gd name="T55" fmla="*/ 0 h 101"/>
                  <a:gd name="T56" fmla="*/ 51 w 103"/>
                  <a:gd name="T57" fmla="*/ 0 h 101"/>
                  <a:gd name="T58" fmla="*/ 62 w 103"/>
                  <a:gd name="T59" fmla="*/ 1 h 101"/>
                  <a:gd name="T60" fmla="*/ 72 w 103"/>
                  <a:gd name="T61" fmla="*/ 4 h 101"/>
                  <a:gd name="T62" fmla="*/ 81 w 103"/>
                  <a:gd name="T63" fmla="*/ 8 h 101"/>
                  <a:gd name="T64" fmla="*/ 88 w 103"/>
                  <a:gd name="T65" fmla="*/ 15 h 101"/>
                  <a:gd name="T66" fmla="*/ 94 w 103"/>
                  <a:gd name="T67" fmla="*/ 22 h 101"/>
                  <a:gd name="T68" fmla="*/ 99 w 103"/>
                  <a:gd name="T69" fmla="*/ 31 h 101"/>
                  <a:gd name="T70" fmla="*/ 102 w 103"/>
                  <a:gd name="T71" fmla="*/ 40 h 101"/>
                  <a:gd name="T72" fmla="*/ 103 w 103"/>
                  <a:gd name="T73" fmla="*/ 5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3" h="101">
                    <a:moveTo>
                      <a:pt x="103" y="50"/>
                    </a:moveTo>
                    <a:lnTo>
                      <a:pt x="103" y="50"/>
                    </a:lnTo>
                    <a:lnTo>
                      <a:pt x="102" y="61"/>
                    </a:lnTo>
                    <a:lnTo>
                      <a:pt x="99" y="70"/>
                    </a:lnTo>
                    <a:lnTo>
                      <a:pt x="94" y="79"/>
                    </a:lnTo>
                    <a:lnTo>
                      <a:pt x="88" y="86"/>
                    </a:lnTo>
                    <a:lnTo>
                      <a:pt x="81" y="93"/>
                    </a:lnTo>
                    <a:lnTo>
                      <a:pt x="72" y="97"/>
                    </a:lnTo>
                    <a:lnTo>
                      <a:pt x="62" y="100"/>
                    </a:lnTo>
                    <a:lnTo>
                      <a:pt x="51" y="101"/>
                    </a:lnTo>
                    <a:lnTo>
                      <a:pt x="51" y="101"/>
                    </a:lnTo>
                    <a:lnTo>
                      <a:pt x="41" y="100"/>
                    </a:lnTo>
                    <a:lnTo>
                      <a:pt x="31" y="97"/>
                    </a:lnTo>
                    <a:lnTo>
                      <a:pt x="23" y="93"/>
                    </a:lnTo>
                    <a:lnTo>
                      <a:pt x="15" y="86"/>
                    </a:lnTo>
                    <a:lnTo>
                      <a:pt x="9" y="79"/>
                    </a:lnTo>
                    <a:lnTo>
                      <a:pt x="4" y="70"/>
                    </a:lnTo>
                    <a:lnTo>
                      <a:pt x="1" y="61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1" y="40"/>
                    </a:lnTo>
                    <a:lnTo>
                      <a:pt x="4" y="31"/>
                    </a:lnTo>
                    <a:lnTo>
                      <a:pt x="9" y="22"/>
                    </a:lnTo>
                    <a:lnTo>
                      <a:pt x="15" y="15"/>
                    </a:lnTo>
                    <a:lnTo>
                      <a:pt x="23" y="8"/>
                    </a:lnTo>
                    <a:lnTo>
                      <a:pt x="31" y="4"/>
                    </a:lnTo>
                    <a:lnTo>
                      <a:pt x="41" y="1"/>
                    </a:lnTo>
                    <a:lnTo>
                      <a:pt x="51" y="0"/>
                    </a:lnTo>
                    <a:lnTo>
                      <a:pt x="51" y="0"/>
                    </a:lnTo>
                    <a:lnTo>
                      <a:pt x="62" y="1"/>
                    </a:lnTo>
                    <a:lnTo>
                      <a:pt x="72" y="4"/>
                    </a:lnTo>
                    <a:lnTo>
                      <a:pt x="81" y="8"/>
                    </a:lnTo>
                    <a:lnTo>
                      <a:pt x="88" y="15"/>
                    </a:lnTo>
                    <a:lnTo>
                      <a:pt x="94" y="22"/>
                    </a:lnTo>
                    <a:lnTo>
                      <a:pt x="99" y="31"/>
                    </a:lnTo>
                    <a:lnTo>
                      <a:pt x="102" y="40"/>
                    </a:lnTo>
                    <a:lnTo>
                      <a:pt x="103" y="5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iṧḷîḑé">
                <a:extLst>
                  <a:ext uri="{FF2B5EF4-FFF2-40B4-BE49-F238E27FC236}">
                    <a16:creationId xmlns:a16="http://schemas.microsoft.com/office/drawing/2014/main" xmlns="" id="{74A66998-E4FA-4700-B6D5-3E4A3C905D87}"/>
                  </a:ext>
                </a:extLst>
              </p:cNvPr>
              <p:cNvSpPr/>
              <p:nvPr/>
            </p:nvSpPr>
            <p:spPr bwMode="auto">
              <a:xfrm>
                <a:off x="5905490" y="1757359"/>
                <a:ext cx="34925" cy="36513"/>
              </a:xfrm>
              <a:custGeom>
                <a:avLst/>
                <a:gdLst>
                  <a:gd name="T0" fmla="*/ 44 w 44"/>
                  <a:gd name="T1" fmla="*/ 22 h 44"/>
                  <a:gd name="T2" fmla="*/ 44 w 44"/>
                  <a:gd name="T3" fmla="*/ 22 h 44"/>
                  <a:gd name="T4" fmla="*/ 43 w 44"/>
                  <a:gd name="T5" fmla="*/ 27 h 44"/>
                  <a:gd name="T6" fmla="*/ 42 w 44"/>
                  <a:gd name="T7" fmla="*/ 31 h 44"/>
                  <a:gd name="T8" fmla="*/ 40 w 44"/>
                  <a:gd name="T9" fmla="*/ 34 h 44"/>
                  <a:gd name="T10" fmla="*/ 37 w 44"/>
                  <a:gd name="T11" fmla="*/ 38 h 44"/>
                  <a:gd name="T12" fmla="*/ 34 w 44"/>
                  <a:gd name="T13" fmla="*/ 40 h 44"/>
                  <a:gd name="T14" fmla="*/ 30 w 44"/>
                  <a:gd name="T15" fmla="*/ 42 h 44"/>
                  <a:gd name="T16" fmla="*/ 26 w 44"/>
                  <a:gd name="T17" fmla="*/ 44 h 44"/>
                  <a:gd name="T18" fmla="*/ 22 w 44"/>
                  <a:gd name="T19" fmla="*/ 44 h 44"/>
                  <a:gd name="T20" fmla="*/ 22 w 44"/>
                  <a:gd name="T21" fmla="*/ 44 h 44"/>
                  <a:gd name="T22" fmla="*/ 18 w 44"/>
                  <a:gd name="T23" fmla="*/ 44 h 44"/>
                  <a:gd name="T24" fmla="*/ 13 w 44"/>
                  <a:gd name="T25" fmla="*/ 42 h 44"/>
                  <a:gd name="T26" fmla="*/ 10 w 44"/>
                  <a:gd name="T27" fmla="*/ 40 h 44"/>
                  <a:gd name="T28" fmla="*/ 6 w 44"/>
                  <a:gd name="T29" fmla="*/ 38 h 44"/>
                  <a:gd name="T30" fmla="*/ 4 w 44"/>
                  <a:gd name="T31" fmla="*/ 34 h 44"/>
                  <a:gd name="T32" fmla="*/ 2 w 44"/>
                  <a:gd name="T33" fmla="*/ 31 h 44"/>
                  <a:gd name="T34" fmla="*/ 0 w 44"/>
                  <a:gd name="T35" fmla="*/ 27 h 44"/>
                  <a:gd name="T36" fmla="*/ 0 w 44"/>
                  <a:gd name="T37" fmla="*/ 22 h 44"/>
                  <a:gd name="T38" fmla="*/ 0 w 44"/>
                  <a:gd name="T39" fmla="*/ 22 h 44"/>
                  <a:gd name="T40" fmla="*/ 0 w 44"/>
                  <a:gd name="T41" fmla="*/ 18 h 44"/>
                  <a:gd name="T42" fmla="*/ 2 w 44"/>
                  <a:gd name="T43" fmla="*/ 14 h 44"/>
                  <a:gd name="T44" fmla="*/ 4 w 44"/>
                  <a:gd name="T45" fmla="*/ 10 h 44"/>
                  <a:gd name="T46" fmla="*/ 6 w 44"/>
                  <a:gd name="T47" fmla="*/ 7 h 44"/>
                  <a:gd name="T48" fmla="*/ 10 w 44"/>
                  <a:gd name="T49" fmla="*/ 4 h 44"/>
                  <a:gd name="T50" fmla="*/ 13 w 44"/>
                  <a:gd name="T51" fmla="*/ 2 h 44"/>
                  <a:gd name="T52" fmla="*/ 18 w 44"/>
                  <a:gd name="T53" fmla="*/ 1 h 44"/>
                  <a:gd name="T54" fmla="*/ 22 w 44"/>
                  <a:gd name="T55" fmla="*/ 0 h 44"/>
                  <a:gd name="T56" fmla="*/ 22 w 44"/>
                  <a:gd name="T57" fmla="*/ 0 h 44"/>
                  <a:gd name="T58" fmla="*/ 26 w 44"/>
                  <a:gd name="T59" fmla="*/ 1 h 44"/>
                  <a:gd name="T60" fmla="*/ 30 w 44"/>
                  <a:gd name="T61" fmla="*/ 2 h 44"/>
                  <a:gd name="T62" fmla="*/ 34 w 44"/>
                  <a:gd name="T63" fmla="*/ 4 h 44"/>
                  <a:gd name="T64" fmla="*/ 37 w 44"/>
                  <a:gd name="T65" fmla="*/ 7 h 44"/>
                  <a:gd name="T66" fmla="*/ 40 w 44"/>
                  <a:gd name="T67" fmla="*/ 10 h 44"/>
                  <a:gd name="T68" fmla="*/ 42 w 44"/>
                  <a:gd name="T69" fmla="*/ 14 h 44"/>
                  <a:gd name="T70" fmla="*/ 43 w 44"/>
                  <a:gd name="T71" fmla="*/ 18 h 44"/>
                  <a:gd name="T72" fmla="*/ 44 w 44"/>
                  <a:gd name="T73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4" h="44">
                    <a:moveTo>
                      <a:pt x="44" y="22"/>
                    </a:moveTo>
                    <a:lnTo>
                      <a:pt x="44" y="22"/>
                    </a:lnTo>
                    <a:lnTo>
                      <a:pt x="43" y="27"/>
                    </a:lnTo>
                    <a:lnTo>
                      <a:pt x="42" y="31"/>
                    </a:lnTo>
                    <a:lnTo>
                      <a:pt x="40" y="34"/>
                    </a:lnTo>
                    <a:lnTo>
                      <a:pt x="37" y="38"/>
                    </a:lnTo>
                    <a:lnTo>
                      <a:pt x="34" y="40"/>
                    </a:lnTo>
                    <a:lnTo>
                      <a:pt x="30" y="42"/>
                    </a:lnTo>
                    <a:lnTo>
                      <a:pt x="26" y="44"/>
                    </a:lnTo>
                    <a:lnTo>
                      <a:pt x="22" y="44"/>
                    </a:lnTo>
                    <a:lnTo>
                      <a:pt x="22" y="44"/>
                    </a:lnTo>
                    <a:lnTo>
                      <a:pt x="18" y="44"/>
                    </a:lnTo>
                    <a:lnTo>
                      <a:pt x="13" y="42"/>
                    </a:lnTo>
                    <a:lnTo>
                      <a:pt x="10" y="40"/>
                    </a:lnTo>
                    <a:lnTo>
                      <a:pt x="6" y="38"/>
                    </a:lnTo>
                    <a:lnTo>
                      <a:pt x="4" y="34"/>
                    </a:lnTo>
                    <a:lnTo>
                      <a:pt x="2" y="31"/>
                    </a:lnTo>
                    <a:lnTo>
                      <a:pt x="0" y="27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2" y="14"/>
                    </a:lnTo>
                    <a:lnTo>
                      <a:pt x="4" y="10"/>
                    </a:lnTo>
                    <a:lnTo>
                      <a:pt x="6" y="7"/>
                    </a:lnTo>
                    <a:lnTo>
                      <a:pt x="10" y="4"/>
                    </a:lnTo>
                    <a:lnTo>
                      <a:pt x="13" y="2"/>
                    </a:lnTo>
                    <a:lnTo>
                      <a:pt x="18" y="1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6" y="1"/>
                    </a:lnTo>
                    <a:lnTo>
                      <a:pt x="30" y="2"/>
                    </a:lnTo>
                    <a:lnTo>
                      <a:pt x="34" y="4"/>
                    </a:lnTo>
                    <a:lnTo>
                      <a:pt x="37" y="7"/>
                    </a:lnTo>
                    <a:lnTo>
                      <a:pt x="40" y="10"/>
                    </a:lnTo>
                    <a:lnTo>
                      <a:pt x="42" y="14"/>
                    </a:lnTo>
                    <a:lnTo>
                      <a:pt x="43" y="18"/>
                    </a:lnTo>
                    <a:lnTo>
                      <a:pt x="44" y="2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iṡlíďè">
                <a:extLst>
                  <a:ext uri="{FF2B5EF4-FFF2-40B4-BE49-F238E27FC236}">
                    <a16:creationId xmlns:a16="http://schemas.microsoft.com/office/drawing/2014/main" xmlns="" id="{2E3F50CF-CCF4-42FC-9EDC-87AB89F49BE0}"/>
                  </a:ext>
                </a:extLst>
              </p:cNvPr>
              <p:cNvSpPr/>
              <p:nvPr/>
            </p:nvSpPr>
            <p:spPr bwMode="auto">
              <a:xfrm>
                <a:off x="5905492" y="1757358"/>
                <a:ext cx="34925" cy="36513"/>
              </a:xfrm>
              <a:custGeom>
                <a:avLst/>
                <a:gdLst>
                  <a:gd name="T0" fmla="*/ 44 w 44"/>
                  <a:gd name="T1" fmla="*/ 22 h 44"/>
                  <a:gd name="T2" fmla="*/ 44 w 44"/>
                  <a:gd name="T3" fmla="*/ 22 h 44"/>
                  <a:gd name="T4" fmla="*/ 43 w 44"/>
                  <a:gd name="T5" fmla="*/ 27 h 44"/>
                  <a:gd name="T6" fmla="*/ 42 w 44"/>
                  <a:gd name="T7" fmla="*/ 31 h 44"/>
                  <a:gd name="T8" fmla="*/ 40 w 44"/>
                  <a:gd name="T9" fmla="*/ 34 h 44"/>
                  <a:gd name="T10" fmla="*/ 37 w 44"/>
                  <a:gd name="T11" fmla="*/ 38 h 44"/>
                  <a:gd name="T12" fmla="*/ 34 w 44"/>
                  <a:gd name="T13" fmla="*/ 40 h 44"/>
                  <a:gd name="T14" fmla="*/ 30 w 44"/>
                  <a:gd name="T15" fmla="*/ 42 h 44"/>
                  <a:gd name="T16" fmla="*/ 26 w 44"/>
                  <a:gd name="T17" fmla="*/ 44 h 44"/>
                  <a:gd name="T18" fmla="*/ 22 w 44"/>
                  <a:gd name="T19" fmla="*/ 44 h 44"/>
                  <a:gd name="T20" fmla="*/ 22 w 44"/>
                  <a:gd name="T21" fmla="*/ 44 h 44"/>
                  <a:gd name="T22" fmla="*/ 18 w 44"/>
                  <a:gd name="T23" fmla="*/ 44 h 44"/>
                  <a:gd name="T24" fmla="*/ 13 w 44"/>
                  <a:gd name="T25" fmla="*/ 42 h 44"/>
                  <a:gd name="T26" fmla="*/ 10 w 44"/>
                  <a:gd name="T27" fmla="*/ 40 h 44"/>
                  <a:gd name="T28" fmla="*/ 6 w 44"/>
                  <a:gd name="T29" fmla="*/ 38 h 44"/>
                  <a:gd name="T30" fmla="*/ 4 w 44"/>
                  <a:gd name="T31" fmla="*/ 34 h 44"/>
                  <a:gd name="T32" fmla="*/ 2 w 44"/>
                  <a:gd name="T33" fmla="*/ 31 h 44"/>
                  <a:gd name="T34" fmla="*/ 0 w 44"/>
                  <a:gd name="T35" fmla="*/ 27 h 44"/>
                  <a:gd name="T36" fmla="*/ 0 w 44"/>
                  <a:gd name="T37" fmla="*/ 22 h 44"/>
                  <a:gd name="T38" fmla="*/ 0 w 44"/>
                  <a:gd name="T39" fmla="*/ 22 h 44"/>
                  <a:gd name="T40" fmla="*/ 0 w 44"/>
                  <a:gd name="T41" fmla="*/ 18 h 44"/>
                  <a:gd name="T42" fmla="*/ 2 w 44"/>
                  <a:gd name="T43" fmla="*/ 14 h 44"/>
                  <a:gd name="T44" fmla="*/ 4 w 44"/>
                  <a:gd name="T45" fmla="*/ 10 h 44"/>
                  <a:gd name="T46" fmla="*/ 6 w 44"/>
                  <a:gd name="T47" fmla="*/ 7 h 44"/>
                  <a:gd name="T48" fmla="*/ 10 w 44"/>
                  <a:gd name="T49" fmla="*/ 4 h 44"/>
                  <a:gd name="T50" fmla="*/ 13 w 44"/>
                  <a:gd name="T51" fmla="*/ 2 h 44"/>
                  <a:gd name="T52" fmla="*/ 18 w 44"/>
                  <a:gd name="T53" fmla="*/ 1 h 44"/>
                  <a:gd name="T54" fmla="*/ 22 w 44"/>
                  <a:gd name="T55" fmla="*/ 0 h 44"/>
                  <a:gd name="T56" fmla="*/ 22 w 44"/>
                  <a:gd name="T57" fmla="*/ 0 h 44"/>
                  <a:gd name="T58" fmla="*/ 26 w 44"/>
                  <a:gd name="T59" fmla="*/ 1 h 44"/>
                  <a:gd name="T60" fmla="*/ 30 w 44"/>
                  <a:gd name="T61" fmla="*/ 2 h 44"/>
                  <a:gd name="T62" fmla="*/ 34 w 44"/>
                  <a:gd name="T63" fmla="*/ 4 h 44"/>
                  <a:gd name="T64" fmla="*/ 37 w 44"/>
                  <a:gd name="T65" fmla="*/ 7 h 44"/>
                  <a:gd name="T66" fmla="*/ 40 w 44"/>
                  <a:gd name="T67" fmla="*/ 10 h 44"/>
                  <a:gd name="T68" fmla="*/ 42 w 44"/>
                  <a:gd name="T69" fmla="*/ 14 h 44"/>
                  <a:gd name="T70" fmla="*/ 43 w 44"/>
                  <a:gd name="T71" fmla="*/ 18 h 44"/>
                  <a:gd name="T72" fmla="*/ 44 w 44"/>
                  <a:gd name="T73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4" h="44">
                    <a:moveTo>
                      <a:pt x="44" y="22"/>
                    </a:moveTo>
                    <a:lnTo>
                      <a:pt x="44" y="22"/>
                    </a:lnTo>
                    <a:lnTo>
                      <a:pt x="43" y="27"/>
                    </a:lnTo>
                    <a:lnTo>
                      <a:pt x="42" y="31"/>
                    </a:lnTo>
                    <a:lnTo>
                      <a:pt x="40" y="34"/>
                    </a:lnTo>
                    <a:lnTo>
                      <a:pt x="37" y="38"/>
                    </a:lnTo>
                    <a:lnTo>
                      <a:pt x="34" y="40"/>
                    </a:lnTo>
                    <a:lnTo>
                      <a:pt x="30" y="42"/>
                    </a:lnTo>
                    <a:lnTo>
                      <a:pt x="26" y="44"/>
                    </a:lnTo>
                    <a:lnTo>
                      <a:pt x="22" y="44"/>
                    </a:lnTo>
                    <a:lnTo>
                      <a:pt x="22" y="44"/>
                    </a:lnTo>
                    <a:lnTo>
                      <a:pt x="18" y="44"/>
                    </a:lnTo>
                    <a:lnTo>
                      <a:pt x="13" y="42"/>
                    </a:lnTo>
                    <a:lnTo>
                      <a:pt x="10" y="40"/>
                    </a:lnTo>
                    <a:lnTo>
                      <a:pt x="6" y="38"/>
                    </a:lnTo>
                    <a:lnTo>
                      <a:pt x="4" y="34"/>
                    </a:lnTo>
                    <a:lnTo>
                      <a:pt x="2" y="31"/>
                    </a:lnTo>
                    <a:lnTo>
                      <a:pt x="0" y="27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2" y="14"/>
                    </a:lnTo>
                    <a:lnTo>
                      <a:pt x="4" y="10"/>
                    </a:lnTo>
                    <a:lnTo>
                      <a:pt x="6" y="7"/>
                    </a:lnTo>
                    <a:lnTo>
                      <a:pt x="10" y="4"/>
                    </a:lnTo>
                    <a:lnTo>
                      <a:pt x="13" y="2"/>
                    </a:lnTo>
                    <a:lnTo>
                      <a:pt x="18" y="1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6" y="1"/>
                    </a:lnTo>
                    <a:lnTo>
                      <a:pt x="30" y="2"/>
                    </a:lnTo>
                    <a:lnTo>
                      <a:pt x="34" y="4"/>
                    </a:lnTo>
                    <a:lnTo>
                      <a:pt x="37" y="7"/>
                    </a:lnTo>
                    <a:lnTo>
                      <a:pt x="40" y="10"/>
                    </a:lnTo>
                    <a:lnTo>
                      <a:pt x="42" y="14"/>
                    </a:lnTo>
                    <a:lnTo>
                      <a:pt x="43" y="18"/>
                    </a:lnTo>
                    <a:lnTo>
                      <a:pt x="44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išlïḍé">
                <a:extLst>
                  <a:ext uri="{FF2B5EF4-FFF2-40B4-BE49-F238E27FC236}">
                    <a16:creationId xmlns:a16="http://schemas.microsoft.com/office/drawing/2014/main" xmlns="" id="{C76D668B-AC35-4A86-AA6D-D11E9D2352D4}"/>
                  </a:ext>
                </a:extLst>
              </p:cNvPr>
              <p:cNvSpPr/>
              <p:nvPr/>
            </p:nvSpPr>
            <p:spPr bwMode="auto">
              <a:xfrm>
                <a:off x="6353166" y="2035172"/>
                <a:ext cx="138113" cy="138113"/>
              </a:xfrm>
              <a:custGeom>
                <a:avLst/>
                <a:gdLst>
                  <a:gd name="T0" fmla="*/ 174 w 174"/>
                  <a:gd name="T1" fmla="*/ 87 h 174"/>
                  <a:gd name="T2" fmla="*/ 172 w 174"/>
                  <a:gd name="T3" fmla="*/ 104 h 174"/>
                  <a:gd name="T4" fmla="*/ 167 w 174"/>
                  <a:gd name="T5" fmla="*/ 120 h 174"/>
                  <a:gd name="T6" fmla="*/ 159 w 174"/>
                  <a:gd name="T7" fmla="*/ 135 h 174"/>
                  <a:gd name="T8" fmla="*/ 149 w 174"/>
                  <a:gd name="T9" fmla="*/ 148 h 174"/>
                  <a:gd name="T10" fmla="*/ 136 w 174"/>
                  <a:gd name="T11" fmla="*/ 159 h 174"/>
                  <a:gd name="T12" fmla="*/ 121 w 174"/>
                  <a:gd name="T13" fmla="*/ 167 h 174"/>
                  <a:gd name="T14" fmla="*/ 105 w 174"/>
                  <a:gd name="T15" fmla="*/ 172 h 174"/>
                  <a:gd name="T16" fmla="*/ 87 w 174"/>
                  <a:gd name="T17" fmla="*/ 174 h 174"/>
                  <a:gd name="T18" fmla="*/ 78 w 174"/>
                  <a:gd name="T19" fmla="*/ 173 h 174"/>
                  <a:gd name="T20" fmla="*/ 61 w 174"/>
                  <a:gd name="T21" fmla="*/ 170 h 174"/>
                  <a:gd name="T22" fmla="*/ 46 w 174"/>
                  <a:gd name="T23" fmla="*/ 163 h 174"/>
                  <a:gd name="T24" fmla="*/ 32 w 174"/>
                  <a:gd name="T25" fmla="*/ 154 h 174"/>
                  <a:gd name="T26" fmla="*/ 20 w 174"/>
                  <a:gd name="T27" fmla="*/ 142 h 174"/>
                  <a:gd name="T28" fmla="*/ 11 w 174"/>
                  <a:gd name="T29" fmla="*/ 128 h 174"/>
                  <a:gd name="T30" fmla="*/ 4 w 174"/>
                  <a:gd name="T31" fmla="*/ 112 h 174"/>
                  <a:gd name="T32" fmla="*/ 1 w 174"/>
                  <a:gd name="T33" fmla="*/ 96 h 174"/>
                  <a:gd name="T34" fmla="*/ 0 w 174"/>
                  <a:gd name="T35" fmla="*/ 87 h 174"/>
                  <a:gd name="T36" fmla="*/ 2 w 174"/>
                  <a:gd name="T37" fmla="*/ 69 h 174"/>
                  <a:gd name="T38" fmla="*/ 7 w 174"/>
                  <a:gd name="T39" fmla="*/ 53 h 174"/>
                  <a:gd name="T40" fmla="*/ 15 w 174"/>
                  <a:gd name="T41" fmla="*/ 38 h 174"/>
                  <a:gd name="T42" fmla="*/ 26 w 174"/>
                  <a:gd name="T43" fmla="*/ 25 h 174"/>
                  <a:gd name="T44" fmla="*/ 39 w 174"/>
                  <a:gd name="T45" fmla="*/ 15 h 174"/>
                  <a:gd name="T46" fmla="*/ 53 w 174"/>
                  <a:gd name="T47" fmla="*/ 7 h 174"/>
                  <a:gd name="T48" fmla="*/ 70 w 174"/>
                  <a:gd name="T49" fmla="*/ 2 h 174"/>
                  <a:gd name="T50" fmla="*/ 87 w 174"/>
                  <a:gd name="T51" fmla="*/ 0 h 174"/>
                  <a:gd name="T52" fmla="*/ 96 w 174"/>
                  <a:gd name="T53" fmla="*/ 0 h 174"/>
                  <a:gd name="T54" fmla="*/ 113 w 174"/>
                  <a:gd name="T55" fmla="*/ 4 h 174"/>
                  <a:gd name="T56" fmla="*/ 129 w 174"/>
                  <a:gd name="T57" fmla="*/ 10 h 174"/>
                  <a:gd name="T58" fmla="*/ 143 w 174"/>
                  <a:gd name="T59" fmla="*/ 20 h 174"/>
                  <a:gd name="T60" fmla="*/ 154 w 174"/>
                  <a:gd name="T61" fmla="*/ 31 h 174"/>
                  <a:gd name="T62" fmla="*/ 164 w 174"/>
                  <a:gd name="T63" fmla="*/ 45 h 174"/>
                  <a:gd name="T64" fmla="*/ 170 w 174"/>
                  <a:gd name="T65" fmla="*/ 61 h 174"/>
                  <a:gd name="T66" fmla="*/ 174 w 174"/>
                  <a:gd name="T67" fmla="*/ 7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4" h="174">
                    <a:moveTo>
                      <a:pt x="174" y="87"/>
                    </a:moveTo>
                    <a:lnTo>
                      <a:pt x="174" y="87"/>
                    </a:lnTo>
                    <a:lnTo>
                      <a:pt x="174" y="96"/>
                    </a:lnTo>
                    <a:lnTo>
                      <a:pt x="172" y="104"/>
                    </a:lnTo>
                    <a:lnTo>
                      <a:pt x="170" y="112"/>
                    </a:lnTo>
                    <a:lnTo>
                      <a:pt x="167" y="120"/>
                    </a:lnTo>
                    <a:lnTo>
                      <a:pt x="164" y="128"/>
                    </a:lnTo>
                    <a:lnTo>
                      <a:pt x="159" y="135"/>
                    </a:lnTo>
                    <a:lnTo>
                      <a:pt x="154" y="142"/>
                    </a:lnTo>
                    <a:lnTo>
                      <a:pt x="149" y="148"/>
                    </a:lnTo>
                    <a:lnTo>
                      <a:pt x="143" y="154"/>
                    </a:lnTo>
                    <a:lnTo>
                      <a:pt x="136" y="159"/>
                    </a:lnTo>
                    <a:lnTo>
                      <a:pt x="129" y="163"/>
                    </a:lnTo>
                    <a:lnTo>
                      <a:pt x="121" y="167"/>
                    </a:lnTo>
                    <a:lnTo>
                      <a:pt x="113" y="170"/>
                    </a:lnTo>
                    <a:lnTo>
                      <a:pt x="105" y="172"/>
                    </a:lnTo>
                    <a:lnTo>
                      <a:pt x="96" y="173"/>
                    </a:lnTo>
                    <a:lnTo>
                      <a:pt x="87" y="174"/>
                    </a:lnTo>
                    <a:lnTo>
                      <a:pt x="87" y="174"/>
                    </a:lnTo>
                    <a:lnTo>
                      <a:pt x="78" y="173"/>
                    </a:lnTo>
                    <a:lnTo>
                      <a:pt x="70" y="172"/>
                    </a:lnTo>
                    <a:lnTo>
                      <a:pt x="61" y="170"/>
                    </a:lnTo>
                    <a:lnTo>
                      <a:pt x="53" y="167"/>
                    </a:lnTo>
                    <a:lnTo>
                      <a:pt x="46" y="163"/>
                    </a:lnTo>
                    <a:lnTo>
                      <a:pt x="39" y="159"/>
                    </a:lnTo>
                    <a:lnTo>
                      <a:pt x="32" y="154"/>
                    </a:lnTo>
                    <a:lnTo>
                      <a:pt x="26" y="148"/>
                    </a:lnTo>
                    <a:lnTo>
                      <a:pt x="20" y="142"/>
                    </a:lnTo>
                    <a:lnTo>
                      <a:pt x="15" y="135"/>
                    </a:lnTo>
                    <a:lnTo>
                      <a:pt x="11" y="128"/>
                    </a:lnTo>
                    <a:lnTo>
                      <a:pt x="7" y="120"/>
                    </a:lnTo>
                    <a:lnTo>
                      <a:pt x="4" y="112"/>
                    </a:lnTo>
                    <a:lnTo>
                      <a:pt x="2" y="104"/>
                    </a:lnTo>
                    <a:lnTo>
                      <a:pt x="1" y="96"/>
                    </a:lnTo>
                    <a:lnTo>
                      <a:pt x="0" y="87"/>
                    </a:lnTo>
                    <a:lnTo>
                      <a:pt x="0" y="87"/>
                    </a:lnTo>
                    <a:lnTo>
                      <a:pt x="1" y="78"/>
                    </a:lnTo>
                    <a:lnTo>
                      <a:pt x="2" y="69"/>
                    </a:lnTo>
                    <a:lnTo>
                      <a:pt x="4" y="61"/>
                    </a:lnTo>
                    <a:lnTo>
                      <a:pt x="7" y="53"/>
                    </a:lnTo>
                    <a:lnTo>
                      <a:pt x="11" y="45"/>
                    </a:lnTo>
                    <a:lnTo>
                      <a:pt x="15" y="38"/>
                    </a:lnTo>
                    <a:lnTo>
                      <a:pt x="20" y="31"/>
                    </a:lnTo>
                    <a:lnTo>
                      <a:pt x="26" y="25"/>
                    </a:lnTo>
                    <a:lnTo>
                      <a:pt x="32" y="20"/>
                    </a:lnTo>
                    <a:lnTo>
                      <a:pt x="39" y="15"/>
                    </a:lnTo>
                    <a:lnTo>
                      <a:pt x="46" y="10"/>
                    </a:lnTo>
                    <a:lnTo>
                      <a:pt x="53" y="7"/>
                    </a:lnTo>
                    <a:lnTo>
                      <a:pt x="61" y="4"/>
                    </a:lnTo>
                    <a:lnTo>
                      <a:pt x="70" y="2"/>
                    </a:lnTo>
                    <a:lnTo>
                      <a:pt x="78" y="0"/>
                    </a:lnTo>
                    <a:lnTo>
                      <a:pt x="87" y="0"/>
                    </a:lnTo>
                    <a:lnTo>
                      <a:pt x="87" y="0"/>
                    </a:lnTo>
                    <a:lnTo>
                      <a:pt x="96" y="0"/>
                    </a:lnTo>
                    <a:lnTo>
                      <a:pt x="105" y="2"/>
                    </a:lnTo>
                    <a:lnTo>
                      <a:pt x="113" y="4"/>
                    </a:lnTo>
                    <a:lnTo>
                      <a:pt x="121" y="7"/>
                    </a:lnTo>
                    <a:lnTo>
                      <a:pt x="129" y="10"/>
                    </a:lnTo>
                    <a:lnTo>
                      <a:pt x="136" y="15"/>
                    </a:lnTo>
                    <a:lnTo>
                      <a:pt x="143" y="20"/>
                    </a:lnTo>
                    <a:lnTo>
                      <a:pt x="149" y="25"/>
                    </a:lnTo>
                    <a:lnTo>
                      <a:pt x="154" y="31"/>
                    </a:lnTo>
                    <a:lnTo>
                      <a:pt x="159" y="38"/>
                    </a:lnTo>
                    <a:lnTo>
                      <a:pt x="164" y="45"/>
                    </a:lnTo>
                    <a:lnTo>
                      <a:pt x="167" y="53"/>
                    </a:lnTo>
                    <a:lnTo>
                      <a:pt x="170" y="61"/>
                    </a:lnTo>
                    <a:lnTo>
                      <a:pt x="172" y="69"/>
                    </a:lnTo>
                    <a:lnTo>
                      <a:pt x="174" y="78"/>
                    </a:lnTo>
                    <a:lnTo>
                      <a:pt x="174" y="8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íŝḷiḑe">
                <a:extLst>
                  <a:ext uri="{FF2B5EF4-FFF2-40B4-BE49-F238E27FC236}">
                    <a16:creationId xmlns:a16="http://schemas.microsoft.com/office/drawing/2014/main" xmlns="" id="{3CAD550A-7445-45F8-9448-C788DF6CC344}"/>
                  </a:ext>
                </a:extLst>
              </p:cNvPr>
              <p:cNvSpPr/>
              <p:nvPr/>
            </p:nvSpPr>
            <p:spPr bwMode="auto">
              <a:xfrm>
                <a:off x="6353175" y="2035175"/>
                <a:ext cx="138113" cy="138113"/>
              </a:xfrm>
              <a:custGeom>
                <a:avLst/>
                <a:gdLst>
                  <a:gd name="T0" fmla="*/ 174 w 174"/>
                  <a:gd name="T1" fmla="*/ 87 h 174"/>
                  <a:gd name="T2" fmla="*/ 172 w 174"/>
                  <a:gd name="T3" fmla="*/ 104 h 174"/>
                  <a:gd name="T4" fmla="*/ 167 w 174"/>
                  <a:gd name="T5" fmla="*/ 120 h 174"/>
                  <a:gd name="T6" fmla="*/ 159 w 174"/>
                  <a:gd name="T7" fmla="*/ 135 h 174"/>
                  <a:gd name="T8" fmla="*/ 149 w 174"/>
                  <a:gd name="T9" fmla="*/ 148 h 174"/>
                  <a:gd name="T10" fmla="*/ 136 w 174"/>
                  <a:gd name="T11" fmla="*/ 159 h 174"/>
                  <a:gd name="T12" fmla="*/ 121 w 174"/>
                  <a:gd name="T13" fmla="*/ 167 h 174"/>
                  <a:gd name="T14" fmla="*/ 105 w 174"/>
                  <a:gd name="T15" fmla="*/ 172 h 174"/>
                  <a:gd name="T16" fmla="*/ 87 w 174"/>
                  <a:gd name="T17" fmla="*/ 174 h 174"/>
                  <a:gd name="T18" fmla="*/ 78 w 174"/>
                  <a:gd name="T19" fmla="*/ 173 h 174"/>
                  <a:gd name="T20" fmla="*/ 61 w 174"/>
                  <a:gd name="T21" fmla="*/ 170 h 174"/>
                  <a:gd name="T22" fmla="*/ 46 w 174"/>
                  <a:gd name="T23" fmla="*/ 163 h 174"/>
                  <a:gd name="T24" fmla="*/ 32 w 174"/>
                  <a:gd name="T25" fmla="*/ 154 h 174"/>
                  <a:gd name="T26" fmla="*/ 20 w 174"/>
                  <a:gd name="T27" fmla="*/ 142 h 174"/>
                  <a:gd name="T28" fmla="*/ 11 w 174"/>
                  <a:gd name="T29" fmla="*/ 128 h 174"/>
                  <a:gd name="T30" fmla="*/ 4 w 174"/>
                  <a:gd name="T31" fmla="*/ 112 h 174"/>
                  <a:gd name="T32" fmla="*/ 1 w 174"/>
                  <a:gd name="T33" fmla="*/ 96 h 174"/>
                  <a:gd name="T34" fmla="*/ 0 w 174"/>
                  <a:gd name="T35" fmla="*/ 87 h 174"/>
                  <a:gd name="T36" fmla="*/ 2 w 174"/>
                  <a:gd name="T37" fmla="*/ 69 h 174"/>
                  <a:gd name="T38" fmla="*/ 7 w 174"/>
                  <a:gd name="T39" fmla="*/ 53 h 174"/>
                  <a:gd name="T40" fmla="*/ 15 w 174"/>
                  <a:gd name="T41" fmla="*/ 38 h 174"/>
                  <a:gd name="T42" fmla="*/ 26 w 174"/>
                  <a:gd name="T43" fmla="*/ 25 h 174"/>
                  <a:gd name="T44" fmla="*/ 39 w 174"/>
                  <a:gd name="T45" fmla="*/ 15 h 174"/>
                  <a:gd name="T46" fmla="*/ 53 w 174"/>
                  <a:gd name="T47" fmla="*/ 7 h 174"/>
                  <a:gd name="T48" fmla="*/ 70 w 174"/>
                  <a:gd name="T49" fmla="*/ 2 h 174"/>
                  <a:gd name="T50" fmla="*/ 87 w 174"/>
                  <a:gd name="T51" fmla="*/ 0 h 174"/>
                  <a:gd name="T52" fmla="*/ 96 w 174"/>
                  <a:gd name="T53" fmla="*/ 0 h 174"/>
                  <a:gd name="T54" fmla="*/ 113 w 174"/>
                  <a:gd name="T55" fmla="*/ 4 h 174"/>
                  <a:gd name="T56" fmla="*/ 129 w 174"/>
                  <a:gd name="T57" fmla="*/ 10 h 174"/>
                  <a:gd name="T58" fmla="*/ 143 w 174"/>
                  <a:gd name="T59" fmla="*/ 20 h 174"/>
                  <a:gd name="T60" fmla="*/ 154 w 174"/>
                  <a:gd name="T61" fmla="*/ 31 h 174"/>
                  <a:gd name="T62" fmla="*/ 164 w 174"/>
                  <a:gd name="T63" fmla="*/ 45 h 174"/>
                  <a:gd name="T64" fmla="*/ 170 w 174"/>
                  <a:gd name="T65" fmla="*/ 61 h 174"/>
                  <a:gd name="T66" fmla="*/ 174 w 174"/>
                  <a:gd name="T67" fmla="*/ 7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4" h="174">
                    <a:moveTo>
                      <a:pt x="174" y="87"/>
                    </a:moveTo>
                    <a:lnTo>
                      <a:pt x="174" y="87"/>
                    </a:lnTo>
                    <a:lnTo>
                      <a:pt x="174" y="96"/>
                    </a:lnTo>
                    <a:lnTo>
                      <a:pt x="172" y="104"/>
                    </a:lnTo>
                    <a:lnTo>
                      <a:pt x="170" y="112"/>
                    </a:lnTo>
                    <a:lnTo>
                      <a:pt x="167" y="120"/>
                    </a:lnTo>
                    <a:lnTo>
                      <a:pt x="164" y="128"/>
                    </a:lnTo>
                    <a:lnTo>
                      <a:pt x="159" y="135"/>
                    </a:lnTo>
                    <a:lnTo>
                      <a:pt x="154" y="142"/>
                    </a:lnTo>
                    <a:lnTo>
                      <a:pt x="149" y="148"/>
                    </a:lnTo>
                    <a:lnTo>
                      <a:pt x="143" y="154"/>
                    </a:lnTo>
                    <a:lnTo>
                      <a:pt x="136" y="159"/>
                    </a:lnTo>
                    <a:lnTo>
                      <a:pt x="129" y="163"/>
                    </a:lnTo>
                    <a:lnTo>
                      <a:pt x="121" y="167"/>
                    </a:lnTo>
                    <a:lnTo>
                      <a:pt x="113" y="170"/>
                    </a:lnTo>
                    <a:lnTo>
                      <a:pt x="105" y="172"/>
                    </a:lnTo>
                    <a:lnTo>
                      <a:pt x="96" y="173"/>
                    </a:lnTo>
                    <a:lnTo>
                      <a:pt x="87" y="174"/>
                    </a:lnTo>
                    <a:lnTo>
                      <a:pt x="87" y="174"/>
                    </a:lnTo>
                    <a:lnTo>
                      <a:pt x="78" y="173"/>
                    </a:lnTo>
                    <a:lnTo>
                      <a:pt x="70" y="172"/>
                    </a:lnTo>
                    <a:lnTo>
                      <a:pt x="61" y="170"/>
                    </a:lnTo>
                    <a:lnTo>
                      <a:pt x="53" y="167"/>
                    </a:lnTo>
                    <a:lnTo>
                      <a:pt x="46" y="163"/>
                    </a:lnTo>
                    <a:lnTo>
                      <a:pt x="39" y="159"/>
                    </a:lnTo>
                    <a:lnTo>
                      <a:pt x="32" y="154"/>
                    </a:lnTo>
                    <a:lnTo>
                      <a:pt x="26" y="148"/>
                    </a:lnTo>
                    <a:lnTo>
                      <a:pt x="20" y="142"/>
                    </a:lnTo>
                    <a:lnTo>
                      <a:pt x="15" y="135"/>
                    </a:lnTo>
                    <a:lnTo>
                      <a:pt x="11" y="128"/>
                    </a:lnTo>
                    <a:lnTo>
                      <a:pt x="7" y="120"/>
                    </a:lnTo>
                    <a:lnTo>
                      <a:pt x="4" y="112"/>
                    </a:lnTo>
                    <a:lnTo>
                      <a:pt x="2" y="104"/>
                    </a:lnTo>
                    <a:lnTo>
                      <a:pt x="1" y="96"/>
                    </a:lnTo>
                    <a:lnTo>
                      <a:pt x="0" y="87"/>
                    </a:lnTo>
                    <a:lnTo>
                      <a:pt x="0" y="87"/>
                    </a:lnTo>
                    <a:lnTo>
                      <a:pt x="1" y="78"/>
                    </a:lnTo>
                    <a:lnTo>
                      <a:pt x="2" y="69"/>
                    </a:lnTo>
                    <a:lnTo>
                      <a:pt x="4" y="61"/>
                    </a:lnTo>
                    <a:lnTo>
                      <a:pt x="7" y="53"/>
                    </a:lnTo>
                    <a:lnTo>
                      <a:pt x="11" y="45"/>
                    </a:lnTo>
                    <a:lnTo>
                      <a:pt x="15" y="38"/>
                    </a:lnTo>
                    <a:lnTo>
                      <a:pt x="20" y="31"/>
                    </a:lnTo>
                    <a:lnTo>
                      <a:pt x="26" y="25"/>
                    </a:lnTo>
                    <a:lnTo>
                      <a:pt x="32" y="20"/>
                    </a:lnTo>
                    <a:lnTo>
                      <a:pt x="39" y="15"/>
                    </a:lnTo>
                    <a:lnTo>
                      <a:pt x="46" y="10"/>
                    </a:lnTo>
                    <a:lnTo>
                      <a:pt x="53" y="7"/>
                    </a:lnTo>
                    <a:lnTo>
                      <a:pt x="61" y="4"/>
                    </a:lnTo>
                    <a:lnTo>
                      <a:pt x="70" y="2"/>
                    </a:lnTo>
                    <a:lnTo>
                      <a:pt x="78" y="0"/>
                    </a:lnTo>
                    <a:lnTo>
                      <a:pt x="87" y="0"/>
                    </a:lnTo>
                    <a:lnTo>
                      <a:pt x="87" y="0"/>
                    </a:lnTo>
                    <a:lnTo>
                      <a:pt x="96" y="0"/>
                    </a:lnTo>
                    <a:lnTo>
                      <a:pt x="105" y="2"/>
                    </a:lnTo>
                    <a:lnTo>
                      <a:pt x="113" y="4"/>
                    </a:lnTo>
                    <a:lnTo>
                      <a:pt x="121" y="7"/>
                    </a:lnTo>
                    <a:lnTo>
                      <a:pt x="129" y="10"/>
                    </a:lnTo>
                    <a:lnTo>
                      <a:pt x="136" y="15"/>
                    </a:lnTo>
                    <a:lnTo>
                      <a:pt x="143" y="20"/>
                    </a:lnTo>
                    <a:lnTo>
                      <a:pt x="149" y="25"/>
                    </a:lnTo>
                    <a:lnTo>
                      <a:pt x="154" y="31"/>
                    </a:lnTo>
                    <a:lnTo>
                      <a:pt x="159" y="38"/>
                    </a:lnTo>
                    <a:lnTo>
                      <a:pt x="164" y="45"/>
                    </a:lnTo>
                    <a:lnTo>
                      <a:pt x="167" y="53"/>
                    </a:lnTo>
                    <a:lnTo>
                      <a:pt x="170" y="61"/>
                    </a:lnTo>
                    <a:lnTo>
                      <a:pt x="172" y="69"/>
                    </a:lnTo>
                    <a:lnTo>
                      <a:pt x="174" y="78"/>
                    </a:lnTo>
                    <a:lnTo>
                      <a:pt x="174" y="8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1" name="ïšļíḑe">
              <a:extLst>
                <a:ext uri="{FF2B5EF4-FFF2-40B4-BE49-F238E27FC236}">
                  <a16:creationId xmlns:a16="http://schemas.microsoft.com/office/drawing/2014/main" xmlns="" id="{B5F47431-3B8C-42D3-B4B5-33BD7145506F}"/>
                </a:ext>
              </a:extLst>
            </p:cNvPr>
            <p:cNvSpPr/>
            <p:nvPr/>
          </p:nvSpPr>
          <p:spPr>
            <a:xfrm>
              <a:off x="7636226" y="2147135"/>
              <a:ext cx="641268" cy="64126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íśḷîḓè">
              <a:extLst>
                <a:ext uri="{FF2B5EF4-FFF2-40B4-BE49-F238E27FC236}">
                  <a16:creationId xmlns:a16="http://schemas.microsoft.com/office/drawing/2014/main" xmlns="" id="{D3C76560-5E20-4918-AAB7-9AA687F25318}"/>
                </a:ext>
              </a:extLst>
            </p:cNvPr>
            <p:cNvSpPr/>
            <p:nvPr/>
          </p:nvSpPr>
          <p:spPr>
            <a:xfrm>
              <a:off x="8101844" y="3434432"/>
              <a:ext cx="893992" cy="8939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îṡľiḋè">
              <a:extLst>
                <a:ext uri="{FF2B5EF4-FFF2-40B4-BE49-F238E27FC236}">
                  <a16:creationId xmlns:a16="http://schemas.microsoft.com/office/drawing/2014/main" xmlns="" id="{E421AE9A-B91D-4444-A409-9897EBB526F4}"/>
                </a:ext>
              </a:extLst>
            </p:cNvPr>
            <p:cNvSpPr/>
            <p:nvPr/>
          </p:nvSpPr>
          <p:spPr>
            <a:xfrm>
              <a:off x="3179507" y="3907732"/>
              <a:ext cx="682358" cy="68235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îsḷiḍé">
              <a:extLst>
                <a:ext uri="{FF2B5EF4-FFF2-40B4-BE49-F238E27FC236}">
                  <a16:creationId xmlns:a16="http://schemas.microsoft.com/office/drawing/2014/main" xmlns="" id="{60B112F5-55F4-412E-A75B-BE4E38CF74EA}"/>
                </a:ext>
              </a:extLst>
            </p:cNvPr>
            <p:cNvSpPr/>
            <p:nvPr/>
          </p:nvSpPr>
          <p:spPr>
            <a:xfrm>
              <a:off x="3726056" y="1934587"/>
              <a:ext cx="893992" cy="8939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ïsľíḍé">
              <a:extLst>
                <a:ext uri="{FF2B5EF4-FFF2-40B4-BE49-F238E27FC236}">
                  <a16:creationId xmlns:a16="http://schemas.microsoft.com/office/drawing/2014/main" xmlns="" id="{9AB3ECA4-37DD-4EE5-A9C5-50693CEAD53D}"/>
                </a:ext>
              </a:extLst>
            </p:cNvPr>
            <p:cNvSpPr/>
            <p:nvPr/>
          </p:nvSpPr>
          <p:spPr>
            <a:xfrm>
              <a:off x="3325396" y="4048523"/>
              <a:ext cx="390580" cy="400776"/>
            </a:xfrm>
            <a:custGeom>
              <a:avLst/>
              <a:gdLst>
                <a:gd name="T0" fmla="*/ 4313 w 5734"/>
                <a:gd name="T1" fmla="*/ 3918 h 5892"/>
                <a:gd name="T2" fmla="*/ 5734 w 5734"/>
                <a:gd name="T3" fmla="*/ 2497 h 5892"/>
                <a:gd name="T4" fmla="*/ 4313 w 5734"/>
                <a:gd name="T5" fmla="*/ 1076 h 5892"/>
                <a:gd name="T6" fmla="*/ 4149 w 5734"/>
                <a:gd name="T7" fmla="*/ 1085 h 5892"/>
                <a:gd name="T8" fmla="*/ 3733 w 5734"/>
                <a:gd name="T9" fmla="*/ 378 h 5892"/>
                <a:gd name="T10" fmla="*/ 2768 w 5734"/>
                <a:gd name="T11" fmla="*/ 0 h 5892"/>
                <a:gd name="T12" fmla="*/ 1389 w 5734"/>
                <a:gd name="T13" fmla="*/ 1076 h 5892"/>
                <a:gd name="T14" fmla="*/ 0 w 5734"/>
                <a:gd name="T15" fmla="*/ 2497 h 5892"/>
                <a:gd name="T16" fmla="*/ 1421 w 5734"/>
                <a:gd name="T17" fmla="*/ 3918 h 5892"/>
                <a:gd name="T18" fmla="*/ 2140 w 5734"/>
                <a:gd name="T19" fmla="*/ 3918 h 5892"/>
                <a:gd name="T20" fmla="*/ 2140 w 5734"/>
                <a:gd name="T21" fmla="*/ 4472 h 5892"/>
                <a:gd name="T22" fmla="*/ 1315 w 5734"/>
                <a:gd name="T23" fmla="*/ 4472 h 5892"/>
                <a:gd name="T24" fmla="*/ 954 w 5734"/>
                <a:gd name="T25" fmla="*/ 4259 h 5892"/>
                <a:gd name="T26" fmla="*/ 540 w 5734"/>
                <a:gd name="T27" fmla="*/ 4672 h 5892"/>
                <a:gd name="T28" fmla="*/ 954 w 5734"/>
                <a:gd name="T29" fmla="*/ 5086 h 5892"/>
                <a:gd name="T30" fmla="*/ 1315 w 5734"/>
                <a:gd name="T31" fmla="*/ 4872 h 5892"/>
                <a:gd name="T32" fmla="*/ 2340 w 5734"/>
                <a:gd name="T33" fmla="*/ 4872 h 5892"/>
                <a:gd name="T34" fmla="*/ 2540 w 5734"/>
                <a:gd name="T35" fmla="*/ 4672 h 5892"/>
                <a:gd name="T36" fmla="*/ 2540 w 5734"/>
                <a:gd name="T37" fmla="*/ 3918 h 5892"/>
                <a:gd name="T38" fmla="*/ 2667 w 5734"/>
                <a:gd name="T39" fmla="*/ 3918 h 5892"/>
                <a:gd name="T40" fmla="*/ 2667 w 5734"/>
                <a:gd name="T41" fmla="*/ 5117 h 5892"/>
                <a:gd name="T42" fmla="*/ 2454 w 5734"/>
                <a:gd name="T43" fmla="*/ 5479 h 5892"/>
                <a:gd name="T44" fmla="*/ 2867 w 5734"/>
                <a:gd name="T45" fmla="*/ 5892 h 5892"/>
                <a:gd name="T46" fmla="*/ 3280 w 5734"/>
                <a:gd name="T47" fmla="*/ 5479 h 5892"/>
                <a:gd name="T48" fmla="*/ 3067 w 5734"/>
                <a:gd name="T49" fmla="*/ 5117 h 5892"/>
                <a:gd name="T50" fmla="*/ 3067 w 5734"/>
                <a:gd name="T51" fmla="*/ 3918 h 5892"/>
                <a:gd name="T52" fmla="*/ 3194 w 5734"/>
                <a:gd name="T53" fmla="*/ 3918 h 5892"/>
                <a:gd name="T54" fmla="*/ 3194 w 5734"/>
                <a:gd name="T55" fmla="*/ 4691 h 5892"/>
                <a:gd name="T56" fmla="*/ 3394 w 5734"/>
                <a:gd name="T57" fmla="*/ 4891 h 5892"/>
                <a:gd name="T58" fmla="*/ 4430 w 5734"/>
                <a:gd name="T59" fmla="*/ 4891 h 5892"/>
                <a:gd name="T60" fmla="*/ 4780 w 5734"/>
                <a:gd name="T61" fmla="*/ 5085 h 5892"/>
                <a:gd name="T62" fmla="*/ 5194 w 5734"/>
                <a:gd name="T63" fmla="*/ 4672 h 5892"/>
                <a:gd name="T64" fmla="*/ 4780 w 5734"/>
                <a:gd name="T65" fmla="*/ 4259 h 5892"/>
                <a:gd name="T66" fmla="*/ 4409 w 5734"/>
                <a:gd name="T67" fmla="*/ 4491 h 5892"/>
                <a:gd name="T68" fmla="*/ 3594 w 5734"/>
                <a:gd name="T69" fmla="*/ 4491 h 5892"/>
                <a:gd name="T70" fmla="*/ 3594 w 5734"/>
                <a:gd name="T71" fmla="*/ 3918 h 5892"/>
                <a:gd name="T72" fmla="*/ 4313 w 5734"/>
                <a:gd name="T73" fmla="*/ 3918 h 5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34" h="5892">
                  <a:moveTo>
                    <a:pt x="4313" y="3918"/>
                  </a:moveTo>
                  <a:cubicBezTo>
                    <a:pt x="5096" y="3918"/>
                    <a:pt x="5734" y="3280"/>
                    <a:pt x="5734" y="2497"/>
                  </a:cubicBezTo>
                  <a:cubicBezTo>
                    <a:pt x="5734" y="1713"/>
                    <a:pt x="5096" y="1076"/>
                    <a:pt x="4313" y="1076"/>
                  </a:cubicBezTo>
                  <a:cubicBezTo>
                    <a:pt x="4258" y="1076"/>
                    <a:pt x="4203" y="1079"/>
                    <a:pt x="4149" y="1085"/>
                  </a:cubicBezTo>
                  <a:cubicBezTo>
                    <a:pt x="4084" y="816"/>
                    <a:pt x="3940" y="570"/>
                    <a:pt x="3733" y="378"/>
                  </a:cubicBezTo>
                  <a:cubicBezTo>
                    <a:pt x="3470" y="134"/>
                    <a:pt x="3127" y="0"/>
                    <a:pt x="2768" y="0"/>
                  </a:cubicBezTo>
                  <a:cubicBezTo>
                    <a:pt x="2107" y="0"/>
                    <a:pt x="1544" y="451"/>
                    <a:pt x="1389" y="1076"/>
                  </a:cubicBezTo>
                  <a:cubicBezTo>
                    <a:pt x="620" y="1093"/>
                    <a:pt x="0" y="1724"/>
                    <a:pt x="0" y="2497"/>
                  </a:cubicBezTo>
                  <a:cubicBezTo>
                    <a:pt x="0" y="3281"/>
                    <a:pt x="638" y="3918"/>
                    <a:pt x="1421" y="3918"/>
                  </a:cubicBezTo>
                  <a:lnTo>
                    <a:pt x="2140" y="3918"/>
                  </a:lnTo>
                  <a:lnTo>
                    <a:pt x="2140" y="4472"/>
                  </a:lnTo>
                  <a:lnTo>
                    <a:pt x="1315" y="4472"/>
                  </a:lnTo>
                  <a:cubicBezTo>
                    <a:pt x="1245" y="4345"/>
                    <a:pt x="1109" y="4259"/>
                    <a:pt x="954" y="4259"/>
                  </a:cubicBezTo>
                  <a:cubicBezTo>
                    <a:pt x="726" y="4259"/>
                    <a:pt x="540" y="4444"/>
                    <a:pt x="540" y="4672"/>
                  </a:cubicBezTo>
                  <a:cubicBezTo>
                    <a:pt x="540" y="4900"/>
                    <a:pt x="726" y="5086"/>
                    <a:pt x="954" y="5086"/>
                  </a:cubicBezTo>
                  <a:cubicBezTo>
                    <a:pt x="1109" y="5086"/>
                    <a:pt x="1245" y="4999"/>
                    <a:pt x="1315" y="4872"/>
                  </a:cubicBezTo>
                  <a:lnTo>
                    <a:pt x="2340" y="4872"/>
                  </a:lnTo>
                  <a:cubicBezTo>
                    <a:pt x="2451" y="4872"/>
                    <a:pt x="2540" y="4783"/>
                    <a:pt x="2540" y="4672"/>
                  </a:cubicBezTo>
                  <a:lnTo>
                    <a:pt x="2540" y="3918"/>
                  </a:lnTo>
                  <a:lnTo>
                    <a:pt x="2667" y="3918"/>
                  </a:lnTo>
                  <a:lnTo>
                    <a:pt x="2667" y="5117"/>
                  </a:lnTo>
                  <a:cubicBezTo>
                    <a:pt x="2540" y="5188"/>
                    <a:pt x="2454" y="5323"/>
                    <a:pt x="2454" y="5479"/>
                  </a:cubicBezTo>
                  <a:cubicBezTo>
                    <a:pt x="2454" y="5707"/>
                    <a:pt x="2639" y="5892"/>
                    <a:pt x="2867" y="5892"/>
                  </a:cubicBezTo>
                  <a:cubicBezTo>
                    <a:pt x="3095" y="5892"/>
                    <a:pt x="3280" y="5707"/>
                    <a:pt x="3280" y="5479"/>
                  </a:cubicBezTo>
                  <a:cubicBezTo>
                    <a:pt x="3280" y="5323"/>
                    <a:pt x="3194" y="5188"/>
                    <a:pt x="3067" y="5117"/>
                  </a:cubicBezTo>
                  <a:lnTo>
                    <a:pt x="3067" y="3918"/>
                  </a:lnTo>
                  <a:lnTo>
                    <a:pt x="3194" y="3918"/>
                  </a:lnTo>
                  <a:lnTo>
                    <a:pt x="3194" y="4691"/>
                  </a:lnTo>
                  <a:cubicBezTo>
                    <a:pt x="3194" y="4802"/>
                    <a:pt x="3283" y="4891"/>
                    <a:pt x="3394" y="4891"/>
                  </a:cubicBezTo>
                  <a:lnTo>
                    <a:pt x="4430" y="4891"/>
                  </a:lnTo>
                  <a:cubicBezTo>
                    <a:pt x="4503" y="5008"/>
                    <a:pt x="4633" y="5085"/>
                    <a:pt x="4780" y="5085"/>
                  </a:cubicBezTo>
                  <a:cubicBezTo>
                    <a:pt x="5008" y="5085"/>
                    <a:pt x="5194" y="4900"/>
                    <a:pt x="5194" y="4672"/>
                  </a:cubicBezTo>
                  <a:cubicBezTo>
                    <a:pt x="5194" y="4444"/>
                    <a:pt x="5008" y="4259"/>
                    <a:pt x="4780" y="4259"/>
                  </a:cubicBezTo>
                  <a:cubicBezTo>
                    <a:pt x="4617" y="4259"/>
                    <a:pt x="4476" y="4354"/>
                    <a:pt x="4409" y="4491"/>
                  </a:cubicBezTo>
                  <a:lnTo>
                    <a:pt x="3594" y="4491"/>
                  </a:lnTo>
                  <a:lnTo>
                    <a:pt x="3594" y="3918"/>
                  </a:lnTo>
                  <a:lnTo>
                    <a:pt x="4313" y="3918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6" name="ïş1ïďé">
              <a:extLst>
                <a:ext uri="{FF2B5EF4-FFF2-40B4-BE49-F238E27FC236}">
                  <a16:creationId xmlns:a16="http://schemas.microsoft.com/office/drawing/2014/main" xmlns="" id="{304DD295-7F37-4C57-BDF8-90BF1213A883}"/>
                </a:ext>
              </a:extLst>
            </p:cNvPr>
            <p:cNvSpPr/>
            <p:nvPr/>
          </p:nvSpPr>
          <p:spPr>
            <a:xfrm>
              <a:off x="8319440" y="3646040"/>
              <a:ext cx="458800" cy="470776"/>
            </a:xfrm>
            <a:custGeom>
              <a:avLst/>
              <a:gdLst>
                <a:gd name="T0" fmla="*/ 4313 w 5734"/>
                <a:gd name="T1" fmla="*/ 3918 h 5892"/>
                <a:gd name="T2" fmla="*/ 5734 w 5734"/>
                <a:gd name="T3" fmla="*/ 2497 h 5892"/>
                <a:gd name="T4" fmla="*/ 4313 w 5734"/>
                <a:gd name="T5" fmla="*/ 1076 h 5892"/>
                <a:gd name="T6" fmla="*/ 4149 w 5734"/>
                <a:gd name="T7" fmla="*/ 1085 h 5892"/>
                <a:gd name="T8" fmla="*/ 3733 w 5734"/>
                <a:gd name="T9" fmla="*/ 378 h 5892"/>
                <a:gd name="T10" fmla="*/ 2768 w 5734"/>
                <a:gd name="T11" fmla="*/ 0 h 5892"/>
                <a:gd name="T12" fmla="*/ 1389 w 5734"/>
                <a:gd name="T13" fmla="*/ 1076 h 5892"/>
                <a:gd name="T14" fmla="*/ 0 w 5734"/>
                <a:gd name="T15" fmla="*/ 2497 h 5892"/>
                <a:gd name="T16" fmla="*/ 1421 w 5734"/>
                <a:gd name="T17" fmla="*/ 3918 h 5892"/>
                <a:gd name="T18" fmla="*/ 2140 w 5734"/>
                <a:gd name="T19" fmla="*/ 3918 h 5892"/>
                <a:gd name="T20" fmla="*/ 2140 w 5734"/>
                <a:gd name="T21" fmla="*/ 4472 h 5892"/>
                <a:gd name="T22" fmla="*/ 1315 w 5734"/>
                <a:gd name="T23" fmla="*/ 4472 h 5892"/>
                <a:gd name="T24" fmla="*/ 954 w 5734"/>
                <a:gd name="T25" fmla="*/ 4259 h 5892"/>
                <a:gd name="T26" fmla="*/ 540 w 5734"/>
                <a:gd name="T27" fmla="*/ 4672 h 5892"/>
                <a:gd name="T28" fmla="*/ 954 w 5734"/>
                <a:gd name="T29" fmla="*/ 5086 h 5892"/>
                <a:gd name="T30" fmla="*/ 1315 w 5734"/>
                <a:gd name="T31" fmla="*/ 4872 h 5892"/>
                <a:gd name="T32" fmla="*/ 2340 w 5734"/>
                <a:gd name="T33" fmla="*/ 4872 h 5892"/>
                <a:gd name="T34" fmla="*/ 2540 w 5734"/>
                <a:gd name="T35" fmla="*/ 4672 h 5892"/>
                <a:gd name="T36" fmla="*/ 2540 w 5734"/>
                <a:gd name="T37" fmla="*/ 3918 h 5892"/>
                <a:gd name="T38" fmla="*/ 2667 w 5734"/>
                <a:gd name="T39" fmla="*/ 3918 h 5892"/>
                <a:gd name="T40" fmla="*/ 2667 w 5734"/>
                <a:gd name="T41" fmla="*/ 5117 h 5892"/>
                <a:gd name="T42" fmla="*/ 2454 w 5734"/>
                <a:gd name="T43" fmla="*/ 5479 h 5892"/>
                <a:gd name="T44" fmla="*/ 2867 w 5734"/>
                <a:gd name="T45" fmla="*/ 5892 h 5892"/>
                <a:gd name="T46" fmla="*/ 3280 w 5734"/>
                <a:gd name="T47" fmla="*/ 5479 h 5892"/>
                <a:gd name="T48" fmla="*/ 3067 w 5734"/>
                <a:gd name="T49" fmla="*/ 5117 h 5892"/>
                <a:gd name="T50" fmla="*/ 3067 w 5734"/>
                <a:gd name="T51" fmla="*/ 3918 h 5892"/>
                <a:gd name="T52" fmla="*/ 3194 w 5734"/>
                <a:gd name="T53" fmla="*/ 3918 h 5892"/>
                <a:gd name="T54" fmla="*/ 3194 w 5734"/>
                <a:gd name="T55" fmla="*/ 4691 h 5892"/>
                <a:gd name="T56" fmla="*/ 3394 w 5734"/>
                <a:gd name="T57" fmla="*/ 4891 h 5892"/>
                <a:gd name="T58" fmla="*/ 4430 w 5734"/>
                <a:gd name="T59" fmla="*/ 4891 h 5892"/>
                <a:gd name="T60" fmla="*/ 4780 w 5734"/>
                <a:gd name="T61" fmla="*/ 5085 h 5892"/>
                <a:gd name="T62" fmla="*/ 5194 w 5734"/>
                <a:gd name="T63" fmla="*/ 4672 h 5892"/>
                <a:gd name="T64" fmla="*/ 4780 w 5734"/>
                <a:gd name="T65" fmla="*/ 4259 h 5892"/>
                <a:gd name="T66" fmla="*/ 4409 w 5734"/>
                <a:gd name="T67" fmla="*/ 4491 h 5892"/>
                <a:gd name="T68" fmla="*/ 3594 w 5734"/>
                <a:gd name="T69" fmla="*/ 4491 h 5892"/>
                <a:gd name="T70" fmla="*/ 3594 w 5734"/>
                <a:gd name="T71" fmla="*/ 3918 h 5892"/>
                <a:gd name="T72" fmla="*/ 4313 w 5734"/>
                <a:gd name="T73" fmla="*/ 3918 h 5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34" h="5892">
                  <a:moveTo>
                    <a:pt x="4313" y="3918"/>
                  </a:moveTo>
                  <a:cubicBezTo>
                    <a:pt x="5096" y="3918"/>
                    <a:pt x="5734" y="3280"/>
                    <a:pt x="5734" y="2497"/>
                  </a:cubicBezTo>
                  <a:cubicBezTo>
                    <a:pt x="5734" y="1713"/>
                    <a:pt x="5096" y="1076"/>
                    <a:pt x="4313" y="1076"/>
                  </a:cubicBezTo>
                  <a:cubicBezTo>
                    <a:pt x="4258" y="1076"/>
                    <a:pt x="4203" y="1079"/>
                    <a:pt x="4149" y="1085"/>
                  </a:cubicBezTo>
                  <a:cubicBezTo>
                    <a:pt x="4084" y="816"/>
                    <a:pt x="3940" y="570"/>
                    <a:pt x="3733" y="378"/>
                  </a:cubicBezTo>
                  <a:cubicBezTo>
                    <a:pt x="3470" y="134"/>
                    <a:pt x="3127" y="0"/>
                    <a:pt x="2768" y="0"/>
                  </a:cubicBezTo>
                  <a:cubicBezTo>
                    <a:pt x="2107" y="0"/>
                    <a:pt x="1544" y="451"/>
                    <a:pt x="1389" y="1076"/>
                  </a:cubicBezTo>
                  <a:cubicBezTo>
                    <a:pt x="620" y="1093"/>
                    <a:pt x="0" y="1724"/>
                    <a:pt x="0" y="2497"/>
                  </a:cubicBezTo>
                  <a:cubicBezTo>
                    <a:pt x="0" y="3281"/>
                    <a:pt x="638" y="3918"/>
                    <a:pt x="1421" y="3918"/>
                  </a:cubicBezTo>
                  <a:lnTo>
                    <a:pt x="2140" y="3918"/>
                  </a:lnTo>
                  <a:lnTo>
                    <a:pt x="2140" y="4472"/>
                  </a:lnTo>
                  <a:lnTo>
                    <a:pt x="1315" y="4472"/>
                  </a:lnTo>
                  <a:cubicBezTo>
                    <a:pt x="1245" y="4345"/>
                    <a:pt x="1109" y="4259"/>
                    <a:pt x="954" y="4259"/>
                  </a:cubicBezTo>
                  <a:cubicBezTo>
                    <a:pt x="726" y="4259"/>
                    <a:pt x="540" y="4444"/>
                    <a:pt x="540" y="4672"/>
                  </a:cubicBezTo>
                  <a:cubicBezTo>
                    <a:pt x="540" y="4900"/>
                    <a:pt x="726" y="5086"/>
                    <a:pt x="954" y="5086"/>
                  </a:cubicBezTo>
                  <a:cubicBezTo>
                    <a:pt x="1109" y="5086"/>
                    <a:pt x="1245" y="4999"/>
                    <a:pt x="1315" y="4872"/>
                  </a:cubicBezTo>
                  <a:lnTo>
                    <a:pt x="2340" y="4872"/>
                  </a:lnTo>
                  <a:cubicBezTo>
                    <a:pt x="2451" y="4872"/>
                    <a:pt x="2540" y="4783"/>
                    <a:pt x="2540" y="4672"/>
                  </a:cubicBezTo>
                  <a:lnTo>
                    <a:pt x="2540" y="3918"/>
                  </a:lnTo>
                  <a:lnTo>
                    <a:pt x="2667" y="3918"/>
                  </a:lnTo>
                  <a:lnTo>
                    <a:pt x="2667" y="5117"/>
                  </a:lnTo>
                  <a:cubicBezTo>
                    <a:pt x="2540" y="5188"/>
                    <a:pt x="2454" y="5323"/>
                    <a:pt x="2454" y="5479"/>
                  </a:cubicBezTo>
                  <a:cubicBezTo>
                    <a:pt x="2454" y="5707"/>
                    <a:pt x="2639" y="5892"/>
                    <a:pt x="2867" y="5892"/>
                  </a:cubicBezTo>
                  <a:cubicBezTo>
                    <a:pt x="3095" y="5892"/>
                    <a:pt x="3280" y="5707"/>
                    <a:pt x="3280" y="5479"/>
                  </a:cubicBezTo>
                  <a:cubicBezTo>
                    <a:pt x="3280" y="5323"/>
                    <a:pt x="3194" y="5188"/>
                    <a:pt x="3067" y="5117"/>
                  </a:cubicBezTo>
                  <a:lnTo>
                    <a:pt x="3067" y="3918"/>
                  </a:lnTo>
                  <a:lnTo>
                    <a:pt x="3194" y="3918"/>
                  </a:lnTo>
                  <a:lnTo>
                    <a:pt x="3194" y="4691"/>
                  </a:lnTo>
                  <a:cubicBezTo>
                    <a:pt x="3194" y="4802"/>
                    <a:pt x="3283" y="4891"/>
                    <a:pt x="3394" y="4891"/>
                  </a:cubicBezTo>
                  <a:lnTo>
                    <a:pt x="4430" y="4891"/>
                  </a:lnTo>
                  <a:cubicBezTo>
                    <a:pt x="4503" y="5008"/>
                    <a:pt x="4633" y="5085"/>
                    <a:pt x="4780" y="5085"/>
                  </a:cubicBezTo>
                  <a:cubicBezTo>
                    <a:pt x="5008" y="5085"/>
                    <a:pt x="5194" y="4900"/>
                    <a:pt x="5194" y="4672"/>
                  </a:cubicBezTo>
                  <a:cubicBezTo>
                    <a:pt x="5194" y="4444"/>
                    <a:pt x="5008" y="4259"/>
                    <a:pt x="4780" y="4259"/>
                  </a:cubicBezTo>
                  <a:cubicBezTo>
                    <a:pt x="4617" y="4259"/>
                    <a:pt x="4476" y="4354"/>
                    <a:pt x="4409" y="4491"/>
                  </a:cubicBezTo>
                  <a:lnTo>
                    <a:pt x="3594" y="4491"/>
                  </a:lnTo>
                  <a:lnTo>
                    <a:pt x="3594" y="3918"/>
                  </a:lnTo>
                  <a:lnTo>
                    <a:pt x="4313" y="3918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7" name="iŝḷídé">
              <a:extLst>
                <a:ext uri="{FF2B5EF4-FFF2-40B4-BE49-F238E27FC236}">
                  <a16:creationId xmlns:a16="http://schemas.microsoft.com/office/drawing/2014/main" xmlns="" id="{F217B7BD-EFEE-4CBE-8D8E-3DBB7C61446C}"/>
                </a:ext>
              </a:extLst>
            </p:cNvPr>
            <p:cNvSpPr/>
            <p:nvPr/>
          </p:nvSpPr>
          <p:spPr>
            <a:xfrm>
              <a:off x="7761570" y="2267381"/>
              <a:ext cx="390580" cy="400776"/>
            </a:xfrm>
            <a:custGeom>
              <a:avLst/>
              <a:gdLst>
                <a:gd name="T0" fmla="*/ 4313 w 5734"/>
                <a:gd name="T1" fmla="*/ 3918 h 5892"/>
                <a:gd name="T2" fmla="*/ 5734 w 5734"/>
                <a:gd name="T3" fmla="*/ 2497 h 5892"/>
                <a:gd name="T4" fmla="*/ 4313 w 5734"/>
                <a:gd name="T5" fmla="*/ 1076 h 5892"/>
                <a:gd name="T6" fmla="*/ 4149 w 5734"/>
                <a:gd name="T7" fmla="*/ 1085 h 5892"/>
                <a:gd name="T8" fmla="*/ 3733 w 5734"/>
                <a:gd name="T9" fmla="*/ 378 h 5892"/>
                <a:gd name="T10" fmla="*/ 2768 w 5734"/>
                <a:gd name="T11" fmla="*/ 0 h 5892"/>
                <a:gd name="T12" fmla="*/ 1389 w 5734"/>
                <a:gd name="T13" fmla="*/ 1076 h 5892"/>
                <a:gd name="T14" fmla="*/ 0 w 5734"/>
                <a:gd name="T15" fmla="*/ 2497 h 5892"/>
                <a:gd name="T16" fmla="*/ 1421 w 5734"/>
                <a:gd name="T17" fmla="*/ 3918 h 5892"/>
                <a:gd name="T18" fmla="*/ 2140 w 5734"/>
                <a:gd name="T19" fmla="*/ 3918 h 5892"/>
                <a:gd name="T20" fmla="*/ 2140 w 5734"/>
                <a:gd name="T21" fmla="*/ 4472 h 5892"/>
                <a:gd name="T22" fmla="*/ 1315 w 5734"/>
                <a:gd name="T23" fmla="*/ 4472 h 5892"/>
                <a:gd name="T24" fmla="*/ 954 w 5734"/>
                <a:gd name="T25" fmla="*/ 4259 h 5892"/>
                <a:gd name="T26" fmla="*/ 540 w 5734"/>
                <a:gd name="T27" fmla="*/ 4672 h 5892"/>
                <a:gd name="T28" fmla="*/ 954 w 5734"/>
                <a:gd name="T29" fmla="*/ 5086 h 5892"/>
                <a:gd name="T30" fmla="*/ 1315 w 5734"/>
                <a:gd name="T31" fmla="*/ 4872 h 5892"/>
                <a:gd name="T32" fmla="*/ 2340 w 5734"/>
                <a:gd name="T33" fmla="*/ 4872 h 5892"/>
                <a:gd name="T34" fmla="*/ 2540 w 5734"/>
                <a:gd name="T35" fmla="*/ 4672 h 5892"/>
                <a:gd name="T36" fmla="*/ 2540 w 5734"/>
                <a:gd name="T37" fmla="*/ 3918 h 5892"/>
                <a:gd name="T38" fmla="*/ 2667 w 5734"/>
                <a:gd name="T39" fmla="*/ 3918 h 5892"/>
                <a:gd name="T40" fmla="*/ 2667 w 5734"/>
                <a:gd name="T41" fmla="*/ 5117 h 5892"/>
                <a:gd name="T42" fmla="*/ 2454 w 5734"/>
                <a:gd name="T43" fmla="*/ 5479 h 5892"/>
                <a:gd name="T44" fmla="*/ 2867 w 5734"/>
                <a:gd name="T45" fmla="*/ 5892 h 5892"/>
                <a:gd name="T46" fmla="*/ 3280 w 5734"/>
                <a:gd name="T47" fmla="*/ 5479 h 5892"/>
                <a:gd name="T48" fmla="*/ 3067 w 5734"/>
                <a:gd name="T49" fmla="*/ 5117 h 5892"/>
                <a:gd name="T50" fmla="*/ 3067 w 5734"/>
                <a:gd name="T51" fmla="*/ 3918 h 5892"/>
                <a:gd name="T52" fmla="*/ 3194 w 5734"/>
                <a:gd name="T53" fmla="*/ 3918 h 5892"/>
                <a:gd name="T54" fmla="*/ 3194 w 5734"/>
                <a:gd name="T55" fmla="*/ 4691 h 5892"/>
                <a:gd name="T56" fmla="*/ 3394 w 5734"/>
                <a:gd name="T57" fmla="*/ 4891 h 5892"/>
                <a:gd name="T58" fmla="*/ 4430 w 5734"/>
                <a:gd name="T59" fmla="*/ 4891 h 5892"/>
                <a:gd name="T60" fmla="*/ 4780 w 5734"/>
                <a:gd name="T61" fmla="*/ 5085 h 5892"/>
                <a:gd name="T62" fmla="*/ 5194 w 5734"/>
                <a:gd name="T63" fmla="*/ 4672 h 5892"/>
                <a:gd name="T64" fmla="*/ 4780 w 5734"/>
                <a:gd name="T65" fmla="*/ 4259 h 5892"/>
                <a:gd name="T66" fmla="*/ 4409 w 5734"/>
                <a:gd name="T67" fmla="*/ 4491 h 5892"/>
                <a:gd name="T68" fmla="*/ 3594 w 5734"/>
                <a:gd name="T69" fmla="*/ 4491 h 5892"/>
                <a:gd name="T70" fmla="*/ 3594 w 5734"/>
                <a:gd name="T71" fmla="*/ 3918 h 5892"/>
                <a:gd name="T72" fmla="*/ 4313 w 5734"/>
                <a:gd name="T73" fmla="*/ 3918 h 5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34" h="5892">
                  <a:moveTo>
                    <a:pt x="4313" y="3918"/>
                  </a:moveTo>
                  <a:cubicBezTo>
                    <a:pt x="5096" y="3918"/>
                    <a:pt x="5734" y="3280"/>
                    <a:pt x="5734" y="2497"/>
                  </a:cubicBezTo>
                  <a:cubicBezTo>
                    <a:pt x="5734" y="1713"/>
                    <a:pt x="5096" y="1076"/>
                    <a:pt x="4313" y="1076"/>
                  </a:cubicBezTo>
                  <a:cubicBezTo>
                    <a:pt x="4258" y="1076"/>
                    <a:pt x="4203" y="1079"/>
                    <a:pt x="4149" y="1085"/>
                  </a:cubicBezTo>
                  <a:cubicBezTo>
                    <a:pt x="4084" y="816"/>
                    <a:pt x="3940" y="570"/>
                    <a:pt x="3733" y="378"/>
                  </a:cubicBezTo>
                  <a:cubicBezTo>
                    <a:pt x="3470" y="134"/>
                    <a:pt x="3127" y="0"/>
                    <a:pt x="2768" y="0"/>
                  </a:cubicBezTo>
                  <a:cubicBezTo>
                    <a:pt x="2107" y="0"/>
                    <a:pt x="1544" y="451"/>
                    <a:pt x="1389" y="1076"/>
                  </a:cubicBezTo>
                  <a:cubicBezTo>
                    <a:pt x="620" y="1093"/>
                    <a:pt x="0" y="1724"/>
                    <a:pt x="0" y="2497"/>
                  </a:cubicBezTo>
                  <a:cubicBezTo>
                    <a:pt x="0" y="3281"/>
                    <a:pt x="638" y="3918"/>
                    <a:pt x="1421" y="3918"/>
                  </a:cubicBezTo>
                  <a:lnTo>
                    <a:pt x="2140" y="3918"/>
                  </a:lnTo>
                  <a:lnTo>
                    <a:pt x="2140" y="4472"/>
                  </a:lnTo>
                  <a:lnTo>
                    <a:pt x="1315" y="4472"/>
                  </a:lnTo>
                  <a:cubicBezTo>
                    <a:pt x="1245" y="4345"/>
                    <a:pt x="1109" y="4259"/>
                    <a:pt x="954" y="4259"/>
                  </a:cubicBezTo>
                  <a:cubicBezTo>
                    <a:pt x="726" y="4259"/>
                    <a:pt x="540" y="4444"/>
                    <a:pt x="540" y="4672"/>
                  </a:cubicBezTo>
                  <a:cubicBezTo>
                    <a:pt x="540" y="4900"/>
                    <a:pt x="726" y="5086"/>
                    <a:pt x="954" y="5086"/>
                  </a:cubicBezTo>
                  <a:cubicBezTo>
                    <a:pt x="1109" y="5086"/>
                    <a:pt x="1245" y="4999"/>
                    <a:pt x="1315" y="4872"/>
                  </a:cubicBezTo>
                  <a:lnTo>
                    <a:pt x="2340" y="4872"/>
                  </a:lnTo>
                  <a:cubicBezTo>
                    <a:pt x="2451" y="4872"/>
                    <a:pt x="2540" y="4783"/>
                    <a:pt x="2540" y="4672"/>
                  </a:cubicBezTo>
                  <a:lnTo>
                    <a:pt x="2540" y="3918"/>
                  </a:lnTo>
                  <a:lnTo>
                    <a:pt x="2667" y="3918"/>
                  </a:lnTo>
                  <a:lnTo>
                    <a:pt x="2667" y="5117"/>
                  </a:lnTo>
                  <a:cubicBezTo>
                    <a:pt x="2540" y="5188"/>
                    <a:pt x="2454" y="5323"/>
                    <a:pt x="2454" y="5479"/>
                  </a:cubicBezTo>
                  <a:cubicBezTo>
                    <a:pt x="2454" y="5707"/>
                    <a:pt x="2639" y="5892"/>
                    <a:pt x="2867" y="5892"/>
                  </a:cubicBezTo>
                  <a:cubicBezTo>
                    <a:pt x="3095" y="5892"/>
                    <a:pt x="3280" y="5707"/>
                    <a:pt x="3280" y="5479"/>
                  </a:cubicBezTo>
                  <a:cubicBezTo>
                    <a:pt x="3280" y="5323"/>
                    <a:pt x="3194" y="5188"/>
                    <a:pt x="3067" y="5117"/>
                  </a:cubicBezTo>
                  <a:lnTo>
                    <a:pt x="3067" y="3918"/>
                  </a:lnTo>
                  <a:lnTo>
                    <a:pt x="3194" y="3918"/>
                  </a:lnTo>
                  <a:lnTo>
                    <a:pt x="3194" y="4691"/>
                  </a:lnTo>
                  <a:cubicBezTo>
                    <a:pt x="3194" y="4802"/>
                    <a:pt x="3283" y="4891"/>
                    <a:pt x="3394" y="4891"/>
                  </a:cubicBezTo>
                  <a:lnTo>
                    <a:pt x="4430" y="4891"/>
                  </a:lnTo>
                  <a:cubicBezTo>
                    <a:pt x="4503" y="5008"/>
                    <a:pt x="4633" y="5085"/>
                    <a:pt x="4780" y="5085"/>
                  </a:cubicBezTo>
                  <a:cubicBezTo>
                    <a:pt x="5008" y="5085"/>
                    <a:pt x="5194" y="4900"/>
                    <a:pt x="5194" y="4672"/>
                  </a:cubicBezTo>
                  <a:cubicBezTo>
                    <a:pt x="5194" y="4444"/>
                    <a:pt x="5008" y="4259"/>
                    <a:pt x="4780" y="4259"/>
                  </a:cubicBezTo>
                  <a:cubicBezTo>
                    <a:pt x="4617" y="4259"/>
                    <a:pt x="4476" y="4354"/>
                    <a:pt x="4409" y="4491"/>
                  </a:cubicBezTo>
                  <a:lnTo>
                    <a:pt x="3594" y="4491"/>
                  </a:lnTo>
                  <a:lnTo>
                    <a:pt x="3594" y="3918"/>
                  </a:lnTo>
                  <a:lnTo>
                    <a:pt x="4313" y="3918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8" name="ïŝ1îdê">
              <a:extLst>
                <a:ext uri="{FF2B5EF4-FFF2-40B4-BE49-F238E27FC236}">
                  <a16:creationId xmlns:a16="http://schemas.microsoft.com/office/drawing/2014/main" xmlns="" id="{B287E81C-D52E-48B9-ADEA-2DD97DAF97CB}"/>
                </a:ext>
              </a:extLst>
            </p:cNvPr>
            <p:cNvSpPr/>
            <p:nvPr/>
          </p:nvSpPr>
          <p:spPr>
            <a:xfrm>
              <a:off x="3943652" y="2146195"/>
              <a:ext cx="458800" cy="470776"/>
            </a:xfrm>
            <a:custGeom>
              <a:avLst/>
              <a:gdLst>
                <a:gd name="T0" fmla="*/ 4313 w 5734"/>
                <a:gd name="T1" fmla="*/ 3918 h 5892"/>
                <a:gd name="T2" fmla="*/ 5734 w 5734"/>
                <a:gd name="T3" fmla="*/ 2497 h 5892"/>
                <a:gd name="T4" fmla="*/ 4313 w 5734"/>
                <a:gd name="T5" fmla="*/ 1076 h 5892"/>
                <a:gd name="T6" fmla="*/ 4149 w 5734"/>
                <a:gd name="T7" fmla="*/ 1085 h 5892"/>
                <a:gd name="T8" fmla="*/ 3733 w 5734"/>
                <a:gd name="T9" fmla="*/ 378 h 5892"/>
                <a:gd name="T10" fmla="*/ 2768 w 5734"/>
                <a:gd name="T11" fmla="*/ 0 h 5892"/>
                <a:gd name="T12" fmla="*/ 1389 w 5734"/>
                <a:gd name="T13" fmla="*/ 1076 h 5892"/>
                <a:gd name="T14" fmla="*/ 0 w 5734"/>
                <a:gd name="T15" fmla="*/ 2497 h 5892"/>
                <a:gd name="T16" fmla="*/ 1421 w 5734"/>
                <a:gd name="T17" fmla="*/ 3918 h 5892"/>
                <a:gd name="T18" fmla="*/ 2140 w 5734"/>
                <a:gd name="T19" fmla="*/ 3918 h 5892"/>
                <a:gd name="T20" fmla="*/ 2140 w 5734"/>
                <a:gd name="T21" fmla="*/ 4472 h 5892"/>
                <a:gd name="T22" fmla="*/ 1315 w 5734"/>
                <a:gd name="T23" fmla="*/ 4472 h 5892"/>
                <a:gd name="T24" fmla="*/ 954 w 5734"/>
                <a:gd name="T25" fmla="*/ 4259 h 5892"/>
                <a:gd name="T26" fmla="*/ 540 w 5734"/>
                <a:gd name="T27" fmla="*/ 4672 h 5892"/>
                <a:gd name="T28" fmla="*/ 954 w 5734"/>
                <a:gd name="T29" fmla="*/ 5086 h 5892"/>
                <a:gd name="T30" fmla="*/ 1315 w 5734"/>
                <a:gd name="T31" fmla="*/ 4872 h 5892"/>
                <a:gd name="T32" fmla="*/ 2340 w 5734"/>
                <a:gd name="T33" fmla="*/ 4872 h 5892"/>
                <a:gd name="T34" fmla="*/ 2540 w 5734"/>
                <a:gd name="T35" fmla="*/ 4672 h 5892"/>
                <a:gd name="T36" fmla="*/ 2540 w 5734"/>
                <a:gd name="T37" fmla="*/ 3918 h 5892"/>
                <a:gd name="T38" fmla="*/ 2667 w 5734"/>
                <a:gd name="T39" fmla="*/ 3918 h 5892"/>
                <a:gd name="T40" fmla="*/ 2667 w 5734"/>
                <a:gd name="T41" fmla="*/ 5117 h 5892"/>
                <a:gd name="T42" fmla="*/ 2454 w 5734"/>
                <a:gd name="T43" fmla="*/ 5479 h 5892"/>
                <a:gd name="T44" fmla="*/ 2867 w 5734"/>
                <a:gd name="T45" fmla="*/ 5892 h 5892"/>
                <a:gd name="T46" fmla="*/ 3280 w 5734"/>
                <a:gd name="T47" fmla="*/ 5479 h 5892"/>
                <a:gd name="T48" fmla="*/ 3067 w 5734"/>
                <a:gd name="T49" fmla="*/ 5117 h 5892"/>
                <a:gd name="T50" fmla="*/ 3067 w 5734"/>
                <a:gd name="T51" fmla="*/ 3918 h 5892"/>
                <a:gd name="T52" fmla="*/ 3194 w 5734"/>
                <a:gd name="T53" fmla="*/ 3918 h 5892"/>
                <a:gd name="T54" fmla="*/ 3194 w 5734"/>
                <a:gd name="T55" fmla="*/ 4691 h 5892"/>
                <a:gd name="T56" fmla="*/ 3394 w 5734"/>
                <a:gd name="T57" fmla="*/ 4891 h 5892"/>
                <a:gd name="T58" fmla="*/ 4430 w 5734"/>
                <a:gd name="T59" fmla="*/ 4891 h 5892"/>
                <a:gd name="T60" fmla="*/ 4780 w 5734"/>
                <a:gd name="T61" fmla="*/ 5085 h 5892"/>
                <a:gd name="T62" fmla="*/ 5194 w 5734"/>
                <a:gd name="T63" fmla="*/ 4672 h 5892"/>
                <a:gd name="T64" fmla="*/ 4780 w 5734"/>
                <a:gd name="T65" fmla="*/ 4259 h 5892"/>
                <a:gd name="T66" fmla="*/ 4409 w 5734"/>
                <a:gd name="T67" fmla="*/ 4491 h 5892"/>
                <a:gd name="T68" fmla="*/ 3594 w 5734"/>
                <a:gd name="T69" fmla="*/ 4491 h 5892"/>
                <a:gd name="T70" fmla="*/ 3594 w 5734"/>
                <a:gd name="T71" fmla="*/ 3918 h 5892"/>
                <a:gd name="T72" fmla="*/ 4313 w 5734"/>
                <a:gd name="T73" fmla="*/ 3918 h 5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34" h="5892">
                  <a:moveTo>
                    <a:pt x="4313" y="3918"/>
                  </a:moveTo>
                  <a:cubicBezTo>
                    <a:pt x="5096" y="3918"/>
                    <a:pt x="5734" y="3280"/>
                    <a:pt x="5734" y="2497"/>
                  </a:cubicBezTo>
                  <a:cubicBezTo>
                    <a:pt x="5734" y="1713"/>
                    <a:pt x="5096" y="1076"/>
                    <a:pt x="4313" y="1076"/>
                  </a:cubicBezTo>
                  <a:cubicBezTo>
                    <a:pt x="4258" y="1076"/>
                    <a:pt x="4203" y="1079"/>
                    <a:pt x="4149" y="1085"/>
                  </a:cubicBezTo>
                  <a:cubicBezTo>
                    <a:pt x="4084" y="816"/>
                    <a:pt x="3940" y="570"/>
                    <a:pt x="3733" y="378"/>
                  </a:cubicBezTo>
                  <a:cubicBezTo>
                    <a:pt x="3470" y="134"/>
                    <a:pt x="3127" y="0"/>
                    <a:pt x="2768" y="0"/>
                  </a:cubicBezTo>
                  <a:cubicBezTo>
                    <a:pt x="2107" y="0"/>
                    <a:pt x="1544" y="451"/>
                    <a:pt x="1389" y="1076"/>
                  </a:cubicBezTo>
                  <a:cubicBezTo>
                    <a:pt x="620" y="1093"/>
                    <a:pt x="0" y="1724"/>
                    <a:pt x="0" y="2497"/>
                  </a:cubicBezTo>
                  <a:cubicBezTo>
                    <a:pt x="0" y="3281"/>
                    <a:pt x="638" y="3918"/>
                    <a:pt x="1421" y="3918"/>
                  </a:cubicBezTo>
                  <a:lnTo>
                    <a:pt x="2140" y="3918"/>
                  </a:lnTo>
                  <a:lnTo>
                    <a:pt x="2140" y="4472"/>
                  </a:lnTo>
                  <a:lnTo>
                    <a:pt x="1315" y="4472"/>
                  </a:lnTo>
                  <a:cubicBezTo>
                    <a:pt x="1245" y="4345"/>
                    <a:pt x="1109" y="4259"/>
                    <a:pt x="954" y="4259"/>
                  </a:cubicBezTo>
                  <a:cubicBezTo>
                    <a:pt x="726" y="4259"/>
                    <a:pt x="540" y="4444"/>
                    <a:pt x="540" y="4672"/>
                  </a:cubicBezTo>
                  <a:cubicBezTo>
                    <a:pt x="540" y="4900"/>
                    <a:pt x="726" y="5086"/>
                    <a:pt x="954" y="5086"/>
                  </a:cubicBezTo>
                  <a:cubicBezTo>
                    <a:pt x="1109" y="5086"/>
                    <a:pt x="1245" y="4999"/>
                    <a:pt x="1315" y="4872"/>
                  </a:cubicBezTo>
                  <a:lnTo>
                    <a:pt x="2340" y="4872"/>
                  </a:lnTo>
                  <a:cubicBezTo>
                    <a:pt x="2451" y="4872"/>
                    <a:pt x="2540" y="4783"/>
                    <a:pt x="2540" y="4672"/>
                  </a:cubicBezTo>
                  <a:lnTo>
                    <a:pt x="2540" y="3918"/>
                  </a:lnTo>
                  <a:lnTo>
                    <a:pt x="2667" y="3918"/>
                  </a:lnTo>
                  <a:lnTo>
                    <a:pt x="2667" y="5117"/>
                  </a:lnTo>
                  <a:cubicBezTo>
                    <a:pt x="2540" y="5188"/>
                    <a:pt x="2454" y="5323"/>
                    <a:pt x="2454" y="5479"/>
                  </a:cubicBezTo>
                  <a:cubicBezTo>
                    <a:pt x="2454" y="5707"/>
                    <a:pt x="2639" y="5892"/>
                    <a:pt x="2867" y="5892"/>
                  </a:cubicBezTo>
                  <a:cubicBezTo>
                    <a:pt x="3095" y="5892"/>
                    <a:pt x="3280" y="5707"/>
                    <a:pt x="3280" y="5479"/>
                  </a:cubicBezTo>
                  <a:cubicBezTo>
                    <a:pt x="3280" y="5323"/>
                    <a:pt x="3194" y="5188"/>
                    <a:pt x="3067" y="5117"/>
                  </a:cubicBezTo>
                  <a:lnTo>
                    <a:pt x="3067" y="3918"/>
                  </a:lnTo>
                  <a:lnTo>
                    <a:pt x="3194" y="3918"/>
                  </a:lnTo>
                  <a:lnTo>
                    <a:pt x="3194" y="4691"/>
                  </a:lnTo>
                  <a:cubicBezTo>
                    <a:pt x="3194" y="4802"/>
                    <a:pt x="3283" y="4891"/>
                    <a:pt x="3394" y="4891"/>
                  </a:cubicBezTo>
                  <a:lnTo>
                    <a:pt x="4430" y="4891"/>
                  </a:lnTo>
                  <a:cubicBezTo>
                    <a:pt x="4503" y="5008"/>
                    <a:pt x="4633" y="5085"/>
                    <a:pt x="4780" y="5085"/>
                  </a:cubicBezTo>
                  <a:cubicBezTo>
                    <a:pt x="5008" y="5085"/>
                    <a:pt x="5194" y="4900"/>
                    <a:pt x="5194" y="4672"/>
                  </a:cubicBezTo>
                  <a:cubicBezTo>
                    <a:pt x="5194" y="4444"/>
                    <a:pt x="5008" y="4259"/>
                    <a:pt x="4780" y="4259"/>
                  </a:cubicBezTo>
                  <a:cubicBezTo>
                    <a:pt x="4617" y="4259"/>
                    <a:pt x="4476" y="4354"/>
                    <a:pt x="4409" y="4491"/>
                  </a:cubicBezTo>
                  <a:lnTo>
                    <a:pt x="3594" y="4491"/>
                  </a:lnTo>
                  <a:lnTo>
                    <a:pt x="3594" y="3918"/>
                  </a:lnTo>
                  <a:lnTo>
                    <a:pt x="4313" y="3918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9" name="í$ľíḋé">
              <a:extLst>
                <a:ext uri="{FF2B5EF4-FFF2-40B4-BE49-F238E27FC236}">
                  <a16:creationId xmlns:a16="http://schemas.microsoft.com/office/drawing/2014/main" xmlns="" id="{141F80DD-9D24-4DAE-8CCB-2B5831BBB8FC}"/>
                </a:ext>
              </a:extLst>
            </p:cNvPr>
            <p:cNvSpPr txBox="1"/>
            <p:nvPr/>
          </p:nvSpPr>
          <p:spPr bwMode="auto">
            <a:xfrm>
              <a:off x="669516" y="1759661"/>
              <a:ext cx="302826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01.Text here</a:t>
              </a:r>
            </a:p>
          </p:txBody>
        </p:sp>
        <p:sp>
          <p:nvSpPr>
            <p:cNvPr id="20" name="iŝļïḑè">
              <a:extLst>
                <a:ext uri="{FF2B5EF4-FFF2-40B4-BE49-F238E27FC236}">
                  <a16:creationId xmlns:a16="http://schemas.microsoft.com/office/drawing/2014/main" xmlns="" id="{0FD79288-DEFE-4D9D-96DF-1CE46763C1EC}"/>
                </a:ext>
              </a:extLst>
            </p:cNvPr>
            <p:cNvSpPr/>
            <p:nvPr/>
          </p:nvSpPr>
          <p:spPr bwMode="auto">
            <a:xfrm>
              <a:off x="669516" y="2201467"/>
              <a:ext cx="3028265" cy="816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1" name="îSḻiḓé">
              <a:extLst>
                <a:ext uri="{FF2B5EF4-FFF2-40B4-BE49-F238E27FC236}">
                  <a16:creationId xmlns:a16="http://schemas.microsoft.com/office/drawing/2014/main" xmlns="" id="{94B4BC15-2FE4-4696-88C6-A9E3E32AACC8}"/>
                </a:ext>
              </a:extLst>
            </p:cNvPr>
            <p:cNvSpPr txBox="1"/>
            <p:nvPr/>
          </p:nvSpPr>
          <p:spPr bwMode="auto">
            <a:xfrm>
              <a:off x="669516" y="3924212"/>
              <a:ext cx="250505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02.Text here</a:t>
              </a:r>
            </a:p>
          </p:txBody>
        </p:sp>
        <p:sp>
          <p:nvSpPr>
            <p:cNvPr id="22" name="íşľïďé">
              <a:extLst>
                <a:ext uri="{FF2B5EF4-FFF2-40B4-BE49-F238E27FC236}">
                  <a16:creationId xmlns:a16="http://schemas.microsoft.com/office/drawing/2014/main" xmlns="" id="{60F1733D-2CD9-4124-9DDF-C826EBAC3BD8}"/>
                </a:ext>
              </a:extLst>
            </p:cNvPr>
            <p:cNvSpPr/>
            <p:nvPr/>
          </p:nvSpPr>
          <p:spPr bwMode="auto">
            <a:xfrm>
              <a:off x="669516" y="4366018"/>
              <a:ext cx="2505055" cy="816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3" name="îṩ1iḋé">
              <a:extLst>
                <a:ext uri="{FF2B5EF4-FFF2-40B4-BE49-F238E27FC236}">
                  <a16:creationId xmlns:a16="http://schemas.microsoft.com/office/drawing/2014/main" xmlns="" id="{79017C71-34E7-48A4-A2ED-DAF41340EE99}"/>
                </a:ext>
              </a:extLst>
            </p:cNvPr>
            <p:cNvSpPr txBox="1"/>
            <p:nvPr/>
          </p:nvSpPr>
          <p:spPr bwMode="auto">
            <a:xfrm>
              <a:off x="8356137" y="1759661"/>
              <a:ext cx="317014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03.Text here</a:t>
              </a:r>
            </a:p>
          </p:txBody>
        </p:sp>
        <p:sp>
          <p:nvSpPr>
            <p:cNvPr id="24" name="îs1íde">
              <a:extLst>
                <a:ext uri="{FF2B5EF4-FFF2-40B4-BE49-F238E27FC236}">
                  <a16:creationId xmlns:a16="http://schemas.microsoft.com/office/drawing/2014/main" xmlns="" id="{D28E3246-05CF-4F48-A82B-1539FB214EC2}"/>
                </a:ext>
              </a:extLst>
            </p:cNvPr>
            <p:cNvSpPr/>
            <p:nvPr/>
          </p:nvSpPr>
          <p:spPr bwMode="auto">
            <a:xfrm>
              <a:off x="8356137" y="2201467"/>
              <a:ext cx="3170147" cy="816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5" name="iṥḷîḑe">
              <a:extLst>
                <a:ext uri="{FF2B5EF4-FFF2-40B4-BE49-F238E27FC236}">
                  <a16:creationId xmlns:a16="http://schemas.microsoft.com/office/drawing/2014/main" xmlns="" id="{A644E7CA-333C-4A2A-8285-732C627E865C}"/>
                </a:ext>
              </a:extLst>
            </p:cNvPr>
            <p:cNvSpPr txBox="1"/>
            <p:nvPr/>
          </p:nvSpPr>
          <p:spPr bwMode="auto">
            <a:xfrm>
              <a:off x="9153784" y="3429814"/>
              <a:ext cx="23725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04.Text here</a:t>
              </a:r>
            </a:p>
          </p:txBody>
        </p:sp>
        <p:sp>
          <p:nvSpPr>
            <p:cNvPr id="26" name="iṡ1íḑê">
              <a:extLst>
                <a:ext uri="{FF2B5EF4-FFF2-40B4-BE49-F238E27FC236}">
                  <a16:creationId xmlns:a16="http://schemas.microsoft.com/office/drawing/2014/main" xmlns="" id="{DAD1595B-A288-41C9-84A7-29E994A415FD}"/>
                </a:ext>
              </a:extLst>
            </p:cNvPr>
            <p:cNvSpPr/>
            <p:nvPr/>
          </p:nvSpPr>
          <p:spPr bwMode="auto">
            <a:xfrm>
              <a:off x="9153784" y="3871620"/>
              <a:ext cx="2372500" cy="816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314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C77F363-BF21-4ED1-BA3A-E12A3BD7F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912B2E1-2F67-4FF6-AF0A-F9CBBDDF8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7ED683F-E6B7-4BB4-89E3-29339D30E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0005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8CEE2E4-1243-479C-95D6-EDF70234E1D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13953"/>
            <a:ext cx="10850563" cy="3924547"/>
            <a:chOff x="669925" y="1713953"/>
            <a:chExt cx="10850563" cy="3924547"/>
          </a:xfrm>
        </p:grpSpPr>
        <p:sp>
          <p:nvSpPr>
            <p:cNvPr id="6" name="íşľîďé">
              <a:extLst>
                <a:ext uri="{FF2B5EF4-FFF2-40B4-BE49-F238E27FC236}">
                  <a16:creationId xmlns:a16="http://schemas.microsoft.com/office/drawing/2014/main" xmlns="" id="{E1287E89-E9B2-4BAD-889D-BF3A14945E92}"/>
                </a:ext>
              </a:extLst>
            </p:cNvPr>
            <p:cNvSpPr/>
            <p:nvPr/>
          </p:nvSpPr>
          <p:spPr>
            <a:xfrm>
              <a:off x="5921641" y="2383905"/>
              <a:ext cx="1554073" cy="1554073"/>
            </a:xfrm>
            <a:prstGeom prst="ellipse">
              <a:avLst/>
            </a:prstGeom>
            <a:solidFill>
              <a:schemeClr val="tx2">
                <a:lumMod val="20000"/>
                <a:lumOff val="80000"/>
                <a:alpha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Sľîḋe">
              <a:extLst>
                <a:ext uri="{FF2B5EF4-FFF2-40B4-BE49-F238E27FC236}">
                  <a16:creationId xmlns:a16="http://schemas.microsoft.com/office/drawing/2014/main" xmlns="" id="{A3CD233E-524F-499E-9EBD-646A351D786C}"/>
                </a:ext>
              </a:extLst>
            </p:cNvPr>
            <p:cNvSpPr/>
            <p:nvPr/>
          </p:nvSpPr>
          <p:spPr>
            <a:xfrm>
              <a:off x="5768157" y="2237803"/>
              <a:ext cx="1824153" cy="1824153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  <a:alpha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ṧľîḍe">
              <a:extLst>
                <a:ext uri="{FF2B5EF4-FFF2-40B4-BE49-F238E27FC236}">
                  <a16:creationId xmlns:a16="http://schemas.microsoft.com/office/drawing/2014/main" xmlns="" id="{32E9B663-7564-41FB-8D9D-53B370D5C0F2}"/>
                </a:ext>
              </a:extLst>
            </p:cNvPr>
            <p:cNvSpPr/>
            <p:nvPr/>
          </p:nvSpPr>
          <p:spPr>
            <a:xfrm>
              <a:off x="5642362" y="3359679"/>
              <a:ext cx="942558" cy="942558"/>
            </a:xfrm>
            <a:prstGeom prst="ellipse">
              <a:avLst/>
            </a:prstGeom>
            <a:solidFill>
              <a:schemeClr val="tx2">
                <a:lumMod val="40000"/>
                <a:lumOff val="60000"/>
                <a:alpha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$ļiḍè">
              <a:extLst>
                <a:ext uri="{FF2B5EF4-FFF2-40B4-BE49-F238E27FC236}">
                  <a16:creationId xmlns:a16="http://schemas.microsoft.com/office/drawing/2014/main" xmlns="" id="{066775B8-1A9E-48A0-B92F-AE6E903B4E45}"/>
                </a:ext>
              </a:extLst>
            </p:cNvPr>
            <p:cNvSpPr/>
            <p:nvPr/>
          </p:nvSpPr>
          <p:spPr>
            <a:xfrm>
              <a:off x="5549942" y="3278349"/>
              <a:ext cx="1106364" cy="1106364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  <a:alpha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śľídê">
              <a:extLst>
                <a:ext uri="{FF2B5EF4-FFF2-40B4-BE49-F238E27FC236}">
                  <a16:creationId xmlns:a16="http://schemas.microsoft.com/office/drawing/2014/main" xmlns="" id="{A854FAAF-118A-4DF8-B802-D72689914885}"/>
                </a:ext>
              </a:extLst>
            </p:cNvPr>
            <p:cNvSpPr/>
            <p:nvPr/>
          </p:nvSpPr>
          <p:spPr>
            <a:xfrm>
              <a:off x="5018763" y="2664146"/>
              <a:ext cx="1306966" cy="1306966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ṣliḋê">
              <a:extLst>
                <a:ext uri="{FF2B5EF4-FFF2-40B4-BE49-F238E27FC236}">
                  <a16:creationId xmlns:a16="http://schemas.microsoft.com/office/drawing/2014/main" xmlns="" id="{F14AC6D5-E36D-4170-9042-125D73C97441}"/>
                </a:ext>
              </a:extLst>
            </p:cNvPr>
            <p:cNvSpPr/>
            <p:nvPr/>
          </p:nvSpPr>
          <p:spPr>
            <a:xfrm>
              <a:off x="4890472" y="2549738"/>
              <a:ext cx="1534102" cy="1534102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  <a:alpha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3EED754C-1E00-4473-B4D7-DA5956DFD3EF}"/>
                </a:ext>
              </a:extLst>
            </p:cNvPr>
            <p:cNvCxnSpPr/>
            <p:nvPr/>
          </p:nvCxnSpPr>
          <p:spPr>
            <a:xfrm flipH="1">
              <a:off x="6765742" y="2143625"/>
              <a:ext cx="437672" cy="87886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6D973A0A-3B3A-4039-A511-F11129B206C1}"/>
                </a:ext>
              </a:extLst>
            </p:cNvPr>
            <p:cNvCxnSpPr/>
            <p:nvPr/>
          </p:nvCxnSpPr>
          <p:spPr>
            <a:xfrm>
              <a:off x="5019680" y="2449250"/>
              <a:ext cx="553660" cy="723214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16077332-D50C-4F04-8781-0FDC548F1E8C}"/>
                </a:ext>
              </a:extLst>
            </p:cNvPr>
            <p:cNvCxnSpPr/>
            <p:nvPr/>
          </p:nvCxnSpPr>
          <p:spPr>
            <a:xfrm>
              <a:off x="6171813" y="3956046"/>
              <a:ext cx="553660" cy="723214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îŝ1îḋé">
              <a:extLst>
                <a:ext uri="{FF2B5EF4-FFF2-40B4-BE49-F238E27FC236}">
                  <a16:creationId xmlns:a16="http://schemas.microsoft.com/office/drawing/2014/main" xmlns="" id="{25262FD3-A1EC-4BCE-B965-1102898FFF70}"/>
                </a:ext>
              </a:extLst>
            </p:cNvPr>
            <p:cNvSpPr/>
            <p:nvPr/>
          </p:nvSpPr>
          <p:spPr>
            <a:xfrm>
              <a:off x="6456115" y="2892197"/>
              <a:ext cx="517346" cy="5173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de-DE" sz="1600" b="1" dirty="0">
                  <a:solidFill>
                    <a:schemeClr val="tx1"/>
                  </a:solidFill>
                </a:rPr>
                <a:t>88</a:t>
              </a:r>
            </a:p>
          </p:txBody>
        </p:sp>
        <p:sp>
          <p:nvSpPr>
            <p:cNvPr id="16" name="îṣļiḍé">
              <a:extLst>
                <a:ext uri="{FF2B5EF4-FFF2-40B4-BE49-F238E27FC236}">
                  <a16:creationId xmlns:a16="http://schemas.microsoft.com/office/drawing/2014/main" xmlns="" id="{4370DD70-BD77-4CA7-80F7-8DE80FA9ED64}"/>
                </a:ext>
              </a:extLst>
            </p:cNvPr>
            <p:cNvSpPr/>
            <p:nvPr/>
          </p:nvSpPr>
          <p:spPr>
            <a:xfrm>
              <a:off x="5386058" y="3024164"/>
              <a:ext cx="517346" cy="5173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de-DE" sz="1600" b="1" dirty="0">
                  <a:solidFill>
                    <a:schemeClr val="tx1"/>
                  </a:solidFill>
                </a:rPr>
                <a:t>66</a:t>
              </a:r>
            </a:p>
          </p:txBody>
        </p:sp>
        <p:sp>
          <p:nvSpPr>
            <p:cNvPr id="17" name="iṣḷiḋe">
              <a:extLst>
                <a:ext uri="{FF2B5EF4-FFF2-40B4-BE49-F238E27FC236}">
                  <a16:creationId xmlns:a16="http://schemas.microsoft.com/office/drawing/2014/main" xmlns="" id="{2DDBB865-D80C-41B9-AE9A-60792ACA18D3}"/>
                </a:ext>
              </a:extLst>
            </p:cNvPr>
            <p:cNvSpPr/>
            <p:nvPr/>
          </p:nvSpPr>
          <p:spPr>
            <a:xfrm>
              <a:off x="5861650" y="3613468"/>
              <a:ext cx="517346" cy="5173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de-DE" sz="1600" b="1" dirty="0">
                  <a:solidFill>
                    <a:schemeClr val="tx1"/>
                  </a:solidFill>
                </a:rPr>
                <a:t>22</a:t>
              </a:r>
            </a:p>
          </p:txBody>
        </p:sp>
        <p:sp>
          <p:nvSpPr>
            <p:cNvPr id="18" name="isľiḋé">
              <a:extLst>
                <a:ext uri="{FF2B5EF4-FFF2-40B4-BE49-F238E27FC236}">
                  <a16:creationId xmlns:a16="http://schemas.microsoft.com/office/drawing/2014/main" xmlns="" id="{91972D50-B7AE-480D-9E89-622158619EAA}"/>
                </a:ext>
              </a:extLst>
            </p:cNvPr>
            <p:cNvSpPr txBox="1"/>
            <p:nvPr/>
          </p:nvSpPr>
          <p:spPr bwMode="auto">
            <a:xfrm>
              <a:off x="669926" y="2016900"/>
              <a:ext cx="434883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9" name="iṧḻîďé">
              <a:extLst>
                <a:ext uri="{FF2B5EF4-FFF2-40B4-BE49-F238E27FC236}">
                  <a16:creationId xmlns:a16="http://schemas.microsoft.com/office/drawing/2014/main" xmlns="" id="{EFC9CF8B-56B0-4A90-BF5B-00586133CF5B}"/>
                </a:ext>
              </a:extLst>
            </p:cNvPr>
            <p:cNvSpPr txBox="1"/>
            <p:nvPr/>
          </p:nvSpPr>
          <p:spPr bwMode="auto">
            <a:xfrm>
              <a:off x="7203413" y="1713953"/>
              <a:ext cx="431707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ïṡļíḓê">
              <a:extLst>
                <a:ext uri="{FF2B5EF4-FFF2-40B4-BE49-F238E27FC236}">
                  <a16:creationId xmlns:a16="http://schemas.microsoft.com/office/drawing/2014/main" xmlns="" id="{B568306F-20EA-4F37-9CF6-82EAAADA522B}"/>
                </a:ext>
              </a:extLst>
            </p:cNvPr>
            <p:cNvSpPr txBox="1"/>
            <p:nvPr/>
          </p:nvSpPr>
          <p:spPr bwMode="auto">
            <a:xfrm>
              <a:off x="6680570" y="4227302"/>
              <a:ext cx="483991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C7081BDE-E13D-47DA-8FAF-4CC89ACE5B6D}"/>
                </a:ext>
              </a:extLst>
            </p:cNvPr>
            <p:cNvCxnSpPr/>
            <p:nvPr/>
          </p:nvCxnSpPr>
          <p:spPr>
            <a:xfrm flipH="1">
              <a:off x="669925" y="2449250"/>
              <a:ext cx="434883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8CC90BCE-CA3D-4B4C-B14B-57AADE41DC2D}"/>
                </a:ext>
              </a:extLst>
            </p:cNvPr>
            <p:cNvCxnSpPr/>
            <p:nvPr/>
          </p:nvCxnSpPr>
          <p:spPr>
            <a:xfrm>
              <a:off x="7203414" y="2143625"/>
              <a:ext cx="4317074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38B87A09-9D5B-44DB-880F-A7B8AD8313EE}"/>
                </a:ext>
              </a:extLst>
            </p:cNvPr>
            <p:cNvCxnSpPr/>
            <p:nvPr/>
          </p:nvCxnSpPr>
          <p:spPr>
            <a:xfrm>
              <a:off x="6714788" y="4679260"/>
              <a:ext cx="48057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iṧḻïḑê">
              <a:extLst>
                <a:ext uri="{FF2B5EF4-FFF2-40B4-BE49-F238E27FC236}">
                  <a16:creationId xmlns:a16="http://schemas.microsoft.com/office/drawing/2014/main" xmlns="" id="{4116DF16-CED5-4A01-8F3A-D8108F891433}"/>
                </a:ext>
              </a:extLst>
            </p:cNvPr>
            <p:cNvSpPr/>
            <p:nvPr/>
          </p:nvSpPr>
          <p:spPr bwMode="auto">
            <a:xfrm>
              <a:off x="671692" y="2449250"/>
              <a:ext cx="431553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25" name="ï$ḻïdè">
              <a:extLst>
                <a:ext uri="{FF2B5EF4-FFF2-40B4-BE49-F238E27FC236}">
                  <a16:creationId xmlns:a16="http://schemas.microsoft.com/office/drawing/2014/main" xmlns="" id="{92278F90-E9C9-4BB3-8B12-A1F462409F3E}"/>
                </a:ext>
              </a:extLst>
            </p:cNvPr>
            <p:cNvSpPr/>
            <p:nvPr/>
          </p:nvSpPr>
          <p:spPr bwMode="auto">
            <a:xfrm>
              <a:off x="7204958" y="2155758"/>
              <a:ext cx="431553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26" name="iṣľíďe">
              <a:extLst>
                <a:ext uri="{FF2B5EF4-FFF2-40B4-BE49-F238E27FC236}">
                  <a16:creationId xmlns:a16="http://schemas.microsoft.com/office/drawing/2014/main" xmlns="" id="{8FF27292-7D3B-4F82-9BC7-2B4A49A07534}"/>
                </a:ext>
              </a:extLst>
            </p:cNvPr>
            <p:cNvSpPr/>
            <p:nvPr/>
          </p:nvSpPr>
          <p:spPr bwMode="auto">
            <a:xfrm>
              <a:off x="6725473" y="4669107"/>
              <a:ext cx="4795015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549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C48EB97-47AF-4B48-A125-D5440657EF82}"/>
              </a:ext>
            </a:extLst>
          </p:cNvPr>
          <p:cNvSpPr txBox="1"/>
          <p:nvPr/>
        </p:nvSpPr>
        <p:spPr>
          <a:xfrm>
            <a:off x="5307945" y="2616200"/>
            <a:ext cx="1576110" cy="17600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6">
                    <a:lumMod val="20000"/>
                    <a:lumOff val="80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accent6">
                  <a:lumMod val="20000"/>
                  <a:lumOff val="80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759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85F22D4-4CC3-434C-925A-022528A911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AB93016-1D5A-4B74-9E82-FBF282CC5B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3F5C00C-A53A-4426-A20D-9FE7A770F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0083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4886329-E632-415D-B161-85F3FD8E13C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950"/>
            <a:ext cx="11520488" cy="4859383"/>
            <a:chOff x="0" y="1123950"/>
            <a:chExt cx="11520488" cy="4859383"/>
          </a:xfrm>
        </p:grpSpPr>
        <p:sp>
          <p:nvSpPr>
            <p:cNvPr id="6" name="îşḻïďê">
              <a:extLst>
                <a:ext uri="{FF2B5EF4-FFF2-40B4-BE49-F238E27FC236}">
                  <a16:creationId xmlns:a16="http://schemas.microsoft.com/office/drawing/2014/main" xmlns="" id="{67917065-A9AA-4CB4-9D8F-969B4C2607FE}"/>
                </a:ext>
              </a:extLst>
            </p:cNvPr>
            <p:cNvSpPr/>
            <p:nvPr/>
          </p:nvSpPr>
          <p:spPr>
            <a:xfrm>
              <a:off x="0" y="1123950"/>
              <a:ext cx="8571000" cy="1675050"/>
            </a:xfrm>
            <a:prstGeom prst="rect">
              <a:avLst/>
            </a:prstGeom>
            <a:blipFill>
              <a:blip r:embed="rId3"/>
              <a:stretch>
                <a:fillRect t="-142959" b="-14080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dirty="0"/>
            </a:p>
          </p:txBody>
        </p:sp>
        <p:sp>
          <p:nvSpPr>
            <p:cNvPr id="7" name="í$ḷîḋé">
              <a:extLst>
                <a:ext uri="{FF2B5EF4-FFF2-40B4-BE49-F238E27FC236}">
                  <a16:creationId xmlns:a16="http://schemas.microsoft.com/office/drawing/2014/main" xmlns="" id="{8EFB5E2E-DE0D-4AA3-82F2-6FC3B9996837}"/>
                </a:ext>
              </a:extLst>
            </p:cNvPr>
            <p:cNvSpPr/>
            <p:nvPr/>
          </p:nvSpPr>
          <p:spPr>
            <a:xfrm>
              <a:off x="8796000" y="1719000"/>
              <a:ext cx="2724488" cy="108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>
                  <a:solidFill>
                    <a:schemeClr val="tx1"/>
                  </a:solidFill>
                </a:rPr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>
                  <a:solidFill>
                    <a:schemeClr val="tx1"/>
                  </a:solidFill>
                </a:rPr>
                <a:t>……</a:t>
              </a:r>
              <a:endParaRPr lang="en-US" altLang="zh-CN" sz="1100" dirty="0">
                <a:solidFill>
                  <a:schemeClr val="tx1"/>
                </a:solidFill>
              </a:endParaRPr>
            </a:p>
          </p:txBody>
        </p:sp>
        <p:sp>
          <p:nvSpPr>
            <p:cNvPr id="8" name="îSľiďè">
              <a:extLst>
                <a:ext uri="{FF2B5EF4-FFF2-40B4-BE49-F238E27FC236}">
                  <a16:creationId xmlns:a16="http://schemas.microsoft.com/office/drawing/2014/main" xmlns="" id="{4AC5499A-611A-4A7E-BED3-643807604DA0}"/>
                </a:ext>
              </a:extLst>
            </p:cNvPr>
            <p:cNvSpPr/>
            <p:nvPr/>
          </p:nvSpPr>
          <p:spPr>
            <a:xfrm>
              <a:off x="8796000" y="1123950"/>
              <a:ext cx="2724488" cy="595050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dirty="0"/>
                <a:t>Text here</a:t>
              </a:r>
            </a:p>
          </p:txBody>
        </p:sp>
        <p:grpSp>
          <p:nvGrpSpPr>
            <p:cNvPr id="9" name="ïṣļiḑê">
              <a:extLst>
                <a:ext uri="{FF2B5EF4-FFF2-40B4-BE49-F238E27FC236}">
                  <a16:creationId xmlns:a16="http://schemas.microsoft.com/office/drawing/2014/main" xmlns="" id="{A63519C9-F863-4AEB-8D6F-DB82FDB7DFC6}"/>
                </a:ext>
              </a:extLst>
            </p:cNvPr>
            <p:cNvGrpSpPr/>
            <p:nvPr/>
          </p:nvGrpSpPr>
          <p:grpSpPr>
            <a:xfrm>
              <a:off x="1808772" y="3315001"/>
              <a:ext cx="3837228" cy="1104745"/>
              <a:chOff x="666932" y="4425289"/>
              <a:chExt cx="3082945" cy="1104745"/>
            </a:xfrm>
          </p:grpSpPr>
          <p:sp>
            <p:nvSpPr>
              <p:cNvPr id="31" name="îś1iḑé">
                <a:extLst>
                  <a:ext uri="{FF2B5EF4-FFF2-40B4-BE49-F238E27FC236}">
                    <a16:creationId xmlns:a16="http://schemas.microsoft.com/office/drawing/2014/main" xmlns="" id="{24AF5999-5165-4F3F-BB37-091E049F7706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2" name="iṧļïḋé">
                <a:extLst>
                  <a:ext uri="{FF2B5EF4-FFF2-40B4-BE49-F238E27FC236}">
                    <a16:creationId xmlns:a16="http://schemas.microsoft.com/office/drawing/2014/main" xmlns="" id="{D482813A-AB89-4E00-A375-E29294E0FD8D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îSlîḍê">
              <a:extLst>
                <a:ext uri="{FF2B5EF4-FFF2-40B4-BE49-F238E27FC236}">
                  <a16:creationId xmlns:a16="http://schemas.microsoft.com/office/drawing/2014/main" xmlns="" id="{3F30389C-3E76-4542-B4FA-823558329CB8}"/>
                </a:ext>
              </a:extLst>
            </p:cNvPr>
            <p:cNvGrpSpPr/>
            <p:nvPr/>
          </p:nvGrpSpPr>
          <p:grpSpPr>
            <a:xfrm>
              <a:off x="726653" y="3417011"/>
              <a:ext cx="899312" cy="900726"/>
              <a:chOff x="5646344" y="3213462"/>
              <a:chExt cx="899312" cy="900726"/>
            </a:xfrm>
          </p:grpSpPr>
          <p:sp>
            <p:nvSpPr>
              <p:cNvPr id="29" name="íṥ1iḍé">
                <a:extLst>
                  <a:ext uri="{FF2B5EF4-FFF2-40B4-BE49-F238E27FC236}">
                    <a16:creationId xmlns:a16="http://schemas.microsoft.com/office/drawing/2014/main" xmlns="" id="{345A5061-8481-4D98-B939-7595A0BA63FA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" name="íṧľïḍê">
                <a:extLst>
                  <a:ext uri="{FF2B5EF4-FFF2-40B4-BE49-F238E27FC236}">
                    <a16:creationId xmlns:a16="http://schemas.microsoft.com/office/drawing/2014/main" xmlns="" id="{E30D3C62-638A-4503-AD9E-3D52F52867F8}"/>
                  </a:ext>
                </a:extLst>
              </p:cNvPr>
              <p:cNvSpPr/>
              <p:nvPr/>
            </p:nvSpPr>
            <p:spPr>
              <a:xfrm>
                <a:off x="5829151" y="3390009"/>
                <a:ext cx="533699" cy="547632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1" name="ïṧ1ïḑé">
              <a:extLst>
                <a:ext uri="{FF2B5EF4-FFF2-40B4-BE49-F238E27FC236}">
                  <a16:creationId xmlns:a16="http://schemas.microsoft.com/office/drawing/2014/main" xmlns="" id="{EF43F5D6-43E9-4CB0-A853-7A7FC49404A7}"/>
                </a:ext>
              </a:extLst>
            </p:cNvPr>
            <p:cNvGrpSpPr/>
            <p:nvPr/>
          </p:nvGrpSpPr>
          <p:grpSpPr>
            <a:xfrm>
              <a:off x="7683260" y="3315001"/>
              <a:ext cx="3837228" cy="1104745"/>
              <a:chOff x="666932" y="4425289"/>
              <a:chExt cx="3082945" cy="1104745"/>
            </a:xfrm>
          </p:grpSpPr>
          <p:sp>
            <p:nvSpPr>
              <p:cNvPr id="27" name="íṣļiḑê">
                <a:extLst>
                  <a:ext uri="{FF2B5EF4-FFF2-40B4-BE49-F238E27FC236}">
                    <a16:creationId xmlns:a16="http://schemas.microsoft.com/office/drawing/2014/main" xmlns="" id="{B440C3FF-1FDA-4AA4-A38D-F95B8BA65CF1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8" name="iś1iḋè">
                <a:extLst>
                  <a:ext uri="{FF2B5EF4-FFF2-40B4-BE49-F238E27FC236}">
                    <a16:creationId xmlns:a16="http://schemas.microsoft.com/office/drawing/2014/main" xmlns="" id="{9B4795E7-AAB4-4C06-8EA5-9E5EF1775AAA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2" name="íṡliḋé">
              <a:extLst>
                <a:ext uri="{FF2B5EF4-FFF2-40B4-BE49-F238E27FC236}">
                  <a16:creationId xmlns:a16="http://schemas.microsoft.com/office/drawing/2014/main" xmlns="" id="{314A8A5C-705E-4FB7-A901-90A71FEB889B}"/>
                </a:ext>
              </a:extLst>
            </p:cNvPr>
            <p:cNvGrpSpPr/>
            <p:nvPr/>
          </p:nvGrpSpPr>
          <p:grpSpPr>
            <a:xfrm>
              <a:off x="6601141" y="3417011"/>
              <a:ext cx="899312" cy="900726"/>
              <a:chOff x="5646344" y="3213462"/>
              <a:chExt cx="899312" cy="900726"/>
            </a:xfrm>
          </p:grpSpPr>
          <p:sp>
            <p:nvSpPr>
              <p:cNvPr id="25" name="ïṥľíḓe">
                <a:extLst>
                  <a:ext uri="{FF2B5EF4-FFF2-40B4-BE49-F238E27FC236}">
                    <a16:creationId xmlns:a16="http://schemas.microsoft.com/office/drawing/2014/main" xmlns="" id="{9D9A8F72-DC48-4BB1-9A83-DCAFE42828BC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iṩ1idê">
                <a:extLst>
                  <a:ext uri="{FF2B5EF4-FFF2-40B4-BE49-F238E27FC236}">
                    <a16:creationId xmlns:a16="http://schemas.microsoft.com/office/drawing/2014/main" xmlns="" id="{A75CB7FB-A21D-4DF3-9B17-35C0FA4AFF55}"/>
                  </a:ext>
                </a:extLst>
              </p:cNvPr>
              <p:cNvSpPr/>
              <p:nvPr/>
            </p:nvSpPr>
            <p:spPr>
              <a:xfrm>
                <a:off x="5829151" y="3390009"/>
                <a:ext cx="533699" cy="547632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3" name="íṩlîďè">
              <a:extLst>
                <a:ext uri="{FF2B5EF4-FFF2-40B4-BE49-F238E27FC236}">
                  <a16:creationId xmlns:a16="http://schemas.microsoft.com/office/drawing/2014/main" xmlns="" id="{62B6082D-6FB4-4E06-A739-78BAF6202A70}"/>
                </a:ext>
              </a:extLst>
            </p:cNvPr>
            <p:cNvGrpSpPr/>
            <p:nvPr/>
          </p:nvGrpSpPr>
          <p:grpSpPr>
            <a:xfrm>
              <a:off x="1808772" y="4878588"/>
              <a:ext cx="3837228" cy="1104745"/>
              <a:chOff x="666932" y="4425289"/>
              <a:chExt cx="3082945" cy="1104745"/>
            </a:xfrm>
          </p:grpSpPr>
          <p:sp>
            <p:nvSpPr>
              <p:cNvPr id="23" name="îṡļïďe">
                <a:extLst>
                  <a:ext uri="{FF2B5EF4-FFF2-40B4-BE49-F238E27FC236}">
                    <a16:creationId xmlns:a16="http://schemas.microsoft.com/office/drawing/2014/main" xmlns="" id="{D6D932D0-E9A0-468A-846B-686D711E09D7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4" name="iṧḻíďê">
                <a:extLst>
                  <a:ext uri="{FF2B5EF4-FFF2-40B4-BE49-F238E27FC236}">
                    <a16:creationId xmlns:a16="http://schemas.microsoft.com/office/drawing/2014/main" xmlns="" id="{0B6E79E2-7250-4884-A156-DBDD23E5219C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4" name="íšḷíḍê">
              <a:extLst>
                <a:ext uri="{FF2B5EF4-FFF2-40B4-BE49-F238E27FC236}">
                  <a16:creationId xmlns:a16="http://schemas.microsoft.com/office/drawing/2014/main" xmlns="" id="{C689A49F-BAD0-4FB4-B51B-55A875AF1790}"/>
                </a:ext>
              </a:extLst>
            </p:cNvPr>
            <p:cNvGrpSpPr/>
            <p:nvPr/>
          </p:nvGrpSpPr>
          <p:grpSpPr>
            <a:xfrm>
              <a:off x="726653" y="4980598"/>
              <a:ext cx="899312" cy="900726"/>
              <a:chOff x="5646344" y="3213462"/>
              <a:chExt cx="899312" cy="900726"/>
            </a:xfrm>
          </p:grpSpPr>
          <p:sp>
            <p:nvSpPr>
              <p:cNvPr id="21" name="išlîďê">
                <a:extLst>
                  <a:ext uri="{FF2B5EF4-FFF2-40B4-BE49-F238E27FC236}">
                    <a16:creationId xmlns:a16="http://schemas.microsoft.com/office/drawing/2014/main" xmlns="" id="{F5D87657-41BE-4A8F-B494-834637BEC796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" name="íślîḋê">
                <a:extLst>
                  <a:ext uri="{FF2B5EF4-FFF2-40B4-BE49-F238E27FC236}">
                    <a16:creationId xmlns:a16="http://schemas.microsoft.com/office/drawing/2014/main" xmlns="" id="{BC6BFC56-AD26-4196-AC6E-90ED7445117D}"/>
                  </a:ext>
                </a:extLst>
              </p:cNvPr>
              <p:cNvSpPr/>
              <p:nvPr/>
            </p:nvSpPr>
            <p:spPr>
              <a:xfrm>
                <a:off x="5829151" y="3390009"/>
                <a:ext cx="533699" cy="547632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5" name="íṣļîdé">
              <a:extLst>
                <a:ext uri="{FF2B5EF4-FFF2-40B4-BE49-F238E27FC236}">
                  <a16:creationId xmlns:a16="http://schemas.microsoft.com/office/drawing/2014/main" xmlns="" id="{36F78434-1CB2-4717-8113-46D42BCB8FEE}"/>
                </a:ext>
              </a:extLst>
            </p:cNvPr>
            <p:cNvGrpSpPr/>
            <p:nvPr/>
          </p:nvGrpSpPr>
          <p:grpSpPr>
            <a:xfrm>
              <a:off x="7683260" y="4878588"/>
              <a:ext cx="3837228" cy="1104745"/>
              <a:chOff x="666932" y="4425289"/>
              <a:chExt cx="3082945" cy="1104745"/>
            </a:xfrm>
          </p:grpSpPr>
          <p:sp>
            <p:nvSpPr>
              <p:cNvPr id="19" name="íS1íḑe">
                <a:extLst>
                  <a:ext uri="{FF2B5EF4-FFF2-40B4-BE49-F238E27FC236}">
                    <a16:creationId xmlns:a16="http://schemas.microsoft.com/office/drawing/2014/main" xmlns="" id="{B2DB4117-53B3-4429-893E-CC8416E35DD5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0" name="î$ļîḑe">
                <a:extLst>
                  <a:ext uri="{FF2B5EF4-FFF2-40B4-BE49-F238E27FC236}">
                    <a16:creationId xmlns:a16="http://schemas.microsoft.com/office/drawing/2014/main" xmlns="" id="{50B70110-C393-4FF5-B8AE-A5EAEDC7648E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6" name="išḻîdè">
              <a:extLst>
                <a:ext uri="{FF2B5EF4-FFF2-40B4-BE49-F238E27FC236}">
                  <a16:creationId xmlns:a16="http://schemas.microsoft.com/office/drawing/2014/main" xmlns="" id="{B5972A3F-8633-4EE2-A455-950669B1B5E4}"/>
                </a:ext>
              </a:extLst>
            </p:cNvPr>
            <p:cNvGrpSpPr/>
            <p:nvPr/>
          </p:nvGrpSpPr>
          <p:grpSpPr>
            <a:xfrm>
              <a:off x="6601141" y="4980598"/>
              <a:ext cx="899312" cy="900726"/>
              <a:chOff x="5646344" y="3213462"/>
              <a:chExt cx="899312" cy="900726"/>
            </a:xfrm>
          </p:grpSpPr>
          <p:sp>
            <p:nvSpPr>
              <p:cNvPr id="17" name="íśľidé">
                <a:extLst>
                  <a:ext uri="{FF2B5EF4-FFF2-40B4-BE49-F238E27FC236}">
                    <a16:creationId xmlns:a16="http://schemas.microsoft.com/office/drawing/2014/main" xmlns="" id="{ED6831A6-CD02-4538-92A8-B50AD543071B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" name="îŝļíḋê">
                <a:extLst>
                  <a:ext uri="{FF2B5EF4-FFF2-40B4-BE49-F238E27FC236}">
                    <a16:creationId xmlns:a16="http://schemas.microsoft.com/office/drawing/2014/main" xmlns="" id="{0EAFF8A8-4979-492F-BF07-EFFDEB085F9C}"/>
                  </a:ext>
                </a:extLst>
              </p:cNvPr>
              <p:cNvSpPr/>
              <p:nvPr/>
            </p:nvSpPr>
            <p:spPr>
              <a:xfrm>
                <a:off x="5829151" y="3390009"/>
                <a:ext cx="533699" cy="547632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3772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C48EB97-47AF-4B48-A125-D5440657EF82}"/>
              </a:ext>
            </a:extLst>
          </p:cNvPr>
          <p:cNvSpPr txBox="1"/>
          <p:nvPr/>
        </p:nvSpPr>
        <p:spPr>
          <a:xfrm>
            <a:off x="5307945" y="2616200"/>
            <a:ext cx="1576110" cy="17600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6">
                    <a:lumMod val="20000"/>
                    <a:lumOff val="80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accent6">
                  <a:lumMod val="20000"/>
                  <a:lumOff val="80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831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131136-6A18-4DDD-B605-309066DC5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69995F3-1EE0-4F37-8F8E-38FD6AC62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474F606-1570-4FCD-A406-F33BF133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20005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B3F5549-2423-4D61-847E-06CF925B35B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7" y="1132394"/>
            <a:ext cx="10845167" cy="5011231"/>
            <a:chOff x="669927" y="1132394"/>
            <a:chExt cx="10845167" cy="5011231"/>
          </a:xfrm>
        </p:grpSpPr>
        <p:sp>
          <p:nvSpPr>
            <p:cNvPr id="6" name="íṥľîḍè">
              <a:extLst>
                <a:ext uri="{FF2B5EF4-FFF2-40B4-BE49-F238E27FC236}">
                  <a16:creationId xmlns:a16="http://schemas.microsoft.com/office/drawing/2014/main" xmlns="" id="{D35811C1-1709-4F1A-865A-885603C42819}"/>
                </a:ext>
              </a:extLst>
            </p:cNvPr>
            <p:cNvSpPr/>
            <p:nvPr/>
          </p:nvSpPr>
          <p:spPr bwMode="auto">
            <a:xfrm>
              <a:off x="5100868" y="3249788"/>
              <a:ext cx="2000915" cy="2893837"/>
            </a:xfrm>
            <a:custGeom>
              <a:avLst/>
              <a:gdLst>
                <a:gd name="connsiteX0" fmla="*/ 685800 w 1654175"/>
                <a:gd name="connsiteY0" fmla="*/ 2306637 h 2392362"/>
                <a:gd name="connsiteX1" fmla="*/ 966788 w 1654175"/>
                <a:gd name="connsiteY1" fmla="*/ 2306637 h 2392362"/>
                <a:gd name="connsiteX2" fmla="*/ 826294 w 1654175"/>
                <a:gd name="connsiteY2" fmla="*/ 2392362 h 2392362"/>
                <a:gd name="connsiteX3" fmla="*/ 685800 w 1654175"/>
                <a:gd name="connsiteY3" fmla="*/ 2306637 h 2392362"/>
                <a:gd name="connsiteX4" fmla="*/ 634266 w 1654175"/>
                <a:gd name="connsiteY4" fmla="*/ 2209800 h 2392362"/>
                <a:gd name="connsiteX5" fmla="*/ 1021496 w 1654175"/>
                <a:gd name="connsiteY5" fmla="*/ 2209800 h 2392362"/>
                <a:gd name="connsiteX6" fmla="*/ 1076325 w 1654175"/>
                <a:gd name="connsiteY6" fmla="*/ 2250948 h 2392362"/>
                <a:gd name="connsiteX7" fmla="*/ 1021496 w 1654175"/>
                <a:gd name="connsiteY7" fmla="*/ 2295525 h 2392362"/>
                <a:gd name="connsiteX8" fmla="*/ 634266 w 1654175"/>
                <a:gd name="connsiteY8" fmla="*/ 2295525 h 2392362"/>
                <a:gd name="connsiteX9" fmla="*/ 579437 w 1654175"/>
                <a:gd name="connsiteY9" fmla="*/ 2250948 h 2392362"/>
                <a:gd name="connsiteX10" fmla="*/ 634266 w 1654175"/>
                <a:gd name="connsiteY10" fmla="*/ 2209800 h 2392362"/>
                <a:gd name="connsiteX11" fmla="*/ 634266 w 1654175"/>
                <a:gd name="connsiteY11" fmla="*/ 2111375 h 2392362"/>
                <a:gd name="connsiteX12" fmla="*/ 1021496 w 1654175"/>
                <a:gd name="connsiteY12" fmla="*/ 2111375 h 2392362"/>
                <a:gd name="connsiteX13" fmla="*/ 1076325 w 1654175"/>
                <a:gd name="connsiteY13" fmla="*/ 2155952 h 2392362"/>
                <a:gd name="connsiteX14" fmla="*/ 1021496 w 1654175"/>
                <a:gd name="connsiteY14" fmla="*/ 2197100 h 2392362"/>
                <a:gd name="connsiteX15" fmla="*/ 634266 w 1654175"/>
                <a:gd name="connsiteY15" fmla="*/ 2197100 h 2392362"/>
                <a:gd name="connsiteX16" fmla="*/ 579437 w 1654175"/>
                <a:gd name="connsiteY16" fmla="*/ 2155952 h 2392362"/>
                <a:gd name="connsiteX17" fmla="*/ 634266 w 1654175"/>
                <a:gd name="connsiteY17" fmla="*/ 2111375 h 2392362"/>
                <a:gd name="connsiteX18" fmla="*/ 634266 w 1654175"/>
                <a:gd name="connsiteY18" fmla="*/ 2014537 h 2392362"/>
                <a:gd name="connsiteX19" fmla="*/ 1021496 w 1654175"/>
                <a:gd name="connsiteY19" fmla="*/ 2014537 h 2392362"/>
                <a:gd name="connsiteX20" fmla="*/ 1076325 w 1654175"/>
                <a:gd name="connsiteY20" fmla="*/ 2055685 h 2392362"/>
                <a:gd name="connsiteX21" fmla="*/ 1021496 w 1654175"/>
                <a:gd name="connsiteY21" fmla="*/ 2100262 h 2392362"/>
                <a:gd name="connsiteX22" fmla="*/ 634266 w 1654175"/>
                <a:gd name="connsiteY22" fmla="*/ 2100262 h 2392362"/>
                <a:gd name="connsiteX23" fmla="*/ 579437 w 1654175"/>
                <a:gd name="connsiteY23" fmla="*/ 2055685 h 2392362"/>
                <a:gd name="connsiteX24" fmla="*/ 634266 w 1654175"/>
                <a:gd name="connsiteY24" fmla="*/ 2014537 h 2392362"/>
                <a:gd name="connsiteX25" fmla="*/ 825375 w 1654175"/>
                <a:gd name="connsiteY25" fmla="*/ 373522 h 2392362"/>
                <a:gd name="connsiteX26" fmla="*/ 380152 w 1654175"/>
                <a:gd name="connsiteY26" fmla="*/ 849849 h 2392362"/>
                <a:gd name="connsiteX27" fmla="*/ 493170 w 1654175"/>
                <a:gd name="connsiteY27" fmla="*/ 1168543 h 2392362"/>
                <a:gd name="connsiteX28" fmla="*/ 496595 w 1654175"/>
                <a:gd name="connsiteY28" fmla="*/ 1168543 h 2392362"/>
                <a:gd name="connsiteX29" fmla="*/ 513719 w 1654175"/>
                <a:gd name="connsiteY29" fmla="*/ 1192530 h 2392362"/>
                <a:gd name="connsiteX30" fmla="*/ 619888 w 1654175"/>
                <a:gd name="connsiteY30" fmla="*/ 1329603 h 2392362"/>
                <a:gd name="connsiteX31" fmla="*/ 746605 w 1654175"/>
                <a:gd name="connsiteY31" fmla="*/ 1518077 h 2392362"/>
                <a:gd name="connsiteX32" fmla="*/ 815101 w 1654175"/>
                <a:gd name="connsiteY32" fmla="*/ 1518077 h 2392362"/>
                <a:gd name="connsiteX33" fmla="*/ 839074 w 1654175"/>
                <a:gd name="connsiteY33" fmla="*/ 1518077 h 2392362"/>
                <a:gd name="connsiteX34" fmla="*/ 904146 w 1654175"/>
                <a:gd name="connsiteY34" fmla="*/ 1518077 h 2392362"/>
                <a:gd name="connsiteX35" fmla="*/ 1034288 w 1654175"/>
                <a:gd name="connsiteY35" fmla="*/ 1329603 h 2392362"/>
                <a:gd name="connsiteX36" fmla="*/ 1133607 w 1654175"/>
                <a:gd name="connsiteY36" fmla="*/ 1195957 h 2392362"/>
                <a:gd name="connsiteX37" fmla="*/ 1274023 w 1654175"/>
                <a:gd name="connsiteY37" fmla="*/ 849849 h 2392362"/>
                <a:gd name="connsiteX38" fmla="*/ 825375 w 1654175"/>
                <a:gd name="connsiteY38" fmla="*/ 373522 h 2392362"/>
                <a:gd name="connsiteX39" fmla="*/ 825375 w 1654175"/>
                <a:gd name="connsiteY39" fmla="*/ 0 h 2392362"/>
                <a:gd name="connsiteX40" fmla="*/ 1654175 w 1654175"/>
                <a:gd name="connsiteY40" fmla="*/ 825861 h 2392362"/>
                <a:gd name="connsiteX41" fmla="*/ 1393891 w 1654175"/>
                <a:gd name="connsiteY41" fmla="*/ 1425553 h 2392362"/>
                <a:gd name="connsiteX42" fmla="*/ 1208952 w 1654175"/>
                <a:gd name="connsiteY42" fmla="*/ 1655150 h 2392362"/>
                <a:gd name="connsiteX43" fmla="*/ 972641 w 1654175"/>
                <a:gd name="connsiteY43" fmla="*/ 1987550 h 2392362"/>
                <a:gd name="connsiteX44" fmla="*/ 845924 w 1654175"/>
                <a:gd name="connsiteY44" fmla="*/ 1987550 h 2392362"/>
                <a:gd name="connsiteX45" fmla="*/ 804827 w 1654175"/>
                <a:gd name="connsiteY45" fmla="*/ 1987550 h 2392362"/>
                <a:gd name="connsiteX46" fmla="*/ 681534 w 1654175"/>
                <a:gd name="connsiteY46" fmla="*/ 1987550 h 2392362"/>
                <a:gd name="connsiteX47" fmla="*/ 441799 w 1654175"/>
                <a:gd name="connsiteY47" fmla="*/ 1655150 h 2392362"/>
                <a:gd name="connsiteX48" fmla="*/ 250010 w 1654175"/>
                <a:gd name="connsiteY48" fmla="*/ 1418700 h 2392362"/>
                <a:gd name="connsiteX49" fmla="*/ 215762 w 1654175"/>
                <a:gd name="connsiteY49" fmla="*/ 1381005 h 2392362"/>
                <a:gd name="connsiteX50" fmla="*/ 212337 w 1654175"/>
                <a:gd name="connsiteY50" fmla="*/ 1377578 h 2392362"/>
                <a:gd name="connsiteX51" fmla="*/ 0 w 1654175"/>
                <a:gd name="connsiteY51" fmla="*/ 825861 h 2392362"/>
                <a:gd name="connsiteX52" fmla="*/ 825375 w 1654175"/>
                <a:gd name="connsiteY52" fmla="*/ 0 h 2392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654175" h="2392362">
                  <a:moveTo>
                    <a:pt x="685800" y="2306637"/>
                  </a:moveTo>
                  <a:lnTo>
                    <a:pt x="966788" y="2306637"/>
                  </a:lnTo>
                  <a:cubicBezTo>
                    <a:pt x="966788" y="2354643"/>
                    <a:pt x="905108" y="2392362"/>
                    <a:pt x="826294" y="2392362"/>
                  </a:cubicBezTo>
                  <a:cubicBezTo>
                    <a:pt x="747481" y="2392362"/>
                    <a:pt x="685800" y="2354643"/>
                    <a:pt x="685800" y="2306637"/>
                  </a:cubicBezTo>
                  <a:close/>
                  <a:moveTo>
                    <a:pt x="634266" y="2209800"/>
                  </a:moveTo>
                  <a:cubicBezTo>
                    <a:pt x="1021496" y="2209800"/>
                    <a:pt x="1021496" y="2209800"/>
                    <a:pt x="1021496" y="2209800"/>
                  </a:cubicBezTo>
                  <a:cubicBezTo>
                    <a:pt x="1052338" y="2209800"/>
                    <a:pt x="1076325" y="2226945"/>
                    <a:pt x="1076325" y="2250948"/>
                  </a:cubicBezTo>
                  <a:cubicBezTo>
                    <a:pt x="1076325" y="2274951"/>
                    <a:pt x="1052338" y="2295525"/>
                    <a:pt x="1021496" y="2295525"/>
                  </a:cubicBezTo>
                  <a:cubicBezTo>
                    <a:pt x="634266" y="2295525"/>
                    <a:pt x="634266" y="2295525"/>
                    <a:pt x="634266" y="2295525"/>
                  </a:cubicBezTo>
                  <a:cubicBezTo>
                    <a:pt x="603425" y="2295525"/>
                    <a:pt x="579437" y="2274951"/>
                    <a:pt x="579437" y="2250948"/>
                  </a:cubicBezTo>
                  <a:cubicBezTo>
                    <a:pt x="579437" y="2226945"/>
                    <a:pt x="603425" y="2209800"/>
                    <a:pt x="634266" y="2209800"/>
                  </a:cubicBezTo>
                  <a:close/>
                  <a:moveTo>
                    <a:pt x="634266" y="2111375"/>
                  </a:moveTo>
                  <a:cubicBezTo>
                    <a:pt x="1021496" y="2111375"/>
                    <a:pt x="1021496" y="2111375"/>
                    <a:pt x="1021496" y="2111375"/>
                  </a:cubicBezTo>
                  <a:cubicBezTo>
                    <a:pt x="1052338" y="2111375"/>
                    <a:pt x="1076325" y="2131949"/>
                    <a:pt x="1076325" y="2155952"/>
                  </a:cubicBezTo>
                  <a:cubicBezTo>
                    <a:pt x="1076325" y="2179955"/>
                    <a:pt x="1052338" y="2197100"/>
                    <a:pt x="1021496" y="2197100"/>
                  </a:cubicBezTo>
                  <a:cubicBezTo>
                    <a:pt x="634266" y="2197100"/>
                    <a:pt x="634266" y="2197100"/>
                    <a:pt x="634266" y="2197100"/>
                  </a:cubicBezTo>
                  <a:cubicBezTo>
                    <a:pt x="603425" y="2197100"/>
                    <a:pt x="579437" y="2179955"/>
                    <a:pt x="579437" y="2155952"/>
                  </a:cubicBezTo>
                  <a:cubicBezTo>
                    <a:pt x="579437" y="2131949"/>
                    <a:pt x="603425" y="2111375"/>
                    <a:pt x="634266" y="2111375"/>
                  </a:cubicBezTo>
                  <a:close/>
                  <a:moveTo>
                    <a:pt x="634266" y="2014537"/>
                  </a:moveTo>
                  <a:cubicBezTo>
                    <a:pt x="1021496" y="2014537"/>
                    <a:pt x="1021496" y="2014537"/>
                    <a:pt x="1021496" y="2014537"/>
                  </a:cubicBezTo>
                  <a:cubicBezTo>
                    <a:pt x="1052338" y="2014537"/>
                    <a:pt x="1076325" y="2035111"/>
                    <a:pt x="1076325" y="2055685"/>
                  </a:cubicBezTo>
                  <a:cubicBezTo>
                    <a:pt x="1076325" y="2079688"/>
                    <a:pt x="1052338" y="2100262"/>
                    <a:pt x="1021496" y="2100262"/>
                  </a:cubicBezTo>
                  <a:cubicBezTo>
                    <a:pt x="634266" y="2100262"/>
                    <a:pt x="634266" y="2100262"/>
                    <a:pt x="634266" y="2100262"/>
                  </a:cubicBezTo>
                  <a:cubicBezTo>
                    <a:pt x="603425" y="2100262"/>
                    <a:pt x="579437" y="2079688"/>
                    <a:pt x="579437" y="2055685"/>
                  </a:cubicBezTo>
                  <a:cubicBezTo>
                    <a:pt x="579437" y="2035111"/>
                    <a:pt x="603425" y="2014537"/>
                    <a:pt x="634266" y="2014537"/>
                  </a:cubicBezTo>
                  <a:close/>
                  <a:moveTo>
                    <a:pt x="825375" y="373522"/>
                  </a:moveTo>
                  <a:cubicBezTo>
                    <a:pt x="578790" y="373522"/>
                    <a:pt x="380152" y="585985"/>
                    <a:pt x="380152" y="849849"/>
                  </a:cubicBezTo>
                  <a:cubicBezTo>
                    <a:pt x="380152" y="973214"/>
                    <a:pt x="421250" y="1082872"/>
                    <a:pt x="493170" y="1168543"/>
                  </a:cubicBezTo>
                  <a:cubicBezTo>
                    <a:pt x="493170" y="1168543"/>
                    <a:pt x="493170" y="1168543"/>
                    <a:pt x="496595" y="1168543"/>
                  </a:cubicBezTo>
                  <a:cubicBezTo>
                    <a:pt x="500020" y="1175396"/>
                    <a:pt x="506870" y="1182250"/>
                    <a:pt x="513719" y="1192530"/>
                  </a:cubicBezTo>
                  <a:cubicBezTo>
                    <a:pt x="541118" y="1219945"/>
                    <a:pt x="589065" y="1274774"/>
                    <a:pt x="619888" y="1329603"/>
                  </a:cubicBezTo>
                  <a:cubicBezTo>
                    <a:pt x="664410" y="1408419"/>
                    <a:pt x="640437" y="1518077"/>
                    <a:pt x="746605" y="1518077"/>
                  </a:cubicBezTo>
                  <a:cubicBezTo>
                    <a:pt x="746605" y="1518077"/>
                    <a:pt x="746605" y="1518077"/>
                    <a:pt x="815101" y="1518077"/>
                  </a:cubicBezTo>
                  <a:cubicBezTo>
                    <a:pt x="815101" y="1518077"/>
                    <a:pt x="815101" y="1518077"/>
                    <a:pt x="839074" y="1518077"/>
                  </a:cubicBezTo>
                  <a:cubicBezTo>
                    <a:pt x="839074" y="1518077"/>
                    <a:pt x="839074" y="1518077"/>
                    <a:pt x="904146" y="1518077"/>
                  </a:cubicBezTo>
                  <a:cubicBezTo>
                    <a:pt x="1010314" y="1518077"/>
                    <a:pt x="989765" y="1408419"/>
                    <a:pt x="1034288" y="1329603"/>
                  </a:cubicBezTo>
                  <a:cubicBezTo>
                    <a:pt x="1065111" y="1278200"/>
                    <a:pt x="1106208" y="1226798"/>
                    <a:pt x="1133607" y="1195957"/>
                  </a:cubicBezTo>
                  <a:cubicBezTo>
                    <a:pt x="1219226" y="1106860"/>
                    <a:pt x="1274023" y="986922"/>
                    <a:pt x="1274023" y="849849"/>
                  </a:cubicBezTo>
                  <a:cubicBezTo>
                    <a:pt x="1274023" y="585985"/>
                    <a:pt x="1075385" y="373522"/>
                    <a:pt x="825375" y="373522"/>
                  </a:cubicBezTo>
                  <a:close/>
                  <a:moveTo>
                    <a:pt x="825375" y="0"/>
                  </a:moveTo>
                  <a:cubicBezTo>
                    <a:pt x="1284298" y="0"/>
                    <a:pt x="1654175" y="370096"/>
                    <a:pt x="1654175" y="825861"/>
                  </a:cubicBezTo>
                  <a:cubicBezTo>
                    <a:pt x="1654175" y="1062311"/>
                    <a:pt x="1554856" y="1274774"/>
                    <a:pt x="1393891" y="1425553"/>
                  </a:cubicBezTo>
                  <a:cubicBezTo>
                    <a:pt x="1345944" y="1476955"/>
                    <a:pt x="1263749" y="1569479"/>
                    <a:pt x="1208952" y="1655150"/>
                  </a:cubicBezTo>
                  <a:cubicBezTo>
                    <a:pt x="1126757" y="1792222"/>
                    <a:pt x="1167855" y="1987550"/>
                    <a:pt x="972641" y="1987550"/>
                  </a:cubicBezTo>
                  <a:cubicBezTo>
                    <a:pt x="972641" y="1987550"/>
                    <a:pt x="972641" y="1987550"/>
                    <a:pt x="845924" y="1987550"/>
                  </a:cubicBezTo>
                  <a:cubicBezTo>
                    <a:pt x="845924" y="1987550"/>
                    <a:pt x="845924" y="1987550"/>
                    <a:pt x="804827" y="1987550"/>
                  </a:cubicBezTo>
                  <a:cubicBezTo>
                    <a:pt x="804827" y="1987550"/>
                    <a:pt x="804827" y="1987550"/>
                    <a:pt x="681534" y="1987550"/>
                  </a:cubicBezTo>
                  <a:cubicBezTo>
                    <a:pt x="482896" y="1987550"/>
                    <a:pt x="527418" y="1792222"/>
                    <a:pt x="441799" y="1655150"/>
                  </a:cubicBezTo>
                  <a:cubicBezTo>
                    <a:pt x="383577" y="1566053"/>
                    <a:pt x="301382" y="1470102"/>
                    <a:pt x="250010" y="1418700"/>
                  </a:cubicBezTo>
                  <a:cubicBezTo>
                    <a:pt x="239736" y="1404992"/>
                    <a:pt x="226037" y="1394712"/>
                    <a:pt x="215762" y="1381005"/>
                  </a:cubicBezTo>
                  <a:cubicBezTo>
                    <a:pt x="212337" y="1377578"/>
                    <a:pt x="212337" y="1377578"/>
                    <a:pt x="212337" y="1377578"/>
                  </a:cubicBezTo>
                  <a:cubicBezTo>
                    <a:pt x="78770" y="1230225"/>
                    <a:pt x="0" y="1038324"/>
                    <a:pt x="0" y="825861"/>
                  </a:cubicBezTo>
                  <a:cubicBezTo>
                    <a:pt x="0" y="370096"/>
                    <a:pt x="369878" y="0"/>
                    <a:pt x="825375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7" name="ïSḷïḍe">
              <a:extLst>
                <a:ext uri="{FF2B5EF4-FFF2-40B4-BE49-F238E27FC236}">
                  <a16:creationId xmlns:a16="http://schemas.microsoft.com/office/drawing/2014/main" xmlns="" id="{88154A1F-FCD6-4501-A70F-1B46DCBBB69A}"/>
                </a:ext>
              </a:extLst>
            </p:cNvPr>
            <p:cNvSpPr/>
            <p:nvPr/>
          </p:nvSpPr>
          <p:spPr>
            <a:xfrm rot="8100000">
              <a:off x="5675984" y="1988202"/>
              <a:ext cx="950531" cy="950531"/>
            </a:xfrm>
            <a:prstGeom prst="round2DiagRect">
              <a:avLst>
                <a:gd name="adj1" fmla="val 32600"/>
                <a:gd name="adj2" fmla="val 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ïŝḻïdè">
              <a:extLst>
                <a:ext uri="{FF2B5EF4-FFF2-40B4-BE49-F238E27FC236}">
                  <a16:creationId xmlns:a16="http://schemas.microsoft.com/office/drawing/2014/main" xmlns="" id="{E131010F-E099-496A-B9B1-E758E9412B5B}"/>
                </a:ext>
              </a:extLst>
            </p:cNvPr>
            <p:cNvSpPr/>
            <p:nvPr/>
          </p:nvSpPr>
          <p:spPr>
            <a:xfrm flipH="1">
              <a:off x="4303810" y="2524020"/>
              <a:ext cx="950531" cy="950531"/>
            </a:xfrm>
            <a:prstGeom prst="round2DiagRect">
              <a:avLst>
                <a:gd name="adj1" fmla="val 32600"/>
                <a:gd name="adj2" fmla="val 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i$ļîḋê">
              <a:extLst>
                <a:ext uri="{FF2B5EF4-FFF2-40B4-BE49-F238E27FC236}">
                  <a16:creationId xmlns:a16="http://schemas.microsoft.com/office/drawing/2014/main" xmlns="" id="{2B18A981-4E9A-46CF-84D4-B8D7A954CE2E}"/>
                </a:ext>
              </a:extLst>
            </p:cNvPr>
            <p:cNvSpPr/>
            <p:nvPr/>
          </p:nvSpPr>
          <p:spPr>
            <a:xfrm>
              <a:off x="4303809" y="5035976"/>
              <a:ext cx="950531" cy="950531"/>
            </a:xfrm>
            <a:prstGeom prst="round2DiagRect">
              <a:avLst>
                <a:gd name="adj1" fmla="val 32600"/>
                <a:gd name="adj2" fmla="val 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ï$ļîḍè">
              <a:extLst>
                <a:ext uri="{FF2B5EF4-FFF2-40B4-BE49-F238E27FC236}">
                  <a16:creationId xmlns:a16="http://schemas.microsoft.com/office/drawing/2014/main" xmlns="" id="{170FF384-E0DC-4BF7-9A81-6D1AEED56173}"/>
                </a:ext>
              </a:extLst>
            </p:cNvPr>
            <p:cNvSpPr/>
            <p:nvPr/>
          </p:nvSpPr>
          <p:spPr>
            <a:xfrm rot="13500000">
              <a:off x="3828545" y="3817224"/>
              <a:ext cx="950531" cy="950531"/>
            </a:xfrm>
            <a:prstGeom prst="round2DiagRect">
              <a:avLst>
                <a:gd name="adj1" fmla="val 32600"/>
                <a:gd name="adj2" fmla="val 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íṥľîde">
              <a:extLst>
                <a:ext uri="{FF2B5EF4-FFF2-40B4-BE49-F238E27FC236}">
                  <a16:creationId xmlns:a16="http://schemas.microsoft.com/office/drawing/2014/main" xmlns="" id="{5EA02E87-E368-4CD8-824A-73A249569C12}"/>
                </a:ext>
              </a:extLst>
            </p:cNvPr>
            <p:cNvSpPr/>
            <p:nvPr/>
          </p:nvSpPr>
          <p:spPr>
            <a:xfrm rot="13500000">
              <a:off x="7423576" y="3817224"/>
              <a:ext cx="950531" cy="950531"/>
            </a:xfrm>
            <a:prstGeom prst="round2DiagRect">
              <a:avLst>
                <a:gd name="adj1" fmla="val 32600"/>
                <a:gd name="adj2" fmla="val 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íṥľídé">
              <a:extLst>
                <a:ext uri="{FF2B5EF4-FFF2-40B4-BE49-F238E27FC236}">
                  <a16:creationId xmlns:a16="http://schemas.microsoft.com/office/drawing/2014/main" xmlns="" id="{294B72BF-B7F2-4771-882E-133B50A5EA55}"/>
                </a:ext>
              </a:extLst>
            </p:cNvPr>
            <p:cNvSpPr/>
            <p:nvPr/>
          </p:nvSpPr>
          <p:spPr>
            <a:xfrm flipH="1" flipV="1">
              <a:off x="6958961" y="2524234"/>
              <a:ext cx="950531" cy="950531"/>
            </a:xfrm>
            <a:prstGeom prst="round2DiagRect">
              <a:avLst>
                <a:gd name="adj1" fmla="val 32600"/>
                <a:gd name="adj2" fmla="val 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işḻïďè">
              <a:extLst>
                <a:ext uri="{FF2B5EF4-FFF2-40B4-BE49-F238E27FC236}">
                  <a16:creationId xmlns:a16="http://schemas.microsoft.com/office/drawing/2014/main" xmlns="" id="{88171040-9843-46F6-951D-72090FC421E9}"/>
                </a:ext>
              </a:extLst>
            </p:cNvPr>
            <p:cNvSpPr/>
            <p:nvPr/>
          </p:nvSpPr>
          <p:spPr>
            <a:xfrm flipV="1">
              <a:off x="6958961" y="5035976"/>
              <a:ext cx="950531" cy="950531"/>
            </a:xfrm>
            <a:prstGeom prst="round2DiagRect">
              <a:avLst>
                <a:gd name="adj1" fmla="val 32600"/>
                <a:gd name="adj2" fmla="val 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î$ļiḋê">
              <a:extLst>
                <a:ext uri="{FF2B5EF4-FFF2-40B4-BE49-F238E27FC236}">
                  <a16:creationId xmlns:a16="http://schemas.microsoft.com/office/drawing/2014/main" xmlns="" id="{445CD726-D611-44B4-8B4A-B6C71AB741FF}"/>
                </a:ext>
              </a:extLst>
            </p:cNvPr>
            <p:cNvSpPr txBox="1"/>
            <p:nvPr/>
          </p:nvSpPr>
          <p:spPr bwMode="auto">
            <a:xfrm>
              <a:off x="4303808" y="5304801"/>
              <a:ext cx="950532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/>
                <a:t>01</a:t>
              </a:r>
            </a:p>
          </p:txBody>
        </p:sp>
        <p:sp>
          <p:nvSpPr>
            <p:cNvPr id="15" name="íšlîḓe">
              <a:extLst>
                <a:ext uri="{FF2B5EF4-FFF2-40B4-BE49-F238E27FC236}">
                  <a16:creationId xmlns:a16="http://schemas.microsoft.com/office/drawing/2014/main" xmlns="" id="{1D6F047E-2203-4058-842D-EF94AE1C4FD7}"/>
                </a:ext>
              </a:extLst>
            </p:cNvPr>
            <p:cNvSpPr txBox="1"/>
            <p:nvPr/>
          </p:nvSpPr>
          <p:spPr bwMode="auto">
            <a:xfrm>
              <a:off x="3817893" y="4086049"/>
              <a:ext cx="950532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/>
                <a:t>02</a:t>
              </a:r>
            </a:p>
          </p:txBody>
        </p:sp>
        <p:sp>
          <p:nvSpPr>
            <p:cNvPr id="16" name="ï$ļíḑê">
              <a:extLst>
                <a:ext uri="{FF2B5EF4-FFF2-40B4-BE49-F238E27FC236}">
                  <a16:creationId xmlns:a16="http://schemas.microsoft.com/office/drawing/2014/main" xmlns="" id="{E2943339-02D5-4D86-82CC-BCEF5D3464AF}"/>
                </a:ext>
              </a:extLst>
            </p:cNvPr>
            <p:cNvSpPr txBox="1"/>
            <p:nvPr/>
          </p:nvSpPr>
          <p:spPr bwMode="auto">
            <a:xfrm>
              <a:off x="4303808" y="2793059"/>
              <a:ext cx="950532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/>
                <a:t>03</a:t>
              </a:r>
            </a:p>
          </p:txBody>
        </p:sp>
        <p:sp>
          <p:nvSpPr>
            <p:cNvPr id="17" name="îṡḷîḑè">
              <a:extLst>
                <a:ext uri="{FF2B5EF4-FFF2-40B4-BE49-F238E27FC236}">
                  <a16:creationId xmlns:a16="http://schemas.microsoft.com/office/drawing/2014/main" xmlns="" id="{F69725CB-B1E3-4843-8F0C-293E3BDC79AE}"/>
                </a:ext>
              </a:extLst>
            </p:cNvPr>
            <p:cNvSpPr txBox="1"/>
            <p:nvPr/>
          </p:nvSpPr>
          <p:spPr bwMode="auto">
            <a:xfrm>
              <a:off x="6958961" y="5304801"/>
              <a:ext cx="950532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/>
                <a:t>07</a:t>
              </a:r>
            </a:p>
          </p:txBody>
        </p:sp>
        <p:sp>
          <p:nvSpPr>
            <p:cNvPr id="18" name="iṣ1iḍè">
              <a:extLst>
                <a:ext uri="{FF2B5EF4-FFF2-40B4-BE49-F238E27FC236}">
                  <a16:creationId xmlns:a16="http://schemas.microsoft.com/office/drawing/2014/main" xmlns="" id="{17D8236A-F24E-48EC-9286-E18A7546E21C}"/>
                </a:ext>
              </a:extLst>
            </p:cNvPr>
            <p:cNvSpPr txBox="1"/>
            <p:nvPr/>
          </p:nvSpPr>
          <p:spPr bwMode="auto">
            <a:xfrm>
              <a:off x="7423575" y="4086049"/>
              <a:ext cx="950532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/>
                <a:t>06</a:t>
              </a:r>
            </a:p>
          </p:txBody>
        </p:sp>
        <p:sp>
          <p:nvSpPr>
            <p:cNvPr id="19" name="işliďè">
              <a:extLst>
                <a:ext uri="{FF2B5EF4-FFF2-40B4-BE49-F238E27FC236}">
                  <a16:creationId xmlns:a16="http://schemas.microsoft.com/office/drawing/2014/main" xmlns="" id="{18318FBD-FE58-487A-8485-DBC1199B5D59}"/>
                </a:ext>
              </a:extLst>
            </p:cNvPr>
            <p:cNvSpPr txBox="1"/>
            <p:nvPr/>
          </p:nvSpPr>
          <p:spPr bwMode="auto">
            <a:xfrm>
              <a:off x="6948308" y="2793059"/>
              <a:ext cx="950532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/>
                <a:t>05</a:t>
              </a:r>
            </a:p>
          </p:txBody>
        </p:sp>
        <p:sp>
          <p:nvSpPr>
            <p:cNvPr id="20" name="î$ľîde">
              <a:extLst>
                <a:ext uri="{FF2B5EF4-FFF2-40B4-BE49-F238E27FC236}">
                  <a16:creationId xmlns:a16="http://schemas.microsoft.com/office/drawing/2014/main" xmlns="" id="{BF84E685-5BA6-4B41-AD20-F3977ED9DFA7}"/>
                </a:ext>
              </a:extLst>
            </p:cNvPr>
            <p:cNvSpPr txBox="1"/>
            <p:nvPr/>
          </p:nvSpPr>
          <p:spPr bwMode="auto">
            <a:xfrm>
              <a:off x="5675983" y="2255594"/>
              <a:ext cx="950532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/>
                <a:t>04</a:t>
              </a:r>
            </a:p>
          </p:txBody>
        </p:sp>
        <p:sp>
          <p:nvSpPr>
            <p:cNvPr id="21" name="ïṧḷiḑê">
              <a:extLst>
                <a:ext uri="{FF2B5EF4-FFF2-40B4-BE49-F238E27FC236}">
                  <a16:creationId xmlns:a16="http://schemas.microsoft.com/office/drawing/2014/main" xmlns="" id="{7E117925-7B39-4E1D-A261-3E443FFC486A}"/>
                </a:ext>
              </a:extLst>
            </p:cNvPr>
            <p:cNvSpPr/>
            <p:nvPr/>
          </p:nvSpPr>
          <p:spPr bwMode="auto">
            <a:xfrm>
              <a:off x="669927" y="5066568"/>
              <a:ext cx="3221074" cy="889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2" name="ïŝľïdé">
              <a:extLst>
                <a:ext uri="{FF2B5EF4-FFF2-40B4-BE49-F238E27FC236}">
                  <a16:creationId xmlns:a16="http://schemas.microsoft.com/office/drawing/2014/main" xmlns="" id="{F94B8F06-9607-4253-96B2-3C8E17A596FD}"/>
                </a:ext>
              </a:extLst>
            </p:cNvPr>
            <p:cNvSpPr/>
            <p:nvPr/>
          </p:nvSpPr>
          <p:spPr bwMode="auto">
            <a:xfrm>
              <a:off x="669927" y="3847816"/>
              <a:ext cx="3221074" cy="889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3" name="îşļidé">
              <a:extLst>
                <a:ext uri="{FF2B5EF4-FFF2-40B4-BE49-F238E27FC236}">
                  <a16:creationId xmlns:a16="http://schemas.microsoft.com/office/drawing/2014/main" xmlns="" id="{63516487-935E-42F8-8316-3D66D8463E3C}"/>
                </a:ext>
              </a:extLst>
            </p:cNvPr>
            <p:cNvSpPr/>
            <p:nvPr/>
          </p:nvSpPr>
          <p:spPr bwMode="auto">
            <a:xfrm>
              <a:off x="669927" y="2554613"/>
              <a:ext cx="3221074" cy="889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4" name="îśľïḍê">
              <a:extLst>
                <a:ext uri="{FF2B5EF4-FFF2-40B4-BE49-F238E27FC236}">
                  <a16:creationId xmlns:a16="http://schemas.microsoft.com/office/drawing/2014/main" xmlns="" id="{1608EFDD-3FE2-46B7-9736-1BEA8AFB9D22}"/>
                </a:ext>
              </a:extLst>
            </p:cNvPr>
            <p:cNvSpPr/>
            <p:nvPr/>
          </p:nvSpPr>
          <p:spPr bwMode="auto">
            <a:xfrm>
              <a:off x="8294020" y="5066568"/>
              <a:ext cx="3221074" cy="889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5" name="ïṣliḓè">
              <a:extLst>
                <a:ext uri="{FF2B5EF4-FFF2-40B4-BE49-F238E27FC236}">
                  <a16:creationId xmlns:a16="http://schemas.microsoft.com/office/drawing/2014/main" xmlns="" id="{2BA4ECAD-5F4F-45B3-929A-15B3C7401923}"/>
                </a:ext>
              </a:extLst>
            </p:cNvPr>
            <p:cNvSpPr/>
            <p:nvPr/>
          </p:nvSpPr>
          <p:spPr bwMode="auto">
            <a:xfrm>
              <a:off x="8294020" y="3847816"/>
              <a:ext cx="3221074" cy="889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6" name="îşlîḓê">
              <a:extLst>
                <a:ext uri="{FF2B5EF4-FFF2-40B4-BE49-F238E27FC236}">
                  <a16:creationId xmlns:a16="http://schemas.microsoft.com/office/drawing/2014/main" xmlns="" id="{BE2ED4D8-1FEA-45B6-A551-3904FD0EC906}"/>
                </a:ext>
              </a:extLst>
            </p:cNvPr>
            <p:cNvSpPr/>
            <p:nvPr/>
          </p:nvSpPr>
          <p:spPr bwMode="auto">
            <a:xfrm>
              <a:off x="8294020" y="2554613"/>
              <a:ext cx="3221074" cy="889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97FB32B6-3F5D-4DD4-8067-8B02ADE57D2D}"/>
                </a:ext>
              </a:extLst>
            </p:cNvPr>
            <p:cNvCxnSpPr/>
            <p:nvPr/>
          </p:nvCxnSpPr>
          <p:spPr>
            <a:xfrm>
              <a:off x="669927" y="3620362"/>
              <a:ext cx="363388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FF19FA1E-5B42-4541-8127-7858A6D32109}"/>
                </a:ext>
              </a:extLst>
            </p:cNvPr>
            <p:cNvCxnSpPr/>
            <p:nvPr/>
          </p:nvCxnSpPr>
          <p:spPr>
            <a:xfrm>
              <a:off x="669927" y="4964617"/>
              <a:ext cx="363388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AF531914-2B96-4F3E-8AC2-3C5DDFC6DE06}"/>
                </a:ext>
              </a:extLst>
            </p:cNvPr>
            <p:cNvCxnSpPr/>
            <p:nvPr/>
          </p:nvCxnSpPr>
          <p:spPr>
            <a:xfrm>
              <a:off x="7881213" y="3620362"/>
              <a:ext cx="363388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E165FA59-54AD-4CF8-ACEF-A88ADCFF653D}"/>
                </a:ext>
              </a:extLst>
            </p:cNvPr>
            <p:cNvCxnSpPr/>
            <p:nvPr/>
          </p:nvCxnSpPr>
          <p:spPr>
            <a:xfrm>
              <a:off x="7881213" y="4964617"/>
              <a:ext cx="363388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îšḻidé">
              <a:extLst>
                <a:ext uri="{FF2B5EF4-FFF2-40B4-BE49-F238E27FC236}">
                  <a16:creationId xmlns:a16="http://schemas.microsoft.com/office/drawing/2014/main" xmlns="" id="{29289066-62A0-4C1F-9B24-8FE27781376D}"/>
                </a:ext>
              </a:extLst>
            </p:cNvPr>
            <p:cNvSpPr/>
            <p:nvPr/>
          </p:nvSpPr>
          <p:spPr bwMode="auto">
            <a:xfrm>
              <a:off x="4540712" y="1132394"/>
              <a:ext cx="3221074" cy="708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38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5927" y="4516916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0186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5CEB154-0047-4309-B032-E90F3ABB8B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52B303B-3E0D-4BC6-9010-A6AF4D569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A99A1F8-DC97-4293-B750-74A952783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20005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46BD838-2A50-4B07-BD43-A8F3B1D70F4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989000"/>
            <a:ext cx="10850563" cy="4154625"/>
            <a:chOff x="669925" y="1989000"/>
            <a:chExt cx="10850563" cy="4154625"/>
          </a:xfrm>
        </p:grpSpPr>
        <p:grpSp>
          <p:nvGrpSpPr>
            <p:cNvPr id="6" name="îṩḷiḑé">
              <a:extLst>
                <a:ext uri="{FF2B5EF4-FFF2-40B4-BE49-F238E27FC236}">
                  <a16:creationId xmlns:a16="http://schemas.microsoft.com/office/drawing/2014/main" xmlns="" id="{E6ADCFE4-2296-49E2-AB5D-0882DB5BB822}"/>
                </a:ext>
              </a:extLst>
            </p:cNvPr>
            <p:cNvGrpSpPr/>
            <p:nvPr/>
          </p:nvGrpSpPr>
          <p:grpSpPr>
            <a:xfrm>
              <a:off x="3274219" y="1989000"/>
              <a:ext cx="5643563" cy="1933575"/>
              <a:chOff x="3274219" y="2462213"/>
              <a:chExt cx="5643563" cy="1933575"/>
            </a:xfrm>
          </p:grpSpPr>
          <p:sp>
            <p:nvSpPr>
              <p:cNvPr id="19" name="ïsḻïḍê">
                <a:extLst>
                  <a:ext uri="{FF2B5EF4-FFF2-40B4-BE49-F238E27FC236}">
                    <a16:creationId xmlns:a16="http://schemas.microsoft.com/office/drawing/2014/main" xmlns="" id="{546068AB-F076-4119-A91A-5D774E9F9E4D}"/>
                  </a:ext>
                </a:extLst>
              </p:cNvPr>
              <p:cNvSpPr/>
              <p:nvPr/>
            </p:nvSpPr>
            <p:spPr bwMode="auto">
              <a:xfrm>
                <a:off x="7332565" y="2816226"/>
                <a:ext cx="899031" cy="625475"/>
              </a:xfrm>
              <a:custGeom>
                <a:avLst/>
                <a:gdLst>
                  <a:gd name="T0" fmla="*/ 558 w 566"/>
                  <a:gd name="T1" fmla="*/ 292 h 394"/>
                  <a:gd name="T2" fmla="*/ 346 w 566"/>
                  <a:gd name="T3" fmla="*/ 394 h 394"/>
                  <a:gd name="T4" fmla="*/ 0 w 566"/>
                  <a:gd name="T5" fmla="*/ 214 h 394"/>
                  <a:gd name="T6" fmla="*/ 0 w 566"/>
                  <a:gd name="T7" fmla="*/ 0 h 394"/>
                  <a:gd name="T8" fmla="*/ 566 w 566"/>
                  <a:gd name="T9" fmla="*/ 292 h 394"/>
                  <a:gd name="T10" fmla="*/ 558 w 566"/>
                  <a:gd name="T11" fmla="*/ 292 h 39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66" h="394">
                    <a:moveTo>
                      <a:pt x="558" y="292"/>
                    </a:moveTo>
                    <a:lnTo>
                      <a:pt x="346" y="394"/>
                    </a:lnTo>
                    <a:lnTo>
                      <a:pt x="0" y="214"/>
                    </a:lnTo>
                    <a:lnTo>
                      <a:pt x="0" y="0"/>
                    </a:lnTo>
                    <a:lnTo>
                      <a:pt x="566" y="292"/>
                    </a:lnTo>
                    <a:lnTo>
                      <a:pt x="558" y="29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îṥlïďê">
                <a:extLst>
                  <a:ext uri="{FF2B5EF4-FFF2-40B4-BE49-F238E27FC236}">
                    <a16:creationId xmlns:a16="http://schemas.microsoft.com/office/drawing/2014/main" xmlns="" id="{78E97930-90DB-4F48-8E32-4B4770D87408}"/>
                  </a:ext>
                </a:extLst>
              </p:cNvPr>
              <p:cNvSpPr/>
              <p:nvPr/>
            </p:nvSpPr>
            <p:spPr bwMode="auto">
              <a:xfrm>
                <a:off x="7332565" y="2816226"/>
                <a:ext cx="899031" cy="625475"/>
              </a:xfrm>
              <a:custGeom>
                <a:avLst/>
                <a:gdLst>
                  <a:gd name="T0" fmla="*/ 558 w 566"/>
                  <a:gd name="T1" fmla="*/ 292 h 394"/>
                  <a:gd name="T2" fmla="*/ 346 w 566"/>
                  <a:gd name="T3" fmla="*/ 394 h 394"/>
                  <a:gd name="T4" fmla="*/ 0 w 566"/>
                  <a:gd name="T5" fmla="*/ 214 h 394"/>
                  <a:gd name="T6" fmla="*/ 0 w 566"/>
                  <a:gd name="T7" fmla="*/ 0 h 394"/>
                  <a:gd name="T8" fmla="*/ 566 w 566"/>
                  <a:gd name="T9" fmla="*/ 292 h 3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6" h="394">
                    <a:moveTo>
                      <a:pt x="558" y="292"/>
                    </a:moveTo>
                    <a:lnTo>
                      <a:pt x="346" y="394"/>
                    </a:lnTo>
                    <a:lnTo>
                      <a:pt x="0" y="214"/>
                    </a:lnTo>
                    <a:lnTo>
                      <a:pt x="0" y="0"/>
                    </a:lnTo>
                    <a:lnTo>
                      <a:pt x="566" y="292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îşľïḋe">
                <a:extLst>
                  <a:ext uri="{FF2B5EF4-FFF2-40B4-BE49-F238E27FC236}">
                    <a16:creationId xmlns:a16="http://schemas.microsoft.com/office/drawing/2014/main" xmlns="" id="{FC54691A-E9E9-44C2-A42E-12B30B7ED889}"/>
                  </a:ext>
                </a:extLst>
              </p:cNvPr>
              <p:cNvSpPr/>
              <p:nvPr/>
            </p:nvSpPr>
            <p:spPr bwMode="auto">
              <a:xfrm>
                <a:off x="3960405" y="2816226"/>
                <a:ext cx="899031" cy="625475"/>
              </a:xfrm>
              <a:custGeom>
                <a:avLst/>
                <a:gdLst>
                  <a:gd name="T0" fmla="*/ 8 w 566"/>
                  <a:gd name="T1" fmla="*/ 292 h 394"/>
                  <a:gd name="T2" fmla="*/ 219 w 566"/>
                  <a:gd name="T3" fmla="*/ 394 h 394"/>
                  <a:gd name="T4" fmla="*/ 566 w 566"/>
                  <a:gd name="T5" fmla="*/ 214 h 394"/>
                  <a:gd name="T6" fmla="*/ 566 w 566"/>
                  <a:gd name="T7" fmla="*/ 0 h 394"/>
                  <a:gd name="T8" fmla="*/ 0 w 566"/>
                  <a:gd name="T9" fmla="*/ 292 h 394"/>
                  <a:gd name="T10" fmla="*/ 8 w 566"/>
                  <a:gd name="T11" fmla="*/ 292 h 39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66" h="394">
                    <a:moveTo>
                      <a:pt x="8" y="292"/>
                    </a:moveTo>
                    <a:lnTo>
                      <a:pt x="219" y="394"/>
                    </a:lnTo>
                    <a:lnTo>
                      <a:pt x="566" y="214"/>
                    </a:lnTo>
                    <a:lnTo>
                      <a:pt x="566" y="0"/>
                    </a:lnTo>
                    <a:lnTo>
                      <a:pt x="0" y="292"/>
                    </a:lnTo>
                    <a:lnTo>
                      <a:pt x="8" y="29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îŝḻïḍe">
                <a:extLst>
                  <a:ext uri="{FF2B5EF4-FFF2-40B4-BE49-F238E27FC236}">
                    <a16:creationId xmlns:a16="http://schemas.microsoft.com/office/drawing/2014/main" xmlns="" id="{17919618-F08E-4BF6-BAE3-861D7AD7EB1D}"/>
                  </a:ext>
                </a:extLst>
              </p:cNvPr>
              <p:cNvSpPr/>
              <p:nvPr/>
            </p:nvSpPr>
            <p:spPr bwMode="auto">
              <a:xfrm>
                <a:off x="3960405" y="2816226"/>
                <a:ext cx="899031" cy="625475"/>
              </a:xfrm>
              <a:custGeom>
                <a:avLst/>
                <a:gdLst>
                  <a:gd name="T0" fmla="*/ 8 w 566"/>
                  <a:gd name="T1" fmla="*/ 292 h 394"/>
                  <a:gd name="T2" fmla="*/ 219 w 566"/>
                  <a:gd name="T3" fmla="*/ 394 h 394"/>
                  <a:gd name="T4" fmla="*/ 566 w 566"/>
                  <a:gd name="T5" fmla="*/ 214 h 394"/>
                  <a:gd name="T6" fmla="*/ 566 w 566"/>
                  <a:gd name="T7" fmla="*/ 0 h 394"/>
                  <a:gd name="T8" fmla="*/ 0 w 566"/>
                  <a:gd name="T9" fmla="*/ 292 h 3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6" h="394">
                    <a:moveTo>
                      <a:pt x="8" y="292"/>
                    </a:moveTo>
                    <a:lnTo>
                      <a:pt x="219" y="394"/>
                    </a:lnTo>
                    <a:lnTo>
                      <a:pt x="566" y="214"/>
                    </a:lnTo>
                    <a:lnTo>
                      <a:pt x="566" y="0"/>
                    </a:lnTo>
                    <a:lnTo>
                      <a:pt x="0" y="292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íslïḍe">
                <a:extLst>
                  <a:ext uri="{FF2B5EF4-FFF2-40B4-BE49-F238E27FC236}">
                    <a16:creationId xmlns:a16="http://schemas.microsoft.com/office/drawing/2014/main" xmlns="" id="{86C6B4AC-79EE-4224-A498-17B3C6C04285}"/>
                  </a:ext>
                </a:extLst>
              </p:cNvPr>
              <p:cNvSpPr/>
              <p:nvPr/>
            </p:nvSpPr>
            <p:spPr bwMode="auto">
              <a:xfrm>
                <a:off x="3274219" y="2462213"/>
                <a:ext cx="5643563" cy="1592263"/>
              </a:xfrm>
              <a:custGeom>
                <a:avLst/>
                <a:gdLst>
                  <a:gd name="T0" fmla="*/ 1776 w 3553"/>
                  <a:gd name="T1" fmla="*/ 395 h 1003"/>
                  <a:gd name="T2" fmla="*/ 1007 w 3553"/>
                  <a:gd name="T3" fmla="*/ 9 h 1003"/>
                  <a:gd name="T4" fmla="*/ 0 w 3553"/>
                  <a:gd name="T5" fmla="*/ 506 h 1003"/>
                  <a:gd name="T6" fmla="*/ 990 w 3553"/>
                  <a:gd name="T7" fmla="*/ 1003 h 1003"/>
                  <a:gd name="T8" fmla="*/ 2555 w 3553"/>
                  <a:gd name="T9" fmla="*/ 232 h 1003"/>
                  <a:gd name="T10" fmla="*/ 3113 w 3553"/>
                  <a:gd name="T11" fmla="*/ 515 h 1003"/>
                  <a:gd name="T12" fmla="*/ 2555 w 3553"/>
                  <a:gd name="T13" fmla="*/ 780 h 1003"/>
                  <a:gd name="T14" fmla="*/ 2208 w 3553"/>
                  <a:gd name="T15" fmla="*/ 609 h 1003"/>
                  <a:gd name="T16" fmla="*/ 1979 w 3553"/>
                  <a:gd name="T17" fmla="*/ 720 h 1003"/>
                  <a:gd name="T18" fmla="*/ 2538 w 3553"/>
                  <a:gd name="T19" fmla="*/ 1003 h 1003"/>
                  <a:gd name="T20" fmla="*/ 3553 w 3553"/>
                  <a:gd name="T21" fmla="*/ 497 h 1003"/>
                  <a:gd name="T22" fmla="*/ 2563 w 3553"/>
                  <a:gd name="T23" fmla="*/ 0 h 1003"/>
                  <a:gd name="T24" fmla="*/ 1015 w 3553"/>
                  <a:gd name="T25" fmla="*/ 780 h 1003"/>
                  <a:gd name="T26" fmla="*/ 440 w 3553"/>
                  <a:gd name="T27" fmla="*/ 515 h 1003"/>
                  <a:gd name="T28" fmla="*/ 998 w 3553"/>
                  <a:gd name="T29" fmla="*/ 223 h 1003"/>
                  <a:gd name="T30" fmla="*/ 1565 w 3553"/>
                  <a:gd name="T31" fmla="*/ 506 h 1003"/>
                  <a:gd name="T32" fmla="*/ 1776 w 3553"/>
                  <a:gd name="T33" fmla="*/ 395 h 100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553" h="1003">
                    <a:moveTo>
                      <a:pt x="1776" y="395"/>
                    </a:moveTo>
                    <a:lnTo>
                      <a:pt x="1007" y="9"/>
                    </a:lnTo>
                    <a:lnTo>
                      <a:pt x="0" y="506"/>
                    </a:lnTo>
                    <a:lnTo>
                      <a:pt x="990" y="1003"/>
                    </a:lnTo>
                    <a:lnTo>
                      <a:pt x="2555" y="232"/>
                    </a:lnTo>
                    <a:lnTo>
                      <a:pt x="3113" y="515"/>
                    </a:lnTo>
                    <a:lnTo>
                      <a:pt x="2555" y="780"/>
                    </a:lnTo>
                    <a:lnTo>
                      <a:pt x="2208" y="609"/>
                    </a:lnTo>
                    <a:lnTo>
                      <a:pt x="1979" y="720"/>
                    </a:lnTo>
                    <a:lnTo>
                      <a:pt x="2538" y="1003"/>
                    </a:lnTo>
                    <a:lnTo>
                      <a:pt x="3553" y="497"/>
                    </a:lnTo>
                    <a:lnTo>
                      <a:pt x="2563" y="0"/>
                    </a:lnTo>
                    <a:lnTo>
                      <a:pt x="1015" y="780"/>
                    </a:lnTo>
                    <a:lnTo>
                      <a:pt x="440" y="515"/>
                    </a:lnTo>
                    <a:lnTo>
                      <a:pt x="998" y="223"/>
                    </a:lnTo>
                    <a:lnTo>
                      <a:pt x="1565" y="506"/>
                    </a:lnTo>
                    <a:lnTo>
                      <a:pt x="1776" y="3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îṥlïďè">
                <a:extLst>
                  <a:ext uri="{FF2B5EF4-FFF2-40B4-BE49-F238E27FC236}">
                    <a16:creationId xmlns:a16="http://schemas.microsoft.com/office/drawing/2014/main" xmlns="" id="{89C2D0AB-89D7-4C91-86D9-3681A1748A46}"/>
                  </a:ext>
                </a:extLst>
              </p:cNvPr>
              <p:cNvSpPr/>
              <p:nvPr/>
            </p:nvSpPr>
            <p:spPr bwMode="auto">
              <a:xfrm>
                <a:off x="3274219" y="2462213"/>
                <a:ext cx="5643563" cy="1592263"/>
              </a:xfrm>
              <a:custGeom>
                <a:avLst/>
                <a:gdLst>
                  <a:gd name="T0" fmla="*/ 1776 w 3553"/>
                  <a:gd name="T1" fmla="*/ 395 h 1003"/>
                  <a:gd name="T2" fmla="*/ 1007 w 3553"/>
                  <a:gd name="T3" fmla="*/ 9 h 1003"/>
                  <a:gd name="T4" fmla="*/ 0 w 3553"/>
                  <a:gd name="T5" fmla="*/ 506 h 1003"/>
                  <a:gd name="T6" fmla="*/ 990 w 3553"/>
                  <a:gd name="T7" fmla="*/ 1003 h 1003"/>
                  <a:gd name="T8" fmla="*/ 2555 w 3553"/>
                  <a:gd name="T9" fmla="*/ 232 h 1003"/>
                  <a:gd name="T10" fmla="*/ 3113 w 3553"/>
                  <a:gd name="T11" fmla="*/ 515 h 1003"/>
                  <a:gd name="T12" fmla="*/ 2555 w 3553"/>
                  <a:gd name="T13" fmla="*/ 780 h 1003"/>
                  <a:gd name="T14" fmla="*/ 2208 w 3553"/>
                  <a:gd name="T15" fmla="*/ 609 h 1003"/>
                  <a:gd name="T16" fmla="*/ 1979 w 3553"/>
                  <a:gd name="T17" fmla="*/ 720 h 1003"/>
                  <a:gd name="T18" fmla="*/ 2538 w 3553"/>
                  <a:gd name="T19" fmla="*/ 1003 h 1003"/>
                  <a:gd name="T20" fmla="*/ 3553 w 3553"/>
                  <a:gd name="T21" fmla="*/ 497 h 1003"/>
                  <a:gd name="T22" fmla="*/ 2563 w 3553"/>
                  <a:gd name="T23" fmla="*/ 0 h 1003"/>
                  <a:gd name="T24" fmla="*/ 1015 w 3553"/>
                  <a:gd name="T25" fmla="*/ 780 h 1003"/>
                  <a:gd name="T26" fmla="*/ 440 w 3553"/>
                  <a:gd name="T27" fmla="*/ 515 h 1003"/>
                  <a:gd name="T28" fmla="*/ 998 w 3553"/>
                  <a:gd name="T29" fmla="*/ 223 h 1003"/>
                  <a:gd name="T30" fmla="*/ 1565 w 3553"/>
                  <a:gd name="T31" fmla="*/ 506 h 1003"/>
                  <a:gd name="T32" fmla="*/ 1776 w 3553"/>
                  <a:gd name="T33" fmla="*/ 395 h 100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553" h="1003">
                    <a:moveTo>
                      <a:pt x="1776" y="395"/>
                    </a:moveTo>
                    <a:lnTo>
                      <a:pt x="1007" y="9"/>
                    </a:lnTo>
                    <a:lnTo>
                      <a:pt x="0" y="506"/>
                    </a:lnTo>
                    <a:lnTo>
                      <a:pt x="990" y="1003"/>
                    </a:lnTo>
                    <a:lnTo>
                      <a:pt x="2555" y="232"/>
                    </a:lnTo>
                    <a:lnTo>
                      <a:pt x="3113" y="515"/>
                    </a:lnTo>
                    <a:lnTo>
                      <a:pt x="2555" y="780"/>
                    </a:lnTo>
                    <a:lnTo>
                      <a:pt x="2208" y="609"/>
                    </a:lnTo>
                    <a:lnTo>
                      <a:pt x="1979" y="720"/>
                    </a:lnTo>
                    <a:lnTo>
                      <a:pt x="2538" y="1003"/>
                    </a:lnTo>
                    <a:lnTo>
                      <a:pt x="3553" y="497"/>
                    </a:lnTo>
                    <a:lnTo>
                      <a:pt x="2563" y="0"/>
                    </a:lnTo>
                    <a:lnTo>
                      <a:pt x="1015" y="780"/>
                    </a:lnTo>
                    <a:lnTo>
                      <a:pt x="440" y="515"/>
                    </a:lnTo>
                    <a:lnTo>
                      <a:pt x="998" y="223"/>
                    </a:lnTo>
                    <a:lnTo>
                      <a:pt x="1565" y="506"/>
                    </a:lnTo>
                    <a:lnTo>
                      <a:pt x="1776" y="395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ïs1íḑe">
                <a:extLst>
                  <a:ext uri="{FF2B5EF4-FFF2-40B4-BE49-F238E27FC236}">
                    <a16:creationId xmlns:a16="http://schemas.microsoft.com/office/drawing/2014/main" xmlns="" id="{07FB23D9-AD1E-43CB-8F22-28B92DA9EFD0}"/>
                  </a:ext>
                </a:extLst>
              </p:cNvPr>
              <p:cNvSpPr/>
              <p:nvPr/>
            </p:nvSpPr>
            <p:spPr bwMode="auto">
              <a:xfrm>
                <a:off x="4859436" y="2816226"/>
                <a:ext cx="900619" cy="625475"/>
              </a:xfrm>
              <a:custGeom>
                <a:avLst/>
                <a:gdLst>
                  <a:gd name="T0" fmla="*/ 567 w 567"/>
                  <a:gd name="T1" fmla="*/ 283 h 394"/>
                  <a:gd name="T2" fmla="*/ 0 w 567"/>
                  <a:gd name="T3" fmla="*/ 0 h 394"/>
                  <a:gd name="T4" fmla="*/ 0 w 567"/>
                  <a:gd name="T5" fmla="*/ 214 h 394"/>
                  <a:gd name="T6" fmla="*/ 347 w 567"/>
                  <a:gd name="T7" fmla="*/ 394 h 394"/>
                  <a:gd name="T8" fmla="*/ 567 w 567"/>
                  <a:gd name="T9" fmla="*/ 283 h 3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7" h="394">
                    <a:moveTo>
                      <a:pt x="567" y="283"/>
                    </a:moveTo>
                    <a:lnTo>
                      <a:pt x="0" y="0"/>
                    </a:lnTo>
                    <a:lnTo>
                      <a:pt x="0" y="214"/>
                    </a:lnTo>
                    <a:lnTo>
                      <a:pt x="347" y="394"/>
                    </a:lnTo>
                    <a:lnTo>
                      <a:pt x="567" y="28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iṧ1íďé">
                <a:extLst>
                  <a:ext uri="{FF2B5EF4-FFF2-40B4-BE49-F238E27FC236}">
                    <a16:creationId xmlns:a16="http://schemas.microsoft.com/office/drawing/2014/main" xmlns="" id="{C521D7BF-95EC-4F60-8A8B-C4D63C74D4E1}"/>
                  </a:ext>
                </a:extLst>
              </p:cNvPr>
              <p:cNvSpPr/>
              <p:nvPr/>
            </p:nvSpPr>
            <p:spPr bwMode="auto">
              <a:xfrm>
                <a:off x="4859436" y="2816226"/>
                <a:ext cx="900619" cy="625475"/>
              </a:xfrm>
              <a:custGeom>
                <a:avLst/>
                <a:gdLst>
                  <a:gd name="T0" fmla="*/ 567 w 567"/>
                  <a:gd name="T1" fmla="*/ 283 h 394"/>
                  <a:gd name="T2" fmla="*/ 0 w 567"/>
                  <a:gd name="T3" fmla="*/ 0 h 394"/>
                  <a:gd name="T4" fmla="*/ 0 w 567"/>
                  <a:gd name="T5" fmla="*/ 214 h 394"/>
                  <a:gd name="T6" fmla="*/ 347 w 567"/>
                  <a:gd name="T7" fmla="*/ 394 h 394"/>
                  <a:gd name="T8" fmla="*/ 567 w 567"/>
                  <a:gd name="T9" fmla="*/ 283 h 3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7" h="394">
                    <a:moveTo>
                      <a:pt x="567" y="283"/>
                    </a:moveTo>
                    <a:lnTo>
                      <a:pt x="0" y="0"/>
                    </a:lnTo>
                    <a:lnTo>
                      <a:pt x="0" y="214"/>
                    </a:lnTo>
                    <a:lnTo>
                      <a:pt x="347" y="394"/>
                    </a:lnTo>
                    <a:lnTo>
                      <a:pt x="567" y="283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íṧļïḑè">
                <a:extLst>
                  <a:ext uri="{FF2B5EF4-FFF2-40B4-BE49-F238E27FC236}">
                    <a16:creationId xmlns:a16="http://schemas.microsoft.com/office/drawing/2014/main" xmlns="" id="{3E03C139-7E44-4F1B-8009-2547C430CB3A}"/>
                  </a:ext>
                </a:extLst>
              </p:cNvPr>
              <p:cNvSpPr/>
              <p:nvPr/>
            </p:nvSpPr>
            <p:spPr bwMode="auto">
              <a:xfrm>
                <a:off x="6082499" y="3605213"/>
                <a:ext cx="1223063" cy="790575"/>
              </a:xfrm>
              <a:custGeom>
                <a:avLst/>
                <a:gdLst>
                  <a:gd name="T0" fmla="*/ 770 w 770"/>
                  <a:gd name="T1" fmla="*/ 283 h 498"/>
                  <a:gd name="T2" fmla="*/ 770 w 770"/>
                  <a:gd name="T3" fmla="*/ 498 h 498"/>
                  <a:gd name="T4" fmla="*/ 0 w 770"/>
                  <a:gd name="T5" fmla="*/ 103 h 498"/>
                  <a:gd name="T6" fmla="*/ 211 w 770"/>
                  <a:gd name="T7" fmla="*/ 0 h 498"/>
                  <a:gd name="T8" fmla="*/ 770 w 770"/>
                  <a:gd name="T9" fmla="*/ 283 h 4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0" h="498">
                    <a:moveTo>
                      <a:pt x="770" y="283"/>
                    </a:moveTo>
                    <a:lnTo>
                      <a:pt x="770" y="498"/>
                    </a:lnTo>
                    <a:lnTo>
                      <a:pt x="0" y="103"/>
                    </a:lnTo>
                    <a:lnTo>
                      <a:pt x="211" y="0"/>
                    </a:lnTo>
                    <a:lnTo>
                      <a:pt x="770" y="28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îSḷîḍè">
                <a:extLst>
                  <a:ext uri="{FF2B5EF4-FFF2-40B4-BE49-F238E27FC236}">
                    <a16:creationId xmlns:a16="http://schemas.microsoft.com/office/drawing/2014/main" xmlns="" id="{E18CCCEA-4FE7-4A75-862B-E194D05AA75B}"/>
                  </a:ext>
                </a:extLst>
              </p:cNvPr>
              <p:cNvSpPr/>
              <p:nvPr/>
            </p:nvSpPr>
            <p:spPr bwMode="auto">
              <a:xfrm>
                <a:off x="6082499" y="3605213"/>
                <a:ext cx="1223063" cy="790575"/>
              </a:xfrm>
              <a:custGeom>
                <a:avLst/>
                <a:gdLst>
                  <a:gd name="T0" fmla="*/ 770 w 770"/>
                  <a:gd name="T1" fmla="*/ 283 h 498"/>
                  <a:gd name="T2" fmla="*/ 770 w 770"/>
                  <a:gd name="T3" fmla="*/ 498 h 498"/>
                  <a:gd name="T4" fmla="*/ 0 w 770"/>
                  <a:gd name="T5" fmla="*/ 103 h 498"/>
                  <a:gd name="T6" fmla="*/ 211 w 770"/>
                  <a:gd name="T7" fmla="*/ 0 h 498"/>
                  <a:gd name="T8" fmla="*/ 770 w 770"/>
                  <a:gd name="T9" fmla="*/ 283 h 4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0" h="498">
                    <a:moveTo>
                      <a:pt x="770" y="283"/>
                    </a:moveTo>
                    <a:lnTo>
                      <a:pt x="770" y="498"/>
                    </a:lnTo>
                    <a:lnTo>
                      <a:pt x="0" y="103"/>
                    </a:lnTo>
                    <a:lnTo>
                      <a:pt x="211" y="0"/>
                    </a:lnTo>
                    <a:lnTo>
                      <a:pt x="770" y="283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" name="îṧliḋè">
                <a:extLst>
                  <a:ext uri="{FF2B5EF4-FFF2-40B4-BE49-F238E27FC236}">
                    <a16:creationId xmlns:a16="http://schemas.microsoft.com/office/drawing/2014/main" xmlns="" id="{B67093C4-8CB7-42F3-B212-755CB3E27A4C}"/>
                  </a:ext>
                </a:extLst>
              </p:cNvPr>
              <p:cNvSpPr/>
              <p:nvPr/>
            </p:nvSpPr>
            <p:spPr bwMode="auto">
              <a:xfrm>
                <a:off x="7305562" y="3251201"/>
                <a:ext cx="1612220" cy="1130300"/>
              </a:xfrm>
              <a:custGeom>
                <a:avLst/>
                <a:gdLst>
                  <a:gd name="T0" fmla="*/ 0 w 1015"/>
                  <a:gd name="T1" fmla="*/ 506 h 712"/>
                  <a:gd name="T2" fmla="*/ 0 w 1015"/>
                  <a:gd name="T3" fmla="*/ 712 h 712"/>
                  <a:gd name="T4" fmla="*/ 1015 w 1015"/>
                  <a:gd name="T5" fmla="*/ 215 h 712"/>
                  <a:gd name="T6" fmla="*/ 1015 w 1015"/>
                  <a:gd name="T7" fmla="*/ 0 h 712"/>
                  <a:gd name="T8" fmla="*/ 0 w 1015"/>
                  <a:gd name="T9" fmla="*/ 506 h 7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15" h="712">
                    <a:moveTo>
                      <a:pt x="0" y="506"/>
                    </a:moveTo>
                    <a:lnTo>
                      <a:pt x="0" y="712"/>
                    </a:lnTo>
                    <a:lnTo>
                      <a:pt x="1015" y="215"/>
                    </a:lnTo>
                    <a:lnTo>
                      <a:pt x="1015" y="0"/>
                    </a:lnTo>
                    <a:lnTo>
                      <a:pt x="0" y="50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îšḻide">
                <a:extLst>
                  <a:ext uri="{FF2B5EF4-FFF2-40B4-BE49-F238E27FC236}">
                    <a16:creationId xmlns:a16="http://schemas.microsoft.com/office/drawing/2014/main" xmlns="" id="{6D5992E1-8E36-461E-8EF9-282FFB539197}"/>
                  </a:ext>
                </a:extLst>
              </p:cNvPr>
              <p:cNvSpPr/>
              <p:nvPr/>
            </p:nvSpPr>
            <p:spPr bwMode="auto">
              <a:xfrm>
                <a:off x="7305562" y="3251201"/>
                <a:ext cx="1612220" cy="1130300"/>
              </a:xfrm>
              <a:custGeom>
                <a:avLst/>
                <a:gdLst>
                  <a:gd name="T0" fmla="*/ 0 w 1015"/>
                  <a:gd name="T1" fmla="*/ 506 h 712"/>
                  <a:gd name="T2" fmla="*/ 0 w 1015"/>
                  <a:gd name="T3" fmla="*/ 712 h 712"/>
                  <a:gd name="T4" fmla="*/ 1015 w 1015"/>
                  <a:gd name="T5" fmla="*/ 215 h 712"/>
                  <a:gd name="T6" fmla="*/ 1015 w 1015"/>
                  <a:gd name="T7" fmla="*/ 0 h 712"/>
                  <a:gd name="T8" fmla="*/ 0 w 1015"/>
                  <a:gd name="T9" fmla="*/ 506 h 7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15" h="712">
                    <a:moveTo>
                      <a:pt x="0" y="506"/>
                    </a:moveTo>
                    <a:lnTo>
                      <a:pt x="0" y="712"/>
                    </a:lnTo>
                    <a:lnTo>
                      <a:pt x="1015" y="215"/>
                    </a:lnTo>
                    <a:lnTo>
                      <a:pt x="1015" y="0"/>
                    </a:lnTo>
                    <a:lnTo>
                      <a:pt x="0" y="506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ï$1îḓé">
                <a:extLst>
                  <a:ext uri="{FF2B5EF4-FFF2-40B4-BE49-F238E27FC236}">
                    <a16:creationId xmlns:a16="http://schemas.microsoft.com/office/drawing/2014/main" xmlns="" id="{E258532F-C598-4B3A-BFA0-B29C293EC17B}"/>
                  </a:ext>
                </a:extLst>
              </p:cNvPr>
              <p:cNvSpPr/>
              <p:nvPr/>
            </p:nvSpPr>
            <p:spPr bwMode="auto">
              <a:xfrm>
                <a:off x="3274219" y="3251201"/>
                <a:ext cx="1585217" cy="1130300"/>
              </a:xfrm>
              <a:custGeom>
                <a:avLst/>
                <a:gdLst>
                  <a:gd name="T0" fmla="*/ 998 w 998"/>
                  <a:gd name="T1" fmla="*/ 506 h 712"/>
                  <a:gd name="T2" fmla="*/ 0 w 998"/>
                  <a:gd name="T3" fmla="*/ 0 h 712"/>
                  <a:gd name="T4" fmla="*/ 0 w 998"/>
                  <a:gd name="T5" fmla="*/ 215 h 712"/>
                  <a:gd name="T6" fmla="*/ 998 w 998"/>
                  <a:gd name="T7" fmla="*/ 712 h 712"/>
                  <a:gd name="T8" fmla="*/ 998 w 998"/>
                  <a:gd name="T9" fmla="*/ 506 h 7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98" h="712">
                    <a:moveTo>
                      <a:pt x="998" y="506"/>
                    </a:moveTo>
                    <a:lnTo>
                      <a:pt x="0" y="0"/>
                    </a:lnTo>
                    <a:lnTo>
                      <a:pt x="0" y="215"/>
                    </a:lnTo>
                    <a:lnTo>
                      <a:pt x="998" y="712"/>
                    </a:lnTo>
                    <a:lnTo>
                      <a:pt x="998" y="50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išlîḍé">
                <a:extLst>
                  <a:ext uri="{FF2B5EF4-FFF2-40B4-BE49-F238E27FC236}">
                    <a16:creationId xmlns:a16="http://schemas.microsoft.com/office/drawing/2014/main" xmlns="" id="{59AE87D0-C705-443D-849D-6732D4A61558}"/>
                  </a:ext>
                </a:extLst>
              </p:cNvPr>
              <p:cNvSpPr/>
              <p:nvPr/>
            </p:nvSpPr>
            <p:spPr bwMode="auto">
              <a:xfrm>
                <a:off x="3274219" y="3251201"/>
                <a:ext cx="1585217" cy="1130300"/>
              </a:xfrm>
              <a:custGeom>
                <a:avLst/>
                <a:gdLst>
                  <a:gd name="T0" fmla="*/ 998 w 998"/>
                  <a:gd name="T1" fmla="*/ 506 h 712"/>
                  <a:gd name="T2" fmla="*/ 0 w 998"/>
                  <a:gd name="T3" fmla="*/ 0 h 712"/>
                  <a:gd name="T4" fmla="*/ 0 w 998"/>
                  <a:gd name="T5" fmla="*/ 215 h 712"/>
                  <a:gd name="T6" fmla="*/ 998 w 998"/>
                  <a:gd name="T7" fmla="*/ 712 h 712"/>
                  <a:gd name="T8" fmla="*/ 998 w 998"/>
                  <a:gd name="T9" fmla="*/ 506 h 7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98" h="712">
                    <a:moveTo>
                      <a:pt x="998" y="506"/>
                    </a:moveTo>
                    <a:lnTo>
                      <a:pt x="0" y="0"/>
                    </a:lnTo>
                    <a:lnTo>
                      <a:pt x="0" y="215"/>
                    </a:lnTo>
                    <a:lnTo>
                      <a:pt x="998" y="712"/>
                    </a:lnTo>
                    <a:lnTo>
                      <a:pt x="998" y="506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îŝḻïdê">
                <a:extLst>
                  <a:ext uri="{FF2B5EF4-FFF2-40B4-BE49-F238E27FC236}">
                    <a16:creationId xmlns:a16="http://schemas.microsoft.com/office/drawing/2014/main" xmlns="" id="{DD51CCAA-DD17-423B-8C0F-D15E36B098F9}"/>
                  </a:ext>
                </a:extLst>
              </p:cNvPr>
              <p:cNvSpPr/>
              <p:nvPr/>
            </p:nvSpPr>
            <p:spPr bwMode="auto">
              <a:xfrm>
                <a:off x="4859436" y="2830513"/>
                <a:ext cx="2473129" cy="1550988"/>
              </a:xfrm>
              <a:custGeom>
                <a:avLst/>
                <a:gdLst>
                  <a:gd name="T0" fmla="*/ 1557 w 1557"/>
                  <a:gd name="T1" fmla="*/ 0 h 977"/>
                  <a:gd name="T2" fmla="*/ 0 w 1557"/>
                  <a:gd name="T3" fmla="*/ 763 h 977"/>
                  <a:gd name="T4" fmla="*/ 0 w 1557"/>
                  <a:gd name="T5" fmla="*/ 977 h 977"/>
                  <a:gd name="T6" fmla="*/ 1557 w 1557"/>
                  <a:gd name="T7" fmla="*/ 205 h 977"/>
                  <a:gd name="T8" fmla="*/ 1557 w 1557"/>
                  <a:gd name="T9" fmla="*/ 0 h 9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57" h="977">
                    <a:moveTo>
                      <a:pt x="1557" y="0"/>
                    </a:moveTo>
                    <a:lnTo>
                      <a:pt x="0" y="763"/>
                    </a:lnTo>
                    <a:lnTo>
                      <a:pt x="0" y="977"/>
                    </a:lnTo>
                    <a:lnTo>
                      <a:pt x="1557" y="205"/>
                    </a:lnTo>
                    <a:lnTo>
                      <a:pt x="1557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îśḷîḓê">
                <a:extLst>
                  <a:ext uri="{FF2B5EF4-FFF2-40B4-BE49-F238E27FC236}">
                    <a16:creationId xmlns:a16="http://schemas.microsoft.com/office/drawing/2014/main" xmlns="" id="{43F5618D-19B6-4D82-9534-67DCC12EF24A}"/>
                  </a:ext>
                </a:extLst>
              </p:cNvPr>
              <p:cNvSpPr/>
              <p:nvPr/>
            </p:nvSpPr>
            <p:spPr bwMode="auto">
              <a:xfrm>
                <a:off x="4859436" y="2830513"/>
                <a:ext cx="2473129" cy="1550988"/>
              </a:xfrm>
              <a:custGeom>
                <a:avLst/>
                <a:gdLst>
                  <a:gd name="T0" fmla="*/ 1557 w 1557"/>
                  <a:gd name="T1" fmla="*/ 0 h 977"/>
                  <a:gd name="T2" fmla="*/ 0 w 1557"/>
                  <a:gd name="T3" fmla="*/ 763 h 977"/>
                  <a:gd name="T4" fmla="*/ 0 w 1557"/>
                  <a:gd name="T5" fmla="*/ 977 h 977"/>
                  <a:gd name="T6" fmla="*/ 1557 w 1557"/>
                  <a:gd name="T7" fmla="*/ 205 h 977"/>
                  <a:gd name="T8" fmla="*/ 1557 w 1557"/>
                  <a:gd name="T9" fmla="*/ 0 h 9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57" h="977">
                    <a:moveTo>
                      <a:pt x="1557" y="0"/>
                    </a:moveTo>
                    <a:lnTo>
                      <a:pt x="0" y="763"/>
                    </a:lnTo>
                    <a:lnTo>
                      <a:pt x="0" y="977"/>
                    </a:lnTo>
                    <a:lnTo>
                      <a:pt x="1557" y="205"/>
                    </a:lnTo>
                    <a:lnTo>
                      <a:pt x="1557" y="0"/>
                    </a:lnTo>
                  </a:path>
                </a:pathLst>
              </a:custGeom>
              <a:noFill/>
              <a:ln w="3175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374B86E9-41D6-47EF-9956-B0A7D9F00B74}"/>
                </a:ext>
              </a:extLst>
            </p:cNvPr>
            <p:cNvCxnSpPr>
              <a:stCxn id="32" idx="1"/>
            </p:cNvCxnSpPr>
            <p:nvPr/>
          </p:nvCxnSpPr>
          <p:spPr>
            <a:xfrm flipH="1">
              <a:off x="669925" y="2777988"/>
              <a:ext cx="2604294" cy="714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38B285D0-F75C-4008-A64C-044C784E706C}"/>
                </a:ext>
              </a:extLst>
            </p:cNvPr>
            <p:cNvCxnSpPr>
              <a:stCxn id="30" idx="3"/>
            </p:cNvCxnSpPr>
            <p:nvPr/>
          </p:nvCxnSpPr>
          <p:spPr>
            <a:xfrm>
              <a:off x="8917782" y="2777988"/>
              <a:ext cx="260270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i$ļîḓe">
              <a:extLst>
                <a:ext uri="{FF2B5EF4-FFF2-40B4-BE49-F238E27FC236}">
                  <a16:creationId xmlns:a16="http://schemas.microsoft.com/office/drawing/2014/main" xmlns="" id="{8AF4C544-F24C-4671-8C13-E43D2FD3A9E9}"/>
                </a:ext>
              </a:extLst>
            </p:cNvPr>
            <p:cNvSpPr/>
            <p:nvPr/>
          </p:nvSpPr>
          <p:spPr bwMode="auto">
            <a:xfrm>
              <a:off x="686725" y="2781601"/>
              <a:ext cx="2358788" cy="962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îśḷîďè">
              <a:extLst>
                <a:ext uri="{FF2B5EF4-FFF2-40B4-BE49-F238E27FC236}">
                  <a16:creationId xmlns:a16="http://schemas.microsoft.com/office/drawing/2014/main" xmlns="" id="{6DBE9802-67AC-48C8-A907-5522F001FFA4}"/>
                </a:ext>
              </a:extLst>
            </p:cNvPr>
            <p:cNvSpPr txBox="1"/>
            <p:nvPr/>
          </p:nvSpPr>
          <p:spPr bwMode="auto">
            <a:xfrm>
              <a:off x="686725" y="2266143"/>
              <a:ext cx="2358788" cy="5154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" name="iSľiḑé">
              <a:extLst>
                <a:ext uri="{FF2B5EF4-FFF2-40B4-BE49-F238E27FC236}">
                  <a16:creationId xmlns:a16="http://schemas.microsoft.com/office/drawing/2014/main" xmlns="" id="{7B5F64A6-3C89-49E4-8074-08CD4FF3A497}"/>
                </a:ext>
              </a:extLst>
            </p:cNvPr>
            <p:cNvSpPr/>
            <p:nvPr/>
          </p:nvSpPr>
          <p:spPr bwMode="auto">
            <a:xfrm>
              <a:off x="9161700" y="2781601"/>
              <a:ext cx="2358788" cy="962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iSľîḑè">
              <a:extLst>
                <a:ext uri="{FF2B5EF4-FFF2-40B4-BE49-F238E27FC236}">
                  <a16:creationId xmlns:a16="http://schemas.microsoft.com/office/drawing/2014/main" xmlns="" id="{AD911172-5D10-41BF-BBD8-6001493BB1BD}"/>
                </a:ext>
              </a:extLst>
            </p:cNvPr>
            <p:cNvSpPr txBox="1"/>
            <p:nvPr/>
          </p:nvSpPr>
          <p:spPr bwMode="auto">
            <a:xfrm>
              <a:off x="9161700" y="2266143"/>
              <a:ext cx="2358788" cy="5154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C2909955-1120-4ED9-BA4C-EE66DC81707F}"/>
                </a:ext>
              </a:extLst>
            </p:cNvPr>
            <p:cNvCxnSpPr>
              <a:stCxn id="34" idx="2"/>
            </p:cNvCxnSpPr>
            <p:nvPr/>
          </p:nvCxnSpPr>
          <p:spPr>
            <a:xfrm>
              <a:off x="4859436" y="3908288"/>
              <a:ext cx="0" cy="2235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87D01DC6-6829-43FF-9258-E8D10667DF68}"/>
                </a:ext>
              </a:extLst>
            </p:cNvPr>
            <p:cNvCxnSpPr>
              <a:stCxn id="30" idx="1"/>
            </p:cNvCxnSpPr>
            <p:nvPr/>
          </p:nvCxnSpPr>
          <p:spPr>
            <a:xfrm>
              <a:off x="7305562" y="3908288"/>
              <a:ext cx="0" cy="2235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íṧḻiḑé">
              <a:extLst>
                <a:ext uri="{FF2B5EF4-FFF2-40B4-BE49-F238E27FC236}">
                  <a16:creationId xmlns:a16="http://schemas.microsoft.com/office/drawing/2014/main" xmlns="" id="{42630E9A-60D3-4589-8D0C-A6DBE90CF5A3}"/>
                </a:ext>
              </a:extLst>
            </p:cNvPr>
            <p:cNvSpPr/>
            <p:nvPr/>
          </p:nvSpPr>
          <p:spPr bwMode="auto">
            <a:xfrm>
              <a:off x="686724" y="5181226"/>
              <a:ext cx="4172707" cy="962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í$ļíḑé">
              <a:extLst>
                <a:ext uri="{FF2B5EF4-FFF2-40B4-BE49-F238E27FC236}">
                  <a16:creationId xmlns:a16="http://schemas.microsoft.com/office/drawing/2014/main" xmlns="" id="{8B530A2E-8BE2-408C-837A-3D5B00797EB6}"/>
                </a:ext>
              </a:extLst>
            </p:cNvPr>
            <p:cNvSpPr txBox="1"/>
            <p:nvPr/>
          </p:nvSpPr>
          <p:spPr bwMode="auto">
            <a:xfrm>
              <a:off x="686724" y="4665768"/>
              <a:ext cx="4172707" cy="5154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7" name="iṩ1iďe">
              <a:extLst>
                <a:ext uri="{FF2B5EF4-FFF2-40B4-BE49-F238E27FC236}">
                  <a16:creationId xmlns:a16="http://schemas.microsoft.com/office/drawing/2014/main" xmlns="" id="{E9F26273-568F-4113-9D2D-CC5A36F75F92}"/>
                </a:ext>
              </a:extLst>
            </p:cNvPr>
            <p:cNvSpPr/>
            <p:nvPr/>
          </p:nvSpPr>
          <p:spPr bwMode="auto">
            <a:xfrm>
              <a:off x="7305562" y="5181226"/>
              <a:ext cx="4211380" cy="962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ïşḷîḑe">
              <a:extLst>
                <a:ext uri="{FF2B5EF4-FFF2-40B4-BE49-F238E27FC236}">
                  <a16:creationId xmlns:a16="http://schemas.microsoft.com/office/drawing/2014/main" xmlns="" id="{F020ECE9-8F58-4A99-9570-BC45A90A05A7}"/>
                </a:ext>
              </a:extLst>
            </p:cNvPr>
            <p:cNvSpPr txBox="1"/>
            <p:nvPr/>
          </p:nvSpPr>
          <p:spPr bwMode="auto">
            <a:xfrm>
              <a:off x="7305562" y="4665768"/>
              <a:ext cx="4211380" cy="5154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73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F81E896-17CD-4D43-8FAE-DC3585447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1564084-EFFD-4796-B031-18003552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5CDA05-31E4-43B6-8D83-27E9AF47D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2017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5B7769E-ACA1-4BCB-A085-19E0FD3D4A2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42932"/>
            <a:ext cx="11530450" cy="5003868"/>
            <a:chOff x="0" y="1142932"/>
            <a:chExt cx="11530450" cy="5003868"/>
          </a:xfrm>
        </p:grpSpPr>
        <p:sp>
          <p:nvSpPr>
            <p:cNvPr id="6" name="íṥḷidê">
              <a:extLst>
                <a:ext uri="{FF2B5EF4-FFF2-40B4-BE49-F238E27FC236}">
                  <a16:creationId xmlns:a16="http://schemas.microsoft.com/office/drawing/2014/main" xmlns="" id="{FF85A6E5-8348-4087-9346-FAD81E3B1F20}"/>
                </a:ext>
              </a:extLst>
            </p:cNvPr>
            <p:cNvSpPr/>
            <p:nvPr/>
          </p:nvSpPr>
          <p:spPr>
            <a:xfrm flipH="1">
              <a:off x="0" y="5548084"/>
              <a:ext cx="646306" cy="5955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17201" y="21600"/>
                  </a:lnTo>
                  <a:cubicBezTo>
                    <a:pt x="12664" y="20556"/>
                    <a:pt x="8554" y="17966"/>
                    <a:pt x="5470" y="14207"/>
                  </a:cubicBezTo>
                  <a:cubicBezTo>
                    <a:pt x="2237" y="10266"/>
                    <a:pt x="311" y="5265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4400">
                <a:solidFill>
                  <a:srgbClr val="77716C"/>
                </a:solidFill>
              </a:endParaRPr>
            </a:p>
          </p:txBody>
        </p:sp>
        <p:sp>
          <p:nvSpPr>
            <p:cNvPr id="7" name="iṣḷidé">
              <a:extLst>
                <a:ext uri="{FF2B5EF4-FFF2-40B4-BE49-F238E27FC236}">
                  <a16:creationId xmlns:a16="http://schemas.microsoft.com/office/drawing/2014/main" xmlns="" id="{1892172D-2347-41CF-BEB3-27167FAE76E9}"/>
                </a:ext>
              </a:extLst>
            </p:cNvPr>
            <p:cNvSpPr/>
            <p:nvPr/>
          </p:nvSpPr>
          <p:spPr>
            <a:xfrm flipH="1">
              <a:off x="589" y="4953342"/>
              <a:ext cx="645505" cy="59553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4400">
                <a:solidFill>
                  <a:srgbClr val="77716C"/>
                </a:solidFill>
              </a:endParaRPr>
            </a:p>
          </p:txBody>
        </p:sp>
        <p:sp>
          <p:nvSpPr>
            <p:cNvPr id="8" name="ïṧľïde">
              <a:extLst>
                <a:ext uri="{FF2B5EF4-FFF2-40B4-BE49-F238E27FC236}">
                  <a16:creationId xmlns:a16="http://schemas.microsoft.com/office/drawing/2014/main" xmlns="" id="{D153CB56-7CC0-4084-B6A1-6F9AF8F6944D}"/>
                </a:ext>
              </a:extLst>
            </p:cNvPr>
            <p:cNvSpPr/>
            <p:nvPr/>
          </p:nvSpPr>
          <p:spPr>
            <a:xfrm flipH="1">
              <a:off x="588" y="4337889"/>
              <a:ext cx="793042" cy="62864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4400">
                  <a:solidFill>
                    <a:srgbClr val="77716C"/>
                  </a:solidFill>
                </a:defRPr>
              </a:pPr>
              <a:endParaRPr/>
            </a:p>
          </p:txBody>
        </p:sp>
        <p:sp>
          <p:nvSpPr>
            <p:cNvPr id="9" name="îş1íḓé">
              <a:extLst>
                <a:ext uri="{FF2B5EF4-FFF2-40B4-BE49-F238E27FC236}">
                  <a16:creationId xmlns:a16="http://schemas.microsoft.com/office/drawing/2014/main" xmlns="" id="{54F87FE9-4326-4221-9F96-D820C8E09C29}"/>
                </a:ext>
              </a:extLst>
            </p:cNvPr>
            <p:cNvSpPr/>
            <p:nvPr/>
          </p:nvSpPr>
          <p:spPr>
            <a:xfrm flipH="1">
              <a:off x="587" y="3711501"/>
              <a:ext cx="1596814" cy="62864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4400">
                  <a:solidFill>
                    <a:srgbClr val="77716C"/>
                  </a:solidFill>
                </a:defRPr>
              </a:pPr>
              <a:endParaRPr/>
            </a:p>
          </p:txBody>
        </p:sp>
        <p:sp>
          <p:nvSpPr>
            <p:cNvPr id="10" name="îşlïḍe">
              <a:extLst>
                <a:ext uri="{FF2B5EF4-FFF2-40B4-BE49-F238E27FC236}">
                  <a16:creationId xmlns:a16="http://schemas.microsoft.com/office/drawing/2014/main" xmlns="" id="{DC2604EB-268B-40A6-9CE0-21AD19D98388}"/>
                </a:ext>
              </a:extLst>
            </p:cNvPr>
            <p:cNvSpPr/>
            <p:nvPr/>
          </p:nvSpPr>
          <p:spPr>
            <a:xfrm flipH="1">
              <a:off x="456797" y="4000832"/>
              <a:ext cx="752277" cy="1959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1" h="21544" extrusionOk="0">
                  <a:moveTo>
                    <a:pt x="0" y="19"/>
                  </a:moveTo>
                  <a:lnTo>
                    <a:pt x="99" y="9890"/>
                  </a:lnTo>
                  <a:cubicBezTo>
                    <a:pt x="-59" y="10953"/>
                    <a:pt x="449" y="12016"/>
                    <a:pt x="1580" y="12989"/>
                  </a:cubicBezTo>
                  <a:cubicBezTo>
                    <a:pt x="2381" y="13677"/>
                    <a:pt x="3480" y="14307"/>
                    <a:pt x="4831" y="14854"/>
                  </a:cubicBezTo>
                  <a:lnTo>
                    <a:pt x="21541" y="21544"/>
                  </a:lnTo>
                  <a:cubicBezTo>
                    <a:pt x="19938" y="20854"/>
                    <a:pt x="18728" y="20042"/>
                    <a:pt x="17988" y="19162"/>
                  </a:cubicBezTo>
                  <a:cubicBezTo>
                    <a:pt x="17260" y="18297"/>
                    <a:pt x="17002" y="17384"/>
                    <a:pt x="17230" y="16479"/>
                  </a:cubicBezTo>
                  <a:lnTo>
                    <a:pt x="16957" y="6422"/>
                  </a:lnTo>
                  <a:cubicBezTo>
                    <a:pt x="16889" y="5520"/>
                    <a:pt x="16322" y="4635"/>
                    <a:pt x="15292" y="3825"/>
                  </a:cubicBezTo>
                  <a:cubicBezTo>
                    <a:pt x="14456" y="3168"/>
                    <a:pt x="13330" y="2571"/>
                    <a:pt x="11963" y="2062"/>
                  </a:cubicBezTo>
                  <a:cubicBezTo>
                    <a:pt x="10589" y="1366"/>
                    <a:pt x="8781" y="814"/>
                    <a:pt x="6705" y="457"/>
                  </a:cubicBezTo>
                  <a:cubicBezTo>
                    <a:pt x="4603" y="95"/>
                    <a:pt x="2296" y="-56"/>
                    <a:pt x="0" y="19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3200"/>
            </a:p>
          </p:txBody>
        </p:sp>
        <p:sp>
          <p:nvSpPr>
            <p:cNvPr id="11" name="iśļïde">
              <a:extLst>
                <a:ext uri="{FF2B5EF4-FFF2-40B4-BE49-F238E27FC236}">
                  <a16:creationId xmlns:a16="http://schemas.microsoft.com/office/drawing/2014/main" xmlns="" id="{F1782EDB-32C4-4EB1-97CD-7DD288B9CEE7}"/>
                </a:ext>
              </a:extLst>
            </p:cNvPr>
            <p:cNvSpPr/>
            <p:nvPr/>
          </p:nvSpPr>
          <p:spPr>
            <a:xfrm flipH="1">
              <a:off x="990909" y="3946454"/>
              <a:ext cx="825725" cy="14446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64" y="6693"/>
                  </a:lnTo>
                  <a:cubicBezTo>
                    <a:pt x="397" y="7778"/>
                    <a:pt x="938" y="8834"/>
                    <a:pt x="1767" y="9819"/>
                  </a:cubicBezTo>
                  <a:cubicBezTo>
                    <a:pt x="2864" y="11123"/>
                    <a:pt x="4439" y="12276"/>
                    <a:pt x="6386" y="13201"/>
                  </a:cubicBezTo>
                  <a:lnTo>
                    <a:pt x="21600" y="21600"/>
                  </a:lnTo>
                  <a:cubicBezTo>
                    <a:pt x="19501" y="20674"/>
                    <a:pt x="17924" y="19416"/>
                    <a:pt x="17068" y="17982"/>
                  </a:cubicBezTo>
                  <a:cubicBezTo>
                    <a:pt x="16643" y="17269"/>
                    <a:pt x="16406" y="16528"/>
                    <a:pt x="16259" y="15786"/>
                  </a:cubicBezTo>
                  <a:cubicBezTo>
                    <a:pt x="16109" y="15027"/>
                    <a:pt x="16052" y="14260"/>
                    <a:pt x="16092" y="13491"/>
                  </a:cubicBezTo>
                  <a:lnTo>
                    <a:pt x="16071" y="1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/>
            </a:p>
          </p:txBody>
        </p:sp>
        <p:sp>
          <p:nvSpPr>
            <p:cNvPr id="12" name="ïşliďe">
              <a:extLst>
                <a:ext uri="{FF2B5EF4-FFF2-40B4-BE49-F238E27FC236}">
                  <a16:creationId xmlns:a16="http://schemas.microsoft.com/office/drawing/2014/main" xmlns="" id="{AAE89282-8198-4108-BEDD-7DFCE492006A}"/>
                </a:ext>
              </a:extLst>
            </p:cNvPr>
            <p:cNvSpPr/>
            <p:nvPr/>
          </p:nvSpPr>
          <p:spPr>
            <a:xfrm flipH="1">
              <a:off x="1646130" y="3953334"/>
              <a:ext cx="794203" cy="8096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43"/>
                  </a:moveTo>
                  <a:lnTo>
                    <a:pt x="21600" y="21600"/>
                  </a:lnTo>
                  <a:cubicBezTo>
                    <a:pt x="20016" y="19708"/>
                    <a:pt x="18815" y="17538"/>
                    <a:pt x="18061" y="15204"/>
                  </a:cubicBezTo>
                  <a:cubicBezTo>
                    <a:pt x="17339" y="12970"/>
                    <a:pt x="17040" y="10625"/>
                    <a:pt x="17177" y="8286"/>
                  </a:cubicBezTo>
                  <a:lnTo>
                    <a:pt x="17177" y="0"/>
                  </a:lnTo>
                  <a:lnTo>
                    <a:pt x="78" y="0"/>
                  </a:lnTo>
                  <a:lnTo>
                    <a:pt x="0" y="1543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/>
            </a:p>
          </p:txBody>
        </p:sp>
        <p:sp>
          <p:nvSpPr>
            <p:cNvPr id="13" name="íšḷiḓê">
              <a:extLst>
                <a:ext uri="{FF2B5EF4-FFF2-40B4-BE49-F238E27FC236}">
                  <a16:creationId xmlns:a16="http://schemas.microsoft.com/office/drawing/2014/main" xmlns="" id="{E7A15993-398B-4119-B7CC-3565CBD3DFBA}"/>
                </a:ext>
              </a:extLst>
            </p:cNvPr>
            <p:cNvSpPr/>
            <p:nvPr/>
          </p:nvSpPr>
          <p:spPr>
            <a:xfrm flipH="1">
              <a:off x="719356" y="3410865"/>
              <a:ext cx="6195794" cy="879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08" y="4"/>
                  </a:moveTo>
                  <a:cubicBezTo>
                    <a:pt x="18240" y="195"/>
                    <a:pt x="18468" y="638"/>
                    <a:pt x="18682" y="1317"/>
                  </a:cubicBezTo>
                  <a:cubicBezTo>
                    <a:pt x="18953" y="2180"/>
                    <a:pt x="19199" y="3410"/>
                    <a:pt x="19404" y="4937"/>
                  </a:cubicBezTo>
                  <a:lnTo>
                    <a:pt x="20537" y="12890"/>
                  </a:lnTo>
                  <a:cubicBezTo>
                    <a:pt x="20817" y="14673"/>
                    <a:pt x="21073" y="16622"/>
                    <a:pt x="21305" y="18714"/>
                  </a:cubicBezTo>
                  <a:cubicBezTo>
                    <a:pt x="21409" y="19649"/>
                    <a:pt x="21507" y="20612"/>
                    <a:pt x="21600" y="21600"/>
                  </a:cubicBezTo>
                  <a:cubicBezTo>
                    <a:pt x="21417" y="19874"/>
                    <a:pt x="21182" y="18449"/>
                    <a:pt x="20912" y="17431"/>
                  </a:cubicBezTo>
                  <a:cubicBezTo>
                    <a:pt x="20687" y="16582"/>
                    <a:pt x="20445" y="16033"/>
                    <a:pt x="20199" y="15667"/>
                  </a:cubicBezTo>
                  <a:cubicBezTo>
                    <a:pt x="19921" y="15254"/>
                    <a:pt x="19637" y="15067"/>
                    <a:pt x="19350" y="15119"/>
                  </a:cubicBezTo>
                  <a:lnTo>
                    <a:pt x="716" y="14980"/>
                  </a:lnTo>
                  <a:lnTo>
                    <a:pt x="0" y="7793"/>
                  </a:lnTo>
                  <a:lnTo>
                    <a:pt x="677" y="0"/>
                  </a:lnTo>
                  <a:lnTo>
                    <a:pt x="18008" y="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3200"/>
            </a:p>
          </p:txBody>
        </p:sp>
        <p:sp>
          <p:nvSpPr>
            <p:cNvPr id="14" name="îṧľîḑé">
              <a:extLst>
                <a:ext uri="{FF2B5EF4-FFF2-40B4-BE49-F238E27FC236}">
                  <a16:creationId xmlns:a16="http://schemas.microsoft.com/office/drawing/2014/main" xmlns="" id="{4DFB9F52-326F-419B-8E0A-4D0126A20C1E}"/>
                </a:ext>
              </a:extLst>
            </p:cNvPr>
            <p:cNvSpPr/>
            <p:nvPr/>
          </p:nvSpPr>
          <p:spPr>
            <a:xfrm flipH="1">
              <a:off x="1405971" y="2843860"/>
              <a:ext cx="5499775" cy="726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27" y="94"/>
                  </a:moveTo>
                  <a:cubicBezTo>
                    <a:pt x="18203" y="213"/>
                    <a:pt x="18473" y="697"/>
                    <a:pt x="18726" y="1525"/>
                  </a:cubicBezTo>
                  <a:cubicBezTo>
                    <a:pt x="18963" y="2303"/>
                    <a:pt x="19182" y="3373"/>
                    <a:pt x="19374" y="4691"/>
                  </a:cubicBezTo>
                  <a:lnTo>
                    <a:pt x="21600" y="21600"/>
                  </a:lnTo>
                  <a:cubicBezTo>
                    <a:pt x="21397" y="20449"/>
                    <a:pt x="21173" y="19530"/>
                    <a:pt x="20935" y="18871"/>
                  </a:cubicBezTo>
                  <a:cubicBezTo>
                    <a:pt x="20740" y="18331"/>
                    <a:pt x="20537" y="17971"/>
                    <a:pt x="20330" y="17798"/>
                  </a:cubicBezTo>
                  <a:lnTo>
                    <a:pt x="839" y="17838"/>
                  </a:lnTo>
                  <a:lnTo>
                    <a:pt x="0" y="8677"/>
                  </a:lnTo>
                  <a:lnTo>
                    <a:pt x="856" y="0"/>
                  </a:lnTo>
                  <a:lnTo>
                    <a:pt x="17927" y="94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3200"/>
            </a:p>
          </p:txBody>
        </p:sp>
        <p:sp>
          <p:nvSpPr>
            <p:cNvPr id="15" name="íSḷiḍe">
              <a:extLst>
                <a:ext uri="{FF2B5EF4-FFF2-40B4-BE49-F238E27FC236}">
                  <a16:creationId xmlns:a16="http://schemas.microsoft.com/office/drawing/2014/main" xmlns="" id="{C42654AE-9575-4EEE-B54D-3DA736477C5A}"/>
                </a:ext>
              </a:extLst>
            </p:cNvPr>
            <p:cNvSpPr/>
            <p:nvPr/>
          </p:nvSpPr>
          <p:spPr>
            <a:xfrm flipH="1">
              <a:off x="2006516" y="2260963"/>
              <a:ext cx="4880818" cy="7221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79" y="0"/>
                  </a:moveTo>
                  <a:cubicBezTo>
                    <a:pt x="17799" y="108"/>
                    <a:pt x="18114" y="637"/>
                    <a:pt x="18404" y="1558"/>
                  </a:cubicBezTo>
                  <a:cubicBezTo>
                    <a:pt x="18667" y="2389"/>
                    <a:pt x="18905" y="3525"/>
                    <a:pt x="19109" y="4914"/>
                  </a:cubicBezTo>
                  <a:lnTo>
                    <a:pt x="21600" y="21600"/>
                  </a:lnTo>
                  <a:cubicBezTo>
                    <a:pt x="21387" y="20555"/>
                    <a:pt x="21153" y="19714"/>
                    <a:pt x="20906" y="19103"/>
                  </a:cubicBezTo>
                  <a:cubicBezTo>
                    <a:pt x="20682" y="18549"/>
                    <a:pt x="20449" y="18188"/>
                    <a:pt x="20212" y="18028"/>
                  </a:cubicBezTo>
                  <a:lnTo>
                    <a:pt x="945" y="18028"/>
                  </a:lnTo>
                  <a:lnTo>
                    <a:pt x="0" y="8926"/>
                  </a:lnTo>
                  <a:lnTo>
                    <a:pt x="964" y="192"/>
                  </a:lnTo>
                  <a:lnTo>
                    <a:pt x="17479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/>
            </a:p>
          </p:txBody>
        </p:sp>
        <p:sp>
          <p:nvSpPr>
            <p:cNvPr id="16" name="ïṡlîďê">
              <a:extLst>
                <a:ext uri="{FF2B5EF4-FFF2-40B4-BE49-F238E27FC236}">
                  <a16:creationId xmlns:a16="http://schemas.microsoft.com/office/drawing/2014/main" xmlns="" id="{F2611144-9242-4090-86ED-901A516CF507}"/>
                </a:ext>
              </a:extLst>
            </p:cNvPr>
            <p:cNvSpPr/>
            <p:nvPr/>
          </p:nvSpPr>
          <p:spPr>
            <a:xfrm flipH="1">
              <a:off x="2603205" y="1671478"/>
              <a:ext cx="4265719" cy="729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42" y="0"/>
                  </a:moveTo>
                  <a:cubicBezTo>
                    <a:pt x="17268" y="339"/>
                    <a:pt x="17586" y="931"/>
                    <a:pt x="17885" y="1761"/>
                  </a:cubicBezTo>
                  <a:cubicBezTo>
                    <a:pt x="18198" y="2627"/>
                    <a:pt x="18489" y="3745"/>
                    <a:pt x="18749" y="5082"/>
                  </a:cubicBezTo>
                  <a:lnTo>
                    <a:pt x="21600" y="21600"/>
                  </a:lnTo>
                  <a:cubicBezTo>
                    <a:pt x="21356" y="20565"/>
                    <a:pt x="21089" y="19733"/>
                    <a:pt x="20806" y="19128"/>
                  </a:cubicBezTo>
                  <a:cubicBezTo>
                    <a:pt x="20550" y="18580"/>
                    <a:pt x="20283" y="18223"/>
                    <a:pt x="20012" y="18064"/>
                  </a:cubicBezTo>
                  <a:lnTo>
                    <a:pt x="1076" y="18162"/>
                  </a:lnTo>
                  <a:lnTo>
                    <a:pt x="0" y="9054"/>
                  </a:lnTo>
                  <a:lnTo>
                    <a:pt x="1096" y="335"/>
                  </a:lnTo>
                  <a:lnTo>
                    <a:pt x="16942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/>
            </a:p>
          </p:txBody>
        </p:sp>
        <p:sp>
          <p:nvSpPr>
            <p:cNvPr id="17" name="işḷide">
              <a:extLst>
                <a:ext uri="{FF2B5EF4-FFF2-40B4-BE49-F238E27FC236}">
                  <a16:creationId xmlns:a16="http://schemas.microsoft.com/office/drawing/2014/main" xmlns="" id="{760FDB5D-9DF3-4803-B568-85DD9FDA0BC4}"/>
                </a:ext>
              </a:extLst>
            </p:cNvPr>
            <p:cNvSpPr txBox="1"/>
            <p:nvPr/>
          </p:nvSpPr>
          <p:spPr>
            <a:xfrm>
              <a:off x="5657577" y="1671478"/>
              <a:ext cx="1211346" cy="58948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600" b="1" dirty="0"/>
                <a:t>2018</a:t>
              </a:r>
              <a:endParaRPr lang="ru-RU" sz="1600" b="1" dirty="0"/>
            </a:p>
          </p:txBody>
        </p:sp>
        <p:cxnSp>
          <p:nvCxnSpPr>
            <p:cNvPr id="18" name="直接箭头连接符 17">
              <a:extLst>
                <a:ext uri="{FF2B5EF4-FFF2-40B4-BE49-F238E27FC236}">
                  <a16:creationId xmlns:a16="http://schemas.microsoft.com/office/drawing/2014/main" xmlns="" id="{B88CF05A-AEDC-402D-AC63-924D33DA4038}"/>
                </a:ext>
              </a:extLst>
            </p:cNvPr>
            <p:cNvCxnSpPr>
              <a:cxnSpLocks/>
              <a:endCxn id="17" idx="1"/>
            </p:cNvCxnSpPr>
            <p:nvPr/>
          </p:nvCxnSpPr>
          <p:spPr>
            <a:xfrm>
              <a:off x="3362833" y="1960299"/>
              <a:ext cx="2294744" cy="5923"/>
            </a:xfrm>
            <a:prstGeom prst="straightConnector1">
              <a:avLst/>
            </a:prstGeom>
            <a:ln w="3175" cap="rnd">
              <a:solidFill>
                <a:schemeClr val="accent1"/>
              </a:solidFill>
              <a:prstDash val="lg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ïṡḻïďê">
              <a:extLst>
                <a:ext uri="{FF2B5EF4-FFF2-40B4-BE49-F238E27FC236}">
                  <a16:creationId xmlns:a16="http://schemas.microsoft.com/office/drawing/2014/main" xmlns="" id="{4D1075DC-C0EA-4A8E-94DB-B8A08463B64A}"/>
                </a:ext>
              </a:extLst>
            </p:cNvPr>
            <p:cNvSpPr txBox="1"/>
            <p:nvPr/>
          </p:nvSpPr>
          <p:spPr>
            <a:xfrm>
              <a:off x="5657577" y="2269917"/>
              <a:ext cx="1211346" cy="58948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600" b="1" dirty="0"/>
                <a:t>2017</a:t>
              </a:r>
              <a:endParaRPr lang="ru-RU" sz="1600" b="1" dirty="0"/>
            </a:p>
          </p:txBody>
        </p: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xmlns="" id="{635B275B-AC13-42E1-9AF0-31A3A1D9610C}"/>
                </a:ext>
              </a:extLst>
            </p:cNvPr>
            <p:cNvCxnSpPr>
              <a:cxnSpLocks/>
              <a:endCxn id="19" idx="1"/>
            </p:cNvCxnSpPr>
            <p:nvPr/>
          </p:nvCxnSpPr>
          <p:spPr>
            <a:xfrm>
              <a:off x="2736640" y="2564661"/>
              <a:ext cx="2920937" cy="0"/>
            </a:xfrm>
            <a:prstGeom prst="straightConnector1">
              <a:avLst/>
            </a:prstGeom>
            <a:ln w="3175" cap="rnd">
              <a:solidFill>
                <a:schemeClr val="accent1"/>
              </a:solidFill>
              <a:prstDash val="lg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ïṣlíḋé">
              <a:extLst>
                <a:ext uri="{FF2B5EF4-FFF2-40B4-BE49-F238E27FC236}">
                  <a16:creationId xmlns:a16="http://schemas.microsoft.com/office/drawing/2014/main" xmlns="" id="{E895F0ED-DA79-40D1-A91D-21A55C32385D}"/>
                </a:ext>
              </a:extLst>
            </p:cNvPr>
            <p:cNvSpPr txBox="1"/>
            <p:nvPr/>
          </p:nvSpPr>
          <p:spPr>
            <a:xfrm>
              <a:off x="5657577" y="2868358"/>
              <a:ext cx="1211346" cy="58948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600" b="1" dirty="0"/>
                <a:t>2016</a:t>
              </a:r>
              <a:endParaRPr lang="ru-RU" sz="1600" b="1" dirty="0"/>
            </a:p>
          </p:txBody>
        </p: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xmlns="" id="{C50471D8-1C6F-41B1-8ECB-0C56CB3298F3}"/>
                </a:ext>
              </a:extLst>
            </p:cNvPr>
            <p:cNvCxnSpPr>
              <a:cxnSpLocks/>
              <a:endCxn id="21" idx="1"/>
            </p:cNvCxnSpPr>
            <p:nvPr/>
          </p:nvCxnSpPr>
          <p:spPr>
            <a:xfrm>
              <a:off x="2162885" y="3163101"/>
              <a:ext cx="3494692" cy="0"/>
            </a:xfrm>
            <a:prstGeom prst="straightConnector1">
              <a:avLst/>
            </a:prstGeom>
            <a:ln w="3175" cap="rnd">
              <a:solidFill>
                <a:schemeClr val="accent1"/>
              </a:solidFill>
              <a:prstDash val="lg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ïṩḷiḍê">
              <a:extLst>
                <a:ext uri="{FF2B5EF4-FFF2-40B4-BE49-F238E27FC236}">
                  <a16:creationId xmlns:a16="http://schemas.microsoft.com/office/drawing/2014/main" xmlns="" id="{2C5AB256-44E3-41CA-AD21-205C98764F72}"/>
                </a:ext>
              </a:extLst>
            </p:cNvPr>
            <p:cNvSpPr txBox="1"/>
            <p:nvPr/>
          </p:nvSpPr>
          <p:spPr>
            <a:xfrm>
              <a:off x="5657577" y="3466797"/>
              <a:ext cx="1211346" cy="546821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600" b="1" dirty="0"/>
                <a:t>2015</a:t>
              </a:r>
              <a:endParaRPr lang="ru-RU" sz="1600" b="1" dirty="0"/>
            </a:p>
          </p:txBody>
        </p:sp>
        <p:cxnSp>
          <p:nvCxnSpPr>
            <p:cNvPr id="24" name="直接箭头连接符 23">
              <a:extLst>
                <a:ext uri="{FF2B5EF4-FFF2-40B4-BE49-F238E27FC236}">
                  <a16:creationId xmlns:a16="http://schemas.microsoft.com/office/drawing/2014/main" xmlns="" id="{881802A6-B720-4CF5-8F4A-559D53390F7D}"/>
                </a:ext>
              </a:extLst>
            </p:cNvPr>
            <p:cNvCxnSpPr>
              <a:cxnSpLocks/>
              <a:endCxn id="23" idx="1"/>
            </p:cNvCxnSpPr>
            <p:nvPr/>
          </p:nvCxnSpPr>
          <p:spPr>
            <a:xfrm>
              <a:off x="1597401" y="3711501"/>
              <a:ext cx="4060176" cy="28708"/>
            </a:xfrm>
            <a:prstGeom prst="straightConnector1">
              <a:avLst/>
            </a:prstGeom>
            <a:ln w="3175" cap="rnd">
              <a:solidFill>
                <a:schemeClr val="accent1"/>
              </a:solidFill>
              <a:prstDash val="lg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ïṥḷîḍê">
              <a:extLst>
                <a:ext uri="{FF2B5EF4-FFF2-40B4-BE49-F238E27FC236}">
                  <a16:creationId xmlns:a16="http://schemas.microsoft.com/office/drawing/2014/main" xmlns="" id="{E512CF10-786D-4F54-8A57-943AC9F6CB03}"/>
                </a:ext>
              </a:extLst>
            </p:cNvPr>
            <p:cNvGrpSpPr/>
            <p:nvPr/>
          </p:nvGrpSpPr>
          <p:grpSpPr>
            <a:xfrm>
              <a:off x="7355999" y="1142932"/>
              <a:ext cx="4174451" cy="1059377"/>
              <a:chOff x="6681001" y="1142932"/>
              <a:chExt cx="4849450" cy="1059377"/>
            </a:xfrm>
          </p:grpSpPr>
          <p:sp>
            <p:nvSpPr>
              <p:cNvPr id="38" name="íŝľiḋé">
                <a:extLst>
                  <a:ext uri="{FF2B5EF4-FFF2-40B4-BE49-F238E27FC236}">
                    <a16:creationId xmlns:a16="http://schemas.microsoft.com/office/drawing/2014/main" xmlns="" id="{8AE972E9-834B-4BAF-B64B-A8E62701EE7A}"/>
                  </a:ext>
                </a:extLst>
              </p:cNvPr>
              <p:cNvSpPr/>
              <p:nvPr/>
            </p:nvSpPr>
            <p:spPr bwMode="auto">
              <a:xfrm>
                <a:off x="6681001" y="1534490"/>
                <a:ext cx="4849450" cy="667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9" name="iŝḻïdê">
                <a:extLst>
                  <a:ext uri="{FF2B5EF4-FFF2-40B4-BE49-F238E27FC236}">
                    <a16:creationId xmlns:a16="http://schemas.microsoft.com/office/drawing/2014/main" xmlns="" id="{788CECD7-C76B-4D7A-8F9D-2567F255FE28}"/>
                  </a:ext>
                </a:extLst>
              </p:cNvPr>
              <p:cNvSpPr txBox="1"/>
              <p:nvPr/>
            </p:nvSpPr>
            <p:spPr bwMode="auto">
              <a:xfrm>
                <a:off x="6681001" y="1142932"/>
                <a:ext cx="484945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26" name="ïślîḋe">
              <a:extLst>
                <a:ext uri="{FF2B5EF4-FFF2-40B4-BE49-F238E27FC236}">
                  <a16:creationId xmlns:a16="http://schemas.microsoft.com/office/drawing/2014/main" xmlns="" id="{0342B2E5-3D98-4870-81B3-8054B1A081CF}"/>
                </a:ext>
              </a:extLst>
            </p:cNvPr>
            <p:cNvGrpSpPr/>
            <p:nvPr/>
          </p:nvGrpSpPr>
          <p:grpSpPr>
            <a:xfrm>
              <a:off x="7355999" y="2457762"/>
              <a:ext cx="4174451" cy="1059377"/>
              <a:chOff x="6681001" y="1142932"/>
              <a:chExt cx="4849450" cy="1059377"/>
            </a:xfrm>
          </p:grpSpPr>
          <p:sp>
            <p:nvSpPr>
              <p:cNvPr id="36" name="ïṩḷiḓe">
                <a:extLst>
                  <a:ext uri="{FF2B5EF4-FFF2-40B4-BE49-F238E27FC236}">
                    <a16:creationId xmlns:a16="http://schemas.microsoft.com/office/drawing/2014/main" xmlns="" id="{9BB60F2C-0C96-475C-A547-D85B5B0E6FBB}"/>
                  </a:ext>
                </a:extLst>
              </p:cNvPr>
              <p:cNvSpPr/>
              <p:nvPr/>
            </p:nvSpPr>
            <p:spPr bwMode="auto">
              <a:xfrm>
                <a:off x="6681001" y="1534490"/>
                <a:ext cx="4849450" cy="667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7" name="îṣ1ïḍê">
                <a:extLst>
                  <a:ext uri="{FF2B5EF4-FFF2-40B4-BE49-F238E27FC236}">
                    <a16:creationId xmlns:a16="http://schemas.microsoft.com/office/drawing/2014/main" xmlns="" id="{92798684-5580-48ED-B5B2-ABDF8930252B}"/>
                  </a:ext>
                </a:extLst>
              </p:cNvPr>
              <p:cNvSpPr txBox="1"/>
              <p:nvPr/>
            </p:nvSpPr>
            <p:spPr bwMode="auto">
              <a:xfrm>
                <a:off x="6681001" y="1142932"/>
                <a:ext cx="484945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27" name="îṥḷíďe">
              <a:extLst>
                <a:ext uri="{FF2B5EF4-FFF2-40B4-BE49-F238E27FC236}">
                  <a16:creationId xmlns:a16="http://schemas.microsoft.com/office/drawing/2014/main" xmlns="" id="{436733D4-D66D-4CEF-88CA-0B3C8A13BAA5}"/>
                </a:ext>
              </a:extLst>
            </p:cNvPr>
            <p:cNvGrpSpPr/>
            <p:nvPr/>
          </p:nvGrpSpPr>
          <p:grpSpPr>
            <a:xfrm>
              <a:off x="7355999" y="3772592"/>
              <a:ext cx="4174451" cy="1059377"/>
              <a:chOff x="6681001" y="1142932"/>
              <a:chExt cx="4849450" cy="1059377"/>
            </a:xfrm>
          </p:grpSpPr>
          <p:sp>
            <p:nvSpPr>
              <p:cNvPr id="34" name="ïś1îďè">
                <a:extLst>
                  <a:ext uri="{FF2B5EF4-FFF2-40B4-BE49-F238E27FC236}">
                    <a16:creationId xmlns:a16="http://schemas.microsoft.com/office/drawing/2014/main" xmlns="" id="{BA727734-BEC6-43F1-BCE1-B42AAA68694D}"/>
                  </a:ext>
                </a:extLst>
              </p:cNvPr>
              <p:cNvSpPr/>
              <p:nvPr/>
            </p:nvSpPr>
            <p:spPr bwMode="auto">
              <a:xfrm>
                <a:off x="6681001" y="1534490"/>
                <a:ext cx="4849450" cy="667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5" name="işľïďè">
                <a:extLst>
                  <a:ext uri="{FF2B5EF4-FFF2-40B4-BE49-F238E27FC236}">
                    <a16:creationId xmlns:a16="http://schemas.microsoft.com/office/drawing/2014/main" xmlns="" id="{2B6D1AD8-4AA8-4251-9E40-97F6F1727F4E}"/>
                  </a:ext>
                </a:extLst>
              </p:cNvPr>
              <p:cNvSpPr txBox="1"/>
              <p:nvPr/>
            </p:nvSpPr>
            <p:spPr bwMode="auto">
              <a:xfrm>
                <a:off x="6681001" y="1142932"/>
                <a:ext cx="484945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28" name="ísļíḑê">
              <a:extLst>
                <a:ext uri="{FF2B5EF4-FFF2-40B4-BE49-F238E27FC236}">
                  <a16:creationId xmlns:a16="http://schemas.microsoft.com/office/drawing/2014/main" xmlns="" id="{1FB8973C-DB2D-4300-ADF2-813A0A4999F2}"/>
                </a:ext>
              </a:extLst>
            </p:cNvPr>
            <p:cNvGrpSpPr/>
            <p:nvPr/>
          </p:nvGrpSpPr>
          <p:grpSpPr>
            <a:xfrm>
              <a:off x="7355999" y="5087423"/>
              <a:ext cx="4174451" cy="1059377"/>
              <a:chOff x="6681001" y="1142932"/>
              <a:chExt cx="4849450" cy="1059377"/>
            </a:xfrm>
          </p:grpSpPr>
          <p:sp>
            <p:nvSpPr>
              <p:cNvPr id="32" name="îŝ1íďè">
                <a:extLst>
                  <a:ext uri="{FF2B5EF4-FFF2-40B4-BE49-F238E27FC236}">
                    <a16:creationId xmlns:a16="http://schemas.microsoft.com/office/drawing/2014/main" xmlns="" id="{0216357B-70C8-40AD-B3B4-E6A085CF393D}"/>
                  </a:ext>
                </a:extLst>
              </p:cNvPr>
              <p:cNvSpPr/>
              <p:nvPr/>
            </p:nvSpPr>
            <p:spPr bwMode="auto">
              <a:xfrm>
                <a:off x="6681001" y="1534490"/>
                <a:ext cx="4849450" cy="667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3" name="ïšļîḑê">
                <a:extLst>
                  <a:ext uri="{FF2B5EF4-FFF2-40B4-BE49-F238E27FC236}">
                    <a16:creationId xmlns:a16="http://schemas.microsoft.com/office/drawing/2014/main" xmlns="" id="{858F5E1D-887A-4373-A125-BB579224800B}"/>
                  </a:ext>
                </a:extLst>
              </p:cNvPr>
              <p:cNvSpPr txBox="1"/>
              <p:nvPr/>
            </p:nvSpPr>
            <p:spPr bwMode="auto">
              <a:xfrm>
                <a:off x="6681001" y="1142932"/>
                <a:ext cx="484945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3A23655C-ECD1-4925-BF27-34AF1ACCD5DA}"/>
                </a:ext>
              </a:extLst>
            </p:cNvPr>
            <p:cNvCxnSpPr>
              <a:cxnSpLocks/>
            </p:cNvCxnSpPr>
            <p:nvPr/>
          </p:nvCxnSpPr>
          <p:spPr>
            <a:xfrm>
              <a:off x="7446000" y="2273869"/>
              <a:ext cx="407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B4239F0A-7A94-48C9-8EF8-9522AE071C61}"/>
                </a:ext>
              </a:extLst>
            </p:cNvPr>
            <p:cNvCxnSpPr>
              <a:cxnSpLocks/>
            </p:cNvCxnSpPr>
            <p:nvPr/>
          </p:nvCxnSpPr>
          <p:spPr>
            <a:xfrm>
              <a:off x="7446000" y="3588319"/>
              <a:ext cx="407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D62A4275-3AE7-4D58-869E-601869DF6C7A}"/>
                </a:ext>
              </a:extLst>
            </p:cNvPr>
            <p:cNvCxnSpPr>
              <a:cxnSpLocks/>
            </p:cNvCxnSpPr>
            <p:nvPr/>
          </p:nvCxnSpPr>
          <p:spPr>
            <a:xfrm>
              <a:off x="7446000" y="4902769"/>
              <a:ext cx="407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42053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E9D7503-112D-4631-B8DD-DA035F318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FB694E1-6DA8-49B7-B650-4CFF4968B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5EFDF1F-878B-4B34-B656-BDAB146A6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20006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93AB946-356D-4123-9303-4CAEB8A9E12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751" y="1781508"/>
            <a:ext cx="10858499" cy="3221832"/>
            <a:chOff x="666751" y="1781508"/>
            <a:chExt cx="10858499" cy="3221832"/>
          </a:xfrm>
        </p:grpSpPr>
        <p:sp>
          <p:nvSpPr>
            <p:cNvPr id="6" name="iśḷïdé">
              <a:extLst>
                <a:ext uri="{FF2B5EF4-FFF2-40B4-BE49-F238E27FC236}">
                  <a16:creationId xmlns:a16="http://schemas.microsoft.com/office/drawing/2014/main" xmlns="" id="{A84354C2-A400-4008-B162-A1CA2138E692}"/>
                </a:ext>
              </a:extLst>
            </p:cNvPr>
            <p:cNvSpPr/>
            <p:nvPr/>
          </p:nvSpPr>
          <p:spPr>
            <a:xfrm>
              <a:off x="674041" y="2995600"/>
              <a:ext cx="10846448" cy="56840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íṧḷíḋê">
              <a:extLst>
                <a:ext uri="{FF2B5EF4-FFF2-40B4-BE49-F238E27FC236}">
                  <a16:creationId xmlns:a16="http://schemas.microsoft.com/office/drawing/2014/main" xmlns="" id="{01CF2F55-052C-4A93-AC36-0DE4AA6DDE4A}"/>
                </a:ext>
              </a:extLst>
            </p:cNvPr>
            <p:cNvGrpSpPr/>
            <p:nvPr/>
          </p:nvGrpSpPr>
          <p:grpSpPr>
            <a:xfrm>
              <a:off x="1737567" y="3097400"/>
              <a:ext cx="945000" cy="1339500"/>
              <a:chOff x="1461000" y="3097400"/>
              <a:chExt cx="945000" cy="1339500"/>
            </a:xfrm>
          </p:grpSpPr>
          <p:grpSp>
            <p:nvGrpSpPr>
              <p:cNvPr id="29" name="ïşľîḑe">
                <a:extLst>
                  <a:ext uri="{FF2B5EF4-FFF2-40B4-BE49-F238E27FC236}">
                    <a16:creationId xmlns:a16="http://schemas.microsoft.com/office/drawing/2014/main" xmlns="" id="{15593800-538A-4F3D-B4CC-757DD3D56BC4}"/>
                  </a:ext>
                </a:extLst>
              </p:cNvPr>
              <p:cNvGrpSpPr/>
              <p:nvPr/>
            </p:nvGrpSpPr>
            <p:grpSpPr>
              <a:xfrm>
                <a:off x="1461000" y="3097400"/>
                <a:ext cx="945000" cy="460050"/>
                <a:chOff x="1461000" y="3096747"/>
                <a:chExt cx="945000" cy="460050"/>
              </a:xfrm>
            </p:grpSpPr>
            <p:sp>
              <p:nvSpPr>
                <p:cNvPr id="31" name="iśḷíḑè">
                  <a:extLst>
                    <a:ext uri="{FF2B5EF4-FFF2-40B4-BE49-F238E27FC236}">
                      <a16:creationId xmlns:a16="http://schemas.microsoft.com/office/drawing/2014/main" xmlns="" id="{44F35BB8-85C8-462E-AEC8-8D6D08FAD66E}"/>
                    </a:ext>
                  </a:extLst>
                </p:cNvPr>
                <p:cNvSpPr/>
                <p:nvPr/>
              </p:nvSpPr>
              <p:spPr bwMode="auto">
                <a:xfrm>
                  <a:off x="1866000" y="3096747"/>
                  <a:ext cx="135000" cy="135000"/>
                </a:xfrm>
                <a:prstGeom prst="ellipse">
                  <a:avLst/>
                </a:prstGeom>
                <a:solidFill>
                  <a:schemeClr val="accent1"/>
                </a:solidFill>
                <a:ln w="28575">
                  <a:solidFill>
                    <a:schemeClr val="bg1"/>
                  </a:solidFill>
                </a:ln>
                <a:extLst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32" name="îṥļîďé">
                  <a:extLst>
                    <a:ext uri="{FF2B5EF4-FFF2-40B4-BE49-F238E27FC236}">
                      <a16:creationId xmlns:a16="http://schemas.microsoft.com/office/drawing/2014/main" xmlns="" id="{CEE5E638-A247-4845-9BFF-F167DF4ACFAF}"/>
                    </a:ext>
                  </a:extLst>
                </p:cNvPr>
                <p:cNvSpPr/>
                <p:nvPr/>
              </p:nvSpPr>
              <p:spPr>
                <a:xfrm>
                  <a:off x="1461000" y="3279800"/>
                  <a:ext cx="945000" cy="276997"/>
                </a:xfrm>
                <a:prstGeom prst="rect">
                  <a:avLst/>
                </a:prstGeom>
              </p:spPr>
              <p:txBody>
                <a:bodyPr wrap="none" lIns="90000" tIns="46800" rIns="90000" bIns="46800">
                  <a:normAutofit/>
                </a:bodyPr>
                <a:lstStyle/>
                <a:p>
                  <a:pPr lvl="0" algn="ctr">
                    <a:spcBef>
                      <a:spcPct val="0"/>
                    </a:spcBef>
                    <a:defRPr/>
                  </a:pPr>
                  <a:r>
                    <a:rPr lang="ar-SA" sz="1200" b="1" dirty="0"/>
                    <a:t>2016</a:t>
                  </a:r>
                </a:p>
              </p:txBody>
            </p:sp>
          </p:grpSp>
          <p:sp>
            <p:nvSpPr>
              <p:cNvPr id="30" name="işļiḓè">
                <a:extLst>
                  <a:ext uri="{FF2B5EF4-FFF2-40B4-BE49-F238E27FC236}">
                    <a16:creationId xmlns:a16="http://schemas.microsoft.com/office/drawing/2014/main" xmlns="" id="{2ABB9BE2-383C-4033-B402-8F590C52B0F0}"/>
                  </a:ext>
                </a:extLst>
              </p:cNvPr>
              <p:cNvSpPr/>
              <p:nvPr/>
            </p:nvSpPr>
            <p:spPr bwMode="auto">
              <a:xfrm>
                <a:off x="1667825" y="3924000"/>
                <a:ext cx="531350" cy="512900"/>
              </a:xfrm>
              <a:custGeom>
                <a:avLst/>
                <a:gdLst>
                  <a:gd name="connsiteX0" fmla="*/ 147225 w 603618"/>
                  <a:gd name="connsiteY0" fmla="*/ 418175 h 582659"/>
                  <a:gd name="connsiteX1" fmla="*/ 129666 w 603618"/>
                  <a:gd name="connsiteY1" fmla="*/ 424618 h 582659"/>
                  <a:gd name="connsiteX2" fmla="*/ 159231 w 603618"/>
                  <a:gd name="connsiteY2" fmla="*/ 444246 h 582659"/>
                  <a:gd name="connsiteX3" fmla="*/ 147225 w 603618"/>
                  <a:gd name="connsiteY3" fmla="*/ 418175 h 582659"/>
                  <a:gd name="connsiteX4" fmla="*/ 235619 w 603618"/>
                  <a:gd name="connsiteY4" fmla="*/ 400345 h 582659"/>
                  <a:gd name="connsiteX5" fmla="*/ 196149 w 603618"/>
                  <a:gd name="connsiteY5" fmla="*/ 405440 h 582659"/>
                  <a:gd name="connsiteX6" fmla="*/ 235619 w 603618"/>
                  <a:gd name="connsiteY6" fmla="*/ 461476 h 582659"/>
                  <a:gd name="connsiteX7" fmla="*/ 453241 w 603618"/>
                  <a:gd name="connsiteY7" fmla="*/ 335186 h 582659"/>
                  <a:gd name="connsiteX8" fmla="*/ 453241 w 603618"/>
                  <a:gd name="connsiteY8" fmla="*/ 501720 h 582659"/>
                  <a:gd name="connsiteX9" fmla="*/ 410469 w 603618"/>
                  <a:gd name="connsiteY9" fmla="*/ 458889 h 582659"/>
                  <a:gd name="connsiteX10" fmla="*/ 379853 w 603618"/>
                  <a:gd name="connsiteY10" fmla="*/ 363192 h 582659"/>
                  <a:gd name="connsiteX11" fmla="*/ 453242 w 603618"/>
                  <a:gd name="connsiteY11" fmla="*/ 304902 h 582659"/>
                  <a:gd name="connsiteX12" fmla="*/ 444688 w 603618"/>
                  <a:gd name="connsiteY12" fmla="*/ 306400 h 582659"/>
                  <a:gd name="connsiteX13" fmla="*/ 364853 w 603618"/>
                  <a:gd name="connsiteY13" fmla="*/ 336813 h 582659"/>
                  <a:gd name="connsiteX14" fmla="*/ 349547 w 603618"/>
                  <a:gd name="connsiteY14" fmla="*/ 361682 h 582659"/>
                  <a:gd name="connsiteX15" fmla="*/ 453242 w 603618"/>
                  <a:gd name="connsiteY15" fmla="*/ 531722 h 582659"/>
                  <a:gd name="connsiteX16" fmla="*/ 556936 w 603618"/>
                  <a:gd name="connsiteY16" fmla="*/ 361682 h 582659"/>
                  <a:gd name="connsiteX17" fmla="*/ 541630 w 603618"/>
                  <a:gd name="connsiteY17" fmla="*/ 336813 h 582659"/>
                  <a:gd name="connsiteX18" fmla="*/ 461795 w 603618"/>
                  <a:gd name="connsiteY18" fmla="*/ 306400 h 582659"/>
                  <a:gd name="connsiteX19" fmla="*/ 453242 w 603618"/>
                  <a:gd name="connsiteY19" fmla="*/ 304902 h 582659"/>
                  <a:gd name="connsiteX20" fmla="*/ 170186 w 603618"/>
                  <a:gd name="connsiteY20" fmla="*/ 285126 h 582659"/>
                  <a:gd name="connsiteX21" fmla="*/ 180542 w 603618"/>
                  <a:gd name="connsiteY21" fmla="*/ 357794 h 582659"/>
                  <a:gd name="connsiteX22" fmla="*/ 235619 w 603618"/>
                  <a:gd name="connsiteY22" fmla="*/ 350452 h 582659"/>
                  <a:gd name="connsiteX23" fmla="*/ 235619 w 603618"/>
                  <a:gd name="connsiteY23" fmla="*/ 285126 h 582659"/>
                  <a:gd name="connsiteX24" fmla="*/ 51476 w 603618"/>
                  <a:gd name="connsiteY24" fmla="*/ 285126 h 582659"/>
                  <a:gd name="connsiteX25" fmla="*/ 92297 w 603618"/>
                  <a:gd name="connsiteY25" fmla="*/ 386261 h 582659"/>
                  <a:gd name="connsiteX26" fmla="*/ 132217 w 603618"/>
                  <a:gd name="connsiteY26" fmla="*/ 370679 h 582659"/>
                  <a:gd name="connsiteX27" fmla="*/ 120211 w 603618"/>
                  <a:gd name="connsiteY27" fmla="*/ 285126 h 582659"/>
                  <a:gd name="connsiteX28" fmla="*/ 453242 w 603618"/>
                  <a:gd name="connsiteY28" fmla="*/ 253965 h 582659"/>
                  <a:gd name="connsiteX29" fmla="*/ 465697 w 603618"/>
                  <a:gd name="connsiteY29" fmla="*/ 256362 h 582659"/>
                  <a:gd name="connsiteX30" fmla="*/ 581247 w 603618"/>
                  <a:gd name="connsiteY30" fmla="*/ 300407 h 582659"/>
                  <a:gd name="connsiteX31" fmla="*/ 603456 w 603618"/>
                  <a:gd name="connsiteY31" fmla="*/ 336363 h 582659"/>
                  <a:gd name="connsiteX32" fmla="*/ 453242 w 603618"/>
                  <a:gd name="connsiteY32" fmla="*/ 582659 h 582659"/>
                  <a:gd name="connsiteX33" fmla="*/ 303027 w 603618"/>
                  <a:gd name="connsiteY33" fmla="*/ 336363 h 582659"/>
                  <a:gd name="connsiteX34" fmla="*/ 325236 w 603618"/>
                  <a:gd name="connsiteY34" fmla="*/ 300407 h 582659"/>
                  <a:gd name="connsiteX35" fmla="*/ 440786 w 603618"/>
                  <a:gd name="connsiteY35" fmla="*/ 256362 h 582659"/>
                  <a:gd name="connsiteX36" fmla="*/ 453242 w 603618"/>
                  <a:gd name="connsiteY36" fmla="*/ 253965 h 582659"/>
                  <a:gd name="connsiteX37" fmla="*/ 338422 w 603618"/>
                  <a:gd name="connsiteY37" fmla="*/ 162865 h 582659"/>
                  <a:gd name="connsiteX38" fmla="*/ 285595 w 603618"/>
                  <a:gd name="connsiteY38" fmla="*/ 169607 h 582659"/>
                  <a:gd name="connsiteX39" fmla="*/ 285595 w 603618"/>
                  <a:gd name="connsiteY39" fmla="*/ 235083 h 582659"/>
                  <a:gd name="connsiteX40" fmla="*/ 348627 w 603618"/>
                  <a:gd name="connsiteY40" fmla="*/ 235083 h 582659"/>
                  <a:gd name="connsiteX41" fmla="*/ 338422 w 603618"/>
                  <a:gd name="connsiteY41" fmla="*/ 162865 h 582659"/>
                  <a:gd name="connsiteX42" fmla="*/ 180542 w 603618"/>
                  <a:gd name="connsiteY42" fmla="*/ 162415 h 582659"/>
                  <a:gd name="connsiteX43" fmla="*/ 170186 w 603618"/>
                  <a:gd name="connsiteY43" fmla="*/ 235083 h 582659"/>
                  <a:gd name="connsiteX44" fmla="*/ 235619 w 603618"/>
                  <a:gd name="connsiteY44" fmla="*/ 235083 h 582659"/>
                  <a:gd name="connsiteX45" fmla="*/ 235619 w 603618"/>
                  <a:gd name="connsiteY45" fmla="*/ 169607 h 582659"/>
                  <a:gd name="connsiteX46" fmla="*/ 180542 w 603618"/>
                  <a:gd name="connsiteY46" fmla="*/ 162415 h 582659"/>
                  <a:gd name="connsiteX47" fmla="*/ 92297 w 603618"/>
                  <a:gd name="connsiteY47" fmla="*/ 133948 h 582659"/>
                  <a:gd name="connsiteX48" fmla="*/ 51476 w 603618"/>
                  <a:gd name="connsiteY48" fmla="*/ 235083 h 582659"/>
                  <a:gd name="connsiteX49" fmla="*/ 120211 w 603618"/>
                  <a:gd name="connsiteY49" fmla="*/ 235083 h 582659"/>
                  <a:gd name="connsiteX50" fmla="*/ 132217 w 603618"/>
                  <a:gd name="connsiteY50" fmla="*/ 149530 h 582659"/>
                  <a:gd name="connsiteX51" fmla="*/ 92297 w 603618"/>
                  <a:gd name="connsiteY51" fmla="*/ 133948 h 582659"/>
                  <a:gd name="connsiteX52" fmla="*/ 159231 w 603618"/>
                  <a:gd name="connsiteY52" fmla="*/ 75814 h 582659"/>
                  <a:gd name="connsiteX53" fmla="*/ 129666 w 603618"/>
                  <a:gd name="connsiteY53" fmla="*/ 95591 h 582659"/>
                  <a:gd name="connsiteX54" fmla="*/ 147225 w 603618"/>
                  <a:gd name="connsiteY54" fmla="*/ 102034 h 582659"/>
                  <a:gd name="connsiteX55" fmla="*/ 159231 w 603618"/>
                  <a:gd name="connsiteY55" fmla="*/ 75814 h 582659"/>
                  <a:gd name="connsiteX56" fmla="*/ 358682 w 603618"/>
                  <a:gd name="connsiteY56" fmla="*/ 74165 h 582659"/>
                  <a:gd name="connsiteX57" fmla="*/ 371888 w 603618"/>
                  <a:gd name="connsiteY57" fmla="*/ 102783 h 582659"/>
                  <a:gd name="connsiteX58" fmla="*/ 391548 w 603618"/>
                  <a:gd name="connsiteY58" fmla="*/ 95591 h 582659"/>
                  <a:gd name="connsiteX59" fmla="*/ 358682 w 603618"/>
                  <a:gd name="connsiteY59" fmla="*/ 74165 h 582659"/>
                  <a:gd name="connsiteX60" fmla="*/ 285595 w 603618"/>
                  <a:gd name="connsiteY60" fmla="*/ 60381 h 582659"/>
                  <a:gd name="connsiteX61" fmla="*/ 285595 w 603618"/>
                  <a:gd name="connsiteY61" fmla="*/ 119864 h 582659"/>
                  <a:gd name="connsiteX62" fmla="*/ 322964 w 603618"/>
                  <a:gd name="connsiteY62" fmla="*/ 115219 h 582659"/>
                  <a:gd name="connsiteX63" fmla="*/ 285595 w 603618"/>
                  <a:gd name="connsiteY63" fmla="*/ 60381 h 582659"/>
                  <a:gd name="connsiteX64" fmla="*/ 235619 w 603618"/>
                  <a:gd name="connsiteY64" fmla="*/ 58583 h 582659"/>
                  <a:gd name="connsiteX65" fmla="*/ 196149 w 603618"/>
                  <a:gd name="connsiteY65" fmla="*/ 114769 h 582659"/>
                  <a:gd name="connsiteX66" fmla="*/ 235619 w 603618"/>
                  <a:gd name="connsiteY66" fmla="*/ 119864 h 582659"/>
                  <a:gd name="connsiteX67" fmla="*/ 259482 w 603618"/>
                  <a:gd name="connsiteY67" fmla="*/ 0 h 582659"/>
                  <a:gd name="connsiteX68" fmla="*/ 260532 w 603618"/>
                  <a:gd name="connsiteY68" fmla="*/ 0 h 582659"/>
                  <a:gd name="connsiteX69" fmla="*/ 520914 w 603618"/>
                  <a:gd name="connsiteY69" fmla="*/ 247369 h 582659"/>
                  <a:gd name="connsiteX70" fmla="*/ 475741 w 603618"/>
                  <a:gd name="connsiteY70" fmla="*/ 230138 h 582659"/>
                  <a:gd name="connsiteX71" fmla="*/ 468688 w 603618"/>
                  <a:gd name="connsiteY71" fmla="*/ 228041 h 582659"/>
                  <a:gd name="connsiteX72" fmla="*/ 428917 w 603618"/>
                  <a:gd name="connsiteY72" fmla="*/ 133948 h 582659"/>
                  <a:gd name="connsiteX73" fmla="*/ 386746 w 603618"/>
                  <a:gd name="connsiteY73" fmla="*/ 150279 h 582659"/>
                  <a:gd name="connsiteX74" fmla="*/ 398752 w 603618"/>
                  <a:gd name="connsiteY74" fmla="*/ 235083 h 582659"/>
                  <a:gd name="connsiteX75" fmla="*/ 417812 w 603618"/>
                  <a:gd name="connsiteY75" fmla="*/ 235083 h 582659"/>
                  <a:gd name="connsiteX76" fmla="*/ 315310 w 603618"/>
                  <a:gd name="connsiteY76" fmla="*/ 274188 h 582659"/>
                  <a:gd name="connsiteX77" fmla="*/ 297001 w 603618"/>
                  <a:gd name="connsiteY77" fmla="*/ 285126 h 582659"/>
                  <a:gd name="connsiteX78" fmla="*/ 285595 w 603618"/>
                  <a:gd name="connsiteY78" fmla="*/ 285126 h 582659"/>
                  <a:gd name="connsiteX79" fmla="*/ 285595 w 603618"/>
                  <a:gd name="connsiteY79" fmla="*/ 297861 h 582659"/>
                  <a:gd name="connsiteX80" fmla="*/ 275089 w 603618"/>
                  <a:gd name="connsiteY80" fmla="*/ 339065 h 582659"/>
                  <a:gd name="connsiteX81" fmla="*/ 285895 w 603618"/>
                  <a:gd name="connsiteY81" fmla="*/ 400345 h 582659"/>
                  <a:gd name="connsiteX82" fmla="*/ 285595 w 603618"/>
                  <a:gd name="connsiteY82" fmla="*/ 400345 h 582659"/>
                  <a:gd name="connsiteX83" fmla="*/ 285595 w 603618"/>
                  <a:gd name="connsiteY83" fmla="*/ 459828 h 582659"/>
                  <a:gd name="connsiteX84" fmla="*/ 299552 w 603618"/>
                  <a:gd name="connsiteY84" fmla="*/ 445594 h 582659"/>
                  <a:gd name="connsiteX85" fmla="*/ 328516 w 603618"/>
                  <a:gd name="connsiteY85" fmla="*/ 511219 h 582659"/>
                  <a:gd name="connsiteX86" fmla="*/ 259482 w 603618"/>
                  <a:gd name="connsiteY86" fmla="*/ 520209 h 582659"/>
                  <a:gd name="connsiteX87" fmla="*/ 0 w 603618"/>
                  <a:gd name="connsiteY87" fmla="*/ 260104 h 582659"/>
                  <a:gd name="connsiteX88" fmla="*/ 259482 w 603618"/>
                  <a:gd name="connsiteY88" fmla="*/ 0 h 58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3618" h="582659">
                    <a:moveTo>
                      <a:pt x="147225" y="418175"/>
                    </a:moveTo>
                    <a:cubicBezTo>
                      <a:pt x="141372" y="420123"/>
                      <a:pt x="135519" y="422221"/>
                      <a:pt x="129666" y="424618"/>
                    </a:cubicBezTo>
                    <a:cubicBezTo>
                      <a:pt x="138970" y="431959"/>
                      <a:pt x="148875" y="438552"/>
                      <a:pt x="159231" y="444246"/>
                    </a:cubicBezTo>
                    <a:cubicBezTo>
                      <a:pt x="155179" y="436604"/>
                      <a:pt x="151277" y="428364"/>
                      <a:pt x="147225" y="418175"/>
                    </a:cubicBezTo>
                    <a:close/>
                    <a:moveTo>
                      <a:pt x="235619" y="400345"/>
                    </a:moveTo>
                    <a:cubicBezTo>
                      <a:pt x="222413" y="401244"/>
                      <a:pt x="209206" y="402893"/>
                      <a:pt x="196149" y="405440"/>
                    </a:cubicBezTo>
                    <a:cubicBezTo>
                      <a:pt x="204704" y="425367"/>
                      <a:pt x="217910" y="448740"/>
                      <a:pt x="235619" y="461476"/>
                    </a:cubicBezTo>
                    <a:close/>
                    <a:moveTo>
                      <a:pt x="453241" y="335186"/>
                    </a:moveTo>
                    <a:lnTo>
                      <a:pt x="453241" y="501720"/>
                    </a:lnTo>
                    <a:cubicBezTo>
                      <a:pt x="444386" y="501720"/>
                      <a:pt x="427728" y="490488"/>
                      <a:pt x="410469" y="458889"/>
                    </a:cubicBezTo>
                    <a:cubicBezTo>
                      <a:pt x="395161" y="431033"/>
                      <a:pt x="383605" y="394791"/>
                      <a:pt x="379853" y="363192"/>
                    </a:cubicBezTo>
                    <a:close/>
                    <a:moveTo>
                      <a:pt x="453242" y="304902"/>
                    </a:moveTo>
                    <a:cubicBezTo>
                      <a:pt x="450390" y="304902"/>
                      <a:pt x="447389" y="305351"/>
                      <a:pt x="444688" y="306400"/>
                    </a:cubicBezTo>
                    <a:lnTo>
                      <a:pt x="364853" y="336813"/>
                    </a:lnTo>
                    <a:cubicBezTo>
                      <a:pt x="354799" y="340708"/>
                      <a:pt x="348496" y="350896"/>
                      <a:pt x="349547" y="361682"/>
                    </a:cubicBezTo>
                    <a:cubicBezTo>
                      <a:pt x="356450" y="432395"/>
                      <a:pt x="400119" y="531722"/>
                      <a:pt x="453242" y="531722"/>
                    </a:cubicBezTo>
                    <a:cubicBezTo>
                      <a:pt x="506364" y="531722"/>
                      <a:pt x="550033" y="432395"/>
                      <a:pt x="556936" y="361682"/>
                    </a:cubicBezTo>
                    <a:cubicBezTo>
                      <a:pt x="558137" y="350896"/>
                      <a:pt x="551834" y="340708"/>
                      <a:pt x="541630" y="336813"/>
                    </a:cubicBezTo>
                    <a:lnTo>
                      <a:pt x="461795" y="306400"/>
                    </a:lnTo>
                    <a:cubicBezTo>
                      <a:pt x="459094" y="305351"/>
                      <a:pt x="456093" y="304902"/>
                      <a:pt x="453242" y="304902"/>
                    </a:cubicBezTo>
                    <a:close/>
                    <a:moveTo>
                      <a:pt x="170186" y="285126"/>
                    </a:moveTo>
                    <a:cubicBezTo>
                      <a:pt x="171687" y="310597"/>
                      <a:pt x="175139" y="335169"/>
                      <a:pt x="180542" y="357794"/>
                    </a:cubicBezTo>
                    <a:cubicBezTo>
                      <a:pt x="198701" y="354048"/>
                      <a:pt x="217160" y="351651"/>
                      <a:pt x="235619" y="350452"/>
                    </a:cubicBezTo>
                    <a:lnTo>
                      <a:pt x="235619" y="285126"/>
                    </a:lnTo>
                    <a:close/>
                    <a:moveTo>
                      <a:pt x="51476" y="285126"/>
                    </a:moveTo>
                    <a:cubicBezTo>
                      <a:pt x="55978" y="322733"/>
                      <a:pt x="70536" y="357344"/>
                      <a:pt x="92297" y="386261"/>
                    </a:cubicBezTo>
                    <a:cubicBezTo>
                      <a:pt x="105353" y="380268"/>
                      <a:pt x="118560" y="375174"/>
                      <a:pt x="132217" y="370679"/>
                    </a:cubicBezTo>
                    <a:cubicBezTo>
                      <a:pt x="125764" y="343860"/>
                      <a:pt x="121562" y="314942"/>
                      <a:pt x="120211" y="285126"/>
                    </a:cubicBezTo>
                    <a:close/>
                    <a:moveTo>
                      <a:pt x="453242" y="253965"/>
                    </a:moveTo>
                    <a:cubicBezTo>
                      <a:pt x="457443" y="253965"/>
                      <a:pt x="461645" y="254714"/>
                      <a:pt x="465697" y="256362"/>
                    </a:cubicBezTo>
                    <a:lnTo>
                      <a:pt x="581247" y="300407"/>
                    </a:lnTo>
                    <a:cubicBezTo>
                      <a:pt x="595953" y="305951"/>
                      <a:pt x="604957" y="320782"/>
                      <a:pt x="603456" y="336363"/>
                    </a:cubicBezTo>
                    <a:cubicBezTo>
                      <a:pt x="593402" y="438687"/>
                      <a:pt x="530075" y="582659"/>
                      <a:pt x="453242" y="582659"/>
                    </a:cubicBezTo>
                    <a:cubicBezTo>
                      <a:pt x="376408" y="582659"/>
                      <a:pt x="313081" y="438687"/>
                      <a:pt x="303027" y="336363"/>
                    </a:cubicBezTo>
                    <a:cubicBezTo>
                      <a:pt x="301526" y="320782"/>
                      <a:pt x="310530" y="305951"/>
                      <a:pt x="325236" y="300407"/>
                    </a:cubicBezTo>
                    <a:lnTo>
                      <a:pt x="440786" y="256362"/>
                    </a:lnTo>
                    <a:cubicBezTo>
                      <a:pt x="444838" y="254714"/>
                      <a:pt x="449040" y="253965"/>
                      <a:pt x="453242" y="253965"/>
                    </a:cubicBezTo>
                    <a:close/>
                    <a:moveTo>
                      <a:pt x="338422" y="162865"/>
                    </a:moveTo>
                    <a:cubicBezTo>
                      <a:pt x="321013" y="166311"/>
                      <a:pt x="303304" y="168558"/>
                      <a:pt x="285595" y="169607"/>
                    </a:cubicBezTo>
                    <a:lnTo>
                      <a:pt x="285595" y="235083"/>
                    </a:lnTo>
                    <a:lnTo>
                      <a:pt x="348627" y="235083"/>
                    </a:lnTo>
                    <a:cubicBezTo>
                      <a:pt x="347276" y="209761"/>
                      <a:pt x="343824" y="185339"/>
                      <a:pt x="338422" y="162865"/>
                    </a:cubicBezTo>
                    <a:close/>
                    <a:moveTo>
                      <a:pt x="180542" y="162415"/>
                    </a:moveTo>
                    <a:cubicBezTo>
                      <a:pt x="175139" y="185040"/>
                      <a:pt x="171687" y="209612"/>
                      <a:pt x="170186" y="235083"/>
                    </a:cubicBezTo>
                    <a:lnTo>
                      <a:pt x="235619" y="235083"/>
                    </a:lnTo>
                    <a:lnTo>
                      <a:pt x="235619" y="169607"/>
                    </a:lnTo>
                    <a:cubicBezTo>
                      <a:pt x="217160" y="168558"/>
                      <a:pt x="198701" y="166161"/>
                      <a:pt x="180542" y="162415"/>
                    </a:cubicBezTo>
                    <a:close/>
                    <a:moveTo>
                      <a:pt x="92297" y="133948"/>
                    </a:moveTo>
                    <a:cubicBezTo>
                      <a:pt x="70536" y="162865"/>
                      <a:pt x="55978" y="197475"/>
                      <a:pt x="51476" y="235083"/>
                    </a:cubicBezTo>
                    <a:lnTo>
                      <a:pt x="120211" y="235083"/>
                    </a:lnTo>
                    <a:cubicBezTo>
                      <a:pt x="121562" y="205117"/>
                      <a:pt x="125764" y="176349"/>
                      <a:pt x="132217" y="149530"/>
                    </a:cubicBezTo>
                    <a:cubicBezTo>
                      <a:pt x="118560" y="145035"/>
                      <a:pt x="105353" y="139791"/>
                      <a:pt x="92297" y="133948"/>
                    </a:cubicBezTo>
                    <a:close/>
                    <a:moveTo>
                      <a:pt x="159231" y="75814"/>
                    </a:moveTo>
                    <a:cubicBezTo>
                      <a:pt x="148875" y="81657"/>
                      <a:pt x="138970" y="88249"/>
                      <a:pt x="129666" y="95591"/>
                    </a:cubicBezTo>
                    <a:cubicBezTo>
                      <a:pt x="135519" y="97839"/>
                      <a:pt x="141372" y="100086"/>
                      <a:pt x="147225" y="102034"/>
                    </a:cubicBezTo>
                    <a:cubicBezTo>
                      <a:pt x="151277" y="91845"/>
                      <a:pt x="155179" y="83605"/>
                      <a:pt x="159231" y="75814"/>
                    </a:cubicBezTo>
                    <a:close/>
                    <a:moveTo>
                      <a:pt x="358682" y="74165"/>
                    </a:moveTo>
                    <a:cubicBezTo>
                      <a:pt x="363184" y="82556"/>
                      <a:pt x="367386" y="91546"/>
                      <a:pt x="371888" y="102783"/>
                    </a:cubicBezTo>
                    <a:cubicBezTo>
                      <a:pt x="378492" y="100536"/>
                      <a:pt x="385095" y="98138"/>
                      <a:pt x="391548" y="95591"/>
                    </a:cubicBezTo>
                    <a:cubicBezTo>
                      <a:pt x="381343" y="87500"/>
                      <a:pt x="370238" y="80309"/>
                      <a:pt x="358682" y="74165"/>
                    </a:cubicBezTo>
                    <a:close/>
                    <a:moveTo>
                      <a:pt x="285595" y="60381"/>
                    </a:moveTo>
                    <a:lnTo>
                      <a:pt x="285595" y="119864"/>
                    </a:lnTo>
                    <a:cubicBezTo>
                      <a:pt x="298051" y="118965"/>
                      <a:pt x="310507" y="117466"/>
                      <a:pt x="322964" y="115219"/>
                    </a:cubicBezTo>
                    <a:cubicBezTo>
                      <a:pt x="314559" y="95741"/>
                      <a:pt x="302253" y="73566"/>
                      <a:pt x="285595" y="60381"/>
                    </a:cubicBezTo>
                    <a:close/>
                    <a:moveTo>
                      <a:pt x="235619" y="58583"/>
                    </a:moveTo>
                    <a:cubicBezTo>
                      <a:pt x="217910" y="71469"/>
                      <a:pt x="204704" y="94692"/>
                      <a:pt x="196149" y="114769"/>
                    </a:cubicBezTo>
                    <a:cubicBezTo>
                      <a:pt x="209206" y="117167"/>
                      <a:pt x="222413" y="118965"/>
                      <a:pt x="235619" y="119864"/>
                    </a:cubicBezTo>
                    <a:close/>
                    <a:moveTo>
                      <a:pt x="259482" y="0"/>
                    </a:moveTo>
                    <a:lnTo>
                      <a:pt x="260532" y="0"/>
                    </a:lnTo>
                    <a:cubicBezTo>
                      <a:pt x="399953" y="0"/>
                      <a:pt x="514161" y="109825"/>
                      <a:pt x="520914" y="247369"/>
                    </a:cubicBezTo>
                    <a:lnTo>
                      <a:pt x="475741" y="230138"/>
                    </a:lnTo>
                    <a:cubicBezTo>
                      <a:pt x="473340" y="229239"/>
                      <a:pt x="471089" y="228640"/>
                      <a:pt x="468688" y="228041"/>
                    </a:cubicBezTo>
                    <a:cubicBezTo>
                      <a:pt x="463285" y="193130"/>
                      <a:pt x="449328" y="160917"/>
                      <a:pt x="428917" y="133948"/>
                    </a:cubicBezTo>
                    <a:cubicBezTo>
                      <a:pt x="415260" y="140240"/>
                      <a:pt x="401153" y="145634"/>
                      <a:pt x="386746" y="150279"/>
                    </a:cubicBezTo>
                    <a:cubicBezTo>
                      <a:pt x="393199" y="176799"/>
                      <a:pt x="397251" y="205416"/>
                      <a:pt x="398752" y="235083"/>
                    </a:cubicBezTo>
                    <a:lnTo>
                      <a:pt x="417812" y="235083"/>
                    </a:lnTo>
                    <a:lnTo>
                      <a:pt x="315310" y="274188"/>
                    </a:lnTo>
                    <a:cubicBezTo>
                      <a:pt x="308556" y="276885"/>
                      <a:pt x="302403" y="280481"/>
                      <a:pt x="297001" y="285126"/>
                    </a:cubicBezTo>
                    <a:lnTo>
                      <a:pt x="285595" y="285126"/>
                    </a:lnTo>
                    <a:lnTo>
                      <a:pt x="285595" y="297861"/>
                    </a:lnTo>
                    <a:cubicBezTo>
                      <a:pt x="277641" y="309698"/>
                      <a:pt x="273589" y="324231"/>
                      <a:pt x="275089" y="339065"/>
                    </a:cubicBezTo>
                    <a:cubicBezTo>
                      <a:pt x="277040" y="358992"/>
                      <a:pt x="280792" y="379669"/>
                      <a:pt x="285895" y="400345"/>
                    </a:cubicBezTo>
                    <a:cubicBezTo>
                      <a:pt x="285745" y="400345"/>
                      <a:pt x="285745" y="400345"/>
                      <a:pt x="285595" y="400345"/>
                    </a:cubicBezTo>
                    <a:lnTo>
                      <a:pt x="285595" y="459828"/>
                    </a:lnTo>
                    <a:cubicBezTo>
                      <a:pt x="290397" y="456082"/>
                      <a:pt x="295050" y="451288"/>
                      <a:pt x="299552" y="445594"/>
                    </a:cubicBezTo>
                    <a:cubicBezTo>
                      <a:pt x="307656" y="468818"/>
                      <a:pt x="317411" y="491142"/>
                      <a:pt x="328516" y="511219"/>
                    </a:cubicBezTo>
                    <a:cubicBezTo>
                      <a:pt x="305405" y="517512"/>
                      <a:pt x="282893" y="520209"/>
                      <a:pt x="259482" y="520209"/>
                    </a:cubicBezTo>
                    <a:cubicBezTo>
                      <a:pt x="118260" y="520209"/>
                      <a:pt x="0" y="404541"/>
                      <a:pt x="0" y="260104"/>
                    </a:cubicBezTo>
                    <a:cubicBezTo>
                      <a:pt x="0" y="115519"/>
                      <a:pt x="118560" y="0"/>
                      <a:pt x="2594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sp>
          <p:nvSpPr>
            <p:cNvPr id="8" name="íṣ1îḋè">
              <a:extLst>
                <a:ext uri="{FF2B5EF4-FFF2-40B4-BE49-F238E27FC236}">
                  <a16:creationId xmlns:a16="http://schemas.microsoft.com/office/drawing/2014/main" xmlns="" id="{7D131B52-5F7D-49F2-9D96-115BABDA693D}"/>
                </a:ext>
              </a:extLst>
            </p:cNvPr>
            <p:cNvSpPr/>
            <p:nvPr/>
          </p:nvSpPr>
          <p:spPr bwMode="auto">
            <a:xfrm>
              <a:off x="1030674" y="2194388"/>
              <a:ext cx="2358788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9" name="iṥ1ïḍe">
              <a:extLst>
                <a:ext uri="{FF2B5EF4-FFF2-40B4-BE49-F238E27FC236}">
                  <a16:creationId xmlns:a16="http://schemas.microsoft.com/office/drawing/2014/main" xmlns="" id="{4633477B-EA10-477F-BE2A-B6D6FA9AC959}"/>
                </a:ext>
              </a:extLst>
            </p:cNvPr>
            <p:cNvSpPr txBox="1"/>
            <p:nvPr/>
          </p:nvSpPr>
          <p:spPr bwMode="auto">
            <a:xfrm>
              <a:off x="1030674" y="1781508"/>
              <a:ext cx="2358788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0" name="iṡḻîḓê">
              <a:extLst>
                <a:ext uri="{FF2B5EF4-FFF2-40B4-BE49-F238E27FC236}">
                  <a16:creationId xmlns:a16="http://schemas.microsoft.com/office/drawing/2014/main" xmlns="" id="{1ABD6081-2DCB-4A9C-94C5-464AB730632E}"/>
                </a:ext>
              </a:extLst>
            </p:cNvPr>
            <p:cNvGrpSpPr/>
            <p:nvPr/>
          </p:nvGrpSpPr>
          <p:grpSpPr>
            <a:xfrm>
              <a:off x="5623500" y="3097400"/>
              <a:ext cx="945000" cy="1339500"/>
              <a:chOff x="1461000" y="3097400"/>
              <a:chExt cx="945000" cy="1339500"/>
            </a:xfrm>
          </p:grpSpPr>
          <p:grpSp>
            <p:nvGrpSpPr>
              <p:cNvPr id="25" name="îśḻiḑê">
                <a:extLst>
                  <a:ext uri="{FF2B5EF4-FFF2-40B4-BE49-F238E27FC236}">
                    <a16:creationId xmlns:a16="http://schemas.microsoft.com/office/drawing/2014/main" xmlns="" id="{779C938F-AA2E-4E88-8382-D704290264BD}"/>
                  </a:ext>
                </a:extLst>
              </p:cNvPr>
              <p:cNvGrpSpPr/>
              <p:nvPr/>
            </p:nvGrpSpPr>
            <p:grpSpPr>
              <a:xfrm>
                <a:off x="1461000" y="3097400"/>
                <a:ext cx="945000" cy="460050"/>
                <a:chOff x="1461000" y="3096747"/>
                <a:chExt cx="945000" cy="460050"/>
              </a:xfrm>
            </p:grpSpPr>
            <p:sp>
              <p:nvSpPr>
                <p:cNvPr id="27" name="iSlïḍê">
                  <a:extLst>
                    <a:ext uri="{FF2B5EF4-FFF2-40B4-BE49-F238E27FC236}">
                      <a16:creationId xmlns:a16="http://schemas.microsoft.com/office/drawing/2014/main" xmlns="" id="{09D58F93-8F25-4E9D-9220-1D54D1A6F14C}"/>
                    </a:ext>
                  </a:extLst>
                </p:cNvPr>
                <p:cNvSpPr/>
                <p:nvPr/>
              </p:nvSpPr>
              <p:spPr bwMode="auto">
                <a:xfrm>
                  <a:off x="1866000" y="3096747"/>
                  <a:ext cx="135000" cy="135000"/>
                </a:xfrm>
                <a:prstGeom prst="ellipse">
                  <a:avLst/>
                </a:prstGeom>
                <a:solidFill>
                  <a:schemeClr val="accent1"/>
                </a:solidFill>
                <a:ln w="28575">
                  <a:solidFill>
                    <a:schemeClr val="bg1"/>
                  </a:solidFill>
                </a:ln>
                <a:extLst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28" name="ísḻíḓè">
                  <a:extLst>
                    <a:ext uri="{FF2B5EF4-FFF2-40B4-BE49-F238E27FC236}">
                      <a16:creationId xmlns:a16="http://schemas.microsoft.com/office/drawing/2014/main" xmlns="" id="{46AFD661-9E9E-4484-803D-F502039E4732}"/>
                    </a:ext>
                  </a:extLst>
                </p:cNvPr>
                <p:cNvSpPr/>
                <p:nvPr/>
              </p:nvSpPr>
              <p:spPr>
                <a:xfrm>
                  <a:off x="1461000" y="3279800"/>
                  <a:ext cx="945000" cy="276997"/>
                </a:xfrm>
                <a:prstGeom prst="rect">
                  <a:avLst/>
                </a:prstGeom>
              </p:spPr>
              <p:txBody>
                <a:bodyPr wrap="none" lIns="90000" tIns="46800" rIns="90000" bIns="46800">
                  <a:normAutofit/>
                </a:bodyPr>
                <a:lstStyle/>
                <a:p>
                  <a:pPr lvl="0" algn="ctr">
                    <a:spcBef>
                      <a:spcPct val="0"/>
                    </a:spcBef>
                    <a:defRPr/>
                  </a:pPr>
                  <a:r>
                    <a:rPr lang="en-US" sz="1200" b="1" dirty="0"/>
                    <a:t>2017</a:t>
                  </a:r>
                  <a:endParaRPr lang="ar-SA" sz="1200" b="1" dirty="0"/>
                </a:p>
              </p:txBody>
            </p:sp>
          </p:grpSp>
          <p:sp>
            <p:nvSpPr>
              <p:cNvPr id="26" name="îṣlïḍé">
                <a:extLst>
                  <a:ext uri="{FF2B5EF4-FFF2-40B4-BE49-F238E27FC236}">
                    <a16:creationId xmlns:a16="http://schemas.microsoft.com/office/drawing/2014/main" xmlns="" id="{D1164E0E-4013-4B53-BB09-04349D579FCB}"/>
                  </a:ext>
                </a:extLst>
              </p:cNvPr>
              <p:cNvSpPr/>
              <p:nvPr/>
            </p:nvSpPr>
            <p:spPr bwMode="auto">
              <a:xfrm>
                <a:off x="1667825" y="3924000"/>
                <a:ext cx="531350" cy="512900"/>
              </a:xfrm>
              <a:custGeom>
                <a:avLst/>
                <a:gdLst>
                  <a:gd name="connsiteX0" fmla="*/ 147225 w 603618"/>
                  <a:gd name="connsiteY0" fmla="*/ 418175 h 582659"/>
                  <a:gd name="connsiteX1" fmla="*/ 129666 w 603618"/>
                  <a:gd name="connsiteY1" fmla="*/ 424618 h 582659"/>
                  <a:gd name="connsiteX2" fmla="*/ 159231 w 603618"/>
                  <a:gd name="connsiteY2" fmla="*/ 444246 h 582659"/>
                  <a:gd name="connsiteX3" fmla="*/ 147225 w 603618"/>
                  <a:gd name="connsiteY3" fmla="*/ 418175 h 582659"/>
                  <a:gd name="connsiteX4" fmla="*/ 235619 w 603618"/>
                  <a:gd name="connsiteY4" fmla="*/ 400345 h 582659"/>
                  <a:gd name="connsiteX5" fmla="*/ 196149 w 603618"/>
                  <a:gd name="connsiteY5" fmla="*/ 405440 h 582659"/>
                  <a:gd name="connsiteX6" fmla="*/ 235619 w 603618"/>
                  <a:gd name="connsiteY6" fmla="*/ 461476 h 582659"/>
                  <a:gd name="connsiteX7" fmla="*/ 453241 w 603618"/>
                  <a:gd name="connsiteY7" fmla="*/ 335186 h 582659"/>
                  <a:gd name="connsiteX8" fmla="*/ 453241 w 603618"/>
                  <a:gd name="connsiteY8" fmla="*/ 501720 h 582659"/>
                  <a:gd name="connsiteX9" fmla="*/ 410469 w 603618"/>
                  <a:gd name="connsiteY9" fmla="*/ 458889 h 582659"/>
                  <a:gd name="connsiteX10" fmla="*/ 379853 w 603618"/>
                  <a:gd name="connsiteY10" fmla="*/ 363192 h 582659"/>
                  <a:gd name="connsiteX11" fmla="*/ 453242 w 603618"/>
                  <a:gd name="connsiteY11" fmla="*/ 304902 h 582659"/>
                  <a:gd name="connsiteX12" fmla="*/ 444688 w 603618"/>
                  <a:gd name="connsiteY12" fmla="*/ 306400 h 582659"/>
                  <a:gd name="connsiteX13" fmla="*/ 364853 w 603618"/>
                  <a:gd name="connsiteY13" fmla="*/ 336813 h 582659"/>
                  <a:gd name="connsiteX14" fmla="*/ 349547 w 603618"/>
                  <a:gd name="connsiteY14" fmla="*/ 361682 h 582659"/>
                  <a:gd name="connsiteX15" fmla="*/ 453242 w 603618"/>
                  <a:gd name="connsiteY15" fmla="*/ 531722 h 582659"/>
                  <a:gd name="connsiteX16" fmla="*/ 556936 w 603618"/>
                  <a:gd name="connsiteY16" fmla="*/ 361682 h 582659"/>
                  <a:gd name="connsiteX17" fmla="*/ 541630 w 603618"/>
                  <a:gd name="connsiteY17" fmla="*/ 336813 h 582659"/>
                  <a:gd name="connsiteX18" fmla="*/ 461795 w 603618"/>
                  <a:gd name="connsiteY18" fmla="*/ 306400 h 582659"/>
                  <a:gd name="connsiteX19" fmla="*/ 453242 w 603618"/>
                  <a:gd name="connsiteY19" fmla="*/ 304902 h 582659"/>
                  <a:gd name="connsiteX20" fmla="*/ 170186 w 603618"/>
                  <a:gd name="connsiteY20" fmla="*/ 285126 h 582659"/>
                  <a:gd name="connsiteX21" fmla="*/ 180542 w 603618"/>
                  <a:gd name="connsiteY21" fmla="*/ 357794 h 582659"/>
                  <a:gd name="connsiteX22" fmla="*/ 235619 w 603618"/>
                  <a:gd name="connsiteY22" fmla="*/ 350452 h 582659"/>
                  <a:gd name="connsiteX23" fmla="*/ 235619 w 603618"/>
                  <a:gd name="connsiteY23" fmla="*/ 285126 h 582659"/>
                  <a:gd name="connsiteX24" fmla="*/ 51476 w 603618"/>
                  <a:gd name="connsiteY24" fmla="*/ 285126 h 582659"/>
                  <a:gd name="connsiteX25" fmla="*/ 92297 w 603618"/>
                  <a:gd name="connsiteY25" fmla="*/ 386261 h 582659"/>
                  <a:gd name="connsiteX26" fmla="*/ 132217 w 603618"/>
                  <a:gd name="connsiteY26" fmla="*/ 370679 h 582659"/>
                  <a:gd name="connsiteX27" fmla="*/ 120211 w 603618"/>
                  <a:gd name="connsiteY27" fmla="*/ 285126 h 582659"/>
                  <a:gd name="connsiteX28" fmla="*/ 453242 w 603618"/>
                  <a:gd name="connsiteY28" fmla="*/ 253965 h 582659"/>
                  <a:gd name="connsiteX29" fmla="*/ 465697 w 603618"/>
                  <a:gd name="connsiteY29" fmla="*/ 256362 h 582659"/>
                  <a:gd name="connsiteX30" fmla="*/ 581247 w 603618"/>
                  <a:gd name="connsiteY30" fmla="*/ 300407 h 582659"/>
                  <a:gd name="connsiteX31" fmla="*/ 603456 w 603618"/>
                  <a:gd name="connsiteY31" fmla="*/ 336363 h 582659"/>
                  <a:gd name="connsiteX32" fmla="*/ 453242 w 603618"/>
                  <a:gd name="connsiteY32" fmla="*/ 582659 h 582659"/>
                  <a:gd name="connsiteX33" fmla="*/ 303027 w 603618"/>
                  <a:gd name="connsiteY33" fmla="*/ 336363 h 582659"/>
                  <a:gd name="connsiteX34" fmla="*/ 325236 w 603618"/>
                  <a:gd name="connsiteY34" fmla="*/ 300407 h 582659"/>
                  <a:gd name="connsiteX35" fmla="*/ 440786 w 603618"/>
                  <a:gd name="connsiteY35" fmla="*/ 256362 h 582659"/>
                  <a:gd name="connsiteX36" fmla="*/ 453242 w 603618"/>
                  <a:gd name="connsiteY36" fmla="*/ 253965 h 582659"/>
                  <a:gd name="connsiteX37" fmla="*/ 338422 w 603618"/>
                  <a:gd name="connsiteY37" fmla="*/ 162865 h 582659"/>
                  <a:gd name="connsiteX38" fmla="*/ 285595 w 603618"/>
                  <a:gd name="connsiteY38" fmla="*/ 169607 h 582659"/>
                  <a:gd name="connsiteX39" fmla="*/ 285595 w 603618"/>
                  <a:gd name="connsiteY39" fmla="*/ 235083 h 582659"/>
                  <a:gd name="connsiteX40" fmla="*/ 348627 w 603618"/>
                  <a:gd name="connsiteY40" fmla="*/ 235083 h 582659"/>
                  <a:gd name="connsiteX41" fmla="*/ 338422 w 603618"/>
                  <a:gd name="connsiteY41" fmla="*/ 162865 h 582659"/>
                  <a:gd name="connsiteX42" fmla="*/ 180542 w 603618"/>
                  <a:gd name="connsiteY42" fmla="*/ 162415 h 582659"/>
                  <a:gd name="connsiteX43" fmla="*/ 170186 w 603618"/>
                  <a:gd name="connsiteY43" fmla="*/ 235083 h 582659"/>
                  <a:gd name="connsiteX44" fmla="*/ 235619 w 603618"/>
                  <a:gd name="connsiteY44" fmla="*/ 235083 h 582659"/>
                  <a:gd name="connsiteX45" fmla="*/ 235619 w 603618"/>
                  <a:gd name="connsiteY45" fmla="*/ 169607 h 582659"/>
                  <a:gd name="connsiteX46" fmla="*/ 180542 w 603618"/>
                  <a:gd name="connsiteY46" fmla="*/ 162415 h 582659"/>
                  <a:gd name="connsiteX47" fmla="*/ 92297 w 603618"/>
                  <a:gd name="connsiteY47" fmla="*/ 133948 h 582659"/>
                  <a:gd name="connsiteX48" fmla="*/ 51476 w 603618"/>
                  <a:gd name="connsiteY48" fmla="*/ 235083 h 582659"/>
                  <a:gd name="connsiteX49" fmla="*/ 120211 w 603618"/>
                  <a:gd name="connsiteY49" fmla="*/ 235083 h 582659"/>
                  <a:gd name="connsiteX50" fmla="*/ 132217 w 603618"/>
                  <a:gd name="connsiteY50" fmla="*/ 149530 h 582659"/>
                  <a:gd name="connsiteX51" fmla="*/ 92297 w 603618"/>
                  <a:gd name="connsiteY51" fmla="*/ 133948 h 582659"/>
                  <a:gd name="connsiteX52" fmla="*/ 159231 w 603618"/>
                  <a:gd name="connsiteY52" fmla="*/ 75814 h 582659"/>
                  <a:gd name="connsiteX53" fmla="*/ 129666 w 603618"/>
                  <a:gd name="connsiteY53" fmla="*/ 95591 h 582659"/>
                  <a:gd name="connsiteX54" fmla="*/ 147225 w 603618"/>
                  <a:gd name="connsiteY54" fmla="*/ 102034 h 582659"/>
                  <a:gd name="connsiteX55" fmla="*/ 159231 w 603618"/>
                  <a:gd name="connsiteY55" fmla="*/ 75814 h 582659"/>
                  <a:gd name="connsiteX56" fmla="*/ 358682 w 603618"/>
                  <a:gd name="connsiteY56" fmla="*/ 74165 h 582659"/>
                  <a:gd name="connsiteX57" fmla="*/ 371888 w 603618"/>
                  <a:gd name="connsiteY57" fmla="*/ 102783 h 582659"/>
                  <a:gd name="connsiteX58" fmla="*/ 391548 w 603618"/>
                  <a:gd name="connsiteY58" fmla="*/ 95591 h 582659"/>
                  <a:gd name="connsiteX59" fmla="*/ 358682 w 603618"/>
                  <a:gd name="connsiteY59" fmla="*/ 74165 h 582659"/>
                  <a:gd name="connsiteX60" fmla="*/ 285595 w 603618"/>
                  <a:gd name="connsiteY60" fmla="*/ 60381 h 582659"/>
                  <a:gd name="connsiteX61" fmla="*/ 285595 w 603618"/>
                  <a:gd name="connsiteY61" fmla="*/ 119864 h 582659"/>
                  <a:gd name="connsiteX62" fmla="*/ 322964 w 603618"/>
                  <a:gd name="connsiteY62" fmla="*/ 115219 h 582659"/>
                  <a:gd name="connsiteX63" fmla="*/ 285595 w 603618"/>
                  <a:gd name="connsiteY63" fmla="*/ 60381 h 582659"/>
                  <a:gd name="connsiteX64" fmla="*/ 235619 w 603618"/>
                  <a:gd name="connsiteY64" fmla="*/ 58583 h 582659"/>
                  <a:gd name="connsiteX65" fmla="*/ 196149 w 603618"/>
                  <a:gd name="connsiteY65" fmla="*/ 114769 h 582659"/>
                  <a:gd name="connsiteX66" fmla="*/ 235619 w 603618"/>
                  <a:gd name="connsiteY66" fmla="*/ 119864 h 582659"/>
                  <a:gd name="connsiteX67" fmla="*/ 259482 w 603618"/>
                  <a:gd name="connsiteY67" fmla="*/ 0 h 582659"/>
                  <a:gd name="connsiteX68" fmla="*/ 260532 w 603618"/>
                  <a:gd name="connsiteY68" fmla="*/ 0 h 582659"/>
                  <a:gd name="connsiteX69" fmla="*/ 520914 w 603618"/>
                  <a:gd name="connsiteY69" fmla="*/ 247369 h 582659"/>
                  <a:gd name="connsiteX70" fmla="*/ 475741 w 603618"/>
                  <a:gd name="connsiteY70" fmla="*/ 230138 h 582659"/>
                  <a:gd name="connsiteX71" fmla="*/ 468688 w 603618"/>
                  <a:gd name="connsiteY71" fmla="*/ 228041 h 582659"/>
                  <a:gd name="connsiteX72" fmla="*/ 428917 w 603618"/>
                  <a:gd name="connsiteY72" fmla="*/ 133948 h 582659"/>
                  <a:gd name="connsiteX73" fmla="*/ 386746 w 603618"/>
                  <a:gd name="connsiteY73" fmla="*/ 150279 h 582659"/>
                  <a:gd name="connsiteX74" fmla="*/ 398752 w 603618"/>
                  <a:gd name="connsiteY74" fmla="*/ 235083 h 582659"/>
                  <a:gd name="connsiteX75" fmla="*/ 417812 w 603618"/>
                  <a:gd name="connsiteY75" fmla="*/ 235083 h 582659"/>
                  <a:gd name="connsiteX76" fmla="*/ 315310 w 603618"/>
                  <a:gd name="connsiteY76" fmla="*/ 274188 h 582659"/>
                  <a:gd name="connsiteX77" fmla="*/ 297001 w 603618"/>
                  <a:gd name="connsiteY77" fmla="*/ 285126 h 582659"/>
                  <a:gd name="connsiteX78" fmla="*/ 285595 w 603618"/>
                  <a:gd name="connsiteY78" fmla="*/ 285126 h 582659"/>
                  <a:gd name="connsiteX79" fmla="*/ 285595 w 603618"/>
                  <a:gd name="connsiteY79" fmla="*/ 297861 h 582659"/>
                  <a:gd name="connsiteX80" fmla="*/ 275089 w 603618"/>
                  <a:gd name="connsiteY80" fmla="*/ 339065 h 582659"/>
                  <a:gd name="connsiteX81" fmla="*/ 285895 w 603618"/>
                  <a:gd name="connsiteY81" fmla="*/ 400345 h 582659"/>
                  <a:gd name="connsiteX82" fmla="*/ 285595 w 603618"/>
                  <a:gd name="connsiteY82" fmla="*/ 400345 h 582659"/>
                  <a:gd name="connsiteX83" fmla="*/ 285595 w 603618"/>
                  <a:gd name="connsiteY83" fmla="*/ 459828 h 582659"/>
                  <a:gd name="connsiteX84" fmla="*/ 299552 w 603618"/>
                  <a:gd name="connsiteY84" fmla="*/ 445594 h 582659"/>
                  <a:gd name="connsiteX85" fmla="*/ 328516 w 603618"/>
                  <a:gd name="connsiteY85" fmla="*/ 511219 h 582659"/>
                  <a:gd name="connsiteX86" fmla="*/ 259482 w 603618"/>
                  <a:gd name="connsiteY86" fmla="*/ 520209 h 582659"/>
                  <a:gd name="connsiteX87" fmla="*/ 0 w 603618"/>
                  <a:gd name="connsiteY87" fmla="*/ 260104 h 582659"/>
                  <a:gd name="connsiteX88" fmla="*/ 259482 w 603618"/>
                  <a:gd name="connsiteY88" fmla="*/ 0 h 58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3618" h="582659">
                    <a:moveTo>
                      <a:pt x="147225" y="418175"/>
                    </a:moveTo>
                    <a:cubicBezTo>
                      <a:pt x="141372" y="420123"/>
                      <a:pt x="135519" y="422221"/>
                      <a:pt x="129666" y="424618"/>
                    </a:cubicBezTo>
                    <a:cubicBezTo>
                      <a:pt x="138970" y="431959"/>
                      <a:pt x="148875" y="438552"/>
                      <a:pt x="159231" y="444246"/>
                    </a:cubicBezTo>
                    <a:cubicBezTo>
                      <a:pt x="155179" y="436604"/>
                      <a:pt x="151277" y="428364"/>
                      <a:pt x="147225" y="418175"/>
                    </a:cubicBezTo>
                    <a:close/>
                    <a:moveTo>
                      <a:pt x="235619" y="400345"/>
                    </a:moveTo>
                    <a:cubicBezTo>
                      <a:pt x="222413" y="401244"/>
                      <a:pt x="209206" y="402893"/>
                      <a:pt x="196149" y="405440"/>
                    </a:cubicBezTo>
                    <a:cubicBezTo>
                      <a:pt x="204704" y="425367"/>
                      <a:pt x="217910" y="448740"/>
                      <a:pt x="235619" y="461476"/>
                    </a:cubicBezTo>
                    <a:close/>
                    <a:moveTo>
                      <a:pt x="453241" y="335186"/>
                    </a:moveTo>
                    <a:lnTo>
                      <a:pt x="453241" y="501720"/>
                    </a:lnTo>
                    <a:cubicBezTo>
                      <a:pt x="444386" y="501720"/>
                      <a:pt x="427728" y="490488"/>
                      <a:pt x="410469" y="458889"/>
                    </a:cubicBezTo>
                    <a:cubicBezTo>
                      <a:pt x="395161" y="431033"/>
                      <a:pt x="383605" y="394791"/>
                      <a:pt x="379853" y="363192"/>
                    </a:cubicBezTo>
                    <a:close/>
                    <a:moveTo>
                      <a:pt x="453242" y="304902"/>
                    </a:moveTo>
                    <a:cubicBezTo>
                      <a:pt x="450390" y="304902"/>
                      <a:pt x="447389" y="305351"/>
                      <a:pt x="444688" y="306400"/>
                    </a:cubicBezTo>
                    <a:lnTo>
                      <a:pt x="364853" y="336813"/>
                    </a:lnTo>
                    <a:cubicBezTo>
                      <a:pt x="354799" y="340708"/>
                      <a:pt x="348496" y="350896"/>
                      <a:pt x="349547" y="361682"/>
                    </a:cubicBezTo>
                    <a:cubicBezTo>
                      <a:pt x="356450" y="432395"/>
                      <a:pt x="400119" y="531722"/>
                      <a:pt x="453242" y="531722"/>
                    </a:cubicBezTo>
                    <a:cubicBezTo>
                      <a:pt x="506364" y="531722"/>
                      <a:pt x="550033" y="432395"/>
                      <a:pt x="556936" y="361682"/>
                    </a:cubicBezTo>
                    <a:cubicBezTo>
                      <a:pt x="558137" y="350896"/>
                      <a:pt x="551834" y="340708"/>
                      <a:pt x="541630" y="336813"/>
                    </a:cubicBezTo>
                    <a:lnTo>
                      <a:pt x="461795" y="306400"/>
                    </a:lnTo>
                    <a:cubicBezTo>
                      <a:pt x="459094" y="305351"/>
                      <a:pt x="456093" y="304902"/>
                      <a:pt x="453242" y="304902"/>
                    </a:cubicBezTo>
                    <a:close/>
                    <a:moveTo>
                      <a:pt x="170186" y="285126"/>
                    </a:moveTo>
                    <a:cubicBezTo>
                      <a:pt x="171687" y="310597"/>
                      <a:pt x="175139" y="335169"/>
                      <a:pt x="180542" y="357794"/>
                    </a:cubicBezTo>
                    <a:cubicBezTo>
                      <a:pt x="198701" y="354048"/>
                      <a:pt x="217160" y="351651"/>
                      <a:pt x="235619" y="350452"/>
                    </a:cubicBezTo>
                    <a:lnTo>
                      <a:pt x="235619" y="285126"/>
                    </a:lnTo>
                    <a:close/>
                    <a:moveTo>
                      <a:pt x="51476" y="285126"/>
                    </a:moveTo>
                    <a:cubicBezTo>
                      <a:pt x="55978" y="322733"/>
                      <a:pt x="70536" y="357344"/>
                      <a:pt x="92297" y="386261"/>
                    </a:cubicBezTo>
                    <a:cubicBezTo>
                      <a:pt x="105353" y="380268"/>
                      <a:pt x="118560" y="375174"/>
                      <a:pt x="132217" y="370679"/>
                    </a:cubicBezTo>
                    <a:cubicBezTo>
                      <a:pt x="125764" y="343860"/>
                      <a:pt x="121562" y="314942"/>
                      <a:pt x="120211" y="285126"/>
                    </a:cubicBezTo>
                    <a:close/>
                    <a:moveTo>
                      <a:pt x="453242" y="253965"/>
                    </a:moveTo>
                    <a:cubicBezTo>
                      <a:pt x="457443" y="253965"/>
                      <a:pt x="461645" y="254714"/>
                      <a:pt x="465697" y="256362"/>
                    </a:cubicBezTo>
                    <a:lnTo>
                      <a:pt x="581247" y="300407"/>
                    </a:lnTo>
                    <a:cubicBezTo>
                      <a:pt x="595953" y="305951"/>
                      <a:pt x="604957" y="320782"/>
                      <a:pt x="603456" y="336363"/>
                    </a:cubicBezTo>
                    <a:cubicBezTo>
                      <a:pt x="593402" y="438687"/>
                      <a:pt x="530075" y="582659"/>
                      <a:pt x="453242" y="582659"/>
                    </a:cubicBezTo>
                    <a:cubicBezTo>
                      <a:pt x="376408" y="582659"/>
                      <a:pt x="313081" y="438687"/>
                      <a:pt x="303027" y="336363"/>
                    </a:cubicBezTo>
                    <a:cubicBezTo>
                      <a:pt x="301526" y="320782"/>
                      <a:pt x="310530" y="305951"/>
                      <a:pt x="325236" y="300407"/>
                    </a:cubicBezTo>
                    <a:lnTo>
                      <a:pt x="440786" y="256362"/>
                    </a:lnTo>
                    <a:cubicBezTo>
                      <a:pt x="444838" y="254714"/>
                      <a:pt x="449040" y="253965"/>
                      <a:pt x="453242" y="253965"/>
                    </a:cubicBezTo>
                    <a:close/>
                    <a:moveTo>
                      <a:pt x="338422" y="162865"/>
                    </a:moveTo>
                    <a:cubicBezTo>
                      <a:pt x="321013" y="166311"/>
                      <a:pt x="303304" y="168558"/>
                      <a:pt x="285595" y="169607"/>
                    </a:cubicBezTo>
                    <a:lnTo>
                      <a:pt x="285595" y="235083"/>
                    </a:lnTo>
                    <a:lnTo>
                      <a:pt x="348627" y="235083"/>
                    </a:lnTo>
                    <a:cubicBezTo>
                      <a:pt x="347276" y="209761"/>
                      <a:pt x="343824" y="185339"/>
                      <a:pt x="338422" y="162865"/>
                    </a:cubicBezTo>
                    <a:close/>
                    <a:moveTo>
                      <a:pt x="180542" y="162415"/>
                    </a:moveTo>
                    <a:cubicBezTo>
                      <a:pt x="175139" y="185040"/>
                      <a:pt x="171687" y="209612"/>
                      <a:pt x="170186" y="235083"/>
                    </a:cubicBezTo>
                    <a:lnTo>
                      <a:pt x="235619" y="235083"/>
                    </a:lnTo>
                    <a:lnTo>
                      <a:pt x="235619" y="169607"/>
                    </a:lnTo>
                    <a:cubicBezTo>
                      <a:pt x="217160" y="168558"/>
                      <a:pt x="198701" y="166161"/>
                      <a:pt x="180542" y="162415"/>
                    </a:cubicBezTo>
                    <a:close/>
                    <a:moveTo>
                      <a:pt x="92297" y="133948"/>
                    </a:moveTo>
                    <a:cubicBezTo>
                      <a:pt x="70536" y="162865"/>
                      <a:pt x="55978" y="197475"/>
                      <a:pt x="51476" y="235083"/>
                    </a:cubicBezTo>
                    <a:lnTo>
                      <a:pt x="120211" y="235083"/>
                    </a:lnTo>
                    <a:cubicBezTo>
                      <a:pt x="121562" y="205117"/>
                      <a:pt x="125764" y="176349"/>
                      <a:pt x="132217" y="149530"/>
                    </a:cubicBezTo>
                    <a:cubicBezTo>
                      <a:pt x="118560" y="145035"/>
                      <a:pt x="105353" y="139791"/>
                      <a:pt x="92297" y="133948"/>
                    </a:cubicBezTo>
                    <a:close/>
                    <a:moveTo>
                      <a:pt x="159231" y="75814"/>
                    </a:moveTo>
                    <a:cubicBezTo>
                      <a:pt x="148875" y="81657"/>
                      <a:pt x="138970" y="88249"/>
                      <a:pt x="129666" y="95591"/>
                    </a:cubicBezTo>
                    <a:cubicBezTo>
                      <a:pt x="135519" y="97839"/>
                      <a:pt x="141372" y="100086"/>
                      <a:pt x="147225" y="102034"/>
                    </a:cubicBezTo>
                    <a:cubicBezTo>
                      <a:pt x="151277" y="91845"/>
                      <a:pt x="155179" y="83605"/>
                      <a:pt x="159231" y="75814"/>
                    </a:cubicBezTo>
                    <a:close/>
                    <a:moveTo>
                      <a:pt x="358682" y="74165"/>
                    </a:moveTo>
                    <a:cubicBezTo>
                      <a:pt x="363184" y="82556"/>
                      <a:pt x="367386" y="91546"/>
                      <a:pt x="371888" y="102783"/>
                    </a:cubicBezTo>
                    <a:cubicBezTo>
                      <a:pt x="378492" y="100536"/>
                      <a:pt x="385095" y="98138"/>
                      <a:pt x="391548" y="95591"/>
                    </a:cubicBezTo>
                    <a:cubicBezTo>
                      <a:pt x="381343" y="87500"/>
                      <a:pt x="370238" y="80309"/>
                      <a:pt x="358682" y="74165"/>
                    </a:cubicBezTo>
                    <a:close/>
                    <a:moveTo>
                      <a:pt x="285595" y="60381"/>
                    </a:moveTo>
                    <a:lnTo>
                      <a:pt x="285595" y="119864"/>
                    </a:lnTo>
                    <a:cubicBezTo>
                      <a:pt x="298051" y="118965"/>
                      <a:pt x="310507" y="117466"/>
                      <a:pt x="322964" y="115219"/>
                    </a:cubicBezTo>
                    <a:cubicBezTo>
                      <a:pt x="314559" y="95741"/>
                      <a:pt x="302253" y="73566"/>
                      <a:pt x="285595" y="60381"/>
                    </a:cubicBezTo>
                    <a:close/>
                    <a:moveTo>
                      <a:pt x="235619" y="58583"/>
                    </a:moveTo>
                    <a:cubicBezTo>
                      <a:pt x="217910" y="71469"/>
                      <a:pt x="204704" y="94692"/>
                      <a:pt x="196149" y="114769"/>
                    </a:cubicBezTo>
                    <a:cubicBezTo>
                      <a:pt x="209206" y="117167"/>
                      <a:pt x="222413" y="118965"/>
                      <a:pt x="235619" y="119864"/>
                    </a:cubicBezTo>
                    <a:close/>
                    <a:moveTo>
                      <a:pt x="259482" y="0"/>
                    </a:moveTo>
                    <a:lnTo>
                      <a:pt x="260532" y="0"/>
                    </a:lnTo>
                    <a:cubicBezTo>
                      <a:pt x="399953" y="0"/>
                      <a:pt x="514161" y="109825"/>
                      <a:pt x="520914" y="247369"/>
                    </a:cubicBezTo>
                    <a:lnTo>
                      <a:pt x="475741" y="230138"/>
                    </a:lnTo>
                    <a:cubicBezTo>
                      <a:pt x="473340" y="229239"/>
                      <a:pt x="471089" y="228640"/>
                      <a:pt x="468688" y="228041"/>
                    </a:cubicBezTo>
                    <a:cubicBezTo>
                      <a:pt x="463285" y="193130"/>
                      <a:pt x="449328" y="160917"/>
                      <a:pt x="428917" y="133948"/>
                    </a:cubicBezTo>
                    <a:cubicBezTo>
                      <a:pt x="415260" y="140240"/>
                      <a:pt x="401153" y="145634"/>
                      <a:pt x="386746" y="150279"/>
                    </a:cubicBezTo>
                    <a:cubicBezTo>
                      <a:pt x="393199" y="176799"/>
                      <a:pt x="397251" y="205416"/>
                      <a:pt x="398752" y="235083"/>
                    </a:cubicBezTo>
                    <a:lnTo>
                      <a:pt x="417812" y="235083"/>
                    </a:lnTo>
                    <a:lnTo>
                      <a:pt x="315310" y="274188"/>
                    </a:lnTo>
                    <a:cubicBezTo>
                      <a:pt x="308556" y="276885"/>
                      <a:pt x="302403" y="280481"/>
                      <a:pt x="297001" y="285126"/>
                    </a:cubicBezTo>
                    <a:lnTo>
                      <a:pt x="285595" y="285126"/>
                    </a:lnTo>
                    <a:lnTo>
                      <a:pt x="285595" y="297861"/>
                    </a:lnTo>
                    <a:cubicBezTo>
                      <a:pt x="277641" y="309698"/>
                      <a:pt x="273589" y="324231"/>
                      <a:pt x="275089" y="339065"/>
                    </a:cubicBezTo>
                    <a:cubicBezTo>
                      <a:pt x="277040" y="358992"/>
                      <a:pt x="280792" y="379669"/>
                      <a:pt x="285895" y="400345"/>
                    </a:cubicBezTo>
                    <a:cubicBezTo>
                      <a:pt x="285745" y="400345"/>
                      <a:pt x="285745" y="400345"/>
                      <a:pt x="285595" y="400345"/>
                    </a:cubicBezTo>
                    <a:lnTo>
                      <a:pt x="285595" y="459828"/>
                    </a:lnTo>
                    <a:cubicBezTo>
                      <a:pt x="290397" y="456082"/>
                      <a:pt x="295050" y="451288"/>
                      <a:pt x="299552" y="445594"/>
                    </a:cubicBezTo>
                    <a:cubicBezTo>
                      <a:pt x="307656" y="468818"/>
                      <a:pt x="317411" y="491142"/>
                      <a:pt x="328516" y="511219"/>
                    </a:cubicBezTo>
                    <a:cubicBezTo>
                      <a:pt x="305405" y="517512"/>
                      <a:pt x="282893" y="520209"/>
                      <a:pt x="259482" y="520209"/>
                    </a:cubicBezTo>
                    <a:cubicBezTo>
                      <a:pt x="118260" y="520209"/>
                      <a:pt x="0" y="404541"/>
                      <a:pt x="0" y="260104"/>
                    </a:cubicBezTo>
                    <a:cubicBezTo>
                      <a:pt x="0" y="115519"/>
                      <a:pt x="118560" y="0"/>
                      <a:pt x="2594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sp>
          <p:nvSpPr>
            <p:cNvPr id="11" name="íSľíḋè">
              <a:extLst>
                <a:ext uri="{FF2B5EF4-FFF2-40B4-BE49-F238E27FC236}">
                  <a16:creationId xmlns:a16="http://schemas.microsoft.com/office/drawing/2014/main" xmlns="" id="{5941063F-0E01-4F62-8B48-8A8BE73B72FD}"/>
                </a:ext>
              </a:extLst>
            </p:cNvPr>
            <p:cNvSpPr/>
            <p:nvPr/>
          </p:nvSpPr>
          <p:spPr bwMode="auto">
            <a:xfrm>
              <a:off x="4916607" y="2194388"/>
              <a:ext cx="2358788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îŝ1íde">
              <a:extLst>
                <a:ext uri="{FF2B5EF4-FFF2-40B4-BE49-F238E27FC236}">
                  <a16:creationId xmlns:a16="http://schemas.microsoft.com/office/drawing/2014/main" xmlns="" id="{02B9C346-8C71-41C3-9D56-F98FB95ABCFB}"/>
                </a:ext>
              </a:extLst>
            </p:cNvPr>
            <p:cNvSpPr txBox="1"/>
            <p:nvPr/>
          </p:nvSpPr>
          <p:spPr bwMode="auto">
            <a:xfrm>
              <a:off x="4916607" y="1781508"/>
              <a:ext cx="2358788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3" name="îšļiḋé">
              <a:extLst>
                <a:ext uri="{FF2B5EF4-FFF2-40B4-BE49-F238E27FC236}">
                  <a16:creationId xmlns:a16="http://schemas.microsoft.com/office/drawing/2014/main" xmlns="" id="{834C3C10-E848-4C2A-949B-6253774D05FB}"/>
                </a:ext>
              </a:extLst>
            </p:cNvPr>
            <p:cNvGrpSpPr/>
            <p:nvPr/>
          </p:nvGrpSpPr>
          <p:grpSpPr>
            <a:xfrm>
              <a:off x="9509432" y="3097400"/>
              <a:ext cx="945000" cy="1339500"/>
              <a:chOff x="1461000" y="3097400"/>
              <a:chExt cx="945000" cy="1339500"/>
            </a:xfrm>
          </p:grpSpPr>
          <p:grpSp>
            <p:nvGrpSpPr>
              <p:cNvPr id="21" name="işľíḍé">
                <a:extLst>
                  <a:ext uri="{FF2B5EF4-FFF2-40B4-BE49-F238E27FC236}">
                    <a16:creationId xmlns:a16="http://schemas.microsoft.com/office/drawing/2014/main" xmlns="" id="{3590436C-2E4D-4D44-8EA8-B3FED7A010C3}"/>
                  </a:ext>
                </a:extLst>
              </p:cNvPr>
              <p:cNvGrpSpPr/>
              <p:nvPr/>
            </p:nvGrpSpPr>
            <p:grpSpPr>
              <a:xfrm>
                <a:off x="1461000" y="3097400"/>
                <a:ext cx="945000" cy="460050"/>
                <a:chOff x="1461000" y="3096747"/>
                <a:chExt cx="945000" cy="460050"/>
              </a:xfrm>
            </p:grpSpPr>
            <p:sp>
              <p:nvSpPr>
                <p:cNvPr id="23" name="íṧ1íḑê">
                  <a:extLst>
                    <a:ext uri="{FF2B5EF4-FFF2-40B4-BE49-F238E27FC236}">
                      <a16:creationId xmlns:a16="http://schemas.microsoft.com/office/drawing/2014/main" xmlns="" id="{B92A2697-1A60-4C3C-B81D-2C59F662A5D8}"/>
                    </a:ext>
                  </a:extLst>
                </p:cNvPr>
                <p:cNvSpPr/>
                <p:nvPr/>
              </p:nvSpPr>
              <p:spPr bwMode="auto">
                <a:xfrm>
                  <a:off x="1866000" y="3096747"/>
                  <a:ext cx="135000" cy="135000"/>
                </a:xfrm>
                <a:prstGeom prst="ellipse">
                  <a:avLst/>
                </a:prstGeom>
                <a:solidFill>
                  <a:schemeClr val="accent1"/>
                </a:solidFill>
                <a:ln w="28575">
                  <a:solidFill>
                    <a:schemeClr val="bg1"/>
                  </a:solidFill>
                </a:ln>
                <a:extLst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24" name="í$ľîḓé">
                  <a:extLst>
                    <a:ext uri="{FF2B5EF4-FFF2-40B4-BE49-F238E27FC236}">
                      <a16:creationId xmlns:a16="http://schemas.microsoft.com/office/drawing/2014/main" xmlns="" id="{EC55B8BC-68A5-453F-A973-6D5E8E847287}"/>
                    </a:ext>
                  </a:extLst>
                </p:cNvPr>
                <p:cNvSpPr/>
                <p:nvPr/>
              </p:nvSpPr>
              <p:spPr>
                <a:xfrm>
                  <a:off x="1461000" y="3279800"/>
                  <a:ext cx="945000" cy="276997"/>
                </a:xfrm>
                <a:prstGeom prst="rect">
                  <a:avLst/>
                </a:prstGeom>
              </p:spPr>
              <p:txBody>
                <a:bodyPr wrap="none" lIns="90000" tIns="46800" rIns="90000" bIns="46800">
                  <a:normAutofit/>
                </a:bodyPr>
                <a:lstStyle/>
                <a:p>
                  <a:pPr lvl="0" algn="ctr">
                    <a:spcBef>
                      <a:spcPct val="0"/>
                    </a:spcBef>
                    <a:defRPr/>
                  </a:pPr>
                  <a:r>
                    <a:rPr lang="en-US" sz="1200" b="1" dirty="0"/>
                    <a:t>2018</a:t>
                  </a:r>
                  <a:endParaRPr lang="ar-SA" sz="1200" b="1" dirty="0"/>
                </a:p>
              </p:txBody>
            </p:sp>
          </p:grpSp>
          <p:sp>
            <p:nvSpPr>
              <p:cNvPr id="22" name="íSḻîďé">
                <a:extLst>
                  <a:ext uri="{FF2B5EF4-FFF2-40B4-BE49-F238E27FC236}">
                    <a16:creationId xmlns:a16="http://schemas.microsoft.com/office/drawing/2014/main" xmlns="" id="{42A78F8D-E5F7-4EC4-88B7-7DE67429579D}"/>
                  </a:ext>
                </a:extLst>
              </p:cNvPr>
              <p:cNvSpPr/>
              <p:nvPr/>
            </p:nvSpPr>
            <p:spPr bwMode="auto">
              <a:xfrm>
                <a:off x="1667825" y="3924000"/>
                <a:ext cx="531350" cy="512900"/>
              </a:xfrm>
              <a:custGeom>
                <a:avLst/>
                <a:gdLst>
                  <a:gd name="connsiteX0" fmla="*/ 147225 w 603618"/>
                  <a:gd name="connsiteY0" fmla="*/ 418175 h 582659"/>
                  <a:gd name="connsiteX1" fmla="*/ 129666 w 603618"/>
                  <a:gd name="connsiteY1" fmla="*/ 424618 h 582659"/>
                  <a:gd name="connsiteX2" fmla="*/ 159231 w 603618"/>
                  <a:gd name="connsiteY2" fmla="*/ 444246 h 582659"/>
                  <a:gd name="connsiteX3" fmla="*/ 147225 w 603618"/>
                  <a:gd name="connsiteY3" fmla="*/ 418175 h 582659"/>
                  <a:gd name="connsiteX4" fmla="*/ 235619 w 603618"/>
                  <a:gd name="connsiteY4" fmla="*/ 400345 h 582659"/>
                  <a:gd name="connsiteX5" fmla="*/ 196149 w 603618"/>
                  <a:gd name="connsiteY5" fmla="*/ 405440 h 582659"/>
                  <a:gd name="connsiteX6" fmla="*/ 235619 w 603618"/>
                  <a:gd name="connsiteY6" fmla="*/ 461476 h 582659"/>
                  <a:gd name="connsiteX7" fmla="*/ 453241 w 603618"/>
                  <a:gd name="connsiteY7" fmla="*/ 335186 h 582659"/>
                  <a:gd name="connsiteX8" fmla="*/ 453241 w 603618"/>
                  <a:gd name="connsiteY8" fmla="*/ 501720 h 582659"/>
                  <a:gd name="connsiteX9" fmla="*/ 410469 w 603618"/>
                  <a:gd name="connsiteY9" fmla="*/ 458889 h 582659"/>
                  <a:gd name="connsiteX10" fmla="*/ 379853 w 603618"/>
                  <a:gd name="connsiteY10" fmla="*/ 363192 h 582659"/>
                  <a:gd name="connsiteX11" fmla="*/ 453242 w 603618"/>
                  <a:gd name="connsiteY11" fmla="*/ 304902 h 582659"/>
                  <a:gd name="connsiteX12" fmla="*/ 444688 w 603618"/>
                  <a:gd name="connsiteY12" fmla="*/ 306400 h 582659"/>
                  <a:gd name="connsiteX13" fmla="*/ 364853 w 603618"/>
                  <a:gd name="connsiteY13" fmla="*/ 336813 h 582659"/>
                  <a:gd name="connsiteX14" fmla="*/ 349547 w 603618"/>
                  <a:gd name="connsiteY14" fmla="*/ 361682 h 582659"/>
                  <a:gd name="connsiteX15" fmla="*/ 453242 w 603618"/>
                  <a:gd name="connsiteY15" fmla="*/ 531722 h 582659"/>
                  <a:gd name="connsiteX16" fmla="*/ 556936 w 603618"/>
                  <a:gd name="connsiteY16" fmla="*/ 361682 h 582659"/>
                  <a:gd name="connsiteX17" fmla="*/ 541630 w 603618"/>
                  <a:gd name="connsiteY17" fmla="*/ 336813 h 582659"/>
                  <a:gd name="connsiteX18" fmla="*/ 461795 w 603618"/>
                  <a:gd name="connsiteY18" fmla="*/ 306400 h 582659"/>
                  <a:gd name="connsiteX19" fmla="*/ 453242 w 603618"/>
                  <a:gd name="connsiteY19" fmla="*/ 304902 h 582659"/>
                  <a:gd name="connsiteX20" fmla="*/ 170186 w 603618"/>
                  <a:gd name="connsiteY20" fmla="*/ 285126 h 582659"/>
                  <a:gd name="connsiteX21" fmla="*/ 180542 w 603618"/>
                  <a:gd name="connsiteY21" fmla="*/ 357794 h 582659"/>
                  <a:gd name="connsiteX22" fmla="*/ 235619 w 603618"/>
                  <a:gd name="connsiteY22" fmla="*/ 350452 h 582659"/>
                  <a:gd name="connsiteX23" fmla="*/ 235619 w 603618"/>
                  <a:gd name="connsiteY23" fmla="*/ 285126 h 582659"/>
                  <a:gd name="connsiteX24" fmla="*/ 51476 w 603618"/>
                  <a:gd name="connsiteY24" fmla="*/ 285126 h 582659"/>
                  <a:gd name="connsiteX25" fmla="*/ 92297 w 603618"/>
                  <a:gd name="connsiteY25" fmla="*/ 386261 h 582659"/>
                  <a:gd name="connsiteX26" fmla="*/ 132217 w 603618"/>
                  <a:gd name="connsiteY26" fmla="*/ 370679 h 582659"/>
                  <a:gd name="connsiteX27" fmla="*/ 120211 w 603618"/>
                  <a:gd name="connsiteY27" fmla="*/ 285126 h 582659"/>
                  <a:gd name="connsiteX28" fmla="*/ 453242 w 603618"/>
                  <a:gd name="connsiteY28" fmla="*/ 253965 h 582659"/>
                  <a:gd name="connsiteX29" fmla="*/ 465697 w 603618"/>
                  <a:gd name="connsiteY29" fmla="*/ 256362 h 582659"/>
                  <a:gd name="connsiteX30" fmla="*/ 581247 w 603618"/>
                  <a:gd name="connsiteY30" fmla="*/ 300407 h 582659"/>
                  <a:gd name="connsiteX31" fmla="*/ 603456 w 603618"/>
                  <a:gd name="connsiteY31" fmla="*/ 336363 h 582659"/>
                  <a:gd name="connsiteX32" fmla="*/ 453242 w 603618"/>
                  <a:gd name="connsiteY32" fmla="*/ 582659 h 582659"/>
                  <a:gd name="connsiteX33" fmla="*/ 303027 w 603618"/>
                  <a:gd name="connsiteY33" fmla="*/ 336363 h 582659"/>
                  <a:gd name="connsiteX34" fmla="*/ 325236 w 603618"/>
                  <a:gd name="connsiteY34" fmla="*/ 300407 h 582659"/>
                  <a:gd name="connsiteX35" fmla="*/ 440786 w 603618"/>
                  <a:gd name="connsiteY35" fmla="*/ 256362 h 582659"/>
                  <a:gd name="connsiteX36" fmla="*/ 453242 w 603618"/>
                  <a:gd name="connsiteY36" fmla="*/ 253965 h 582659"/>
                  <a:gd name="connsiteX37" fmla="*/ 338422 w 603618"/>
                  <a:gd name="connsiteY37" fmla="*/ 162865 h 582659"/>
                  <a:gd name="connsiteX38" fmla="*/ 285595 w 603618"/>
                  <a:gd name="connsiteY38" fmla="*/ 169607 h 582659"/>
                  <a:gd name="connsiteX39" fmla="*/ 285595 w 603618"/>
                  <a:gd name="connsiteY39" fmla="*/ 235083 h 582659"/>
                  <a:gd name="connsiteX40" fmla="*/ 348627 w 603618"/>
                  <a:gd name="connsiteY40" fmla="*/ 235083 h 582659"/>
                  <a:gd name="connsiteX41" fmla="*/ 338422 w 603618"/>
                  <a:gd name="connsiteY41" fmla="*/ 162865 h 582659"/>
                  <a:gd name="connsiteX42" fmla="*/ 180542 w 603618"/>
                  <a:gd name="connsiteY42" fmla="*/ 162415 h 582659"/>
                  <a:gd name="connsiteX43" fmla="*/ 170186 w 603618"/>
                  <a:gd name="connsiteY43" fmla="*/ 235083 h 582659"/>
                  <a:gd name="connsiteX44" fmla="*/ 235619 w 603618"/>
                  <a:gd name="connsiteY44" fmla="*/ 235083 h 582659"/>
                  <a:gd name="connsiteX45" fmla="*/ 235619 w 603618"/>
                  <a:gd name="connsiteY45" fmla="*/ 169607 h 582659"/>
                  <a:gd name="connsiteX46" fmla="*/ 180542 w 603618"/>
                  <a:gd name="connsiteY46" fmla="*/ 162415 h 582659"/>
                  <a:gd name="connsiteX47" fmla="*/ 92297 w 603618"/>
                  <a:gd name="connsiteY47" fmla="*/ 133948 h 582659"/>
                  <a:gd name="connsiteX48" fmla="*/ 51476 w 603618"/>
                  <a:gd name="connsiteY48" fmla="*/ 235083 h 582659"/>
                  <a:gd name="connsiteX49" fmla="*/ 120211 w 603618"/>
                  <a:gd name="connsiteY49" fmla="*/ 235083 h 582659"/>
                  <a:gd name="connsiteX50" fmla="*/ 132217 w 603618"/>
                  <a:gd name="connsiteY50" fmla="*/ 149530 h 582659"/>
                  <a:gd name="connsiteX51" fmla="*/ 92297 w 603618"/>
                  <a:gd name="connsiteY51" fmla="*/ 133948 h 582659"/>
                  <a:gd name="connsiteX52" fmla="*/ 159231 w 603618"/>
                  <a:gd name="connsiteY52" fmla="*/ 75814 h 582659"/>
                  <a:gd name="connsiteX53" fmla="*/ 129666 w 603618"/>
                  <a:gd name="connsiteY53" fmla="*/ 95591 h 582659"/>
                  <a:gd name="connsiteX54" fmla="*/ 147225 w 603618"/>
                  <a:gd name="connsiteY54" fmla="*/ 102034 h 582659"/>
                  <a:gd name="connsiteX55" fmla="*/ 159231 w 603618"/>
                  <a:gd name="connsiteY55" fmla="*/ 75814 h 582659"/>
                  <a:gd name="connsiteX56" fmla="*/ 358682 w 603618"/>
                  <a:gd name="connsiteY56" fmla="*/ 74165 h 582659"/>
                  <a:gd name="connsiteX57" fmla="*/ 371888 w 603618"/>
                  <a:gd name="connsiteY57" fmla="*/ 102783 h 582659"/>
                  <a:gd name="connsiteX58" fmla="*/ 391548 w 603618"/>
                  <a:gd name="connsiteY58" fmla="*/ 95591 h 582659"/>
                  <a:gd name="connsiteX59" fmla="*/ 358682 w 603618"/>
                  <a:gd name="connsiteY59" fmla="*/ 74165 h 582659"/>
                  <a:gd name="connsiteX60" fmla="*/ 285595 w 603618"/>
                  <a:gd name="connsiteY60" fmla="*/ 60381 h 582659"/>
                  <a:gd name="connsiteX61" fmla="*/ 285595 w 603618"/>
                  <a:gd name="connsiteY61" fmla="*/ 119864 h 582659"/>
                  <a:gd name="connsiteX62" fmla="*/ 322964 w 603618"/>
                  <a:gd name="connsiteY62" fmla="*/ 115219 h 582659"/>
                  <a:gd name="connsiteX63" fmla="*/ 285595 w 603618"/>
                  <a:gd name="connsiteY63" fmla="*/ 60381 h 582659"/>
                  <a:gd name="connsiteX64" fmla="*/ 235619 w 603618"/>
                  <a:gd name="connsiteY64" fmla="*/ 58583 h 582659"/>
                  <a:gd name="connsiteX65" fmla="*/ 196149 w 603618"/>
                  <a:gd name="connsiteY65" fmla="*/ 114769 h 582659"/>
                  <a:gd name="connsiteX66" fmla="*/ 235619 w 603618"/>
                  <a:gd name="connsiteY66" fmla="*/ 119864 h 582659"/>
                  <a:gd name="connsiteX67" fmla="*/ 259482 w 603618"/>
                  <a:gd name="connsiteY67" fmla="*/ 0 h 582659"/>
                  <a:gd name="connsiteX68" fmla="*/ 260532 w 603618"/>
                  <a:gd name="connsiteY68" fmla="*/ 0 h 582659"/>
                  <a:gd name="connsiteX69" fmla="*/ 520914 w 603618"/>
                  <a:gd name="connsiteY69" fmla="*/ 247369 h 582659"/>
                  <a:gd name="connsiteX70" fmla="*/ 475741 w 603618"/>
                  <a:gd name="connsiteY70" fmla="*/ 230138 h 582659"/>
                  <a:gd name="connsiteX71" fmla="*/ 468688 w 603618"/>
                  <a:gd name="connsiteY71" fmla="*/ 228041 h 582659"/>
                  <a:gd name="connsiteX72" fmla="*/ 428917 w 603618"/>
                  <a:gd name="connsiteY72" fmla="*/ 133948 h 582659"/>
                  <a:gd name="connsiteX73" fmla="*/ 386746 w 603618"/>
                  <a:gd name="connsiteY73" fmla="*/ 150279 h 582659"/>
                  <a:gd name="connsiteX74" fmla="*/ 398752 w 603618"/>
                  <a:gd name="connsiteY74" fmla="*/ 235083 h 582659"/>
                  <a:gd name="connsiteX75" fmla="*/ 417812 w 603618"/>
                  <a:gd name="connsiteY75" fmla="*/ 235083 h 582659"/>
                  <a:gd name="connsiteX76" fmla="*/ 315310 w 603618"/>
                  <a:gd name="connsiteY76" fmla="*/ 274188 h 582659"/>
                  <a:gd name="connsiteX77" fmla="*/ 297001 w 603618"/>
                  <a:gd name="connsiteY77" fmla="*/ 285126 h 582659"/>
                  <a:gd name="connsiteX78" fmla="*/ 285595 w 603618"/>
                  <a:gd name="connsiteY78" fmla="*/ 285126 h 582659"/>
                  <a:gd name="connsiteX79" fmla="*/ 285595 w 603618"/>
                  <a:gd name="connsiteY79" fmla="*/ 297861 h 582659"/>
                  <a:gd name="connsiteX80" fmla="*/ 275089 w 603618"/>
                  <a:gd name="connsiteY80" fmla="*/ 339065 h 582659"/>
                  <a:gd name="connsiteX81" fmla="*/ 285895 w 603618"/>
                  <a:gd name="connsiteY81" fmla="*/ 400345 h 582659"/>
                  <a:gd name="connsiteX82" fmla="*/ 285595 w 603618"/>
                  <a:gd name="connsiteY82" fmla="*/ 400345 h 582659"/>
                  <a:gd name="connsiteX83" fmla="*/ 285595 w 603618"/>
                  <a:gd name="connsiteY83" fmla="*/ 459828 h 582659"/>
                  <a:gd name="connsiteX84" fmla="*/ 299552 w 603618"/>
                  <a:gd name="connsiteY84" fmla="*/ 445594 h 582659"/>
                  <a:gd name="connsiteX85" fmla="*/ 328516 w 603618"/>
                  <a:gd name="connsiteY85" fmla="*/ 511219 h 582659"/>
                  <a:gd name="connsiteX86" fmla="*/ 259482 w 603618"/>
                  <a:gd name="connsiteY86" fmla="*/ 520209 h 582659"/>
                  <a:gd name="connsiteX87" fmla="*/ 0 w 603618"/>
                  <a:gd name="connsiteY87" fmla="*/ 260104 h 582659"/>
                  <a:gd name="connsiteX88" fmla="*/ 259482 w 603618"/>
                  <a:gd name="connsiteY88" fmla="*/ 0 h 58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3618" h="582659">
                    <a:moveTo>
                      <a:pt x="147225" y="418175"/>
                    </a:moveTo>
                    <a:cubicBezTo>
                      <a:pt x="141372" y="420123"/>
                      <a:pt x="135519" y="422221"/>
                      <a:pt x="129666" y="424618"/>
                    </a:cubicBezTo>
                    <a:cubicBezTo>
                      <a:pt x="138970" y="431959"/>
                      <a:pt x="148875" y="438552"/>
                      <a:pt x="159231" y="444246"/>
                    </a:cubicBezTo>
                    <a:cubicBezTo>
                      <a:pt x="155179" y="436604"/>
                      <a:pt x="151277" y="428364"/>
                      <a:pt x="147225" y="418175"/>
                    </a:cubicBezTo>
                    <a:close/>
                    <a:moveTo>
                      <a:pt x="235619" y="400345"/>
                    </a:moveTo>
                    <a:cubicBezTo>
                      <a:pt x="222413" y="401244"/>
                      <a:pt x="209206" y="402893"/>
                      <a:pt x="196149" y="405440"/>
                    </a:cubicBezTo>
                    <a:cubicBezTo>
                      <a:pt x="204704" y="425367"/>
                      <a:pt x="217910" y="448740"/>
                      <a:pt x="235619" y="461476"/>
                    </a:cubicBezTo>
                    <a:close/>
                    <a:moveTo>
                      <a:pt x="453241" y="335186"/>
                    </a:moveTo>
                    <a:lnTo>
                      <a:pt x="453241" y="501720"/>
                    </a:lnTo>
                    <a:cubicBezTo>
                      <a:pt x="444386" y="501720"/>
                      <a:pt x="427728" y="490488"/>
                      <a:pt x="410469" y="458889"/>
                    </a:cubicBezTo>
                    <a:cubicBezTo>
                      <a:pt x="395161" y="431033"/>
                      <a:pt x="383605" y="394791"/>
                      <a:pt x="379853" y="363192"/>
                    </a:cubicBezTo>
                    <a:close/>
                    <a:moveTo>
                      <a:pt x="453242" y="304902"/>
                    </a:moveTo>
                    <a:cubicBezTo>
                      <a:pt x="450390" y="304902"/>
                      <a:pt x="447389" y="305351"/>
                      <a:pt x="444688" y="306400"/>
                    </a:cubicBezTo>
                    <a:lnTo>
                      <a:pt x="364853" y="336813"/>
                    </a:lnTo>
                    <a:cubicBezTo>
                      <a:pt x="354799" y="340708"/>
                      <a:pt x="348496" y="350896"/>
                      <a:pt x="349547" y="361682"/>
                    </a:cubicBezTo>
                    <a:cubicBezTo>
                      <a:pt x="356450" y="432395"/>
                      <a:pt x="400119" y="531722"/>
                      <a:pt x="453242" y="531722"/>
                    </a:cubicBezTo>
                    <a:cubicBezTo>
                      <a:pt x="506364" y="531722"/>
                      <a:pt x="550033" y="432395"/>
                      <a:pt x="556936" y="361682"/>
                    </a:cubicBezTo>
                    <a:cubicBezTo>
                      <a:pt x="558137" y="350896"/>
                      <a:pt x="551834" y="340708"/>
                      <a:pt x="541630" y="336813"/>
                    </a:cubicBezTo>
                    <a:lnTo>
                      <a:pt x="461795" y="306400"/>
                    </a:lnTo>
                    <a:cubicBezTo>
                      <a:pt x="459094" y="305351"/>
                      <a:pt x="456093" y="304902"/>
                      <a:pt x="453242" y="304902"/>
                    </a:cubicBezTo>
                    <a:close/>
                    <a:moveTo>
                      <a:pt x="170186" y="285126"/>
                    </a:moveTo>
                    <a:cubicBezTo>
                      <a:pt x="171687" y="310597"/>
                      <a:pt x="175139" y="335169"/>
                      <a:pt x="180542" y="357794"/>
                    </a:cubicBezTo>
                    <a:cubicBezTo>
                      <a:pt x="198701" y="354048"/>
                      <a:pt x="217160" y="351651"/>
                      <a:pt x="235619" y="350452"/>
                    </a:cubicBezTo>
                    <a:lnTo>
                      <a:pt x="235619" y="285126"/>
                    </a:lnTo>
                    <a:close/>
                    <a:moveTo>
                      <a:pt x="51476" y="285126"/>
                    </a:moveTo>
                    <a:cubicBezTo>
                      <a:pt x="55978" y="322733"/>
                      <a:pt x="70536" y="357344"/>
                      <a:pt x="92297" y="386261"/>
                    </a:cubicBezTo>
                    <a:cubicBezTo>
                      <a:pt x="105353" y="380268"/>
                      <a:pt x="118560" y="375174"/>
                      <a:pt x="132217" y="370679"/>
                    </a:cubicBezTo>
                    <a:cubicBezTo>
                      <a:pt x="125764" y="343860"/>
                      <a:pt x="121562" y="314942"/>
                      <a:pt x="120211" y="285126"/>
                    </a:cubicBezTo>
                    <a:close/>
                    <a:moveTo>
                      <a:pt x="453242" y="253965"/>
                    </a:moveTo>
                    <a:cubicBezTo>
                      <a:pt x="457443" y="253965"/>
                      <a:pt x="461645" y="254714"/>
                      <a:pt x="465697" y="256362"/>
                    </a:cubicBezTo>
                    <a:lnTo>
                      <a:pt x="581247" y="300407"/>
                    </a:lnTo>
                    <a:cubicBezTo>
                      <a:pt x="595953" y="305951"/>
                      <a:pt x="604957" y="320782"/>
                      <a:pt x="603456" y="336363"/>
                    </a:cubicBezTo>
                    <a:cubicBezTo>
                      <a:pt x="593402" y="438687"/>
                      <a:pt x="530075" y="582659"/>
                      <a:pt x="453242" y="582659"/>
                    </a:cubicBezTo>
                    <a:cubicBezTo>
                      <a:pt x="376408" y="582659"/>
                      <a:pt x="313081" y="438687"/>
                      <a:pt x="303027" y="336363"/>
                    </a:cubicBezTo>
                    <a:cubicBezTo>
                      <a:pt x="301526" y="320782"/>
                      <a:pt x="310530" y="305951"/>
                      <a:pt x="325236" y="300407"/>
                    </a:cubicBezTo>
                    <a:lnTo>
                      <a:pt x="440786" y="256362"/>
                    </a:lnTo>
                    <a:cubicBezTo>
                      <a:pt x="444838" y="254714"/>
                      <a:pt x="449040" y="253965"/>
                      <a:pt x="453242" y="253965"/>
                    </a:cubicBezTo>
                    <a:close/>
                    <a:moveTo>
                      <a:pt x="338422" y="162865"/>
                    </a:moveTo>
                    <a:cubicBezTo>
                      <a:pt x="321013" y="166311"/>
                      <a:pt x="303304" y="168558"/>
                      <a:pt x="285595" y="169607"/>
                    </a:cubicBezTo>
                    <a:lnTo>
                      <a:pt x="285595" y="235083"/>
                    </a:lnTo>
                    <a:lnTo>
                      <a:pt x="348627" y="235083"/>
                    </a:lnTo>
                    <a:cubicBezTo>
                      <a:pt x="347276" y="209761"/>
                      <a:pt x="343824" y="185339"/>
                      <a:pt x="338422" y="162865"/>
                    </a:cubicBezTo>
                    <a:close/>
                    <a:moveTo>
                      <a:pt x="180542" y="162415"/>
                    </a:moveTo>
                    <a:cubicBezTo>
                      <a:pt x="175139" y="185040"/>
                      <a:pt x="171687" y="209612"/>
                      <a:pt x="170186" y="235083"/>
                    </a:cubicBezTo>
                    <a:lnTo>
                      <a:pt x="235619" y="235083"/>
                    </a:lnTo>
                    <a:lnTo>
                      <a:pt x="235619" y="169607"/>
                    </a:lnTo>
                    <a:cubicBezTo>
                      <a:pt x="217160" y="168558"/>
                      <a:pt x="198701" y="166161"/>
                      <a:pt x="180542" y="162415"/>
                    </a:cubicBezTo>
                    <a:close/>
                    <a:moveTo>
                      <a:pt x="92297" y="133948"/>
                    </a:moveTo>
                    <a:cubicBezTo>
                      <a:pt x="70536" y="162865"/>
                      <a:pt x="55978" y="197475"/>
                      <a:pt x="51476" y="235083"/>
                    </a:cubicBezTo>
                    <a:lnTo>
                      <a:pt x="120211" y="235083"/>
                    </a:lnTo>
                    <a:cubicBezTo>
                      <a:pt x="121562" y="205117"/>
                      <a:pt x="125764" y="176349"/>
                      <a:pt x="132217" y="149530"/>
                    </a:cubicBezTo>
                    <a:cubicBezTo>
                      <a:pt x="118560" y="145035"/>
                      <a:pt x="105353" y="139791"/>
                      <a:pt x="92297" y="133948"/>
                    </a:cubicBezTo>
                    <a:close/>
                    <a:moveTo>
                      <a:pt x="159231" y="75814"/>
                    </a:moveTo>
                    <a:cubicBezTo>
                      <a:pt x="148875" y="81657"/>
                      <a:pt x="138970" y="88249"/>
                      <a:pt x="129666" y="95591"/>
                    </a:cubicBezTo>
                    <a:cubicBezTo>
                      <a:pt x="135519" y="97839"/>
                      <a:pt x="141372" y="100086"/>
                      <a:pt x="147225" y="102034"/>
                    </a:cubicBezTo>
                    <a:cubicBezTo>
                      <a:pt x="151277" y="91845"/>
                      <a:pt x="155179" y="83605"/>
                      <a:pt x="159231" y="75814"/>
                    </a:cubicBezTo>
                    <a:close/>
                    <a:moveTo>
                      <a:pt x="358682" y="74165"/>
                    </a:moveTo>
                    <a:cubicBezTo>
                      <a:pt x="363184" y="82556"/>
                      <a:pt x="367386" y="91546"/>
                      <a:pt x="371888" y="102783"/>
                    </a:cubicBezTo>
                    <a:cubicBezTo>
                      <a:pt x="378492" y="100536"/>
                      <a:pt x="385095" y="98138"/>
                      <a:pt x="391548" y="95591"/>
                    </a:cubicBezTo>
                    <a:cubicBezTo>
                      <a:pt x="381343" y="87500"/>
                      <a:pt x="370238" y="80309"/>
                      <a:pt x="358682" y="74165"/>
                    </a:cubicBezTo>
                    <a:close/>
                    <a:moveTo>
                      <a:pt x="285595" y="60381"/>
                    </a:moveTo>
                    <a:lnTo>
                      <a:pt x="285595" y="119864"/>
                    </a:lnTo>
                    <a:cubicBezTo>
                      <a:pt x="298051" y="118965"/>
                      <a:pt x="310507" y="117466"/>
                      <a:pt x="322964" y="115219"/>
                    </a:cubicBezTo>
                    <a:cubicBezTo>
                      <a:pt x="314559" y="95741"/>
                      <a:pt x="302253" y="73566"/>
                      <a:pt x="285595" y="60381"/>
                    </a:cubicBezTo>
                    <a:close/>
                    <a:moveTo>
                      <a:pt x="235619" y="58583"/>
                    </a:moveTo>
                    <a:cubicBezTo>
                      <a:pt x="217910" y="71469"/>
                      <a:pt x="204704" y="94692"/>
                      <a:pt x="196149" y="114769"/>
                    </a:cubicBezTo>
                    <a:cubicBezTo>
                      <a:pt x="209206" y="117167"/>
                      <a:pt x="222413" y="118965"/>
                      <a:pt x="235619" y="119864"/>
                    </a:cubicBezTo>
                    <a:close/>
                    <a:moveTo>
                      <a:pt x="259482" y="0"/>
                    </a:moveTo>
                    <a:lnTo>
                      <a:pt x="260532" y="0"/>
                    </a:lnTo>
                    <a:cubicBezTo>
                      <a:pt x="399953" y="0"/>
                      <a:pt x="514161" y="109825"/>
                      <a:pt x="520914" y="247369"/>
                    </a:cubicBezTo>
                    <a:lnTo>
                      <a:pt x="475741" y="230138"/>
                    </a:lnTo>
                    <a:cubicBezTo>
                      <a:pt x="473340" y="229239"/>
                      <a:pt x="471089" y="228640"/>
                      <a:pt x="468688" y="228041"/>
                    </a:cubicBezTo>
                    <a:cubicBezTo>
                      <a:pt x="463285" y="193130"/>
                      <a:pt x="449328" y="160917"/>
                      <a:pt x="428917" y="133948"/>
                    </a:cubicBezTo>
                    <a:cubicBezTo>
                      <a:pt x="415260" y="140240"/>
                      <a:pt x="401153" y="145634"/>
                      <a:pt x="386746" y="150279"/>
                    </a:cubicBezTo>
                    <a:cubicBezTo>
                      <a:pt x="393199" y="176799"/>
                      <a:pt x="397251" y="205416"/>
                      <a:pt x="398752" y="235083"/>
                    </a:cubicBezTo>
                    <a:lnTo>
                      <a:pt x="417812" y="235083"/>
                    </a:lnTo>
                    <a:lnTo>
                      <a:pt x="315310" y="274188"/>
                    </a:lnTo>
                    <a:cubicBezTo>
                      <a:pt x="308556" y="276885"/>
                      <a:pt x="302403" y="280481"/>
                      <a:pt x="297001" y="285126"/>
                    </a:cubicBezTo>
                    <a:lnTo>
                      <a:pt x="285595" y="285126"/>
                    </a:lnTo>
                    <a:lnTo>
                      <a:pt x="285595" y="297861"/>
                    </a:lnTo>
                    <a:cubicBezTo>
                      <a:pt x="277641" y="309698"/>
                      <a:pt x="273589" y="324231"/>
                      <a:pt x="275089" y="339065"/>
                    </a:cubicBezTo>
                    <a:cubicBezTo>
                      <a:pt x="277040" y="358992"/>
                      <a:pt x="280792" y="379669"/>
                      <a:pt x="285895" y="400345"/>
                    </a:cubicBezTo>
                    <a:cubicBezTo>
                      <a:pt x="285745" y="400345"/>
                      <a:pt x="285745" y="400345"/>
                      <a:pt x="285595" y="400345"/>
                    </a:cubicBezTo>
                    <a:lnTo>
                      <a:pt x="285595" y="459828"/>
                    </a:lnTo>
                    <a:cubicBezTo>
                      <a:pt x="290397" y="456082"/>
                      <a:pt x="295050" y="451288"/>
                      <a:pt x="299552" y="445594"/>
                    </a:cubicBezTo>
                    <a:cubicBezTo>
                      <a:pt x="307656" y="468818"/>
                      <a:pt x="317411" y="491142"/>
                      <a:pt x="328516" y="511219"/>
                    </a:cubicBezTo>
                    <a:cubicBezTo>
                      <a:pt x="305405" y="517512"/>
                      <a:pt x="282893" y="520209"/>
                      <a:pt x="259482" y="520209"/>
                    </a:cubicBezTo>
                    <a:cubicBezTo>
                      <a:pt x="118260" y="520209"/>
                      <a:pt x="0" y="404541"/>
                      <a:pt x="0" y="260104"/>
                    </a:cubicBezTo>
                    <a:cubicBezTo>
                      <a:pt x="0" y="115519"/>
                      <a:pt x="118560" y="0"/>
                      <a:pt x="2594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sp>
          <p:nvSpPr>
            <p:cNvPr id="14" name="i$líḍè">
              <a:extLst>
                <a:ext uri="{FF2B5EF4-FFF2-40B4-BE49-F238E27FC236}">
                  <a16:creationId xmlns:a16="http://schemas.microsoft.com/office/drawing/2014/main" xmlns="" id="{7D2E5732-0575-4CEA-8408-DF37C2A90A73}"/>
                </a:ext>
              </a:extLst>
            </p:cNvPr>
            <p:cNvSpPr/>
            <p:nvPr/>
          </p:nvSpPr>
          <p:spPr bwMode="auto">
            <a:xfrm>
              <a:off x="8802539" y="2194388"/>
              <a:ext cx="2358788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îṣḷïḋê">
              <a:extLst>
                <a:ext uri="{FF2B5EF4-FFF2-40B4-BE49-F238E27FC236}">
                  <a16:creationId xmlns:a16="http://schemas.microsoft.com/office/drawing/2014/main" xmlns="" id="{50194BA6-55D1-40BA-9AD7-59AC2530A706}"/>
                </a:ext>
              </a:extLst>
            </p:cNvPr>
            <p:cNvSpPr txBox="1"/>
            <p:nvPr/>
          </p:nvSpPr>
          <p:spPr bwMode="auto">
            <a:xfrm>
              <a:off x="8802539" y="1781508"/>
              <a:ext cx="2358788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6" name="ïš1ïdê">
              <a:extLst>
                <a:ext uri="{FF2B5EF4-FFF2-40B4-BE49-F238E27FC236}">
                  <a16:creationId xmlns:a16="http://schemas.microsoft.com/office/drawing/2014/main" xmlns="" id="{B3DA8623-1003-4833-9C45-3147540B79E2}"/>
                </a:ext>
              </a:extLst>
            </p:cNvPr>
            <p:cNvSpPr txBox="1"/>
            <p:nvPr/>
          </p:nvSpPr>
          <p:spPr bwMode="auto">
            <a:xfrm>
              <a:off x="666751" y="4590460"/>
              <a:ext cx="308663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3,000K</a:t>
              </a:r>
            </a:p>
          </p:txBody>
        </p:sp>
        <p:sp>
          <p:nvSpPr>
            <p:cNvPr id="17" name="i$ḻíḓe">
              <a:extLst>
                <a:ext uri="{FF2B5EF4-FFF2-40B4-BE49-F238E27FC236}">
                  <a16:creationId xmlns:a16="http://schemas.microsoft.com/office/drawing/2014/main" xmlns="" id="{C0DFDA78-A64A-43E4-969B-63446FF59A3A}"/>
                </a:ext>
              </a:extLst>
            </p:cNvPr>
            <p:cNvSpPr txBox="1"/>
            <p:nvPr/>
          </p:nvSpPr>
          <p:spPr bwMode="auto">
            <a:xfrm>
              <a:off x="4552684" y="4590460"/>
              <a:ext cx="308663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5,000K</a:t>
              </a:r>
            </a:p>
          </p:txBody>
        </p:sp>
        <p:sp>
          <p:nvSpPr>
            <p:cNvPr id="18" name="iṧlïḋè">
              <a:extLst>
                <a:ext uri="{FF2B5EF4-FFF2-40B4-BE49-F238E27FC236}">
                  <a16:creationId xmlns:a16="http://schemas.microsoft.com/office/drawing/2014/main" xmlns="" id="{8D98D590-8413-4C64-9A87-6C927B15D113}"/>
                </a:ext>
              </a:extLst>
            </p:cNvPr>
            <p:cNvSpPr txBox="1"/>
            <p:nvPr/>
          </p:nvSpPr>
          <p:spPr bwMode="auto">
            <a:xfrm>
              <a:off x="8438616" y="4590460"/>
              <a:ext cx="308663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8,000K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AEC40D09-4F9E-480E-A202-DC8AC39AFFE3}"/>
                </a:ext>
              </a:extLst>
            </p:cNvPr>
            <p:cNvCxnSpPr/>
            <p:nvPr/>
          </p:nvCxnSpPr>
          <p:spPr>
            <a:xfrm>
              <a:off x="674041" y="4590460"/>
              <a:ext cx="108464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3FF9DEBB-133D-405A-B30E-BD2AE8F2475B}"/>
                </a:ext>
              </a:extLst>
            </p:cNvPr>
            <p:cNvCxnSpPr/>
            <p:nvPr/>
          </p:nvCxnSpPr>
          <p:spPr>
            <a:xfrm>
              <a:off x="674041" y="5003340"/>
              <a:ext cx="108464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3426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51F109E-4EEA-45D0-8D20-038A73573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0B4F120-F317-4A07-9531-84042BABC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B03C9BB-2DE4-4040-B5B5-229A9771D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19925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D9D5F03-A473-447F-9037-8EE00F5574C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66963" cy="5019675"/>
            <a:chOff x="669925" y="1123950"/>
            <a:chExt cx="10866963" cy="5019675"/>
          </a:xfrm>
        </p:grpSpPr>
        <p:grpSp>
          <p:nvGrpSpPr>
            <p:cNvPr id="6" name="iṩľíḓê">
              <a:extLst>
                <a:ext uri="{FF2B5EF4-FFF2-40B4-BE49-F238E27FC236}">
                  <a16:creationId xmlns:a16="http://schemas.microsoft.com/office/drawing/2014/main" xmlns="" id="{E7D71DB4-A3FE-4D98-808E-63CFCC09637E}"/>
                </a:ext>
              </a:extLst>
            </p:cNvPr>
            <p:cNvGrpSpPr/>
            <p:nvPr/>
          </p:nvGrpSpPr>
          <p:grpSpPr>
            <a:xfrm>
              <a:off x="669925" y="1123950"/>
              <a:ext cx="4508015" cy="2193925"/>
              <a:chOff x="669925" y="1123950"/>
              <a:chExt cx="4508015" cy="2193925"/>
            </a:xfrm>
          </p:grpSpPr>
          <p:sp>
            <p:nvSpPr>
              <p:cNvPr id="19" name="iṩļide">
                <a:extLst>
                  <a:ext uri="{FF2B5EF4-FFF2-40B4-BE49-F238E27FC236}">
                    <a16:creationId xmlns:a16="http://schemas.microsoft.com/office/drawing/2014/main" xmlns="" id="{8D1B9D79-7429-4029-87C1-7742F362240B}"/>
                  </a:ext>
                </a:extLst>
              </p:cNvPr>
              <p:cNvSpPr/>
              <p:nvPr/>
            </p:nvSpPr>
            <p:spPr bwMode="auto">
              <a:xfrm>
                <a:off x="669925" y="1123950"/>
                <a:ext cx="2186940" cy="2193925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20" name="îṩļïdè">
                <a:extLst>
                  <a:ext uri="{FF2B5EF4-FFF2-40B4-BE49-F238E27FC236}">
                    <a16:creationId xmlns:a16="http://schemas.microsoft.com/office/drawing/2014/main" xmlns="" id="{7CC751E8-D02E-40F4-84A3-080FFAC24C9A}"/>
                  </a:ext>
                </a:extLst>
              </p:cNvPr>
              <p:cNvSpPr/>
              <p:nvPr/>
            </p:nvSpPr>
            <p:spPr bwMode="auto">
              <a:xfrm>
                <a:off x="2991000" y="1123950"/>
                <a:ext cx="2186940" cy="2193925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21" name="íṡ1ídê">
                <a:extLst>
                  <a:ext uri="{FF2B5EF4-FFF2-40B4-BE49-F238E27FC236}">
                    <a16:creationId xmlns:a16="http://schemas.microsoft.com/office/drawing/2014/main" xmlns="" id="{80EF3742-E4C4-4791-ADC9-23E5E1F4CC99}"/>
                  </a:ext>
                </a:extLst>
              </p:cNvPr>
              <p:cNvSpPr/>
              <p:nvPr/>
            </p:nvSpPr>
            <p:spPr>
              <a:xfrm>
                <a:off x="1405891" y="1449000"/>
                <a:ext cx="715010" cy="666718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  <p:sp>
            <p:nvSpPr>
              <p:cNvPr id="22" name="íṩlïḑè">
                <a:extLst>
                  <a:ext uri="{FF2B5EF4-FFF2-40B4-BE49-F238E27FC236}">
                    <a16:creationId xmlns:a16="http://schemas.microsoft.com/office/drawing/2014/main" xmlns="" id="{99C830FA-C8B4-4298-979C-7D7ED4FA4E2A}"/>
                  </a:ext>
                </a:extLst>
              </p:cNvPr>
              <p:cNvSpPr txBox="1"/>
              <p:nvPr/>
            </p:nvSpPr>
            <p:spPr bwMode="auto">
              <a:xfrm>
                <a:off x="669926" y="2243502"/>
                <a:ext cx="2186940" cy="60277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keyword</a:t>
                </a:r>
              </a:p>
            </p:txBody>
          </p:sp>
          <p:sp>
            <p:nvSpPr>
              <p:cNvPr id="23" name="íṧļïḑé">
                <a:extLst>
                  <a:ext uri="{FF2B5EF4-FFF2-40B4-BE49-F238E27FC236}">
                    <a16:creationId xmlns:a16="http://schemas.microsoft.com/office/drawing/2014/main" xmlns="" id="{B10F513F-BC3B-444F-A7D3-5BCE12890AED}"/>
                  </a:ext>
                </a:extLst>
              </p:cNvPr>
              <p:cNvSpPr/>
              <p:nvPr/>
            </p:nvSpPr>
            <p:spPr>
              <a:xfrm>
                <a:off x="3726964" y="1449000"/>
                <a:ext cx="715010" cy="666718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  <p:sp>
            <p:nvSpPr>
              <p:cNvPr id="24" name="îṣḻíḑè">
                <a:extLst>
                  <a:ext uri="{FF2B5EF4-FFF2-40B4-BE49-F238E27FC236}">
                    <a16:creationId xmlns:a16="http://schemas.microsoft.com/office/drawing/2014/main" xmlns="" id="{D4363230-8B3B-456F-B885-1F5970F0A782}"/>
                  </a:ext>
                </a:extLst>
              </p:cNvPr>
              <p:cNvSpPr txBox="1"/>
              <p:nvPr/>
            </p:nvSpPr>
            <p:spPr bwMode="auto">
              <a:xfrm>
                <a:off x="2990999" y="2243502"/>
                <a:ext cx="2186940" cy="60277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400" b="1" dirty="0"/>
                  <a:t>keyword</a:t>
                </a:r>
              </a:p>
            </p:txBody>
          </p:sp>
        </p:grpSp>
        <p:sp>
          <p:nvSpPr>
            <p:cNvPr id="7" name="íṥ1îḑe">
              <a:extLst>
                <a:ext uri="{FF2B5EF4-FFF2-40B4-BE49-F238E27FC236}">
                  <a16:creationId xmlns:a16="http://schemas.microsoft.com/office/drawing/2014/main" xmlns="" id="{4B746010-814D-4DC0-9613-247190502F1D}"/>
                </a:ext>
              </a:extLst>
            </p:cNvPr>
            <p:cNvSpPr/>
            <p:nvPr/>
          </p:nvSpPr>
          <p:spPr bwMode="auto">
            <a:xfrm>
              <a:off x="7028873" y="3949700"/>
              <a:ext cx="2186940" cy="2193925"/>
            </a:xfrm>
            <a:prstGeom prst="rect">
              <a:avLst/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8" name="íṧḷiḓê">
              <a:extLst>
                <a:ext uri="{FF2B5EF4-FFF2-40B4-BE49-F238E27FC236}">
                  <a16:creationId xmlns:a16="http://schemas.microsoft.com/office/drawing/2014/main" xmlns="" id="{CEC75138-1911-482D-A6D7-72CDD10BF96A}"/>
                </a:ext>
              </a:extLst>
            </p:cNvPr>
            <p:cNvSpPr/>
            <p:nvPr/>
          </p:nvSpPr>
          <p:spPr bwMode="auto">
            <a:xfrm>
              <a:off x="9349948" y="3949700"/>
              <a:ext cx="2186940" cy="2193925"/>
            </a:xfrm>
            <a:prstGeom prst="rect">
              <a:avLst/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9" name="îṧḷídê">
              <a:extLst>
                <a:ext uri="{FF2B5EF4-FFF2-40B4-BE49-F238E27FC236}">
                  <a16:creationId xmlns:a16="http://schemas.microsoft.com/office/drawing/2014/main" xmlns="" id="{BFE2949E-C759-4806-B174-93F0A3F6A9E4}"/>
                </a:ext>
              </a:extLst>
            </p:cNvPr>
            <p:cNvSpPr/>
            <p:nvPr/>
          </p:nvSpPr>
          <p:spPr>
            <a:xfrm>
              <a:off x="7764839" y="4274750"/>
              <a:ext cx="715010" cy="666718"/>
            </a:xfrm>
            <a:custGeom>
              <a:avLst/>
              <a:gdLst>
                <a:gd name="T0" fmla="*/ 3958 w 4630"/>
                <a:gd name="T1" fmla="*/ 1193 h 4324"/>
                <a:gd name="T2" fmla="*/ 3772 w 4630"/>
                <a:gd name="T3" fmla="*/ 1223 h 4324"/>
                <a:gd name="T4" fmla="*/ 3358 w 4630"/>
                <a:gd name="T5" fmla="*/ 1778 h 4324"/>
                <a:gd name="T6" fmla="*/ 3055 w 4630"/>
                <a:gd name="T7" fmla="*/ 1876 h 4324"/>
                <a:gd name="T8" fmla="*/ 2515 w 4630"/>
                <a:gd name="T9" fmla="*/ 1484 h 4324"/>
                <a:gd name="T10" fmla="*/ 2515 w 4630"/>
                <a:gd name="T11" fmla="*/ 1166 h 4324"/>
                <a:gd name="T12" fmla="*/ 2915 w 4630"/>
                <a:gd name="T13" fmla="*/ 600 h 4324"/>
                <a:gd name="T14" fmla="*/ 2315 w 4630"/>
                <a:gd name="T15" fmla="*/ 0 h 4324"/>
                <a:gd name="T16" fmla="*/ 1715 w 4630"/>
                <a:gd name="T17" fmla="*/ 600 h 4324"/>
                <a:gd name="T18" fmla="*/ 2115 w 4630"/>
                <a:gd name="T19" fmla="*/ 1166 h 4324"/>
                <a:gd name="T20" fmla="*/ 2115 w 4630"/>
                <a:gd name="T21" fmla="*/ 1484 h 4324"/>
                <a:gd name="T22" fmla="*/ 1575 w 4630"/>
                <a:gd name="T23" fmla="*/ 1877 h 4324"/>
                <a:gd name="T24" fmla="*/ 1273 w 4630"/>
                <a:gd name="T25" fmla="*/ 1778 h 4324"/>
                <a:gd name="T26" fmla="*/ 858 w 4630"/>
                <a:gd name="T27" fmla="*/ 1223 h 4324"/>
                <a:gd name="T28" fmla="*/ 673 w 4630"/>
                <a:gd name="T29" fmla="*/ 1193 h 4324"/>
                <a:gd name="T30" fmla="*/ 102 w 4630"/>
                <a:gd name="T31" fmla="*/ 1608 h 4324"/>
                <a:gd name="T32" fmla="*/ 488 w 4630"/>
                <a:gd name="T33" fmla="*/ 2364 h 4324"/>
                <a:gd name="T34" fmla="*/ 673 w 4630"/>
                <a:gd name="T35" fmla="*/ 2394 h 4324"/>
                <a:gd name="T36" fmla="*/ 1149 w 4630"/>
                <a:gd name="T37" fmla="*/ 2159 h 4324"/>
                <a:gd name="T38" fmla="*/ 1452 w 4630"/>
                <a:gd name="T39" fmla="*/ 2258 h 4324"/>
                <a:gd name="T40" fmla="*/ 1449 w 4630"/>
                <a:gd name="T41" fmla="*/ 2327 h 4324"/>
                <a:gd name="T42" fmla="*/ 1658 w 4630"/>
                <a:gd name="T43" fmla="*/ 2891 h 4324"/>
                <a:gd name="T44" fmla="*/ 1471 w 4630"/>
                <a:gd name="T45" fmla="*/ 3149 h 4324"/>
                <a:gd name="T46" fmla="*/ 1301 w 4630"/>
                <a:gd name="T47" fmla="*/ 3124 h 4324"/>
                <a:gd name="T48" fmla="*/ 815 w 4630"/>
                <a:gd name="T49" fmla="*/ 3371 h 4324"/>
                <a:gd name="T50" fmla="*/ 948 w 4630"/>
                <a:gd name="T51" fmla="*/ 4209 h 4324"/>
                <a:gd name="T52" fmla="*/ 1300 w 4630"/>
                <a:gd name="T53" fmla="*/ 4324 h 4324"/>
                <a:gd name="T54" fmla="*/ 1786 w 4630"/>
                <a:gd name="T55" fmla="*/ 4077 h 4324"/>
                <a:gd name="T56" fmla="*/ 1795 w 4630"/>
                <a:gd name="T57" fmla="*/ 3384 h 4324"/>
                <a:gd name="T58" fmla="*/ 1981 w 4630"/>
                <a:gd name="T59" fmla="*/ 3127 h 4324"/>
                <a:gd name="T60" fmla="*/ 2315 w 4630"/>
                <a:gd name="T61" fmla="*/ 3194 h 4324"/>
                <a:gd name="T62" fmla="*/ 2647 w 4630"/>
                <a:gd name="T63" fmla="*/ 3127 h 4324"/>
                <a:gd name="T64" fmla="*/ 2836 w 4630"/>
                <a:gd name="T65" fmla="*/ 3385 h 4324"/>
                <a:gd name="T66" fmla="*/ 2845 w 4630"/>
                <a:gd name="T67" fmla="*/ 4077 h 4324"/>
                <a:gd name="T68" fmla="*/ 3331 w 4630"/>
                <a:gd name="T69" fmla="*/ 4324 h 4324"/>
                <a:gd name="T70" fmla="*/ 3331 w 4630"/>
                <a:gd name="T71" fmla="*/ 4324 h 4324"/>
                <a:gd name="T72" fmla="*/ 3683 w 4630"/>
                <a:gd name="T73" fmla="*/ 4209 h 4324"/>
                <a:gd name="T74" fmla="*/ 3816 w 4630"/>
                <a:gd name="T75" fmla="*/ 3371 h 4324"/>
                <a:gd name="T76" fmla="*/ 3330 w 4630"/>
                <a:gd name="T77" fmla="*/ 3124 h 4324"/>
                <a:gd name="T78" fmla="*/ 3159 w 4630"/>
                <a:gd name="T79" fmla="*/ 3149 h 4324"/>
                <a:gd name="T80" fmla="*/ 2971 w 4630"/>
                <a:gd name="T81" fmla="*/ 2893 h 4324"/>
                <a:gd name="T82" fmla="*/ 3182 w 4630"/>
                <a:gd name="T83" fmla="*/ 2327 h 4324"/>
                <a:gd name="T84" fmla="*/ 3179 w 4630"/>
                <a:gd name="T85" fmla="*/ 2257 h 4324"/>
                <a:gd name="T86" fmla="*/ 3481 w 4630"/>
                <a:gd name="T87" fmla="*/ 2159 h 4324"/>
                <a:gd name="T88" fmla="*/ 3957 w 4630"/>
                <a:gd name="T89" fmla="*/ 2394 h 4324"/>
                <a:gd name="T90" fmla="*/ 3957 w 4630"/>
                <a:gd name="T91" fmla="*/ 2394 h 4324"/>
                <a:gd name="T92" fmla="*/ 4143 w 4630"/>
                <a:gd name="T93" fmla="*/ 2364 h 4324"/>
                <a:gd name="T94" fmla="*/ 4528 w 4630"/>
                <a:gd name="T95" fmla="*/ 1608 h 4324"/>
                <a:gd name="T96" fmla="*/ 3958 w 4630"/>
                <a:gd name="T97" fmla="*/ 1193 h 4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630" h="4324">
                  <a:moveTo>
                    <a:pt x="3958" y="1193"/>
                  </a:moveTo>
                  <a:cubicBezTo>
                    <a:pt x="3895" y="1193"/>
                    <a:pt x="3832" y="1203"/>
                    <a:pt x="3772" y="1223"/>
                  </a:cubicBezTo>
                  <a:cubicBezTo>
                    <a:pt x="3524" y="1304"/>
                    <a:pt x="3364" y="1531"/>
                    <a:pt x="3358" y="1778"/>
                  </a:cubicBezTo>
                  <a:lnTo>
                    <a:pt x="3055" y="1876"/>
                  </a:lnTo>
                  <a:cubicBezTo>
                    <a:pt x="2936" y="1682"/>
                    <a:pt x="2743" y="1538"/>
                    <a:pt x="2515" y="1484"/>
                  </a:cubicBezTo>
                  <a:lnTo>
                    <a:pt x="2515" y="1166"/>
                  </a:lnTo>
                  <a:cubicBezTo>
                    <a:pt x="2748" y="1083"/>
                    <a:pt x="2915" y="861"/>
                    <a:pt x="2915" y="600"/>
                  </a:cubicBezTo>
                  <a:cubicBezTo>
                    <a:pt x="2915" y="270"/>
                    <a:pt x="2646" y="0"/>
                    <a:pt x="2315" y="0"/>
                  </a:cubicBezTo>
                  <a:cubicBezTo>
                    <a:pt x="1984" y="0"/>
                    <a:pt x="1715" y="270"/>
                    <a:pt x="1715" y="600"/>
                  </a:cubicBezTo>
                  <a:cubicBezTo>
                    <a:pt x="1715" y="861"/>
                    <a:pt x="1882" y="1083"/>
                    <a:pt x="2115" y="1166"/>
                  </a:cubicBezTo>
                  <a:lnTo>
                    <a:pt x="2115" y="1484"/>
                  </a:lnTo>
                  <a:cubicBezTo>
                    <a:pt x="1887" y="1538"/>
                    <a:pt x="1694" y="1682"/>
                    <a:pt x="1575" y="1877"/>
                  </a:cubicBezTo>
                  <a:lnTo>
                    <a:pt x="1273" y="1778"/>
                  </a:lnTo>
                  <a:cubicBezTo>
                    <a:pt x="1266" y="1531"/>
                    <a:pt x="1107" y="1304"/>
                    <a:pt x="858" y="1223"/>
                  </a:cubicBezTo>
                  <a:cubicBezTo>
                    <a:pt x="798" y="1203"/>
                    <a:pt x="736" y="1193"/>
                    <a:pt x="673" y="1193"/>
                  </a:cubicBezTo>
                  <a:cubicBezTo>
                    <a:pt x="412" y="1193"/>
                    <a:pt x="183" y="1360"/>
                    <a:pt x="102" y="1608"/>
                  </a:cubicBezTo>
                  <a:cubicBezTo>
                    <a:pt x="0" y="1923"/>
                    <a:pt x="173" y="2262"/>
                    <a:pt x="488" y="2364"/>
                  </a:cubicBezTo>
                  <a:cubicBezTo>
                    <a:pt x="548" y="2384"/>
                    <a:pt x="610" y="2394"/>
                    <a:pt x="673" y="2394"/>
                  </a:cubicBezTo>
                  <a:cubicBezTo>
                    <a:pt x="864" y="2394"/>
                    <a:pt x="1038" y="2304"/>
                    <a:pt x="1149" y="2159"/>
                  </a:cubicBezTo>
                  <a:lnTo>
                    <a:pt x="1452" y="2258"/>
                  </a:lnTo>
                  <a:cubicBezTo>
                    <a:pt x="1450" y="2281"/>
                    <a:pt x="1449" y="2304"/>
                    <a:pt x="1449" y="2327"/>
                  </a:cubicBezTo>
                  <a:cubicBezTo>
                    <a:pt x="1449" y="2542"/>
                    <a:pt x="1528" y="2740"/>
                    <a:pt x="1658" y="2891"/>
                  </a:cubicBezTo>
                  <a:lnTo>
                    <a:pt x="1471" y="3149"/>
                  </a:lnTo>
                  <a:cubicBezTo>
                    <a:pt x="1416" y="3132"/>
                    <a:pt x="1359" y="3124"/>
                    <a:pt x="1301" y="3124"/>
                  </a:cubicBezTo>
                  <a:cubicBezTo>
                    <a:pt x="1109" y="3124"/>
                    <a:pt x="927" y="3216"/>
                    <a:pt x="815" y="3371"/>
                  </a:cubicBezTo>
                  <a:cubicBezTo>
                    <a:pt x="620" y="3639"/>
                    <a:pt x="680" y="4015"/>
                    <a:pt x="948" y="4209"/>
                  </a:cubicBezTo>
                  <a:cubicBezTo>
                    <a:pt x="1051" y="4284"/>
                    <a:pt x="1173" y="4324"/>
                    <a:pt x="1300" y="4324"/>
                  </a:cubicBezTo>
                  <a:cubicBezTo>
                    <a:pt x="1492" y="4324"/>
                    <a:pt x="1673" y="4232"/>
                    <a:pt x="1786" y="4077"/>
                  </a:cubicBezTo>
                  <a:cubicBezTo>
                    <a:pt x="1939" y="3866"/>
                    <a:pt x="1934" y="3588"/>
                    <a:pt x="1795" y="3384"/>
                  </a:cubicBezTo>
                  <a:lnTo>
                    <a:pt x="1981" y="3127"/>
                  </a:lnTo>
                  <a:cubicBezTo>
                    <a:pt x="2084" y="3170"/>
                    <a:pt x="2197" y="3194"/>
                    <a:pt x="2315" y="3194"/>
                  </a:cubicBezTo>
                  <a:cubicBezTo>
                    <a:pt x="2433" y="3194"/>
                    <a:pt x="2545" y="3170"/>
                    <a:pt x="2647" y="3127"/>
                  </a:cubicBezTo>
                  <a:lnTo>
                    <a:pt x="2836" y="3385"/>
                  </a:lnTo>
                  <a:cubicBezTo>
                    <a:pt x="2696" y="3588"/>
                    <a:pt x="2692" y="3866"/>
                    <a:pt x="2845" y="4077"/>
                  </a:cubicBezTo>
                  <a:cubicBezTo>
                    <a:pt x="2957" y="4232"/>
                    <a:pt x="3139" y="4324"/>
                    <a:pt x="3331" y="4324"/>
                  </a:cubicBezTo>
                  <a:lnTo>
                    <a:pt x="3331" y="4324"/>
                  </a:lnTo>
                  <a:cubicBezTo>
                    <a:pt x="3458" y="4324"/>
                    <a:pt x="3580" y="4284"/>
                    <a:pt x="3683" y="4209"/>
                  </a:cubicBezTo>
                  <a:cubicBezTo>
                    <a:pt x="3951" y="4015"/>
                    <a:pt x="4010" y="3639"/>
                    <a:pt x="3816" y="3371"/>
                  </a:cubicBezTo>
                  <a:cubicBezTo>
                    <a:pt x="3703" y="3216"/>
                    <a:pt x="3522" y="3124"/>
                    <a:pt x="3330" y="3124"/>
                  </a:cubicBezTo>
                  <a:cubicBezTo>
                    <a:pt x="3271" y="3124"/>
                    <a:pt x="3214" y="3133"/>
                    <a:pt x="3159" y="3149"/>
                  </a:cubicBezTo>
                  <a:lnTo>
                    <a:pt x="2971" y="2893"/>
                  </a:lnTo>
                  <a:cubicBezTo>
                    <a:pt x="3102" y="2741"/>
                    <a:pt x="3182" y="2543"/>
                    <a:pt x="3182" y="2327"/>
                  </a:cubicBezTo>
                  <a:cubicBezTo>
                    <a:pt x="3182" y="2303"/>
                    <a:pt x="3181" y="2280"/>
                    <a:pt x="3179" y="2257"/>
                  </a:cubicBezTo>
                  <a:lnTo>
                    <a:pt x="3481" y="2159"/>
                  </a:lnTo>
                  <a:cubicBezTo>
                    <a:pt x="3592" y="2304"/>
                    <a:pt x="3766" y="2394"/>
                    <a:pt x="3957" y="2394"/>
                  </a:cubicBezTo>
                  <a:lnTo>
                    <a:pt x="3957" y="2394"/>
                  </a:lnTo>
                  <a:cubicBezTo>
                    <a:pt x="4020" y="2394"/>
                    <a:pt x="4083" y="2384"/>
                    <a:pt x="4143" y="2364"/>
                  </a:cubicBezTo>
                  <a:cubicBezTo>
                    <a:pt x="4458" y="2262"/>
                    <a:pt x="4630" y="1923"/>
                    <a:pt x="4528" y="1608"/>
                  </a:cubicBezTo>
                  <a:cubicBezTo>
                    <a:pt x="4447" y="1360"/>
                    <a:pt x="4218" y="1193"/>
                    <a:pt x="3958" y="1193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  <p:sp>
          <p:nvSpPr>
            <p:cNvPr id="10" name="í$ḻíḓè">
              <a:extLst>
                <a:ext uri="{FF2B5EF4-FFF2-40B4-BE49-F238E27FC236}">
                  <a16:creationId xmlns:a16="http://schemas.microsoft.com/office/drawing/2014/main" xmlns="" id="{E48310BC-BD76-480F-B8CA-CB4488909582}"/>
                </a:ext>
              </a:extLst>
            </p:cNvPr>
            <p:cNvSpPr txBox="1"/>
            <p:nvPr/>
          </p:nvSpPr>
          <p:spPr bwMode="auto">
            <a:xfrm>
              <a:off x="7028874" y="5069252"/>
              <a:ext cx="2186940" cy="60277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2400" b="1" dirty="0"/>
                <a:t>keyword</a:t>
              </a:r>
            </a:p>
          </p:txBody>
        </p:sp>
        <p:sp>
          <p:nvSpPr>
            <p:cNvPr id="11" name="îŝḻïḋé">
              <a:extLst>
                <a:ext uri="{FF2B5EF4-FFF2-40B4-BE49-F238E27FC236}">
                  <a16:creationId xmlns:a16="http://schemas.microsoft.com/office/drawing/2014/main" xmlns="" id="{DC954852-32DF-4A80-9975-2DD17FA06488}"/>
                </a:ext>
              </a:extLst>
            </p:cNvPr>
            <p:cNvSpPr/>
            <p:nvPr/>
          </p:nvSpPr>
          <p:spPr>
            <a:xfrm>
              <a:off x="10085912" y="4274750"/>
              <a:ext cx="715010" cy="666718"/>
            </a:xfrm>
            <a:custGeom>
              <a:avLst/>
              <a:gdLst>
                <a:gd name="T0" fmla="*/ 3958 w 4630"/>
                <a:gd name="T1" fmla="*/ 1193 h 4324"/>
                <a:gd name="T2" fmla="*/ 3772 w 4630"/>
                <a:gd name="T3" fmla="*/ 1223 h 4324"/>
                <a:gd name="T4" fmla="*/ 3358 w 4630"/>
                <a:gd name="T5" fmla="*/ 1778 h 4324"/>
                <a:gd name="T6" fmla="*/ 3055 w 4630"/>
                <a:gd name="T7" fmla="*/ 1876 h 4324"/>
                <a:gd name="T8" fmla="*/ 2515 w 4630"/>
                <a:gd name="T9" fmla="*/ 1484 h 4324"/>
                <a:gd name="T10" fmla="*/ 2515 w 4630"/>
                <a:gd name="T11" fmla="*/ 1166 h 4324"/>
                <a:gd name="T12" fmla="*/ 2915 w 4630"/>
                <a:gd name="T13" fmla="*/ 600 h 4324"/>
                <a:gd name="T14" fmla="*/ 2315 w 4630"/>
                <a:gd name="T15" fmla="*/ 0 h 4324"/>
                <a:gd name="T16" fmla="*/ 1715 w 4630"/>
                <a:gd name="T17" fmla="*/ 600 h 4324"/>
                <a:gd name="T18" fmla="*/ 2115 w 4630"/>
                <a:gd name="T19" fmla="*/ 1166 h 4324"/>
                <a:gd name="T20" fmla="*/ 2115 w 4630"/>
                <a:gd name="T21" fmla="*/ 1484 h 4324"/>
                <a:gd name="T22" fmla="*/ 1575 w 4630"/>
                <a:gd name="T23" fmla="*/ 1877 h 4324"/>
                <a:gd name="T24" fmla="*/ 1273 w 4630"/>
                <a:gd name="T25" fmla="*/ 1778 h 4324"/>
                <a:gd name="T26" fmla="*/ 858 w 4630"/>
                <a:gd name="T27" fmla="*/ 1223 h 4324"/>
                <a:gd name="T28" fmla="*/ 673 w 4630"/>
                <a:gd name="T29" fmla="*/ 1193 h 4324"/>
                <a:gd name="T30" fmla="*/ 102 w 4630"/>
                <a:gd name="T31" fmla="*/ 1608 h 4324"/>
                <a:gd name="T32" fmla="*/ 488 w 4630"/>
                <a:gd name="T33" fmla="*/ 2364 h 4324"/>
                <a:gd name="T34" fmla="*/ 673 w 4630"/>
                <a:gd name="T35" fmla="*/ 2394 h 4324"/>
                <a:gd name="T36" fmla="*/ 1149 w 4630"/>
                <a:gd name="T37" fmla="*/ 2159 h 4324"/>
                <a:gd name="T38" fmla="*/ 1452 w 4630"/>
                <a:gd name="T39" fmla="*/ 2258 h 4324"/>
                <a:gd name="T40" fmla="*/ 1449 w 4630"/>
                <a:gd name="T41" fmla="*/ 2327 h 4324"/>
                <a:gd name="T42" fmla="*/ 1658 w 4630"/>
                <a:gd name="T43" fmla="*/ 2891 h 4324"/>
                <a:gd name="T44" fmla="*/ 1471 w 4630"/>
                <a:gd name="T45" fmla="*/ 3149 h 4324"/>
                <a:gd name="T46" fmla="*/ 1301 w 4630"/>
                <a:gd name="T47" fmla="*/ 3124 h 4324"/>
                <a:gd name="T48" fmla="*/ 815 w 4630"/>
                <a:gd name="T49" fmla="*/ 3371 h 4324"/>
                <a:gd name="T50" fmla="*/ 948 w 4630"/>
                <a:gd name="T51" fmla="*/ 4209 h 4324"/>
                <a:gd name="T52" fmla="*/ 1300 w 4630"/>
                <a:gd name="T53" fmla="*/ 4324 h 4324"/>
                <a:gd name="T54" fmla="*/ 1786 w 4630"/>
                <a:gd name="T55" fmla="*/ 4077 h 4324"/>
                <a:gd name="T56" fmla="*/ 1795 w 4630"/>
                <a:gd name="T57" fmla="*/ 3384 h 4324"/>
                <a:gd name="T58" fmla="*/ 1981 w 4630"/>
                <a:gd name="T59" fmla="*/ 3127 h 4324"/>
                <a:gd name="T60" fmla="*/ 2315 w 4630"/>
                <a:gd name="T61" fmla="*/ 3194 h 4324"/>
                <a:gd name="T62" fmla="*/ 2647 w 4630"/>
                <a:gd name="T63" fmla="*/ 3127 h 4324"/>
                <a:gd name="T64" fmla="*/ 2836 w 4630"/>
                <a:gd name="T65" fmla="*/ 3385 h 4324"/>
                <a:gd name="T66" fmla="*/ 2845 w 4630"/>
                <a:gd name="T67" fmla="*/ 4077 h 4324"/>
                <a:gd name="T68" fmla="*/ 3331 w 4630"/>
                <a:gd name="T69" fmla="*/ 4324 h 4324"/>
                <a:gd name="T70" fmla="*/ 3331 w 4630"/>
                <a:gd name="T71" fmla="*/ 4324 h 4324"/>
                <a:gd name="T72" fmla="*/ 3683 w 4630"/>
                <a:gd name="T73" fmla="*/ 4209 h 4324"/>
                <a:gd name="T74" fmla="*/ 3816 w 4630"/>
                <a:gd name="T75" fmla="*/ 3371 h 4324"/>
                <a:gd name="T76" fmla="*/ 3330 w 4630"/>
                <a:gd name="T77" fmla="*/ 3124 h 4324"/>
                <a:gd name="T78" fmla="*/ 3159 w 4630"/>
                <a:gd name="T79" fmla="*/ 3149 h 4324"/>
                <a:gd name="T80" fmla="*/ 2971 w 4630"/>
                <a:gd name="T81" fmla="*/ 2893 h 4324"/>
                <a:gd name="T82" fmla="*/ 3182 w 4630"/>
                <a:gd name="T83" fmla="*/ 2327 h 4324"/>
                <a:gd name="T84" fmla="*/ 3179 w 4630"/>
                <a:gd name="T85" fmla="*/ 2257 h 4324"/>
                <a:gd name="T86" fmla="*/ 3481 w 4630"/>
                <a:gd name="T87" fmla="*/ 2159 h 4324"/>
                <a:gd name="T88" fmla="*/ 3957 w 4630"/>
                <a:gd name="T89" fmla="*/ 2394 h 4324"/>
                <a:gd name="T90" fmla="*/ 3957 w 4630"/>
                <a:gd name="T91" fmla="*/ 2394 h 4324"/>
                <a:gd name="T92" fmla="*/ 4143 w 4630"/>
                <a:gd name="T93" fmla="*/ 2364 h 4324"/>
                <a:gd name="T94" fmla="*/ 4528 w 4630"/>
                <a:gd name="T95" fmla="*/ 1608 h 4324"/>
                <a:gd name="T96" fmla="*/ 3958 w 4630"/>
                <a:gd name="T97" fmla="*/ 1193 h 4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630" h="4324">
                  <a:moveTo>
                    <a:pt x="3958" y="1193"/>
                  </a:moveTo>
                  <a:cubicBezTo>
                    <a:pt x="3895" y="1193"/>
                    <a:pt x="3832" y="1203"/>
                    <a:pt x="3772" y="1223"/>
                  </a:cubicBezTo>
                  <a:cubicBezTo>
                    <a:pt x="3524" y="1304"/>
                    <a:pt x="3364" y="1531"/>
                    <a:pt x="3358" y="1778"/>
                  </a:cubicBezTo>
                  <a:lnTo>
                    <a:pt x="3055" y="1876"/>
                  </a:lnTo>
                  <a:cubicBezTo>
                    <a:pt x="2936" y="1682"/>
                    <a:pt x="2743" y="1538"/>
                    <a:pt x="2515" y="1484"/>
                  </a:cubicBezTo>
                  <a:lnTo>
                    <a:pt x="2515" y="1166"/>
                  </a:lnTo>
                  <a:cubicBezTo>
                    <a:pt x="2748" y="1083"/>
                    <a:pt x="2915" y="861"/>
                    <a:pt x="2915" y="600"/>
                  </a:cubicBezTo>
                  <a:cubicBezTo>
                    <a:pt x="2915" y="270"/>
                    <a:pt x="2646" y="0"/>
                    <a:pt x="2315" y="0"/>
                  </a:cubicBezTo>
                  <a:cubicBezTo>
                    <a:pt x="1984" y="0"/>
                    <a:pt x="1715" y="270"/>
                    <a:pt x="1715" y="600"/>
                  </a:cubicBezTo>
                  <a:cubicBezTo>
                    <a:pt x="1715" y="861"/>
                    <a:pt x="1882" y="1083"/>
                    <a:pt x="2115" y="1166"/>
                  </a:cubicBezTo>
                  <a:lnTo>
                    <a:pt x="2115" y="1484"/>
                  </a:lnTo>
                  <a:cubicBezTo>
                    <a:pt x="1887" y="1538"/>
                    <a:pt x="1694" y="1682"/>
                    <a:pt x="1575" y="1877"/>
                  </a:cubicBezTo>
                  <a:lnTo>
                    <a:pt x="1273" y="1778"/>
                  </a:lnTo>
                  <a:cubicBezTo>
                    <a:pt x="1266" y="1531"/>
                    <a:pt x="1107" y="1304"/>
                    <a:pt x="858" y="1223"/>
                  </a:cubicBezTo>
                  <a:cubicBezTo>
                    <a:pt x="798" y="1203"/>
                    <a:pt x="736" y="1193"/>
                    <a:pt x="673" y="1193"/>
                  </a:cubicBezTo>
                  <a:cubicBezTo>
                    <a:pt x="412" y="1193"/>
                    <a:pt x="183" y="1360"/>
                    <a:pt x="102" y="1608"/>
                  </a:cubicBezTo>
                  <a:cubicBezTo>
                    <a:pt x="0" y="1923"/>
                    <a:pt x="173" y="2262"/>
                    <a:pt x="488" y="2364"/>
                  </a:cubicBezTo>
                  <a:cubicBezTo>
                    <a:pt x="548" y="2384"/>
                    <a:pt x="610" y="2394"/>
                    <a:pt x="673" y="2394"/>
                  </a:cubicBezTo>
                  <a:cubicBezTo>
                    <a:pt x="864" y="2394"/>
                    <a:pt x="1038" y="2304"/>
                    <a:pt x="1149" y="2159"/>
                  </a:cubicBezTo>
                  <a:lnTo>
                    <a:pt x="1452" y="2258"/>
                  </a:lnTo>
                  <a:cubicBezTo>
                    <a:pt x="1450" y="2281"/>
                    <a:pt x="1449" y="2304"/>
                    <a:pt x="1449" y="2327"/>
                  </a:cubicBezTo>
                  <a:cubicBezTo>
                    <a:pt x="1449" y="2542"/>
                    <a:pt x="1528" y="2740"/>
                    <a:pt x="1658" y="2891"/>
                  </a:cubicBezTo>
                  <a:lnTo>
                    <a:pt x="1471" y="3149"/>
                  </a:lnTo>
                  <a:cubicBezTo>
                    <a:pt x="1416" y="3132"/>
                    <a:pt x="1359" y="3124"/>
                    <a:pt x="1301" y="3124"/>
                  </a:cubicBezTo>
                  <a:cubicBezTo>
                    <a:pt x="1109" y="3124"/>
                    <a:pt x="927" y="3216"/>
                    <a:pt x="815" y="3371"/>
                  </a:cubicBezTo>
                  <a:cubicBezTo>
                    <a:pt x="620" y="3639"/>
                    <a:pt x="680" y="4015"/>
                    <a:pt x="948" y="4209"/>
                  </a:cubicBezTo>
                  <a:cubicBezTo>
                    <a:pt x="1051" y="4284"/>
                    <a:pt x="1173" y="4324"/>
                    <a:pt x="1300" y="4324"/>
                  </a:cubicBezTo>
                  <a:cubicBezTo>
                    <a:pt x="1492" y="4324"/>
                    <a:pt x="1673" y="4232"/>
                    <a:pt x="1786" y="4077"/>
                  </a:cubicBezTo>
                  <a:cubicBezTo>
                    <a:pt x="1939" y="3866"/>
                    <a:pt x="1934" y="3588"/>
                    <a:pt x="1795" y="3384"/>
                  </a:cubicBezTo>
                  <a:lnTo>
                    <a:pt x="1981" y="3127"/>
                  </a:lnTo>
                  <a:cubicBezTo>
                    <a:pt x="2084" y="3170"/>
                    <a:pt x="2197" y="3194"/>
                    <a:pt x="2315" y="3194"/>
                  </a:cubicBezTo>
                  <a:cubicBezTo>
                    <a:pt x="2433" y="3194"/>
                    <a:pt x="2545" y="3170"/>
                    <a:pt x="2647" y="3127"/>
                  </a:cubicBezTo>
                  <a:lnTo>
                    <a:pt x="2836" y="3385"/>
                  </a:lnTo>
                  <a:cubicBezTo>
                    <a:pt x="2696" y="3588"/>
                    <a:pt x="2692" y="3866"/>
                    <a:pt x="2845" y="4077"/>
                  </a:cubicBezTo>
                  <a:cubicBezTo>
                    <a:pt x="2957" y="4232"/>
                    <a:pt x="3139" y="4324"/>
                    <a:pt x="3331" y="4324"/>
                  </a:cubicBezTo>
                  <a:lnTo>
                    <a:pt x="3331" y="4324"/>
                  </a:lnTo>
                  <a:cubicBezTo>
                    <a:pt x="3458" y="4324"/>
                    <a:pt x="3580" y="4284"/>
                    <a:pt x="3683" y="4209"/>
                  </a:cubicBezTo>
                  <a:cubicBezTo>
                    <a:pt x="3951" y="4015"/>
                    <a:pt x="4010" y="3639"/>
                    <a:pt x="3816" y="3371"/>
                  </a:cubicBezTo>
                  <a:cubicBezTo>
                    <a:pt x="3703" y="3216"/>
                    <a:pt x="3522" y="3124"/>
                    <a:pt x="3330" y="3124"/>
                  </a:cubicBezTo>
                  <a:cubicBezTo>
                    <a:pt x="3271" y="3124"/>
                    <a:pt x="3214" y="3133"/>
                    <a:pt x="3159" y="3149"/>
                  </a:cubicBezTo>
                  <a:lnTo>
                    <a:pt x="2971" y="2893"/>
                  </a:lnTo>
                  <a:cubicBezTo>
                    <a:pt x="3102" y="2741"/>
                    <a:pt x="3182" y="2543"/>
                    <a:pt x="3182" y="2327"/>
                  </a:cubicBezTo>
                  <a:cubicBezTo>
                    <a:pt x="3182" y="2303"/>
                    <a:pt x="3181" y="2280"/>
                    <a:pt x="3179" y="2257"/>
                  </a:cubicBezTo>
                  <a:lnTo>
                    <a:pt x="3481" y="2159"/>
                  </a:lnTo>
                  <a:cubicBezTo>
                    <a:pt x="3592" y="2304"/>
                    <a:pt x="3766" y="2394"/>
                    <a:pt x="3957" y="2394"/>
                  </a:cubicBezTo>
                  <a:lnTo>
                    <a:pt x="3957" y="2394"/>
                  </a:lnTo>
                  <a:cubicBezTo>
                    <a:pt x="4020" y="2394"/>
                    <a:pt x="4083" y="2384"/>
                    <a:pt x="4143" y="2364"/>
                  </a:cubicBezTo>
                  <a:cubicBezTo>
                    <a:pt x="4458" y="2262"/>
                    <a:pt x="4630" y="1923"/>
                    <a:pt x="4528" y="1608"/>
                  </a:cubicBezTo>
                  <a:cubicBezTo>
                    <a:pt x="4447" y="1360"/>
                    <a:pt x="4218" y="1193"/>
                    <a:pt x="3958" y="1193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  <p:sp>
          <p:nvSpPr>
            <p:cNvPr id="12" name="íşḷïďé">
              <a:extLst>
                <a:ext uri="{FF2B5EF4-FFF2-40B4-BE49-F238E27FC236}">
                  <a16:creationId xmlns:a16="http://schemas.microsoft.com/office/drawing/2014/main" xmlns="" id="{E3E5FF49-9528-4362-9CE6-ADB5B6DE9AED}"/>
                </a:ext>
              </a:extLst>
            </p:cNvPr>
            <p:cNvSpPr txBox="1"/>
            <p:nvPr/>
          </p:nvSpPr>
          <p:spPr bwMode="auto">
            <a:xfrm>
              <a:off x="9349947" y="5069252"/>
              <a:ext cx="2186940" cy="60277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2400" b="1" dirty="0"/>
                <a:t>keyword</a:t>
              </a:r>
            </a:p>
          </p:txBody>
        </p:sp>
        <p:grpSp>
          <p:nvGrpSpPr>
            <p:cNvPr id="13" name="iŝḻiḓè">
              <a:extLst>
                <a:ext uri="{FF2B5EF4-FFF2-40B4-BE49-F238E27FC236}">
                  <a16:creationId xmlns:a16="http://schemas.microsoft.com/office/drawing/2014/main" xmlns="" id="{AD1DD40B-1E60-42E9-A5B1-51707DAC58BD}"/>
                </a:ext>
              </a:extLst>
            </p:cNvPr>
            <p:cNvGrpSpPr/>
            <p:nvPr/>
          </p:nvGrpSpPr>
          <p:grpSpPr>
            <a:xfrm>
              <a:off x="686725" y="4089742"/>
              <a:ext cx="5724275" cy="1798054"/>
              <a:chOff x="687278" y="2237686"/>
              <a:chExt cx="3524773" cy="1798054"/>
            </a:xfrm>
          </p:grpSpPr>
          <p:sp>
            <p:nvSpPr>
              <p:cNvPr id="17" name="ïŝḻiḑê">
                <a:extLst>
                  <a:ext uri="{FF2B5EF4-FFF2-40B4-BE49-F238E27FC236}">
                    <a16:creationId xmlns:a16="http://schemas.microsoft.com/office/drawing/2014/main" xmlns="" id="{1C6B4E72-B4B8-4A81-A83F-FE60DCC3F1EE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1952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8" name="î$1îḋê">
                <a:extLst>
                  <a:ext uri="{FF2B5EF4-FFF2-40B4-BE49-F238E27FC236}">
                    <a16:creationId xmlns:a16="http://schemas.microsoft.com/office/drawing/2014/main" xmlns="" id="{78164B47-BCE6-4CAD-938A-C7CC1AE60E8E}"/>
                  </a:ext>
                </a:extLst>
              </p:cNvPr>
              <p:cNvSpPr txBox="1"/>
              <p:nvPr/>
            </p:nvSpPr>
            <p:spPr bwMode="auto">
              <a:xfrm>
                <a:off x="687278" y="2237686"/>
                <a:ext cx="3524773" cy="602771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02.Text here</a:t>
                </a:r>
              </a:p>
            </p:txBody>
          </p:sp>
        </p:grpSp>
        <p:grpSp>
          <p:nvGrpSpPr>
            <p:cNvPr id="14" name="isļïḓé">
              <a:extLst>
                <a:ext uri="{FF2B5EF4-FFF2-40B4-BE49-F238E27FC236}">
                  <a16:creationId xmlns:a16="http://schemas.microsoft.com/office/drawing/2014/main" xmlns="" id="{948E9610-5541-46E8-B26C-E4E9F350C910}"/>
                </a:ext>
              </a:extLst>
            </p:cNvPr>
            <p:cNvGrpSpPr/>
            <p:nvPr/>
          </p:nvGrpSpPr>
          <p:grpSpPr>
            <a:xfrm>
              <a:off x="5796213" y="1384856"/>
              <a:ext cx="5724275" cy="1798054"/>
              <a:chOff x="687278" y="2237686"/>
              <a:chExt cx="3524773" cy="1798054"/>
            </a:xfrm>
          </p:grpSpPr>
          <p:sp>
            <p:nvSpPr>
              <p:cNvPr id="15" name="ïsļïdè">
                <a:extLst>
                  <a:ext uri="{FF2B5EF4-FFF2-40B4-BE49-F238E27FC236}">
                    <a16:creationId xmlns:a16="http://schemas.microsoft.com/office/drawing/2014/main" xmlns="" id="{08E1DD39-2450-4561-AA60-B066AD6C9BE2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1952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6" name="íSḷïdê">
                <a:extLst>
                  <a:ext uri="{FF2B5EF4-FFF2-40B4-BE49-F238E27FC236}">
                    <a16:creationId xmlns:a16="http://schemas.microsoft.com/office/drawing/2014/main" xmlns="" id="{B97A5B4D-58B3-459D-BDFD-9196097FACA4}"/>
                  </a:ext>
                </a:extLst>
              </p:cNvPr>
              <p:cNvSpPr txBox="1"/>
              <p:nvPr/>
            </p:nvSpPr>
            <p:spPr bwMode="auto">
              <a:xfrm>
                <a:off x="687278" y="2237686"/>
                <a:ext cx="3524773" cy="602771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01.Text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6842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C5BA1E1-742F-4AE4-A68D-F45535968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B93A9C2-8628-4F11-AC40-3B849CCA6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EF338C5-D084-4506-8619-F97FC604F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20276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C83287F-A270-48B7-BF06-6F8924A0267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689802"/>
            <a:ext cx="12192000" cy="3585509"/>
            <a:chOff x="0" y="1689802"/>
            <a:chExt cx="12192000" cy="3585509"/>
          </a:xfrm>
        </p:grpSpPr>
        <p:grpSp>
          <p:nvGrpSpPr>
            <p:cNvPr id="6" name="ïş1îḑè">
              <a:extLst>
                <a:ext uri="{FF2B5EF4-FFF2-40B4-BE49-F238E27FC236}">
                  <a16:creationId xmlns:a16="http://schemas.microsoft.com/office/drawing/2014/main" xmlns="" id="{B2A0A06B-2775-4E8B-942A-31F7A2CB1B0C}"/>
                </a:ext>
              </a:extLst>
            </p:cNvPr>
            <p:cNvGrpSpPr/>
            <p:nvPr/>
          </p:nvGrpSpPr>
          <p:grpSpPr>
            <a:xfrm>
              <a:off x="660400" y="1689802"/>
              <a:ext cx="4388445" cy="1094011"/>
              <a:chOff x="660400" y="1780903"/>
              <a:chExt cx="4388445" cy="1094011"/>
            </a:xfrm>
          </p:grpSpPr>
          <p:sp>
            <p:nvSpPr>
              <p:cNvPr id="19" name="išļiďe">
                <a:extLst>
                  <a:ext uri="{FF2B5EF4-FFF2-40B4-BE49-F238E27FC236}">
                    <a16:creationId xmlns:a16="http://schemas.microsoft.com/office/drawing/2014/main" xmlns="" id="{9E4BC66E-950C-4B12-8799-4A9B2128AB76}"/>
                  </a:ext>
                </a:extLst>
              </p:cNvPr>
              <p:cNvSpPr/>
              <p:nvPr/>
            </p:nvSpPr>
            <p:spPr bwMode="auto">
              <a:xfrm>
                <a:off x="660400" y="2193783"/>
                <a:ext cx="4388445" cy="6811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0" name="ïṩḻíḍê">
                <a:extLst>
                  <a:ext uri="{FF2B5EF4-FFF2-40B4-BE49-F238E27FC236}">
                    <a16:creationId xmlns:a16="http://schemas.microsoft.com/office/drawing/2014/main" xmlns="" id="{D09A8E5E-4FEC-4463-8D04-DB6A74E5B373}"/>
                  </a:ext>
                </a:extLst>
              </p:cNvPr>
              <p:cNvSpPr txBox="1"/>
              <p:nvPr/>
            </p:nvSpPr>
            <p:spPr bwMode="auto">
              <a:xfrm>
                <a:off x="660400" y="1780903"/>
                <a:ext cx="4388445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7" name="işliḋe">
              <a:extLst>
                <a:ext uri="{FF2B5EF4-FFF2-40B4-BE49-F238E27FC236}">
                  <a16:creationId xmlns:a16="http://schemas.microsoft.com/office/drawing/2014/main" xmlns="" id="{869AA496-8BBB-4DA4-9AC3-EC4BD92E9474}"/>
                </a:ext>
              </a:extLst>
            </p:cNvPr>
            <p:cNvGrpSpPr/>
            <p:nvPr/>
          </p:nvGrpSpPr>
          <p:grpSpPr>
            <a:xfrm>
              <a:off x="7251314" y="4181300"/>
              <a:ext cx="4267586" cy="1094011"/>
              <a:chOff x="7251314" y="4086617"/>
              <a:chExt cx="4267586" cy="1094011"/>
            </a:xfrm>
          </p:grpSpPr>
          <p:sp>
            <p:nvSpPr>
              <p:cNvPr id="17" name="ïSļiďe">
                <a:extLst>
                  <a:ext uri="{FF2B5EF4-FFF2-40B4-BE49-F238E27FC236}">
                    <a16:creationId xmlns:a16="http://schemas.microsoft.com/office/drawing/2014/main" xmlns="" id="{66EA03B0-C11F-42D0-AB3A-0E383B364EEC}"/>
                  </a:ext>
                </a:extLst>
              </p:cNvPr>
              <p:cNvSpPr/>
              <p:nvPr/>
            </p:nvSpPr>
            <p:spPr bwMode="auto">
              <a:xfrm>
                <a:off x="7251314" y="4499497"/>
                <a:ext cx="4267586" cy="6811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8" name="íśļíḑè">
                <a:extLst>
                  <a:ext uri="{FF2B5EF4-FFF2-40B4-BE49-F238E27FC236}">
                    <a16:creationId xmlns:a16="http://schemas.microsoft.com/office/drawing/2014/main" xmlns="" id="{77BB090A-5C59-4032-99FF-685C93A6BC6B}"/>
                  </a:ext>
                </a:extLst>
              </p:cNvPr>
              <p:cNvSpPr txBox="1"/>
              <p:nvPr/>
            </p:nvSpPr>
            <p:spPr bwMode="auto">
              <a:xfrm>
                <a:off x="7251314" y="4086617"/>
                <a:ext cx="4267586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8" name="îšļïḑê">
              <a:extLst>
                <a:ext uri="{FF2B5EF4-FFF2-40B4-BE49-F238E27FC236}">
                  <a16:creationId xmlns:a16="http://schemas.microsoft.com/office/drawing/2014/main" xmlns="" id="{BCA4C79E-7023-496B-A7D9-5BB3B47F54D0}"/>
                </a:ext>
              </a:extLst>
            </p:cNvPr>
            <p:cNvGrpSpPr/>
            <p:nvPr/>
          </p:nvGrpSpPr>
          <p:grpSpPr>
            <a:xfrm>
              <a:off x="7251314" y="2876705"/>
              <a:ext cx="1211703" cy="1211703"/>
              <a:chOff x="5490149" y="4660560"/>
              <a:chExt cx="1211703" cy="1211703"/>
            </a:xfrm>
          </p:grpSpPr>
          <p:sp>
            <p:nvSpPr>
              <p:cNvPr id="15" name="ïṣľiďê">
                <a:extLst>
                  <a:ext uri="{FF2B5EF4-FFF2-40B4-BE49-F238E27FC236}">
                    <a16:creationId xmlns:a16="http://schemas.microsoft.com/office/drawing/2014/main" xmlns="" id="{9D194132-F838-4828-9ED6-B0E5A9B03F3B}"/>
                  </a:ext>
                </a:extLst>
              </p:cNvPr>
              <p:cNvSpPr/>
              <p:nvPr/>
            </p:nvSpPr>
            <p:spPr>
              <a:xfrm>
                <a:off x="5490149" y="4660560"/>
                <a:ext cx="1211703" cy="1211703"/>
              </a:xfrm>
              <a:prstGeom prst="ellipse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" name="ïṩlíḑe">
                <a:extLst>
                  <a:ext uri="{FF2B5EF4-FFF2-40B4-BE49-F238E27FC236}">
                    <a16:creationId xmlns:a16="http://schemas.microsoft.com/office/drawing/2014/main" xmlns="" id="{07230399-8AB9-49D3-AA92-096C672BF12A}"/>
                  </a:ext>
                </a:extLst>
              </p:cNvPr>
              <p:cNvSpPr/>
              <p:nvPr/>
            </p:nvSpPr>
            <p:spPr bwMode="auto">
              <a:xfrm>
                <a:off x="5828709" y="4983724"/>
                <a:ext cx="553422" cy="541746"/>
              </a:xfrm>
              <a:custGeom>
                <a:avLst/>
                <a:gdLst>
                  <a:gd name="T0" fmla="*/ 86 w 100"/>
                  <a:gd name="T1" fmla="*/ 61 h 98"/>
                  <a:gd name="T2" fmla="*/ 100 w 100"/>
                  <a:gd name="T3" fmla="*/ 55 h 98"/>
                  <a:gd name="T4" fmla="*/ 100 w 100"/>
                  <a:gd name="T5" fmla="*/ 44 h 98"/>
                  <a:gd name="T6" fmla="*/ 86 w 100"/>
                  <a:gd name="T7" fmla="*/ 38 h 98"/>
                  <a:gd name="T8" fmla="*/ 84 w 100"/>
                  <a:gd name="T9" fmla="*/ 32 h 98"/>
                  <a:gd name="T10" fmla="*/ 89 w 100"/>
                  <a:gd name="T11" fmla="*/ 18 h 98"/>
                  <a:gd name="T12" fmla="*/ 82 w 100"/>
                  <a:gd name="T13" fmla="*/ 11 h 98"/>
                  <a:gd name="T14" fmla="*/ 68 w 100"/>
                  <a:gd name="T15" fmla="*/ 16 h 98"/>
                  <a:gd name="T16" fmla="*/ 62 w 100"/>
                  <a:gd name="T17" fmla="*/ 14 h 98"/>
                  <a:gd name="T18" fmla="*/ 56 w 100"/>
                  <a:gd name="T19" fmla="*/ 0 h 98"/>
                  <a:gd name="T20" fmla="*/ 45 w 100"/>
                  <a:gd name="T21" fmla="*/ 0 h 98"/>
                  <a:gd name="T22" fmla="*/ 39 w 100"/>
                  <a:gd name="T23" fmla="*/ 14 h 98"/>
                  <a:gd name="T24" fmla="*/ 33 w 100"/>
                  <a:gd name="T25" fmla="*/ 16 h 98"/>
                  <a:gd name="T26" fmla="*/ 19 w 100"/>
                  <a:gd name="T27" fmla="*/ 11 h 98"/>
                  <a:gd name="T28" fmla="*/ 11 w 100"/>
                  <a:gd name="T29" fmla="*/ 18 h 98"/>
                  <a:gd name="T30" fmla="*/ 17 w 100"/>
                  <a:gd name="T31" fmla="*/ 32 h 98"/>
                  <a:gd name="T32" fmla="*/ 15 w 100"/>
                  <a:gd name="T33" fmla="*/ 38 h 98"/>
                  <a:gd name="T34" fmla="*/ 0 w 100"/>
                  <a:gd name="T35" fmla="*/ 45 h 98"/>
                  <a:gd name="T36" fmla="*/ 0 w 100"/>
                  <a:gd name="T37" fmla="*/ 55 h 98"/>
                  <a:gd name="T38" fmla="*/ 15 w 100"/>
                  <a:gd name="T39" fmla="*/ 61 h 98"/>
                  <a:gd name="T40" fmla="*/ 17 w 100"/>
                  <a:gd name="T41" fmla="*/ 67 h 98"/>
                  <a:gd name="T42" fmla="*/ 12 w 100"/>
                  <a:gd name="T43" fmla="*/ 80 h 98"/>
                  <a:gd name="T44" fmla="*/ 19 w 100"/>
                  <a:gd name="T45" fmla="*/ 88 h 98"/>
                  <a:gd name="T46" fmla="*/ 33 w 100"/>
                  <a:gd name="T47" fmla="*/ 83 h 98"/>
                  <a:gd name="T48" fmla="*/ 39 w 100"/>
                  <a:gd name="T49" fmla="*/ 85 h 98"/>
                  <a:gd name="T50" fmla="*/ 45 w 100"/>
                  <a:gd name="T51" fmla="*/ 98 h 98"/>
                  <a:gd name="T52" fmla="*/ 56 w 100"/>
                  <a:gd name="T53" fmla="*/ 98 h 98"/>
                  <a:gd name="T54" fmla="*/ 62 w 100"/>
                  <a:gd name="T55" fmla="*/ 85 h 98"/>
                  <a:gd name="T56" fmla="*/ 68 w 100"/>
                  <a:gd name="T57" fmla="*/ 82 h 98"/>
                  <a:gd name="T58" fmla="*/ 82 w 100"/>
                  <a:gd name="T59" fmla="*/ 88 h 98"/>
                  <a:gd name="T60" fmla="*/ 90 w 100"/>
                  <a:gd name="T61" fmla="*/ 80 h 98"/>
                  <a:gd name="T62" fmla="*/ 84 w 100"/>
                  <a:gd name="T63" fmla="*/ 67 h 98"/>
                  <a:gd name="T64" fmla="*/ 86 w 100"/>
                  <a:gd name="T65" fmla="*/ 61 h 98"/>
                  <a:gd name="T66" fmla="*/ 86 w 100"/>
                  <a:gd name="T67" fmla="*/ 61 h 98"/>
                  <a:gd name="T68" fmla="*/ 50 w 100"/>
                  <a:gd name="T69" fmla="*/ 65 h 98"/>
                  <a:gd name="T70" fmla="*/ 35 w 100"/>
                  <a:gd name="T71" fmla="*/ 50 h 98"/>
                  <a:gd name="T72" fmla="*/ 50 w 100"/>
                  <a:gd name="T73" fmla="*/ 33 h 98"/>
                  <a:gd name="T74" fmla="*/ 66 w 100"/>
                  <a:gd name="T75" fmla="*/ 50 h 98"/>
                  <a:gd name="T76" fmla="*/ 50 w 100"/>
                  <a:gd name="T77" fmla="*/ 6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0" h="98">
                    <a:moveTo>
                      <a:pt x="86" y="61"/>
                    </a:moveTo>
                    <a:cubicBezTo>
                      <a:pt x="86" y="61"/>
                      <a:pt x="100" y="56"/>
                      <a:pt x="100" y="5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0" y="42"/>
                      <a:pt x="86" y="38"/>
                      <a:pt x="86" y="38"/>
                    </a:cubicBezTo>
                    <a:cubicBezTo>
                      <a:pt x="84" y="32"/>
                      <a:pt x="84" y="32"/>
                      <a:pt x="84" y="32"/>
                    </a:cubicBezTo>
                    <a:cubicBezTo>
                      <a:pt x="84" y="32"/>
                      <a:pt x="90" y="19"/>
                      <a:pt x="89" y="18"/>
                    </a:cubicBezTo>
                    <a:cubicBezTo>
                      <a:pt x="82" y="11"/>
                      <a:pt x="82" y="11"/>
                      <a:pt x="82" y="11"/>
                    </a:cubicBezTo>
                    <a:cubicBezTo>
                      <a:pt x="81" y="10"/>
                      <a:pt x="68" y="16"/>
                      <a:pt x="68" y="16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4" y="0"/>
                      <a:pt x="39" y="14"/>
                      <a:pt x="39" y="14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20" y="10"/>
                      <a:pt x="19" y="11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9"/>
                      <a:pt x="17" y="32"/>
                      <a:pt x="17" y="32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0" y="44"/>
                      <a:pt x="0" y="4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6"/>
                      <a:pt x="15" y="61"/>
                      <a:pt x="15" y="61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7" y="67"/>
                      <a:pt x="11" y="80"/>
                      <a:pt x="12" y="80"/>
                    </a:cubicBezTo>
                    <a:cubicBezTo>
                      <a:pt x="19" y="88"/>
                      <a:pt x="19" y="88"/>
                      <a:pt x="19" y="88"/>
                    </a:cubicBezTo>
                    <a:cubicBezTo>
                      <a:pt x="20" y="89"/>
                      <a:pt x="33" y="83"/>
                      <a:pt x="33" y="83"/>
                    </a:cubicBezTo>
                    <a:cubicBezTo>
                      <a:pt x="39" y="85"/>
                      <a:pt x="39" y="85"/>
                      <a:pt x="39" y="85"/>
                    </a:cubicBezTo>
                    <a:cubicBezTo>
                      <a:pt x="45" y="98"/>
                      <a:pt x="45" y="98"/>
                      <a:pt x="45" y="98"/>
                    </a:cubicBezTo>
                    <a:cubicBezTo>
                      <a:pt x="56" y="98"/>
                      <a:pt x="56" y="98"/>
                      <a:pt x="56" y="98"/>
                    </a:cubicBezTo>
                    <a:cubicBezTo>
                      <a:pt x="57" y="98"/>
                      <a:pt x="62" y="85"/>
                      <a:pt x="62" y="85"/>
                    </a:cubicBezTo>
                    <a:cubicBezTo>
                      <a:pt x="68" y="82"/>
                      <a:pt x="68" y="82"/>
                      <a:pt x="68" y="82"/>
                    </a:cubicBezTo>
                    <a:cubicBezTo>
                      <a:pt x="68" y="82"/>
                      <a:pt x="81" y="88"/>
                      <a:pt x="82" y="88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84" y="67"/>
                      <a:pt x="84" y="67"/>
                      <a:pt x="84" y="67"/>
                    </a:cubicBezTo>
                    <a:cubicBezTo>
                      <a:pt x="86" y="61"/>
                      <a:pt x="86" y="61"/>
                      <a:pt x="86" y="61"/>
                    </a:cubicBezTo>
                    <a:cubicBezTo>
                      <a:pt x="86" y="61"/>
                      <a:pt x="86" y="61"/>
                      <a:pt x="86" y="61"/>
                    </a:cubicBezTo>
                    <a:close/>
                    <a:moveTo>
                      <a:pt x="50" y="65"/>
                    </a:moveTo>
                    <a:cubicBezTo>
                      <a:pt x="42" y="65"/>
                      <a:pt x="35" y="58"/>
                      <a:pt x="35" y="50"/>
                    </a:cubicBezTo>
                    <a:cubicBezTo>
                      <a:pt x="35" y="40"/>
                      <a:pt x="42" y="33"/>
                      <a:pt x="50" y="33"/>
                    </a:cubicBezTo>
                    <a:cubicBezTo>
                      <a:pt x="59" y="33"/>
                      <a:pt x="66" y="40"/>
                      <a:pt x="66" y="50"/>
                    </a:cubicBezTo>
                    <a:cubicBezTo>
                      <a:pt x="66" y="58"/>
                      <a:pt x="59" y="65"/>
                      <a:pt x="50" y="6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endParaRPr lang="en-US"/>
              </a:p>
            </p:txBody>
          </p:sp>
        </p:grpSp>
        <p:grpSp>
          <p:nvGrpSpPr>
            <p:cNvPr id="9" name="îṩľíḓê">
              <a:extLst>
                <a:ext uri="{FF2B5EF4-FFF2-40B4-BE49-F238E27FC236}">
                  <a16:creationId xmlns:a16="http://schemas.microsoft.com/office/drawing/2014/main" xmlns="" id="{8F2BCABA-A6DE-4458-B079-2DA7B22878B8}"/>
                </a:ext>
              </a:extLst>
            </p:cNvPr>
            <p:cNvGrpSpPr/>
            <p:nvPr/>
          </p:nvGrpSpPr>
          <p:grpSpPr>
            <a:xfrm>
              <a:off x="3837142" y="2876705"/>
              <a:ext cx="1211703" cy="1211703"/>
              <a:chOff x="3817352" y="2822338"/>
              <a:chExt cx="1211703" cy="1211703"/>
            </a:xfrm>
          </p:grpSpPr>
          <p:sp>
            <p:nvSpPr>
              <p:cNvPr id="13" name="íSļíḋè">
                <a:extLst>
                  <a:ext uri="{FF2B5EF4-FFF2-40B4-BE49-F238E27FC236}">
                    <a16:creationId xmlns:a16="http://schemas.microsoft.com/office/drawing/2014/main" xmlns="" id="{2634CF29-4C38-4F12-A8CC-B47C3ADCA0C7}"/>
                  </a:ext>
                </a:extLst>
              </p:cNvPr>
              <p:cNvSpPr/>
              <p:nvPr/>
            </p:nvSpPr>
            <p:spPr>
              <a:xfrm>
                <a:off x="3817352" y="2822338"/>
                <a:ext cx="1211703" cy="1211703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" name="ïŝľïḍé">
                <a:extLst>
                  <a:ext uri="{FF2B5EF4-FFF2-40B4-BE49-F238E27FC236}">
                    <a16:creationId xmlns:a16="http://schemas.microsoft.com/office/drawing/2014/main" xmlns="" id="{CDFCD149-F102-4C7C-9376-5F9F79BF7DAE}"/>
                  </a:ext>
                </a:extLst>
              </p:cNvPr>
              <p:cNvSpPr/>
              <p:nvPr/>
            </p:nvSpPr>
            <p:spPr bwMode="auto">
              <a:xfrm>
                <a:off x="4118361" y="3123712"/>
                <a:ext cx="609685" cy="608955"/>
              </a:xfrm>
              <a:custGeom>
                <a:avLst/>
                <a:gdLst>
                  <a:gd name="connsiteX0" fmla="*/ 201955 w 608579"/>
                  <a:gd name="connsiteY0" fmla="*/ 127230 h 607851"/>
                  <a:gd name="connsiteX1" fmla="*/ 229780 w 608579"/>
                  <a:gd name="connsiteY1" fmla="*/ 127230 h 607851"/>
                  <a:gd name="connsiteX2" fmla="*/ 243655 w 608579"/>
                  <a:gd name="connsiteY2" fmla="*/ 141083 h 607851"/>
                  <a:gd name="connsiteX3" fmla="*/ 243655 w 608579"/>
                  <a:gd name="connsiteY3" fmla="*/ 186813 h 607851"/>
                  <a:gd name="connsiteX4" fmla="*/ 289458 w 608579"/>
                  <a:gd name="connsiteY4" fmla="*/ 186813 h 607851"/>
                  <a:gd name="connsiteX5" fmla="*/ 303333 w 608579"/>
                  <a:gd name="connsiteY5" fmla="*/ 200666 h 607851"/>
                  <a:gd name="connsiteX6" fmla="*/ 303333 w 608579"/>
                  <a:gd name="connsiteY6" fmla="*/ 228373 h 607851"/>
                  <a:gd name="connsiteX7" fmla="*/ 289458 w 608579"/>
                  <a:gd name="connsiteY7" fmla="*/ 242226 h 607851"/>
                  <a:gd name="connsiteX8" fmla="*/ 243655 w 608579"/>
                  <a:gd name="connsiteY8" fmla="*/ 242226 h 607851"/>
                  <a:gd name="connsiteX9" fmla="*/ 243655 w 608579"/>
                  <a:gd name="connsiteY9" fmla="*/ 287956 h 607851"/>
                  <a:gd name="connsiteX10" fmla="*/ 229780 w 608579"/>
                  <a:gd name="connsiteY10" fmla="*/ 301809 h 607851"/>
                  <a:gd name="connsiteX11" fmla="*/ 201955 w 608579"/>
                  <a:gd name="connsiteY11" fmla="*/ 301809 h 607851"/>
                  <a:gd name="connsiteX12" fmla="*/ 188080 w 608579"/>
                  <a:gd name="connsiteY12" fmla="*/ 287956 h 607851"/>
                  <a:gd name="connsiteX13" fmla="*/ 188080 w 608579"/>
                  <a:gd name="connsiteY13" fmla="*/ 242226 h 607851"/>
                  <a:gd name="connsiteX14" fmla="*/ 142276 w 608579"/>
                  <a:gd name="connsiteY14" fmla="*/ 242226 h 607851"/>
                  <a:gd name="connsiteX15" fmla="*/ 128401 w 608579"/>
                  <a:gd name="connsiteY15" fmla="*/ 228373 h 607851"/>
                  <a:gd name="connsiteX16" fmla="*/ 128401 w 608579"/>
                  <a:gd name="connsiteY16" fmla="*/ 200666 h 607851"/>
                  <a:gd name="connsiteX17" fmla="*/ 142276 w 608579"/>
                  <a:gd name="connsiteY17" fmla="*/ 186813 h 607851"/>
                  <a:gd name="connsiteX18" fmla="*/ 188080 w 608579"/>
                  <a:gd name="connsiteY18" fmla="*/ 186813 h 607851"/>
                  <a:gd name="connsiteX19" fmla="*/ 188080 w 608579"/>
                  <a:gd name="connsiteY19" fmla="*/ 141083 h 607851"/>
                  <a:gd name="connsiteX20" fmla="*/ 201955 w 608579"/>
                  <a:gd name="connsiteY20" fmla="*/ 127230 h 607851"/>
                  <a:gd name="connsiteX21" fmla="*/ 215878 w 608579"/>
                  <a:gd name="connsiteY21" fmla="*/ 69873 h 607851"/>
                  <a:gd name="connsiteX22" fmla="*/ 112629 w 608579"/>
                  <a:gd name="connsiteY22" fmla="*/ 112557 h 607851"/>
                  <a:gd name="connsiteX23" fmla="*/ 112629 w 608579"/>
                  <a:gd name="connsiteY23" fmla="*/ 318898 h 607851"/>
                  <a:gd name="connsiteX24" fmla="*/ 215878 w 608579"/>
                  <a:gd name="connsiteY24" fmla="*/ 361582 h 607851"/>
                  <a:gd name="connsiteX25" fmla="*/ 319201 w 608579"/>
                  <a:gd name="connsiteY25" fmla="*/ 318898 h 607851"/>
                  <a:gd name="connsiteX26" fmla="*/ 319201 w 608579"/>
                  <a:gd name="connsiteY26" fmla="*/ 112557 h 607851"/>
                  <a:gd name="connsiteX27" fmla="*/ 215878 w 608579"/>
                  <a:gd name="connsiteY27" fmla="*/ 69873 h 607851"/>
                  <a:gd name="connsiteX28" fmla="*/ 215878 w 608579"/>
                  <a:gd name="connsiteY28" fmla="*/ 0 h 607851"/>
                  <a:gd name="connsiteX29" fmla="*/ 368662 w 608579"/>
                  <a:gd name="connsiteY29" fmla="*/ 63169 h 607851"/>
                  <a:gd name="connsiteX30" fmla="*/ 406708 w 608579"/>
                  <a:gd name="connsiteY30" fmla="*/ 316962 h 607851"/>
                  <a:gd name="connsiteX31" fmla="*/ 595823 w 608579"/>
                  <a:gd name="connsiteY31" fmla="*/ 505872 h 607851"/>
                  <a:gd name="connsiteX32" fmla="*/ 595823 w 608579"/>
                  <a:gd name="connsiteY32" fmla="*/ 567626 h 607851"/>
                  <a:gd name="connsiteX33" fmla="*/ 568295 w 608579"/>
                  <a:gd name="connsiteY33" fmla="*/ 595038 h 607851"/>
                  <a:gd name="connsiteX34" fmla="*/ 537410 w 608579"/>
                  <a:gd name="connsiteY34" fmla="*/ 607851 h 607851"/>
                  <a:gd name="connsiteX35" fmla="*/ 506450 w 608579"/>
                  <a:gd name="connsiteY35" fmla="*/ 595038 h 607851"/>
                  <a:gd name="connsiteX36" fmla="*/ 317410 w 608579"/>
                  <a:gd name="connsiteY36" fmla="*/ 406277 h 607851"/>
                  <a:gd name="connsiteX37" fmla="*/ 215878 w 608579"/>
                  <a:gd name="connsiteY37" fmla="*/ 431455 h 607851"/>
                  <a:gd name="connsiteX38" fmla="*/ 63168 w 608579"/>
                  <a:gd name="connsiteY38" fmla="*/ 368286 h 607851"/>
                  <a:gd name="connsiteX39" fmla="*/ 63168 w 608579"/>
                  <a:gd name="connsiteY39" fmla="*/ 63169 h 607851"/>
                  <a:gd name="connsiteX40" fmla="*/ 215878 w 608579"/>
                  <a:gd name="connsiteY40" fmla="*/ 0 h 607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608579" h="607851">
                    <a:moveTo>
                      <a:pt x="201955" y="127230"/>
                    </a:moveTo>
                    <a:lnTo>
                      <a:pt x="229780" y="127230"/>
                    </a:lnTo>
                    <a:cubicBezTo>
                      <a:pt x="237389" y="127230"/>
                      <a:pt x="243655" y="133412"/>
                      <a:pt x="243655" y="141083"/>
                    </a:cubicBezTo>
                    <a:lnTo>
                      <a:pt x="243655" y="186813"/>
                    </a:lnTo>
                    <a:lnTo>
                      <a:pt x="289458" y="186813"/>
                    </a:lnTo>
                    <a:cubicBezTo>
                      <a:pt x="297142" y="186813"/>
                      <a:pt x="303333" y="192995"/>
                      <a:pt x="303333" y="200666"/>
                    </a:cubicBezTo>
                    <a:lnTo>
                      <a:pt x="303333" y="228373"/>
                    </a:lnTo>
                    <a:cubicBezTo>
                      <a:pt x="303333" y="236044"/>
                      <a:pt x="297142" y="242226"/>
                      <a:pt x="289458" y="242226"/>
                    </a:cubicBezTo>
                    <a:lnTo>
                      <a:pt x="243655" y="242226"/>
                    </a:lnTo>
                    <a:lnTo>
                      <a:pt x="243655" y="287956"/>
                    </a:lnTo>
                    <a:cubicBezTo>
                      <a:pt x="243655" y="295627"/>
                      <a:pt x="237389" y="301809"/>
                      <a:pt x="229780" y="301809"/>
                    </a:cubicBezTo>
                    <a:lnTo>
                      <a:pt x="201955" y="301809"/>
                    </a:lnTo>
                    <a:cubicBezTo>
                      <a:pt x="194271" y="301809"/>
                      <a:pt x="188080" y="295627"/>
                      <a:pt x="188080" y="287956"/>
                    </a:cubicBezTo>
                    <a:lnTo>
                      <a:pt x="188080" y="242226"/>
                    </a:lnTo>
                    <a:lnTo>
                      <a:pt x="142276" y="242226"/>
                    </a:lnTo>
                    <a:cubicBezTo>
                      <a:pt x="134593" y="242226"/>
                      <a:pt x="128401" y="236044"/>
                      <a:pt x="128401" y="228373"/>
                    </a:cubicBezTo>
                    <a:lnTo>
                      <a:pt x="128401" y="200666"/>
                    </a:lnTo>
                    <a:cubicBezTo>
                      <a:pt x="128401" y="192995"/>
                      <a:pt x="134593" y="186813"/>
                      <a:pt x="142276" y="186813"/>
                    </a:cubicBezTo>
                    <a:lnTo>
                      <a:pt x="188080" y="186813"/>
                    </a:lnTo>
                    <a:lnTo>
                      <a:pt x="188080" y="141083"/>
                    </a:lnTo>
                    <a:cubicBezTo>
                      <a:pt x="188080" y="133412"/>
                      <a:pt x="194346" y="127230"/>
                      <a:pt x="201955" y="127230"/>
                    </a:cubicBezTo>
                    <a:close/>
                    <a:moveTo>
                      <a:pt x="215878" y="69873"/>
                    </a:moveTo>
                    <a:cubicBezTo>
                      <a:pt x="176861" y="69873"/>
                      <a:pt x="140232" y="85069"/>
                      <a:pt x="112629" y="112557"/>
                    </a:cubicBezTo>
                    <a:cubicBezTo>
                      <a:pt x="55708" y="169468"/>
                      <a:pt x="55708" y="261987"/>
                      <a:pt x="112629" y="318898"/>
                    </a:cubicBezTo>
                    <a:cubicBezTo>
                      <a:pt x="140232" y="346386"/>
                      <a:pt x="176861" y="361582"/>
                      <a:pt x="215878" y="361582"/>
                    </a:cubicBezTo>
                    <a:cubicBezTo>
                      <a:pt x="254894" y="361582"/>
                      <a:pt x="291598" y="346386"/>
                      <a:pt x="319201" y="318898"/>
                    </a:cubicBezTo>
                    <a:cubicBezTo>
                      <a:pt x="376122" y="261987"/>
                      <a:pt x="376122" y="169468"/>
                      <a:pt x="319201" y="112557"/>
                    </a:cubicBezTo>
                    <a:cubicBezTo>
                      <a:pt x="291598" y="85069"/>
                      <a:pt x="254894" y="69873"/>
                      <a:pt x="215878" y="69873"/>
                    </a:cubicBezTo>
                    <a:close/>
                    <a:moveTo>
                      <a:pt x="215878" y="0"/>
                    </a:moveTo>
                    <a:cubicBezTo>
                      <a:pt x="273619" y="0"/>
                      <a:pt x="327854" y="22422"/>
                      <a:pt x="368662" y="63169"/>
                    </a:cubicBezTo>
                    <a:cubicBezTo>
                      <a:pt x="437369" y="131776"/>
                      <a:pt x="450052" y="235468"/>
                      <a:pt x="406708" y="316962"/>
                    </a:cubicBezTo>
                    <a:lnTo>
                      <a:pt x="595823" y="505872"/>
                    </a:lnTo>
                    <a:cubicBezTo>
                      <a:pt x="612832" y="522856"/>
                      <a:pt x="612832" y="550567"/>
                      <a:pt x="595823" y="567626"/>
                    </a:cubicBezTo>
                    <a:lnTo>
                      <a:pt x="568295" y="595038"/>
                    </a:lnTo>
                    <a:cubicBezTo>
                      <a:pt x="560089" y="603307"/>
                      <a:pt x="549048" y="607851"/>
                      <a:pt x="537410" y="607851"/>
                    </a:cubicBezTo>
                    <a:cubicBezTo>
                      <a:pt x="525698" y="607851"/>
                      <a:pt x="514731" y="603307"/>
                      <a:pt x="506450" y="595038"/>
                    </a:cubicBezTo>
                    <a:lnTo>
                      <a:pt x="317410" y="406277"/>
                    </a:lnTo>
                    <a:cubicBezTo>
                      <a:pt x="286525" y="422740"/>
                      <a:pt x="251910" y="431455"/>
                      <a:pt x="215878" y="431455"/>
                    </a:cubicBezTo>
                    <a:cubicBezTo>
                      <a:pt x="158211" y="431455"/>
                      <a:pt x="103975" y="409033"/>
                      <a:pt x="63168" y="368286"/>
                    </a:cubicBezTo>
                    <a:cubicBezTo>
                      <a:pt x="-21057" y="284185"/>
                      <a:pt x="-21057" y="147270"/>
                      <a:pt x="63168" y="63169"/>
                    </a:cubicBezTo>
                    <a:cubicBezTo>
                      <a:pt x="103975" y="22422"/>
                      <a:pt x="158211" y="0"/>
                      <a:pt x="21587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CA9C2CEE-DB8B-4539-846A-2DBFAADD7544}"/>
                </a:ext>
              </a:extLst>
            </p:cNvPr>
            <p:cNvCxnSpPr>
              <a:stCxn id="15" idx="2"/>
              <a:endCxn id="13" idx="6"/>
            </p:cNvCxnSpPr>
            <p:nvPr/>
          </p:nvCxnSpPr>
          <p:spPr>
            <a:xfrm flipH="1">
              <a:off x="5048845" y="3482557"/>
              <a:ext cx="2202469" cy="0"/>
            </a:xfrm>
            <a:prstGeom prst="line">
              <a:avLst/>
            </a:prstGeom>
            <a:ln w="3175" cap="rnd" cmpd="sng" algn="ctr">
              <a:solidFill>
                <a:schemeClr val="bg1">
                  <a:lumMod val="75000"/>
                </a:schemeClr>
              </a:solidFill>
              <a:prstDash val="sysDash"/>
              <a:round/>
              <a:headEnd type="oval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C182115F-4893-4F2C-BEDD-E02226D5E045}"/>
                </a:ext>
              </a:extLst>
            </p:cNvPr>
            <p:cNvCxnSpPr>
              <a:endCxn id="13" idx="2"/>
            </p:cNvCxnSpPr>
            <p:nvPr/>
          </p:nvCxnSpPr>
          <p:spPr>
            <a:xfrm>
              <a:off x="0" y="3482557"/>
              <a:ext cx="383714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3D4D8FE3-F941-4A90-A1A4-F93814F86BD9}"/>
                </a:ext>
              </a:extLst>
            </p:cNvPr>
            <p:cNvCxnSpPr>
              <a:stCxn id="15" idx="6"/>
            </p:cNvCxnSpPr>
            <p:nvPr/>
          </p:nvCxnSpPr>
          <p:spPr>
            <a:xfrm>
              <a:off x="8463017" y="3482557"/>
              <a:ext cx="372898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2827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6bcc4ff1-dbd3-4cf9-815b-fa2dc715b97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177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175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177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277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178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176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173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171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007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006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9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009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009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009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170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008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081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005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083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005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005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175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006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925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276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1777"/>
</p:tagLst>
</file>

<file path=ppt/theme/theme1.xml><?xml version="1.0" encoding="utf-8"?>
<a:theme xmlns:a="http://schemas.openxmlformats.org/drawingml/2006/main" name="主题5">
  <a:themeElements>
    <a:clrScheme name="自定义 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9BAB4"/>
      </a:accent1>
      <a:accent2>
        <a:srgbClr val="D24852"/>
      </a:accent2>
      <a:accent3>
        <a:srgbClr val="79B670"/>
      </a:accent3>
      <a:accent4>
        <a:srgbClr val="946735"/>
      </a:accent4>
      <a:accent5>
        <a:srgbClr val="CAC691"/>
      </a:accent5>
      <a:accent6>
        <a:srgbClr val="215E8B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14</TotalTime>
  <Words>3527</Words>
  <Application>Microsoft Office PowerPoint</Application>
  <PresentationFormat>宽屏</PresentationFormat>
  <Paragraphs>603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简约商务工作汇报模板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9</cp:revision>
  <cp:lastPrinted>2017-12-25T16:00:00Z</cp:lastPrinted>
  <dcterms:created xsi:type="dcterms:W3CDTF">2017-12-25T16:00:00Z</dcterms:created>
  <dcterms:modified xsi:type="dcterms:W3CDTF">2018-12-02T07:36:54Z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