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59" r:id="rId4"/>
    <p:sldId id="260" r:id="rId5"/>
    <p:sldId id="261" r:id="rId6"/>
    <p:sldId id="264" r:id="rId7"/>
    <p:sldId id="265" r:id="rId8"/>
    <p:sldId id="266" r:id="rId9"/>
    <p:sldId id="267" r:id="rId10"/>
    <p:sldId id="269" r:id="rId11"/>
    <p:sldId id="268" r:id="rId12"/>
    <p:sldId id="270" r:id="rId13"/>
    <p:sldId id="271" r:id="rId14"/>
    <p:sldId id="272" r:id="rId15"/>
    <p:sldId id="276" r:id="rId16"/>
    <p:sldId id="278" r:id="rId17"/>
    <p:sldId id="277" r:id="rId18"/>
    <p:sldId id="283" r:id="rId19"/>
    <p:sldId id="284" r:id="rId20"/>
    <p:sldId id="287" r:id="rId21"/>
    <p:sldId id="286" r:id="rId22"/>
    <p:sldId id="289" r:id="rId23"/>
    <p:sldId id="291" r:id="rId24"/>
    <p:sldId id="292" r:id="rId25"/>
    <p:sldId id="296" r:id="rId26"/>
    <p:sldId id="297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91" y="3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555776" y="458797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3.pn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microsoft.com/office/2007/relationships/hdphoto" Target="../media/hdphoto2.wdp"/><Relationship Id="rId4" Type="http://schemas.openxmlformats.org/officeDocument/2006/relationships/image" Target="../media/image49.png"/><Relationship Id="rId9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.png"/><Relationship Id="rId7" Type="http://schemas.openxmlformats.org/officeDocument/2006/relationships/image" Target="../media/image5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13.png"/><Relationship Id="rId9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3.png"/><Relationship Id="rId7" Type="http://schemas.microsoft.com/office/2007/relationships/hdphoto" Target="../media/hdphoto5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microsoft.com/office/2007/relationships/hdphoto" Target="../media/hdphoto4.wdp"/><Relationship Id="rId4" Type="http://schemas.openxmlformats.org/officeDocument/2006/relationships/image" Target="../media/image59.png"/><Relationship Id="rId9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13.png"/><Relationship Id="rId7" Type="http://schemas.openxmlformats.org/officeDocument/2006/relationships/image" Target="../media/image6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13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7703" y="0"/>
            <a:ext cx="3816425" cy="1491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486" t="22001"/>
          <a:stretch/>
        </p:blipFill>
        <p:spPr>
          <a:xfrm>
            <a:off x="4067944" y="1131590"/>
            <a:ext cx="5074701" cy="4011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5" y="0"/>
            <a:ext cx="2122374" cy="12756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35823" y="1461532"/>
            <a:ext cx="896399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6000" dirty="0" smtClean="0">
                <a:latin typeface="康煕字典體(Demo)" pitchFamily="2" charset="-120"/>
                <a:ea typeface="康煕字典體(Demo)" pitchFamily="2" charset="-120"/>
              </a:rPr>
              <a:t>诚信做人</a:t>
            </a:r>
            <a:endParaRPr lang="zh-CN" altLang="en-US" sz="6000" dirty="0">
              <a:latin typeface="康煕字典體(Demo)" pitchFamily="2" charset="-120"/>
              <a:ea typeface="康煕字典體(Demo)" pitchFamily="2" charset="-120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2627784" y="555526"/>
            <a:ext cx="896399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6000" dirty="0" smtClean="0">
                <a:latin typeface="康煕字典體(Demo)" pitchFamily="2" charset="-120"/>
                <a:ea typeface="康煕字典體(Demo)" pitchFamily="2" charset="-120"/>
              </a:rPr>
              <a:t>廉洁从政</a:t>
            </a:r>
            <a:endParaRPr lang="en-US" altLang="zh-CN" sz="6000" dirty="0" smtClean="0">
              <a:latin typeface="康煕字典體(Demo)" pitchFamily="2" charset="-120"/>
              <a:ea typeface="康煕字典體(Demo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8287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064898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065139" y="2318605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mtClean="0">
                <a:latin typeface="叶根友特色简体升级版" pitchFamily="2" charset="-122"/>
                <a:ea typeface="叶根友特色简体升级版" pitchFamily="2" charset="-122"/>
              </a:rPr>
              <a:t>第二部分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84453" y="3264868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0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117444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ysClr val="windowText" lastClr="000000"/>
                </a:solidFill>
              </a:rPr>
              <a:t>此处</a:t>
            </a:r>
            <a:r>
              <a:rPr lang="zh-CN" altLang="en-US" b="1" dirty="0">
                <a:solidFill>
                  <a:sysClr val="windowText" lastClr="000000"/>
                </a:solidFill>
              </a:rPr>
              <a:t>添加</a:t>
            </a:r>
            <a:r>
              <a:rPr lang="zh-CN" altLang="en-US" b="1" dirty="0" smtClean="0">
                <a:solidFill>
                  <a:sysClr val="windowText" lastClr="000000"/>
                </a:solidFill>
              </a:rPr>
              <a:t>标题</a:t>
            </a:r>
            <a:endParaRPr lang="en-US" altLang="zh-CN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zh-CN" altLang="en-US" sz="1200" dirty="0" smtClean="0"/>
              <a:t>单击此处添加文本</a:t>
            </a:r>
            <a:endParaRPr lang="en-US" altLang="zh-CN" sz="1200" dirty="0" smtClean="0"/>
          </a:p>
          <a:p>
            <a:pPr algn="ctr"/>
            <a:r>
              <a:rPr lang="zh-CN" altLang="en-US" sz="1200" dirty="0" smtClean="0"/>
              <a:t>单击</a:t>
            </a:r>
            <a:r>
              <a:rPr lang="zh-CN" altLang="en-US" sz="1200" dirty="0"/>
              <a:t>此处添加</a:t>
            </a:r>
            <a:r>
              <a:rPr lang="zh-CN" altLang="en-US" sz="1200" dirty="0" smtClean="0"/>
              <a:t>文本</a:t>
            </a:r>
            <a:endParaRPr lang="en-US" altLang="zh-CN" sz="1200" dirty="0" smtClean="0"/>
          </a:p>
          <a:p>
            <a:pPr algn="ctr"/>
            <a:r>
              <a:rPr lang="zh-CN" altLang="en-US" sz="1200" dirty="0" smtClean="0"/>
              <a:t>单击</a:t>
            </a:r>
            <a:r>
              <a:rPr lang="zh-CN" altLang="en-US" sz="1200" dirty="0"/>
              <a:t>此处添加</a:t>
            </a:r>
            <a:r>
              <a:rPr lang="zh-CN" altLang="en-US" sz="1200" dirty="0" smtClean="0"/>
              <a:t>文本</a:t>
            </a:r>
            <a:endParaRPr lang="zh-CN" alt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6799278" y="1746215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ysClr val="windowText" lastClr="000000"/>
                </a:solidFill>
              </a:rPr>
              <a:t>此处</a:t>
            </a:r>
            <a:r>
              <a:rPr lang="zh-CN" altLang="en-US" sz="2000" b="1" dirty="0">
                <a:solidFill>
                  <a:sysClr val="windowText" lastClr="000000"/>
                </a:solidFill>
              </a:rPr>
              <a:t>添加</a:t>
            </a:r>
            <a:r>
              <a:rPr lang="zh-CN" altLang="en-US" sz="2000" b="1" dirty="0" smtClean="0">
                <a:solidFill>
                  <a:sysClr val="windowText" lastClr="000000"/>
                </a:solidFill>
              </a:rPr>
              <a:t>标题</a:t>
            </a:r>
            <a:endParaRPr lang="en-US" altLang="zh-CN" sz="2000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zh-CN" altLang="en-US" sz="1400" dirty="0" smtClean="0"/>
              <a:t>单击此处添加文本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zh-CN" alt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724133" y="3388721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ysClr val="windowText" lastClr="000000"/>
                </a:solidFill>
              </a:rPr>
              <a:t>此处</a:t>
            </a:r>
            <a:r>
              <a:rPr lang="zh-CN" altLang="en-US" sz="2000" b="1" dirty="0">
                <a:solidFill>
                  <a:sysClr val="windowText" lastClr="000000"/>
                </a:solidFill>
              </a:rPr>
              <a:t>添加</a:t>
            </a:r>
            <a:r>
              <a:rPr lang="zh-CN" altLang="en-US" sz="2000" b="1" dirty="0" smtClean="0">
                <a:solidFill>
                  <a:sysClr val="windowText" lastClr="000000"/>
                </a:solidFill>
              </a:rPr>
              <a:t>标题</a:t>
            </a:r>
            <a:endParaRPr lang="en-US" altLang="zh-CN" sz="2000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zh-CN" altLang="en-US" sz="1400" dirty="0" smtClean="0"/>
              <a:t>单击此处添加文本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单击</a:t>
            </a:r>
            <a:r>
              <a:rPr lang="zh-CN" altLang="en-US" sz="1400" dirty="0"/>
              <a:t>此处添加</a:t>
            </a:r>
            <a:r>
              <a:rPr lang="zh-CN" altLang="en-US" sz="1400" dirty="0" smtClean="0"/>
              <a:t>文本</a:t>
            </a:r>
            <a:endParaRPr lang="zh-CN" altLang="en-US" sz="1400" dirty="0"/>
          </a:p>
        </p:txBody>
      </p:sp>
      <p:grpSp>
        <p:nvGrpSpPr>
          <p:cNvPr id="9" name="组合 8"/>
          <p:cNvGrpSpPr/>
          <p:nvPr/>
        </p:nvGrpSpPr>
        <p:grpSpPr>
          <a:xfrm>
            <a:off x="-1" y="968529"/>
            <a:ext cx="3788866" cy="1469358"/>
            <a:chOff x="-1" y="843558"/>
            <a:chExt cx="3788866" cy="1632620"/>
          </a:xfrm>
        </p:grpSpPr>
        <p:pic>
          <p:nvPicPr>
            <p:cNvPr id="1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-1" y="1779662"/>
              <a:ext cx="3788865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215011" y="843558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07185" y="1275606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01</a:t>
              </a:r>
              <a:endParaRPr lang="zh-CN" altLang="en-US" sz="3200" b="1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" y="1561892"/>
            <a:ext cx="6684137" cy="1469358"/>
            <a:chOff x="0" y="1502850"/>
            <a:chExt cx="6684137" cy="1632620"/>
          </a:xfrm>
        </p:grpSpPr>
        <p:pic>
          <p:nvPicPr>
            <p:cNvPr id="17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577250" y="1938487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02</a:t>
              </a:r>
              <a:endParaRPr lang="zh-CN" altLang="en-US" sz="3200" b="1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3107168"/>
            <a:ext cx="5569790" cy="1538414"/>
            <a:chOff x="0" y="3219822"/>
            <a:chExt cx="5569790" cy="1709349"/>
          </a:xfrm>
        </p:grpSpPr>
        <p:pic>
          <p:nvPicPr>
            <p:cNvPr id="21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0" y="3219822"/>
              <a:ext cx="5436096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3995936" y="339204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470364" y="3868219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03</a:t>
              </a:r>
              <a:endParaRPr lang="zh-CN" altLang="en-US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1979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0" y="1799481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486" y="178576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499" y="170765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923" y="235572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1243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13571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endParaRPr lang="en-US" altLang="zh-CN" sz="24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文字</a:t>
            </a:r>
            <a:endParaRPr lang="zh-CN" altLang="en-US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2525433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9804" y="2525432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90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1" name="Picture 208" descr="30"/>
          <p:cNvPicPr>
            <a:picLocks noChangeAspect="1" noChangeArrowheads="1"/>
          </p:cNvPicPr>
          <p:nvPr/>
        </p:nvPicPr>
        <p:blipFill>
          <a:blip r:embed="rId4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3389314" y="3190399"/>
            <a:ext cx="2238375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9" descr="4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0" y="887255"/>
            <a:ext cx="4725988" cy="252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0" descr="荷花212副本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8088" y="2316004"/>
            <a:ext cx="15240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01"/>
          <p:cNvSpPr txBox="1">
            <a:spLocks noChangeArrowheads="1"/>
          </p:cNvSpPr>
          <p:nvPr/>
        </p:nvSpPr>
        <p:spPr bwMode="auto">
          <a:xfrm>
            <a:off x="3798888" y="1801654"/>
            <a:ext cx="1828800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FFFF"/>
                </a:solidFill>
                <a:ea typeface="楷体" pitchFamily="49" charset="-122"/>
              </a:rPr>
              <a:t>点击输入标题内容</a:t>
            </a:r>
          </a:p>
        </p:txBody>
      </p:sp>
      <p:sp>
        <p:nvSpPr>
          <p:cNvPr id="25" name="Line 202"/>
          <p:cNvSpPr>
            <a:spLocks noChangeShapeType="1"/>
          </p:cNvSpPr>
          <p:nvPr/>
        </p:nvSpPr>
        <p:spPr bwMode="auto">
          <a:xfrm flipV="1">
            <a:off x="4484688" y="3037523"/>
            <a:ext cx="0" cy="41148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6" name="Picture 207" descr="30"/>
          <p:cNvPicPr>
            <a:picLocks noChangeAspect="1" noChangeArrowheads="1"/>
          </p:cNvPicPr>
          <p:nvPr/>
        </p:nvPicPr>
        <p:blipFill>
          <a:blip r:embed="rId7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5922963" y="3190399"/>
            <a:ext cx="2209800" cy="139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9" descr="30"/>
          <p:cNvPicPr>
            <a:picLocks noChangeAspect="1" noChangeArrowheads="1"/>
          </p:cNvPicPr>
          <p:nvPr/>
        </p:nvPicPr>
        <p:blipFill>
          <a:blip r:embed="rId4" cstate="screen">
            <a:lum bright="-18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7045">
            <a:off x="815976" y="3138964"/>
            <a:ext cx="2239963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210"/>
          <p:cNvSpPr>
            <a:spLocks noChangeShapeType="1"/>
          </p:cNvSpPr>
          <p:nvPr/>
        </p:nvSpPr>
        <p:spPr bwMode="auto">
          <a:xfrm flipH="1" flipV="1">
            <a:off x="5627688" y="2986088"/>
            <a:ext cx="6858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Line 211"/>
          <p:cNvSpPr>
            <a:spLocks noChangeShapeType="1"/>
          </p:cNvSpPr>
          <p:nvPr/>
        </p:nvSpPr>
        <p:spPr bwMode="auto">
          <a:xfrm flipV="1">
            <a:off x="2732088" y="2986088"/>
            <a:ext cx="6096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Rectangle 212"/>
          <p:cNvSpPr>
            <a:spLocks noChangeArrowheads="1"/>
          </p:cNvSpPr>
          <p:nvPr/>
        </p:nvSpPr>
        <p:spPr bwMode="auto">
          <a:xfrm>
            <a:off x="1358900" y="3620919"/>
            <a:ext cx="1220788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</a:rPr>
              <a:t>文字内容</a:t>
            </a:r>
          </a:p>
        </p:txBody>
      </p:sp>
      <p:sp>
        <p:nvSpPr>
          <p:cNvPr id="31" name="Rectangle 213"/>
          <p:cNvSpPr>
            <a:spLocks noChangeArrowheads="1"/>
          </p:cNvSpPr>
          <p:nvPr/>
        </p:nvSpPr>
        <p:spPr bwMode="auto">
          <a:xfrm>
            <a:off x="39893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</a:rPr>
              <a:t>文字内容</a:t>
            </a:r>
          </a:p>
        </p:txBody>
      </p:sp>
      <p:sp>
        <p:nvSpPr>
          <p:cNvPr id="32" name="Rectangle 214"/>
          <p:cNvSpPr>
            <a:spLocks noChangeArrowheads="1"/>
          </p:cNvSpPr>
          <p:nvPr/>
        </p:nvSpPr>
        <p:spPr bwMode="auto">
          <a:xfrm>
            <a:off x="64658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</a:rPr>
              <a:t>文字内容</a:t>
            </a:r>
            <a:endParaRPr lang="en-US" altLang="zh-CN" b="1">
              <a:solidFill>
                <a:srgbClr val="FFFFFF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00" y="1011555"/>
            <a:ext cx="1697038" cy="222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3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5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16020" y="163564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716020" y="217998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716020" y="2714246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1103040" y="1293469"/>
            <a:ext cx="3684984" cy="3264706"/>
            <a:chOff x="431" y="1298"/>
            <a:chExt cx="2312" cy="2048"/>
          </a:xfrm>
        </p:grpSpPr>
        <p:pic>
          <p:nvPicPr>
            <p:cNvPr id="22" name="Picture 6" descr="墨点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1156" y="2115"/>
              <a:ext cx="695" cy="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宋体"/>
                </a:rPr>
                <a:t>单击此处</a:t>
              </a:r>
              <a:endParaRPr lang="en-US" altLang="zh-CN" dirty="0">
                <a:solidFill>
                  <a:prstClr val="white"/>
                </a:solidFill>
                <a:latin typeface="宋体"/>
              </a:endParaRPr>
            </a:p>
            <a:p>
              <a:pPr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宋体"/>
                </a:rPr>
                <a:t>添加标题</a:t>
              </a: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16020" y="325386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716020" y="379588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latinLnBrk="1"/>
            <a:r>
              <a:rPr kumimoji="1" lang="en-US" altLang="zh-CN" sz="1600" dirty="0">
                <a:solidFill>
                  <a:prstClr val="black"/>
                </a:solidFill>
              </a:rPr>
              <a:t>&gt;&gt;&gt;</a:t>
            </a:r>
            <a:r>
              <a:rPr kumimoji="1" lang="zh-CN" altLang="en-US" sz="1600" dirty="0">
                <a:solidFill>
                  <a:prstClr val="black"/>
                </a:solidFill>
              </a:rPr>
              <a:t>添加解释说明文字添加解释说明文字</a:t>
            </a:r>
          </a:p>
        </p:txBody>
      </p:sp>
    </p:spTree>
    <p:extLst>
      <p:ext uri="{BB962C8B-B14F-4D97-AF65-F5344CB8AC3E}">
        <p14:creationId xmlns:p14="http://schemas.microsoft.com/office/powerpoint/2010/main" val="74027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06423" y="2044215"/>
            <a:ext cx="1656184" cy="2399743"/>
            <a:chOff x="2627784" y="1779662"/>
            <a:chExt cx="2005225" cy="290548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1714623" y="3529065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34915" y="2018533"/>
            <a:ext cx="1656184" cy="2399743"/>
            <a:chOff x="2627784" y="1779662"/>
            <a:chExt cx="2005225" cy="2905489"/>
          </a:xfrm>
        </p:grpSpPr>
        <p:pic>
          <p:nvPicPr>
            <p:cNvPr id="11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143115" y="3503383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46149" y="1535183"/>
            <a:ext cx="2005225" cy="2905489"/>
            <a:chOff x="2627784" y="1779662"/>
            <a:chExt cx="2005225" cy="2905489"/>
          </a:xfrm>
        </p:grpSpPr>
        <p:pic>
          <p:nvPicPr>
            <p:cNvPr id="18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3928869" y="3462270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/>
              <a:t>分标题一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3378" y="13571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3546149" y="8293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5785661" y="1331422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 smtClean="0"/>
              <a:t>点击</a:t>
            </a:r>
            <a:r>
              <a:rPr lang="zh-CN" altLang="en-US" sz="1600" dirty="0"/>
              <a:t>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  <a:p>
            <a:r>
              <a:rPr lang="zh-CN" altLang="en-US" sz="1600" dirty="0"/>
              <a:t>点击此处</a:t>
            </a:r>
            <a:r>
              <a:rPr lang="zh-CN" altLang="en-US" sz="1600" dirty="0" smtClean="0"/>
              <a:t>添加文本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091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920882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137147" y="2174589"/>
            <a:ext cx="3272050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mtClean="0">
                <a:latin typeface="叶根友特色简体升级版" pitchFamily="2" charset="-122"/>
                <a:ea typeface="叶根友特色简体升级版" pitchFamily="2" charset="-122"/>
              </a:rPr>
              <a:t>第三部分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56461" y="3120852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8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486" t="22001"/>
          <a:stretch/>
        </p:blipFill>
        <p:spPr>
          <a:xfrm flipH="1">
            <a:off x="-13271" y="1131590"/>
            <a:ext cx="5074701" cy="4011910"/>
          </a:xfrm>
          <a:prstGeom prst="rect">
            <a:avLst/>
          </a:prstGeom>
        </p:spPr>
      </p:pic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948243" y="2917508"/>
            <a:ext cx="1855787" cy="4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000000"/>
                </a:solidFill>
                <a:ea typeface="楷体" pitchFamily="49" charset="-122"/>
              </a:rPr>
              <a:t>文字标题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7105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299894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5713" y="2943225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230813" y="171164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554413" y="355187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907213" y="3461864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点击输入文字内容</a:t>
            </a: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15808">
            <a:off x="4152108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7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40783">
            <a:off x="6147043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17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8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8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3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96332" y="1131590"/>
            <a:ext cx="1895611" cy="187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4021" y="814771"/>
            <a:ext cx="2240450" cy="221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82996" y="2281261"/>
            <a:ext cx="1649251" cy="16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44949" y="2751264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>
                <a:effectLst>
                  <a:outerShdw blurRad="101600" dist="38100" dir="5400000" algn="t" rotWithShape="0">
                    <a:prstClr val="black"/>
                  </a:outerShdw>
                </a:effectLst>
              </a:rPr>
              <a:t>您的标题写在这里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2469" y="1599871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3456" y="1724595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您的标题写在这里</a:t>
            </a:r>
          </a:p>
        </p:txBody>
      </p:sp>
      <p:sp>
        <p:nvSpPr>
          <p:cNvPr id="12" name="右弧形箭头 11"/>
          <p:cNvSpPr/>
          <p:nvPr/>
        </p:nvSpPr>
        <p:spPr>
          <a:xfrm rot="9229339">
            <a:off x="3147048" y="2939464"/>
            <a:ext cx="316438" cy="615282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chemeClr val="bg2">
                  <a:lumMod val="10000"/>
                </a:schemeClr>
              </a:solidFill>
              <a:latin typeface="Calibri"/>
              <a:ea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5097" y="3222163"/>
            <a:ext cx="1048359" cy="3508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/>
              <a:t>补充性文字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42062" y="1274742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b="0" dirty="0">
                <a:solidFill>
                  <a:schemeClr val="tx1"/>
                </a:solidFill>
              </a:rPr>
              <a:t>添加</a:t>
            </a:r>
            <a:r>
              <a:rPr lang="zh-CN" altLang="en-US" sz="1600" b="0" dirty="0" smtClean="0">
                <a:solidFill>
                  <a:schemeClr val="tx1"/>
                </a:solidFill>
              </a:rPr>
              <a:t>文本内容</a:t>
            </a:r>
            <a:r>
              <a:rPr lang="zh-CN" altLang="en-US" sz="1600" b="0" dirty="0">
                <a:solidFill>
                  <a:schemeClr val="tx1"/>
                </a:solidFill>
              </a:rPr>
              <a:t>添加</a:t>
            </a:r>
            <a:r>
              <a:rPr lang="zh-CN" altLang="en-US" sz="1600" b="0" dirty="0" smtClean="0">
                <a:solidFill>
                  <a:schemeClr val="tx1"/>
                </a:solidFill>
              </a:rPr>
              <a:t>文本内容</a:t>
            </a:r>
            <a:endParaRPr lang="zh-CN" altLang="en-US" sz="1600" b="0" dirty="0">
              <a:solidFill>
                <a:schemeClr val="tx1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371375" y="1995044"/>
            <a:ext cx="151216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>
          <a:xfrm>
            <a:off x="6390418" y="1910904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9434" y="1191976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95710" y="3824862"/>
            <a:ext cx="0" cy="6463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474663" y="3824861"/>
            <a:ext cx="150439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/>
              <a:t>添加文本内容添加文本内容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259086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6" grpId="0"/>
      <p:bldP spid="17" grpId="0"/>
      <p:bldP spid="20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1_图层-1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552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PNG\1_0000_图层-17-副本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516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14"/>
          <p:cNvSpPr>
            <a:spLocks/>
          </p:cNvSpPr>
          <p:nvPr/>
        </p:nvSpPr>
        <p:spPr bwMode="auto">
          <a:xfrm>
            <a:off x="3431656" y="1735883"/>
            <a:ext cx="374650" cy="20748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任意多边形 15"/>
          <p:cNvSpPr>
            <a:spLocks/>
          </p:cNvSpPr>
          <p:nvPr/>
        </p:nvSpPr>
        <p:spPr bwMode="auto">
          <a:xfrm flipH="1">
            <a:off x="4466340" y="1735883"/>
            <a:ext cx="428625" cy="22653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899592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945631" y="1731118"/>
            <a:ext cx="2138362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945635" y="1344833"/>
            <a:ext cx="1457325" cy="42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sz="1800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sz="1800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5255644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添加文字模板   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点击</a:t>
            </a:r>
            <a:r>
              <a:rPr lang="zh-CN" altLang="en-US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添加</a:t>
            </a:r>
            <a:r>
              <a:rPr lang="zh-CN" altLang="en-US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文字模板 </a:t>
            </a:r>
            <a:endParaRPr lang="en-US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301686" y="1731118"/>
            <a:ext cx="2138363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5301686" y="1344832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95000"/>
                    <a:lumOff val="5000"/>
                  </a:prstClr>
                </a:solidFill>
              </a:rPr>
              <a:t>点击添加文本    </a:t>
            </a:r>
            <a:endParaRPr lang="en-US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57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1" grpId="0" animBg="1"/>
      <p:bldP spid="12" grpId="0"/>
      <p:bldP spid="16" grpId="0"/>
      <p:bldP spid="17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711584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-28547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23928" y="817046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一、单击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63210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635048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923928" y="1737568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二、单击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567921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157086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923928" y="2673383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三、单击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350373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2506679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23928" y="3609198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四、单击</a:t>
            </a:r>
            <a:r>
              <a:rPr lang="zh-CN" altLang="en-US" sz="1600" dirty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prstClr val="white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prstClr val="white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6387" y="1024744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819114" y="1534020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smtClean="0">
                <a:latin typeface="方正隶二简体" pitchFamily="2" charset="-122"/>
                <a:ea typeface="方正隶二简体" pitchFamily="2" charset="-122"/>
              </a:rPr>
              <a:t>目</a:t>
            </a:r>
            <a:endParaRPr lang="zh-CN" altLang="en-US" sz="5400" spc="300" dirty="0">
              <a:latin typeface="方正隶二简体" pitchFamily="2" charset="-122"/>
              <a:ea typeface="方正隶二简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95631" y="1714177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300" smtClean="0">
                <a:latin typeface="方正隶二简体" pitchFamily="2" charset="-122"/>
                <a:ea typeface="方正隶二简体" pitchFamily="2" charset="-122"/>
              </a:rPr>
              <a:t>录</a:t>
            </a:r>
            <a:endParaRPr lang="zh-CN" altLang="en-US" sz="5400" spc="300" dirty="0"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8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4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35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49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3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77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1136906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993131" y="2390613"/>
            <a:ext cx="3262432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mtClean="0">
                <a:latin typeface="叶根友特色简体升级版" pitchFamily="2" charset="-122"/>
                <a:ea typeface="叶根友特色简体升级版" pitchFamily="2" charset="-122"/>
              </a:rPr>
              <a:t>第四部分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12445" y="3336876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7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16" descr="6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7700" y="2220280"/>
            <a:ext cx="9144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8" descr="6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7718" y="3710466"/>
            <a:ext cx="915987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7" descr="6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700" y="2938939"/>
            <a:ext cx="914400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3" descr="83"/>
          <p:cNvPicPr>
            <a:picLocks noChangeAspect="1" noChangeArrowheads="1"/>
          </p:cNvPicPr>
          <p:nvPr/>
        </p:nvPicPr>
        <p:blipFill>
          <a:blip r:embed="rId6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6701" y="139446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4533900" y="1392783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1" name="Picture 125" descr="83"/>
          <p:cNvPicPr>
            <a:picLocks noChangeAspect="1" noChangeArrowheads="1"/>
          </p:cNvPicPr>
          <p:nvPr/>
        </p:nvPicPr>
        <p:blipFill>
          <a:blip r:embed="rId6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705" y="2114550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6"/>
          <p:cNvSpPr>
            <a:spLocks noChangeArrowheads="1"/>
          </p:cNvSpPr>
          <p:nvPr/>
        </p:nvSpPr>
        <p:spPr bwMode="auto">
          <a:xfrm>
            <a:off x="3390900" y="211430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6" name="Picture 127" descr="83"/>
          <p:cNvPicPr>
            <a:picLocks noChangeAspect="1" noChangeArrowheads="1"/>
          </p:cNvPicPr>
          <p:nvPr/>
        </p:nvPicPr>
        <p:blipFill>
          <a:blip r:embed="rId7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5313" y="2731772"/>
            <a:ext cx="1631950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2324100" y="273152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pic>
        <p:nvPicPr>
          <p:cNvPr id="18" name="Picture 129" descr="83"/>
          <p:cNvPicPr>
            <a:picLocks noChangeAspect="1" noChangeArrowheads="1"/>
          </p:cNvPicPr>
          <p:nvPr/>
        </p:nvPicPr>
        <p:blipFill>
          <a:blip r:embed="rId6" cstate="screen">
            <a:lum bright="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3607594"/>
            <a:ext cx="1631950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30"/>
          <p:cNvSpPr>
            <a:spLocks noChangeArrowheads="1"/>
          </p:cNvSpPr>
          <p:nvPr/>
        </p:nvSpPr>
        <p:spPr bwMode="auto">
          <a:xfrm>
            <a:off x="996950" y="3605917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ea typeface="楷体" pitchFamily="49" charset="-122"/>
              </a:rPr>
              <a:t>文字</a:t>
            </a:r>
          </a:p>
        </p:txBody>
      </p:sp>
      <p:sp>
        <p:nvSpPr>
          <p:cNvPr id="20" name="Rectangle 131"/>
          <p:cNvSpPr>
            <a:spLocks noChangeArrowheads="1"/>
          </p:cNvSpPr>
          <p:nvPr/>
        </p:nvSpPr>
        <p:spPr bwMode="auto">
          <a:xfrm>
            <a:off x="6134100" y="183480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1" name="Rectangle 132"/>
          <p:cNvSpPr>
            <a:spLocks noChangeArrowheads="1"/>
          </p:cNvSpPr>
          <p:nvPr/>
        </p:nvSpPr>
        <p:spPr bwMode="auto">
          <a:xfrm>
            <a:off x="4991100" y="255489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2" name="Rectangle 133"/>
          <p:cNvSpPr>
            <a:spLocks noChangeArrowheads="1"/>
          </p:cNvSpPr>
          <p:nvPr/>
        </p:nvSpPr>
        <p:spPr bwMode="auto">
          <a:xfrm>
            <a:off x="3924300" y="3280700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sp>
        <p:nvSpPr>
          <p:cNvPr id="23" name="Rectangle 134"/>
          <p:cNvSpPr>
            <a:spLocks noChangeArrowheads="1"/>
          </p:cNvSpPr>
          <p:nvPr/>
        </p:nvSpPr>
        <p:spPr bwMode="auto">
          <a:xfrm>
            <a:off x="2705100" y="4000788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ea typeface="楷体" pitchFamily="49" charset="-122"/>
              </a:rPr>
              <a:t>点击输入相关的文字内容</a:t>
            </a:r>
          </a:p>
        </p:txBody>
      </p:sp>
      <p:pic>
        <p:nvPicPr>
          <p:cNvPr id="24" name="Picture 115" descr="6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6900" y="1210154"/>
            <a:ext cx="1295400" cy="8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2671763" y="3467579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3846513" y="2720342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4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531166">
            <a:off x="5068888" y="1948817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94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13197" y="1863652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3367673" y="191042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76396" y="330381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65" y="3277891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6432" y="2030770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sz="20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5560" y="3277891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222" y="3277891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729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975261" y="1978057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2629737" y="2024825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38460" y="3418217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57729" y="3392296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818496" y="2145175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02016" y="273519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 smtClean="0">
              <a:solidFill>
                <a:prstClr val="black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sz="2000" dirty="0">
              <a:solidFill>
                <a:prstClr val="black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87624" y="1016032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87286" y="1088040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7624" y="3291830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87286" y="3291830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238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肆</a:t>
            </a:r>
            <a:endParaRPr lang="zh-CN" altLang="en-US" sz="360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8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3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4000" b="1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3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3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3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4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89436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78601" y="0"/>
            <a:ext cx="2350004" cy="24428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641" y="387680"/>
            <a:ext cx="216024" cy="16703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411760" y="1707654"/>
            <a:ext cx="4968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康煕字典體(Demo)" pitchFamily="2" charset="-120"/>
                <a:ea typeface="康煕字典體(Demo)" pitchFamily="2" charset="-120"/>
              </a:rPr>
              <a:t>感谢观看！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康煕字典體(Demo)" pitchFamily="2" charset="-120"/>
              <a:ea typeface="康煕字典體(Demo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484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690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920882"/>
            <a:ext cx="5184576" cy="352307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065139" y="2174589"/>
            <a:ext cx="3252814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dirty="0" smtClean="0">
                <a:latin typeface="叶根友特色简体升级版" pitchFamily="2" charset="-122"/>
                <a:ea typeface="叶根友特色简体升级版" pitchFamily="2" charset="-122"/>
              </a:rPr>
              <a:t>第一部分</a:t>
            </a:r>
            <a:endParaRPr lang="zh-CN" altLang="en-US" sz="6000" dirty="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84453" y="3120852"/>
            <a:ext cx="2724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【</a:t>
            </a:r>
            <a:r>
              <a:rPr lang="zh-CN" altLang="en-US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输入您的小标题文字内容</a:t>
            </a:r>
            <a:r>
              <a:rPr lang="en-US" altLang="zh-CN" sz="1600" dirty="0" smtClean="0">
                <a:solidFill>
                  <a:sysClr val="windowText" lastClr="000000"/>
                </a:solidFill>
                <a:effectLst/>
                <a:latin typeface="方正黑体简体" panose="03000509000000000000" pitchFamily="65" charset="-122"/>
                <a:ea typeface="方正黑体简体" panose="03000509000000000000" pitchFamily="65" charset="-122"/>
              </a:rPr>
              <a:t>】</a:t>
            </a:r>
            <a:endParaRPr lang="zh-CN" altLang="en-US" sz="1600" dirty="0">
              <a:solidFill>
                <a:sysClr val="windowText" lastClr="000000"/>
              </a:solidFill>
              <a:effectLst/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536" y="-668610"/>
            <a:ext cx="4434849" cy="27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5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112054" y="3019917"/>
            <a:ext cx="864096" cy="58802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313114" y="3607943"/>
            <a:ext cx="777032" cy="2701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82241" y="2436650"/>
            <a:ext cx="766323" cy="58326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43902" y="2047807"/>
            <a:ext cx="1573854" cy="1383417"/>
            <a:chOff x="959633" y="1713534"/>
            <a:chExt cx="1573854" cy="1537130"/>
          </a:xfrm>
        </p:grpSpPr>
        <p:pic>
          <p:nvPicPr>
            <p:cNvPr id="20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397746" y="2297433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2014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35267" y="3105891"/>
            <a:ext cx="1573854" cy="1383417"/>
            <a:chOff x="2950998" y="2889185"/>
            <a:chExt cx="1573854" cy="1537130"/>
          </a:xfrm>
        </p:grpSpPr>
        <p:pic>
          <p:nvPicPr>
            <p:cNvPr id="23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563716">
              <a:off x="2950998" y="2889185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389111" y="3473084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2015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13870" y="2619143"/>
            <a:ext cx="1537130" cy="1416469"/>
            <a:chOff x="5129601" y="2348354"/>
            <a:chExt cx="1537130" cy="1573854"/>
          </a:xfrm>
        </p:grpSpPr>
        <p:pic>
          <p:nvPicPr>
            <p:cNvPr id="26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5111239" y="2366716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5549352" y="2950615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2016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0052" y="1188095"/>
            <a:ext cx="1537130" cy="1416469"/>
            <a:chOff x="6785783" y="758299"/>
            <a:chExt cx="1537130" cy="1573854"/>
          </a:xfrm>
        </p:grpSpPr>
        <p:pic>
          <p:nvPicPr>
            <p:cNvPr id="3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156648" y="1360560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prstClr val="black"/>
                  </a:solidFill>
                </a:rPr>
                <a:t>2017</a:t>
              </a:r>
              <a:endParaRPr lang="zh-CN" altLang="en-US" sz="20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39557" y="358116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50807" y="2240916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9420" y="4065334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9" y="266258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在此处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en-US" altLang="zh-CN" sz="14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在</a:t>
            </a:r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此处添加文字说明</a:t>
            </a:r>
            <a:endParaRPr lang="en-US" altLang="zh-CN" sz="14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1400" b="1" dirty="0">
                <a:solidFill>
                  <a:srgbClr val="000000"/>
                </a:solidFill>
                <a:latin typeface="宋体" charset="-122"/>
              </a:rPr>
              <a:t>在此处添加文字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charset="-122"/>
              </a:rPr>
              <a:t>说明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9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603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813" y="3579862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927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251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7575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781111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3729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95220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7765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67238" y="4152103"/>
            <a:ext cx="1880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文本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4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018797">
            <a:off x="2045211" y="322110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315857">
            <a:off x="3243648" y="294091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19570">
            <a:off x="4645931" y="2966504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13252">
            <a:off x="5671366" y="3223255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64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17037" y="1266369"/>
            <a:ext cx="662313" cy="604758"/>
            <a:chOff x="3917037" y="1266369"/>
            <a:chExt cx="662313" cy="604758"/>
          </a:xfrm>
        </p:grpSpPr>
        <p:pic>
          <p:nvPicPr>
            <p:cNvPr id="7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17037" y="133791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一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860" y="1871127"/>
            <a:ext cx="657749" cy="604758"/>
            <a:chOff x="3335860" y="1871127"/>
            <a:chExt cx="657749" cy="604758"/>
          </a:xfrm>
        </p:grpSpPr>
        <p:pic>
          <p:nvPicPr>
            <p:cNvPr id="10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35860" y="187112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335860" y="194267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二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17037" y="2475885"/>
            <a:ext cx="657749" cy="604758"/>
            <a:chOff x="3917037" y="2475885"/>
            <a:chExt cx="657749" cy="604758"/>
          </a:xfrm>
        </p:grpSpPr>
        <p:pic>
          <p:nvPicPr>
            <p:cNvPr id="16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917037" y="2475885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27331" y="254743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三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62736" y="3695184"/>
            <a:ext cx="657749" cy="604758"/>
            <a:chOff x="3462736" y="3695184"/>
            <a:chExt cx="657749" cy="604758"/>
          </a:xfrm>
        </p:grpSpPr>
        <p:pic>
          <p:nvPicPr>
            <p:cNvPr id="1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62736" y="3695184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553" y="376673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五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97665" y="1384081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17037" y="1988839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7665" y="2593598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13689" y="3284457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20485" y="3901220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3528" y="2168657"/>
            <a:ext cx="2592288" cy="29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D:\png\xiqing0156_0006_蜻蜓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55012"/>
            <a:ext cx="708620" cy="72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4127111" y="3138577"/>
            <a:ext cx="668263" cy="604758"/>
            <a:chOff x="4127111" y="3138577"/>
            <a:chExt cx="668263" cy="604758"/>
          </a:xfrm>
        </p:grpSpPr>
        <p:pic>
          <p:nvPicPr>
            <p:cNvPr id="2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37625" y="313857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127111" y="319212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四</a:t>
              </a:r>
              <a:endParaRPr lang="zh-CN" altLang="en-US" sz="2400" dirty="0">
                <a:solidFill>
                  <a:schemeClr val="bg1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5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7321" y="2071109"/>
            <a:ext cx="6173111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4494" y="2460796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2016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566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2015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091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smtClean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rPr>
              <a:t>2014</a:t>
            </a:r>
            <a:endParaRPr lang="zh-CN" altLang="en-US" sz="2400" b="1" dirty="0">
              <a:solidFill>
                <a:schemeClr val="bg1"/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83243" y="1448453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383243" y="1336008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6095483" y="1386932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95483" y="1274487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4679387" y="3046716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4679387" y="3278390"/>
            <a:ext cx="1490583" cy="87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b="1" dirty="0"/>
              <a:t>此处添加标题</a:t>
            </a:r>
            <a:endParaRPr lang="en-US" altLang="zh-CN" b="1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  <a:p>
            <a:r>
              <a:rPr lang="zh-CN" altLang="en-US" dirty="0"/>
              <a:t>点击此处</a:t>
            </a:r>
            <a:r>
              <a:rPr lang="zh-CN" altLang="en-US" dirty="0" smtClean="0"/>
              <a:t>添加文本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514955" y="1975897"/>
            <a:ext cx="1880669" cy="1672036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889987" cy="602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800" b="1" smtClean="0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rPr>
                <a:t>2017</a:t>
              </a:r>
              <a:endParaRPr lang="zh-CN" altLang="en-US" sz="2800" b="1" dirty="0">
                <a:solidFill>
                  <a:schemeClr val="bg1"/>
                </a:solidFill>
                <a:latin typeface="方正古隶简体" pitchFamily="65" charset="-122"/>
                <a:ea typeface="方正古隶简体" pitchFamily="65" charset="-122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223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1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2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8762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3347864" y="98757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74650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prstClr val="black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4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标题一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1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标题二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4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标题三</a:t>
              </a:r>
              <a:endParaRPr lang="zh-CN" altLang="en-US" sz="2400" dirty="0">
                <a:solidFill>
                  <a:prstClr val="white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1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641" y="4052998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1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59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9686" y="4458415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0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>
                <a:solidFill>
                  <a:srgbClr val="262626"/>
                </a:solidFill>
                <a:latin typeface="叶根友特色简体升级版" pitchFamily="2" charset="-122"/>
                <a:ea typeface="叶根友特色简体升级版" pitchFamily="2" charset="-122"/>
                <a:sym typeface="微软雅黑" pitchFamily="34" charset="-122"/>
              </a:rPr>
              <a:t>请在此处输入您的标题</a:t>
            </a:r>
            <a:endParaRPr lang="zh-CN" altLang="en-US" sz="2400">
              <a:latin typeface="叶根友特色简体升级版" pitchFamily="2" charset="-122"/>
              <a:ea typeface="叶根友特色简体升级版" pitchFamily="2" charset="-122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1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7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0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3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715161" y="2536842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ysClr val="windowText" lastClr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en-US" altLang="zh-CN" dirty="0" smtClean="0">
              <a:solidFill>
                <a:sysClr val="windowText" lastClr="00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1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1281</Words>
  <Application>Microsoft Office PowerPoint</Application>
  <PresentationFormat>全屏显示(16:9)</PresentationFormat>
  <Paragraphs>211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★日文毛笔</vt:lpstr>
      <vt:lpstr>方正粗圆简体</vt:lpstr>
      <vt:lpstr>方正古隶简体</vt:lpstr>
      <vt:lpstr>方正黑体简体</vt:lpstr>
      <vt:lpstr>方正隶二简体</vt:lpstr>
      <vt:lpstr>方正宋黑简体</vt:lpstr>
      <vt:lpstr>华文隶书</vt:lpstr>
      <vt:lpstr>楷体</vt:lpstr>
      <vt:lpstr>康煕字典體(Demo)</vt:lpstr>
      <vt:lpstr>宋体</vt:lpstr>
      <vt:lpstr>微软雅黑</vt:lpstr>
      <vt:lpstr>叶根友毛笔行书2.0版</vt:lpstr>
      <vt:lpstr>叶根友特色简体升级版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廉政</dc:title>
  <dc:creator>user</dc:creator>
  <cp:keywords>user</cp:keywords>
  <cp:lastModifiedBy>阳光 男孩</cp:lastModifiedBy>
  <cp:revision>41</cp:revision>
  <dcterms:created xsi:type="dcterms:W3CDTF">2015-12-27T04:39:39Z</dcterms:created>
  <dcterms:modified xsi:type="dcterms:W3CDTF">2018-12-02T13:20:41Z</dcterms:modified>
</cp:coreProperties>
</file>