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8" r:id="rId3"/>
    <p:sldId id="284" r:id="rId4"/>
    <p:sldId id="257" r:id="rId5"/>
    <p:sldId id="264" r:id="rId6"/>
    <p:sldId id="277" r:id="rId7"/>
    <p:sldId id="276" r:id="rId8"/>
    <p:sldId id="275" r:id="rId9"/>
    <p:sldId id="274" r:id="rId10"/>
    <p:sldId id="280" r:id="rId11"/>
    <p:sldId id="273" r:id="rId12"/>
    <p:sldId id="272" r:id="rId13"/>
    <p:sldId id="268" r:id="rId14"/>
    <p:sldId id="267" r:id="rId15"/>
    <p:sldId id="283" r:id="rId16"/>
    <p:sldId id="266" r:id="rId17"/>
    <p:sldId id="265" r:id="rId18"/>
    <p:sldId id="263" r:id="rId19"/>
    <p:sldId id="262" r:id="rId20"/>
    <p:sldId id="279" r:id="rId21"/>
    <p:sldId id="261" r:id="rId22"/>
    <p:sldId id="260" r:id="rId23"/>
    <p:sldId id="259" r:id="rId24"/>
    <p:sldId id="285" r:id="rId25"/>
    <p:sldId id="286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0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C8A5"/>
    <a:srgbClr val="1CB0D5"/>
    <a:srgbClr val="7C7C7C"/>
    <a:srgbClr val="F275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01" y="475"/>
      </p:cViewPr>
      <p:guideLst>
        <p:guide orient="horz" pos="2260"/>
        <p:guide pos="38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346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27E5ED04-BCBB-4E85-ADF0-4E869B4A6AFC}"/>
              </a:ext>
            </a:extLst>
          </p:cNvPr>
          <p:cNvSpPr/>
          <p:nvPr/>
        </p:nvSpPr>
        <p:spPr>
          <a:xfrm>
            <a:off x="7859329" y="4692276"/>
            <a:ext cx="1824476" cy="182447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rgbClr val="1BD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500DA875-707E-4CC0-85B3-DAA09E138ABD}"/>
              </a:ext>
            </a:extLst>
          </p:cNvPr>
          <p:cNvSpPr/>
          <p:nvPr/>
        </p:nvSpPr>
        <p:spPr>
          <a:xfrm>
            <a:off x="2595518" y="1562243"/>
            <a:ext cx="1708338" cy="17083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rgbClr val="1982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322E97F-4590-4859-B958-2A04050CD0DB}"/>
              </a:ext>
            </a:extLst>
          </p:cNvPr>
          <p:cNvSpPr txBox="1"/>
          <p:nvPr/>
        </p:nvSpPr>
        <p:spPr>
          <a:xfrm>
            <a:off x="9050694" y="5742588"/>
            <a:ext cx="1741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20EDF36-59D8-4286-AA4F-A50CB0CE98E8}"/>
              </a:ext>
            </a:extLst>
          </p:cNvPr>
          <p:cNvSpPr txBox="1"/>
          <p:nvPr/>
        </p:nvSpPr>
        <p:spPr>
          <a:xfrm>
            <a:off x="4350903" y="3334026"/>
            <a:ext cx="36893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燃品堂科技时代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C26862E-3250-4E08-A671-19D7128CE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786" y="4167917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欢迎下载使用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D71BF787-ADEA-41E3-B8D1-0D16AC2F20CB}"/>
              </a:ext>
            </a:extLst>
          </p:cNvPr>
          <p:cNvSpPr/>
          <p:nvPr/>
        </p:nvSpPr>
        <p:spPr>
          <a:xfrm>
            <a:off x="4303856" y="1679820"/>
            <a:ext cx="3783408" cy="3793182"/>
          </a:xfrm>
          <a:prstGeom prst="ellipse">
            <a:avLst/>
          </a:prstGeom>
          <a:noFill/>
          <a:ln w="57150">
            <a:gradFill flip="none" rotWithShape="1">
              <a:gsLst>
                <a:gs pos="100000">
                  <a:srgbClr val="1C9FDB"/>
                </a:gs>
                <a:gs pos="0">
                  <a:srgbClr val="19CE6A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37A4335-D2DF-41FA-9C4B-B7B820747A19}"/>
              </a:ext>
            </a:extLst>
          </p:cNvPr>
          <p:cNvSpPr/>
          <p:nvPr/>
        </p:nvSpPr>
        <p:spPr>
          <a:xfrm>
            <a:off x="7162429" y="-1085985"/>
            <a:ext cx="1472298" cy="1503611"/>
          </a:xfrm>
          <a:prstGeom prst="ellipse">
            <a:avLst/>
          </a:prstGeom>
          <a:noFill/>
          <a:ln w="517525">
            <a:solidFill>
              <a:srgbClr val="138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D63A780-9CC6-4FF6-AA3E-0BD1ED4D4E5E}"/>
              </a:ext>
            </a:extLst>
          </p:cNvPr>
          <p:cNvSpPr txBox="1"/>
          <p:nvPr/>
        </p:nvSpPr>
        <p:spPr>
          <a:xfrm>
            <a:off x="5171754" y="2246061"/>
            <a:ext cx="20476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solidFill>
                  <a:schemeClr val="bg1"/>
                </a:solidFill>
                <a:latin typeface="Copperplate Gothic Light" panose="020E0507020206020404" pitchFamily="34" charset="0"/>
                <a:ea typeface="微软雅黑" panose="020B0503020204020204" pitchFamily="34" charset="-122"/>
              </a:rPr>
              <a:t>2018</a:t>
            </a:r>
            <a:endParaRPr lang="zh-CN" altLang="en-US" sz="5400" b="1" dirty="0">
              <a:solidFill>
                <a:schemeClr val="bg1"/>
              </a:solidFill>
              <a:latin typeface="Copperplate Gothic Light" panose="020E05070202060204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D919093F-E7C2-4DDA-B4AA-F6A009C664C7}"/>
              </a:ext>
            </a:extLst>
          </p:cNvPr>
          <p:cNvSpPr/>
          <p:nvPr/>
        </p:nvSpPr>
        <p:spPr>
          <a:xfrm>
            <a:off x="3784666" y="6404161"/>
            <a:ext cx="1157186" cy="1157186"/>
          </a:xfrm>
          <a:prstGeom prst="ellipse">
            <a:avLst/>
          </a:prstGeom>
          <a:noFill/>
          <a:ln w="317500">
            <a:solidFill>
              <a:srgbClr val="138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4ECB7EB-A695-45C1-AD43-4E4EFB5D591F}"/>
              </a:ext>
            </a:extLst>
          </p:cNvPr>
          <p:cNvSpPr txBox="1"/>
          <p:nvPr/>
        </p:nvSpPr>
        <p:spPr>
          <a:xfrm>
            <a:off x="1782988" y="1566498"/>
            <a:ext cx="1741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/>
      <p:bldP spid="14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501895E-685B-4BA9-91F3-40325DB9ADFA}"/>
              </a:ext>
            </a:extLst>
          </p:cNvPr>
          <p:cNvSpPr txBox="1"/>
          <p:nvPr/>
        </p:nvSpPr>
        <p:spPr>
          <a:xfrm>
            <a:off x="4813934" y="2112464"/>
            <a:ext cx="3231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792C99D-45D3-48C7-8612-BB174D6BCB21}"/>
              </a:ext>
            </a:extLst>
          </p:cNvPr>
          <p:cNvSpPr txBox="1"/>
          <p:nvPr/>
        </p:nvSpPr>
        <p:spPr>
          <a:xfrm>
            <a:off x="4857114" y="3042104"/>
            <a:ext cx="3145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B286907-D9F1-4D93-89E1-A5A0DDD3C379}"/>
              </a:ext>
            </a:extLst>
          </p:cNvPr>
          <p:cNvSpPr txBox="1"/>
          <p:nvPr/>
        </p:nvSpPr>
        <p:spPr>
          <a:xfrm>
            <a:off x="4667884" y="3720919"/>
            <a:ext cx="3523615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D43BFBD-AEA1-4F4C-BC2D-471418A1FF4D}"/>
              </a:ext>
            </a:extLst>
          </p:cNvPr>
          <p:cNvSpPr txBox="1"/>
          <p:nvPr/>
        </p:nvSpPr>
        <p:spPr>
          <a:xfrm>
            <a:off x="3347084" y="4089219"/>
            <a:ext cx="616521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 for the title content you want to add  Please add aclear business 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D568D08-91DB-454F-BE35-59A200FD1DC9}"/>
              </a:ext>
            </a:extLst>
          </p:cNvPr>
          <p:cNvSpPr/>
          <p:nvPr/>
        </p:nvSpPr>
        <p:spPr>
          <a:xfrm>
            <a:off x="3875877" y="1016000"/>
            <a:ext cx="5107628" cy="5120822"/>
          </a:xfrm>
          <a:prstGeom prst="ellipse">
            <a:avLst/>
          </a:prstGeom>
          <a:noFill/>
          <a:ln w="57150">
            <a:gradFill flip="none" rotWithShape="1">
              <a:gsLst>
                <a:gs pos="100000">
                  <a:srgbClr val="1C9FDB"/>
                </a:gs>
                <a:gs pos="0">
                  <a:srgbClr val="19CE6A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泪滴形 6"/>
          <p:cNvSpPr/>
          <p:nvPr/>
        </p:nvSpPr>
        <p:spPr>
          <a:xfrm flipH="1" flipV="1">
            <a:off x="4570999" y="2153863"/>
            <a:ext cx="1368394" cy="1398111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泪滴形 7"/>
          <p:cNvSpPr/>
          <p:nvPr/>
        </p:nvSpPr>
        <p:spPr>
          <a:xfrm rot="5400000">
            <a:off x="6295957" y="2139258"/>
            <a:ext cx="1368394" cy="1398111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泪滴形 8"/>
          <p:cNvSpPr/>
          <p:nvPr/>
        </p:nvSpPr>
        <p:spPr>
          <a:xfrm>
            <a:off x="6295957" y="3820324"/>
            <a:ext cx="1368394" cy="1398111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泪滴形 9"/>
          <p:cNvSpPr/>
          <p:nvPr/>
        </p:nvSpPr>
        <p:spPr>
          <a:xfrm flipH="1">
            <a:off x="4570999" y="3834675"/>
            <a:ext cx="1368394" cy="1398111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3355" y="2529753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  <p:sp>
        <p:nvSpPr>
          <p:cNvPr id="12" name="矩形 11"/>
          <p:cNvSpPr/>
          <p:nvPr/>
        </p:nvSpPr>
        <p:spPr>
          <a:xfrm>
            <a:off x="6586381" y="2529753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94006" y="4210565"/>
            <a:ext cx="72238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19733" y="4196214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8110644" y="17845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110643" y="2153863"/>
            <a:ext cx="328858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请在此添加您的文字内容，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</a:p>
        </p:txBody>
      </p:sp>
      <p:sp>
        <p:nvSpPr>
          <p:cNvPr id="17" name="TextBox 76"/>
          <p:cNvSpPr txBox="1"/>
          <p:nvPr/>
        </p:nvSpPr>
        <p:spPr>
          <a:xfrm>
            <a:off x="8110644" y="432569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2948941" y="17845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2948941" y="432569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10643" y="4695133"/>
            <a:ext cx="328858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请在此添加您的文字内容，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8899" y="2153863"/>
            <a:ext cx="328858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请在此添加您的文字内容，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58899" y="4695133"/>
            <a:ext cx="328858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请在此添加您的文字内容，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</a:p>
        </p:txBody>
      </p:sp>
      <p:sp>
        <p:nvSpPr>
          <p:cNvPr id="23" name="TextBox 76">
            <a:extLst>
              <a:ext uri="{FF2B5EF4-FFF2-40B4-BE49-F238E27FC236}">
                <a16:creationId xmlns="" xmlns:a16="http://schemas.microsoft.com/office/drawing/2014/main" id="{1C2DB5F4-EB99-4861-B510-7AF8AE85CD5F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F3D9023-D462-4EA2-9B2D-0239D4EBA86B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4F96760A-C345-4C04-8D4C-8AA6E319AFF4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AEB6F52-D551-4C04-99D6-4AF6965F043C}"/>
              </a:ext>
            </a:extLst>
          </p:cNvPr>
          <p:cNvGrpSpPr/>
          <p:nvPr/>
        </p:nvGrpSpPr>
        <p:grpSpPr>
          <a:xfrm>
            <a:off x="1097280" y="1976120"/>
            <a:ext cx="2286000" cy="3657600"/>
            <a:chOff x="1097280" y="1976120"/>
            <a:chExt cx="2286000" cy="3657600"/>
          </a:xfrm>
        </p:grpSpPr>
        <p:sp>
          <p:nvSpPr>
            <p:cNvPr id="37" name="矩形 7"/>
            <p:cNvSpPr/>
            <p:nvPr/>
          </p:nvSpPr>
          <p:spPr>
            <a:xfrm>
              <a:off x="1097280" y="1976120"/>
              <a:ext cx="2286000" cy="3657600"/>
            </a:xfrm>
            <a:prstGeom prst="rect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38" name="组合 8"/>
            <p:cNvGrpSpPr/>
            <p:nvPr/>
          </p:nvGrpSpPr>
          <p:grpSpPr>
            <a:xfrm>
              <a:off x="1771015" y="2326640"/>
              <a:ext cx="937895" cy="937895"/>
              <a:chOff x="0" y="0"/>
              <a:chExt cx="938137" cy="938137"/>
            </a:xfrm>
          </p:grpSpPr>
          <p:sp>
            <p:nvSpPr>
              <p:cNvPr id="39" name="Freeform 451"/>
              <p:cNvSpPr>
                <a:spLocks noEditPoints="1"/>
              </p:cNvSpPr>
              <p:nvPr/>
            </p:nvSpPr>
            <p:spPr>
              <a:xfrm>
                <a:off x="244349" y="244349"/>
                <a:ext cx="449438" cy="449438"/>
              </a:xfrm>
              <a:custGeom>
                <a:avLst/>
                <a:gdLst/>
                <a:ahLst/>
                <a:cxnLst>
                  <a:cxn ang="0">
                    <a:pos x="443174" y="365168"/>
                  </a:cxn>
                  <a:cxn ang="0">
                    <a:pos x="386799" y="324594"/>
                  </a:cxn>
                  <a:cxn ang="0">
                    <a:pos x="212974" y="149813"/>
                  </a:cxn>
                  <a:cxn ang="0">
                    <a:pos x="222370" y="115481"/>
                  </a:cxn>
                  <a:cxn ang="0">
                    <a:pos x="106487" y="0"/>
                  </a:cxn>
                  <a:cxn ang="0">
                    <a:pos x="95525" y="10924"/>
                  </a:cxn>
                  <a:cxn ang="0">
                    <a:pos x="139373" y="79588"/>
                  </a:cxn>
                  <a:cxn ang="0">
                    <a:pos x="78299" y="140449"/>
                  </a:cxn>
                  <a:cxn ang="0">
                    <a:pos x="9396" y="96754"/>
                  </a:cxn>
                  <a:cxn ang="0">
                    <a:pos x="0" y="107678"/>
                  </a:cxn>
                  <a:cxn ang="0">
                    <a:pos x="115883" y="223158"/>
                  </a:cxn>
                  <a:cxn ang="0">
                    <a:pos x="148769" y="213795"/>
                  </a:cxn>
                  <a:cxn ang="0">
                    <a:pos x="324159" y="388577"/>
                  </a:cxn>
                  <a:cxn ang="0">
                    <a:pos x="364875" y="443196"/>
                  </a:cxn>
                  <a:cxn ang="0">
                    <a:pos x="386799" y="449438"/>
                  </a:cxn>
                  <a:cxn ang="0">
                    <a:pos x="449438" y="388577"/>
                  </a:cxn>
                  <a:cxn ang="0">
                    <a:pos x="443174" y="365168"/>
                  </a:cxn>
                  <a:cxn ang="0">
                    <a:pos x="382101" y="407303"/>
                  </a:cxn>
                  <a:cxn ang="0">
                    <a:pos x="355479" y="380774"/>
                  </a:cxn>
                  <a:cxn ang="0">
                    <a:pos x="382101" y="355805"/>
                  </a:cxn>
                  <a:cxn ang="0">
                    <a:pos x="407156" y="380774"/>
                  </a:cxn>
                  <a:cxn ang="0">
                    <a:pos x="382101" y="407303"/>
                  </a:cxn>
                </a:cxnLst>
                <a:rect l="0" t="0" r="0" b="0"/>
                <a:pathLst>
                  <a:path w="287" h="288">
                    <a:moveTo>
                      <a:pt x="283" y="234"/>
                    </a:moveTo>
                    <a:cubicBezTo>
                      <a:pt x="247" y="208"/>
                      <a:pt x="247" y="208"/>
                      <a:pt x="247" y="208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40" y="89"/>
                      <a:pt x="142" y="81"/>
                      <a:pt x="142" y="74"/>
                    </a:cubicBezTo>
                    <a:cubicBezTo>
                      <a:pt x="142" y="37"/>
                      <a:pt x="106" y="0"/>
                      <a:pt x="68" y="0"/>
                    </a:cubicBezTo>
                    <a:cubicBezTo>
                      <a:pt x="68" y="0"/>
                      <a:pt x="64" y="5"/>
                      <a:pt x="61" y="7"/>
                    </a:cubicBezTo>
                    <a:cubicBezTo>
                      <a:pt x="92" y="37"/>
                      <a:pt x="89" y="32"/>
                      <a:pt x="89" y="51"/>
                    </a:cubicBezTo>
                    <a:cubicBezTo>
                      <a:pt x="89" y="66"/>
                      <a:pt x="65" y="90"/>
                      <a:pt x="50" y="90"/>
                    </a:cubicBezTo>
                    <a:cubicBezTo>
                      <a:pt x="31" y="90"/>
                      <a:pt x="37" y="93"/>
                      <a:pt x="6" y="62"/>
                    </a:cubicBezTo>
                    <a:cubicBezTo>
                      <a:pt x="4" y="65"/>
                      <a:pt x="0" y="69"/>
                      <a:pt x="0" y="69"/>
                    </a:cubicBezTo>
                    <a:cubicBezTo>
                      <a:pt x="0" y="107"/>
                      <a:pt x="36" y="143"/>
                      <a:pt x="74" y="143"/>
                    </a:cubicBezTo>
                    <a:cubicBezTo>
                      <a:pt x="80" y="143"/>
                      <a:pt x="88" y="141"/>
                      <a:pt x="95" y="137"/>
                    </a:cubicBezTo>
                    <a:cubicBezTo>
                      <a:pt x="207" y="249"/>
                      <a:pt x="207" y="249"/>
                      <a:pt x="207" y="249"/>
                    </a:cubicBezTo>
                    <a:cubicBezTo>
                      <a:pt x="233" y="284"/>
                      <a:pt x="233" y="284"/>
                      <a:pt x="233" y="284"/>
                    </a:cubicBezTo>
                    <a:cubicBezTo>
                      <a:pt x="247" y="288"/>
                      <a:pt x="247" y="288"/>
                      <a:pt x="247" y="288"/>
                    </a:cubicBezTo>
                    <a:cubicBezTo>
                      <a:pt x="287" y="249"/>
                      <a:pt x="287" y="249"/>
                      <a:pt x="287" y="249"/>
                    </a:cubicBezTo>
                    <a:lnTo>
                      <a:pt x="283" y="234"/>
                    </a:lnTo>
                    <a:close/>
                    <a:moveTo>
                      <a:pt x="244" y="261"/>
                    </a:moveTo>
                    <a:cubicBezTo>
                      <a:pt x="234" y="261"/>
                      <a:pt x="227" y="254"/>
                      <a:pt x="227" y="244"/>
                    </a:cubicBezTo>
                    <a:cubicBezTo>
                      <a:pt x="227" y="235"/>
                      <a:pt x="234" y="228"/>
                      <a:pt x="244" y="228"/>
                    </a:cubicBezTo>
                    <a:cubicBezTo>
                      <a:pt x="253" y="228"/>
                      <a:pt x="260" y="235"/>
                      <a:pt x="260" y="244"/>
                    </a:cubicBezTo>
                    <a:cubicBezTo>
                      <a:pt x="260" y="254"/>
                      <a:pt x="253" y="261"/>
                      <a:pt x="244" y="26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椭圆 12"/>
              <p:cNvSpPr/>
              <p:nvPr/>
            </p:nvSpPr>
            <p:spPr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" name="TextBox 11"/>
            <p:cNvSpPr txBox="1"/>
            <p:nvPr/>
          </p:nvSpPr>
          <p:spPr>
            <a:xfrm>
              <a:off x="1216025" y="3943350"/>
              <a:ext cx="2048510" cy="8839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请在此添加您的文字内容， 请在此添加您的文字内容。请在此添加您的文字内容，请在此添加您的文字内容。</a:t>
              </a:r>
              <a:endParaRPr lang="zh-CN" altLang="x-none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2" name="TextBox 10"/>
            <p:cNvSpPr txBox="1"/>
            <p:nvPr/>
          </p:nvSpPr>
          <p:spPr>
            <a:xfrm>
              <a:off x="1422400" y="3569970"/>
              <a:ext cx="1635760" cy="3524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31B544D-E761-4074-BD64-5125DE3A7F31}"/>
              </a:ext>
            </a:extLst>
          </p:cNvPr>
          <p:cNvGrpSpPr/>
          <p:nvPr/>
        </p:nvGrpSpPr>
        <p:grpSpPr>
          <a:xfrm>
            <a:off x="3646170" y="1976120"/>
            <a:ext cx="2286000" cy="3657600"/>
            <a:chOff x="3646170" y="1976120"/>
            <a:chExt cx="2286000" cy="3657600"/>
          </a:xfrm>
        </p:grpSpPr>
        <p:sp>
          <p:nvSpPr>
            <p:cNvPr id="44" name="矩形 14"/>
            <p:cNvSpPr/>
            <p:nvPr/>
          </p:nvSpPr>
          <p:spPr>
            <a:xfrm>
              <a:off x="3646170" y="1976120"/>
              <a:ext cx="2286000" cy="3657600"/>
            </a:xfrm>
            <a:prstGeom prst="rect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45" name="组合 15"/>
            <p:cNvGrpSpPr/>
            <p:nvPr/>
          </p:nvGrpSpPr>
          <p:grpSpPr>
            <a:xfrm>
              <a:off x="4319905" y="2292350"/>
              <a:ext cx="937895" cy="937895"/>
              <a:chOff x="0" y="0"/>
              <a:chExt cx="938137" cy="938137"/>
            </a:xfrm>
          </p:grpSpPr>
          <p:pic>
            <p:nvPicPr>
              <p:cNvPr id="46" name="组合 18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3772" y="243204"/>
                <a:ext cx="451104" cy="4511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7" name="椭圆 19"/>
              <p:cNvSpPr/>
              <p:nvPr/>
            </p:nvSpPr>
            <p:spPr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6" name="TextBox 10"/>
            <p:cNvSpPr txBox="1"/>
            <p:nvPr/>
          </p:nvSpPr>
          <p:spPr>
            <a:xfrm>
              <a:off x="3904615" y="3590925"/>
              <a:ext cx="1635760" cy="3524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9" name="TextBox 11"/>
            <p:cNvSpPr txBox="1"/>
            <p:nvPr/>
          </p:nvSpPr>
          <p:spPr>
            <a:xfrm>
              <a:off x="3698240" y="3943350"/>
              <a:ext cx="2048510" cy="8839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请在此添加您的文字内容， 请在此添加您的文字内容。请在此添加您的文字内容，请在此添加您的文字内容。</a:t>
              </a:r>
              <a:endParaRPr lang="zh-CN" altLang="x-none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5965AAEA-178D-41B6-B79B-70171C98D530}"/>
              </a:ext>
            </a:extLst>
          </p:cNvPr>
          <p:cNvGrpSpPr/>
          <p:nvPr/>
        </p:nvGrpSpPr>
        <p:grpSpPr>
          <a:xfrm>
            <a:off x="6193790" y="1976120"/>
            <a:ext cx="2286000" cy="3657600"/>
            <a:chOff x="6193790" y="1976120"/>
            <a:chExt cx="2286000" cy="3657600"/>
          </a:xfrm>
        </p:grpSpPr>
        <p:sp>
          <p:nvSpPr>
            <p:cNvPr id="51" name="矩形 28"/>
            <p:cNvSpPr/>
            <p:nvPr/>
          </p:nvSpPr>
          <p:spPr>
            <a:xfrm>
              <a:off x="6193790" y="1976120"/>
              <a:ext cx="2286000" cy="3657600"/>
            </a:xfrm>
            <a:prstGeom prst="rect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52" name="组合 29"/>
            <p:cNvGrpSpPr/>
            <p:nvPr/>
          </p:nvGrpSpPr>
          <p:grpSpPr>
            <a:xfrm>
              <a:off x="6867525" y="2327275"/>
              <a:ext cx="937895" cy="937895"/>
              <a:chOff x="0" y="0"/>
              <a:chExt cx="938137" cy="938137"/>
            </a:xfrm>
          </p:grpSpPr>
          <p:sp>
            <p:nvSpPr>
              <p:cNvPr id="53" name="Freeform 304"/>
              <p:cNvSpPr/>
              <p:nvPr/>
            </p:nvSpPr>
            <p:spPr>
              <a:xfrm>
                <a:off x="271003" y="247860"/>
                <a:ext cx="466994" cy="466996"/>
              </a:xfrm>
              <a:custGeom>
                <a:avLst/>
                <a:gdLst/>
                <a:ahLst/>
                <a:cxnLst>
                  <a:cxn ang="0">
                    <a:pos x="460705" y="364791"/>
                  </a:cxn>
                  <a:cxn ang="0">
                    <a:pos x="361645" y="306614"/>
                  </a:cxn>
                  <a:cxn ang="0">
                    <a:pos x="345921" y="308186"/>
                  </a:cxn>
                  <a:cxn ang="0">
                    <a:pos x="316046" y="338061"/>
                  </a:cxn>
                  <a:cxn ang="0">
                    <a:pos x="298750" y="345923"/>
                  </a:cxn>
                  <a:cxn ang="0">
                    <a:pos x="191829" y="276738"/>
                  </a:cxn>
                  <a:cxn ang="0">
                    <a:pos x="122645" y="169817"/>
                  </a:cxn>
                  <a:cxn ang="0">
                    <a:pos x="128934" y="150948"/>
                  </a:cxn>
                  <a:cxn ang="0">
                    <a:pos x="154092" y="125790"/>
                  </a:cxn>
                  <a:cxn ang="0">
                    <a:pos x="157237" y="110066"/>
                  </a:cxn>
                  <a:cxn ang="0">
                    <a:pos x="102204" y="6290"/>
                  </a:cxn>
                  <a:cxn ang="0">
                    <a:pos x="91197" y="4717"/>
                  </a:cxn>
                  <a:cxn ang="0">
                    <a:pos x="22013" y="72329"/>
                  </a:cxn>
                  <a:cxn ang="0">
                    <a:pos x="14151" y="89625"/>
                  </a:cxn>
                  <a:cxn ang="0">
                    <a:pos x="139941" y="328627"/>
                  </a:cxn>
                  <a:cxn ang="0">
                    <a:pos x="377369" y="452845"/>
                  </a:cxn>
                  <a:cxn ang="0">
                    <a:pos x="396237" y="444983"/>
                  </a:cxn>
                  <a:cxn ang="0">
                    <a:pos x="463849" y="377371"/>
                  </a:cxn>
                  <a:cxn ang="0">
                    <a:pos x="460705" y="364791"/>
                  </a:cxn>
                </a:cxnLst>
                <a:rect l="0" t="0" r="0" b="0"/>
                <a:pathLst>
                  <a:path w="297" h="297">
                    <a:moveTo>
                      <a:pt x="293" y="232"/>
                    </a:moveTo>
                    <a:cubicBezTo>
                      <a:pt x="230" y="195"/>
                      <a:pt x="230" y="195"/>
                      <a:pt x="230" y="195"/>
                    </a:cubicBezTo>
                    <a:cubicBezTo>
                      <a:pt x="227" y="193"/>
                      <a:pt x="222" y="194"/>
                      <a:pt x="220" y="19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198" y="217"/>
                      <a:pt x="193" y="220"/>
                      <a:pt x="190" y="220"/>
                    </a:cubicBezTo>
                    <a:cubicBezTo>
                      <a:pt x="190" y="220"/>
                      <a:pt x="166" y="220"/>
                      <a:pt x="122" y="176"/>
                    </a:cubicBezTo>
                    <a:cubicBezTo>
                      <a:pt x="77" y="132"/>
                      <a:pt x="78" y="108"/>
                      <a:pt x="78" y="108"/>
                    </a:cubicBezTo>
                    <a:cubicBezTo>
                      <a:pt x="78" y="104"/>
                      <a:pt x="80" y="99"/>
                      <a:pt x="82" y="96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1" y="78"/>
                      <a:pt x="102" y="73"/>
                      <a:pt x="100" y="70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1"/>
                      <a:pt x="60" y="0"/>
                      <a:pt x="58" y="3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8"/>
                      <a:pt x="9" y="53"/>
                      <a:pt x="9" y="57"/>
                    </a:cubicBezTo>
                    <a:cubicBezTo>
                      <a:pt x="9" y="57"/>
                      <a:pt x="0" y="120"/>
                      <a:pt x="89" y="209"/>
                    </a:cubicBezTo>
                    <a:cubicBezTo>
                      <a:pt x="177" y="297"/>
                      <a:pt x="240" y="288"/>
                      <a:pt x="240" y="288"/>
                    </a:cubicBezTo>
                    <a:cubicBezTo>
                      <a:pt x="244" y="288"/>
                      <a:pt x="249" y="285"/>
                      <a:pt x="252" y="283"/>
                    </a:cubicBezTo>
                    <a:cubicBezTo>
                      <a:pt x="295" y="240"/>
                      <a:pt x="295" y="240"/>
                      <a:pt x="295" y="240"/>
                    </a:cubicBezTo>
                    <a:cubicBezTo>
                      <a:pt x="297" y="237"/>
                      <a:pt x="297" y="233"/>
                      <a:pt x="293" y="232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椭圆 33"/>
              <p:cNvSpPr/>
              <p:nvPr/>
            </p:nvSpPr>
            <p:spPr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7" name="TextBox 10"/>
            <p:cNvSpPr txBox="1"/>
            <p:nvPr/>
          </p:nvSpPr>
          <p:spPr>
            <a:xfrm>
              <a:off x="6518275" y="3590925"/>
              <a:ext cx="1635760" cy="3524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80" name="TextBox 11"/>
            <p:cNvSpPr txBox="1"/>
            <p:nvPr/>
          </p:nvSpPr>
          <p:spPr>
            <a:xfrm>
              <a:off x="6311900" y="3943350"/>
              <a:ext cx="2048510" cy="8839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请在此添加您的文字内容， 请在此添加您的文字内容。请在此添加您的文字内容，请在此添加您的文字内容。</a:t>
              </a:r>
              <a:endParaRPr lang="zh-CN" altLang="x-none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32BD46C-F8CC-4412-A5B0-D14DAF621CEF}"/>
              </a:ext>
            </a:extLst>
          </p:cNvPr>
          <p:cNvGrpSpPr/>
          <p:nvPr/>
        </p:nvGrpSpPr>
        <p:grpSpPr>
          <a:xfrm>
            <a:off x="8742045" y="1976120"/>
            <a:ext cx="2286000" cy="3657600"/>
            <a:chOff x="8742045" y="1976120"/>
            <a:chExt cx="2286000" cy="3657600"/>
          </a:xfrm>
        </p:grpSpPr>
        <p:sp>
          <p:nvSpPr>
            <p:cNvPr id="58" name="矩形 35"/>
            <p:cNvSpPr/>
            <p:nvPr/>
          </p:nvSpPr>
          <p:spPr>
            <a:xfrm>
              <a:off x="8742045" y="1976120"/>
              <a:ext cx="2286000" cy="3657600"/>
            </a:xfrm>
            <a:prstGeom prst="rect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59" name="组合 36"/>
            <p:cNvGrpSpPr/>
            <p:nvPr/>
          </p:nvGrpSpPr>
          <p:grpSpPr>
            <a:xfrm>
              <a:off x="9415780" y="2292350"/>
              <a:ext cx="937895" cy="937895"/>
              <a:chOff x="0" y="0"/>
              <a:chExt cx="938137" cy="938137"/>
            </a:xfrm>
          </p:grpSpPr>
          <p:pic>
            <p:nvPicPr>
              <p:cNvPr id="60" name="组合 3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5964" y="243204"/>
                <a:ext cx="426720" cy="4511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1" name="椭圆 40"/>
              <p:cNvSpPr/>
              <p:nvPr/>
            </p:nvSpPr>
            <p:spPr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8" name="TextBox 10"/>
            <p:cNvSpPr txBox="1"/>
            <p:nvPr/>
          </p:nvSpPr>
          <p:spPr>
            <a:xfrm>
              <a:off x="9067165" y="3590925"/>
              <a:ext cx="1635760" cy="3524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81" name="TextBox 11"/>
            <p:cNvSpPr txBox="1"/>
            <p:nvPr/>
          </p:nvSpPr>
          <p:spPr>
            <a:xfrm>
              <a:off x="8860790" y="3943350"/>
              <a:ext cx="2048510" cy="8839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请在此添加您的文字内容， 请在此添加您的文字内容。请在此添加您的文字内容，请在此添加您的文字内容。</a:t>
              </a:r>
              <a:endParaRPr lang="zh-CN" altLang="x-none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9" name="TextBox 76">
            <a:extLst>
              <a:ext uri="{FF2B5EF4-FFF2-40B4-BE49-F238E27FC236}">
                <a16:creationId xmlns="" xmlns:a16="http://schemas.microsoft.com/office/drawing/2014/main" id="{B38FB6D8-6244-45C9-8732-967EAAD4E014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51456B6-510D-42FB-87D6-05457A538E0B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EC8AB35F-5FDA-4A31-AC12-451975B0E821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963022" y="1738630"/>
            <a:ext cx="5842000" cy="3856355"/>
            <a:chOff x="0" y="0"/>
            <a:chExt cx="5166566" cy="3409678"/>
          </a:xfrm>
        </p:grpSpPr>
        <p:sp>
          <p:nvSpPr>
            <p:cNvPr id="3" name="椭圆 2"/>
            <p:cNvSpPr/>
            <p:nvPr/>
          </p:nvSpPr>
          <p:spPr bwMode="auto">
            <a:xfrm rot="1748642">
              <a:off x="0" y="0"/>
              <a:ext cx="2211234" cy="2230539"/>
            </a:xfrm>
            <a:custGeom>
              <a:avLst/>
              <a:gdLst>
                <a:gd name="T0" fmla="*/ 2997604 w 2997604"/>
                <a:gd name="T1" fmla="*/ 1790780 h 3024336"/>
                <a:gd name="T2" fmla="*/ 1512168 w 2997604"/>
                <a:gd name="T3" fmla="*/ 3024336 h 3024336"/>
                <a:gd name="T4" fmla="*/ 0 w 2997604"/>
                <a:gd name="T5" fmla="*/ 1512168 h 3024336"/>
                <a:gd name="T6" fmla="*/ 1512168 w 2997604"/>
                <a:gd name="T7" fmla="*/ 0 h 3024336"/>
                <a:gd name="T8" fmla="*/ 1764196 w 2997604"/>
                <a:gd name="T9" fmla="*/ 22675 h 3024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7604" h="3024336">
                  <a:moveTo>
                    <a:pt x="2997604" y="1790780"/>
                  </a:moveTo>
                  <a:cubicBezTo>
                    <a:pt x="2867846" y="2492941"/>
                    <a:pt x="2252064" y="3024336"/>
                    <a:pt x="1512168" y="3024336"/>
                  </a:cubicBezTo>
                  <a:cubicBezTo>
                    <a:pt x="677021" y="3024336"/>
                    <a:pt x="0" y="2347315"/>
                    <a:pt x="0" y="1512168"/>
                  </a:cubicBezTo>
                  <a:cubicBezTo>
                    <a:pt x="0" y="677021"/>
                    <a:pt x="677021" y="0"/>
                    <a:pt x="1512168" y="0"/>
                  </a:cubicBezTo>
                  <a:cubicBezTo>
                    <a:pt x="1598138" y="0"/>
                    <a:pt x="1682432" y="7174"/>
                    <a:pt x="1764196" y="2267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ysDash"/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/>
            </a:p>
          </p:txBody>
        </p:sp>
        <p:sp>
          <p:nvSpPr>
            <p:cNvPr id="11" name="椭圆 4"/>
            <p:cNvSpPr/>
            <p:nvPr/>
          </p:nvSpPr>
          <p:spPr bwMode="auto">
            <a:xfrm rot="1748642">
              <a:off x="2072242" y="1513229"/>
              <a:ext cx="1573837" cy="746788"/>
            </a:xfrm>
            <a:custGeom>
              <a:avLst/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/>
            </a:p>
          </p:txBody>
        </p:sp>
        <p:sp>
          <p:nvSpPr>
            <p:cNvPr id="12" name="椭圆 4"/>
            <p:cNvSpPr/>
            <p:nvPr/>
          </p:nvSpPr>
          <p:spPr bwMode="auto">
            <a:xfrm rot="1748643" flipV="1">
              <a:off x="3158906" y="2877661"/>
              <a:ext cx="1121762" cy="532017"/>
            </a:xfrm>
            <a:custGeom>
              <a:avLst/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/>
            </a:p>
          </p:txBody>
        </p:sp>
        <p:sp>
          <p:nvSpPr>
            <p:cNvPr id="13" name="椭圆 4"/>
            <p:cNvSpPr/>
            <p:nvPr/>
          </p:nvSpPr>
          <p:spPr bwMode="auto">
            <a:xfrm rot="1748642">
              <a:off x="4392985" y="3020842"/>
              <a:ext cx="773581" cy="366376"/>
            </a:xfrm>
            <a:custGeom>
              <a:avLst/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/>
            </a:p>
          </p:txBody>
        </p:sp>
      </p:grpSp>
      <p:sp>
        <p:nvSpPr>
          <p:cNvPr id="14" name="KSO_GN4"/>
          <p:cNvSpPr>
            <a:spLocks noChangeArrowheads="1"/>
          </p:cNvSpPr>
          <p:nvPr/>
        </p:nvSpPr>
        <p:spPr bwMode="auto">
          <a:xfrm>
            <a:off x="1112247" y="1929765"/>
            <a:ext cx="2220595" cy="2221230"/>
          </a:xfrm>
          <a:prstGeom prst="ellipse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720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5" name="KSO_GN3"/>
          <p:cNvSpPr>
            <a:spLocks noChangeArrowheads="1"/>
          </p:cNvSpPr>
          <p:nvPr/>
        </p:nvSpPr>
        <p:spPr bwMode="auto">
          <a:xfrm>
            <a:off x="3156947" y="3521075"/>
            <a:ext cx="1571625" cy="1571625"/>
          </a:xfrm>
          <a:prstGeom prst="ellipse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540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6" name="KSO_GN2"/>
          <p:cNvSpPr>
            <a:spLocks noChangeArrowheads="1"/>
          </p:cNvSpPr>
          <p:nvPr/>
        </p:nvSpPr>
        <p:spPr bwMode="auto">
          <a:xfrm rot="10800000" flipV="1">
            <a:off x="4787627" y="4425315"/>
            <a:ext cx="1120775" cy="1120775"/>
          </a:xfrm>
          <a:prstGeom prst="ellipse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en-US" altLang="zh-CN" sz="2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KSO_GN1"/>
          <p:cNvSpPr>
            <a:spLocks noChangeArrowheads="1"/>
          </p:cNvSpPr>
          <p:nvPr/>
        </p:nvSpPr>
        <p:spPr bwMode="auto">
          <a:xfrm>
            <a:off x="5855062" y="5217795"/>
            <a:ext cx="772795" cy="772795"/>
          </a:xfrm>
          <a:prstGeom prst="ellipse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32842" y="1798320"/>
            <a:ext cx="66147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68857" y="2823845"/>
            <a:ext cx="66147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38577" y="4081780"/>
            <a:ext cx="4876800" cy="725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50742" y="5345430"/>
            <a:ext cx="44697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76">
            <a:extLst>
              <a:ext uri="{FF2B5EF4-FFF2-40B4-BE49-F238E27FC236}">
                <a16:creationId xmlns="" xmlns:a16="http://schemas.microsoft.com/office/drawing/2014/main" id="{73E1F887-CBED-4550-8EBF-891BA8BBCB48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BA4DB08-8CFC-41C9-A6E6-68665C236BEF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7CABA039-700D-455C-A954-6279F1BE50BC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3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F9A2B27-8E08-4831-B542-4F5A37FDF888}"/>
              </a:ext>
            </a:extLst>
          </p:cNvPr>
          <p:cNvGrpSpPr/>
          <p:nvPr/>
        </p:nvGrpSpPr>
        <p:grpSpPr>
          <a:xfrm>
            <a:off x="3981133" y="1604010"/>
            <a:ext cx="4527550" cy="4529138"/>
            <a:chOff x="3981133" y="1604010"/>
            <a:chExt cx="4527550" cy="4529138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5252720" y="2885123"/>
              <a:ext cx="1970088" cy="19796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981133" y="1623060"/>
              <a:ext cx="2003425" cy="2389188"/>
            </a:xfrm>
            <a:custGeom>
              <a:avLst/>
              <a:gdLst>
                <a:gd name="T0" fmla="*/ 414 w 414"/>
                <a:gd name="T1" fmla="*/ 150 h 493"/>
                <a:gd name="T2" fmla="*/ 374 w 414"/>
                <a:gd name="T3" fmla="*/ 88 h 493"/>
                <a:gd name="T4" fmla="*/ 411 w 414"/>
                <a:gd name="T5" fmla="*/ 0 h 493"/>
                <a:gd name="T6" fmla="*/ 207 w 414"/>
                <a:gd name="T7" fmla="*/ 75 h 493"/>
                <a:gd name="T8" fmla="*/ 59 w 414"/>
                <a:gd name="T9" fmla="*/ 152 h 493"/>
                <a:gd name="T10" fmla="*/ 56 w 414"/>
                <a:gd name="T11" fmla="*/ 241 h 493"/>
                <a:gd name="T12" fmla="*/ 0 w 414"/>
                <a:gd name="T13" fmla="*/ 458 h 493"/>
                <a:gd name="T14" fmla="*/ 82 w 414"/>
                <a:gd name="T15" fmla="*/ 493 h 493"/>
                <a:gd name="T16" fmla="*/ 149 w 414"/>
                <a:gd name="T17" fmla="*/ 449 h 493"/>
                <a:gd name="T18" fmla="*/ 178 w 414"/>
                <a:gd name="T19" fmla="*/ 330 h 493"/>
                <a:gd name="T20" fmla="*/ 298 w 414"/>
                <a:gd name="T21" fmla="*/ 251 h 493"/>
                <a:gd name="T22" fmla="*/ 307 w 414"/>
                <a:gd name="T23" fmla="*/ 188 h 493"/>
                <a:gd name="T24" fmla="*/ 414 w 414"/>
                <a:gd name="T25" fmla="*/ 15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4" h="493">
                  <a:moveTo>
                    <a:pt x="414" y="150"/>
                  </a:moveTo>
                  <a:cubicBezTo>
                    <a:pt x="374" y="88"/>
                    <a:pt x="374" y="88"/>
                    <a:pt x="374" y="88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336" y="9"/>
                    <a:pt x="266" y="35"/>
                    <a:pt x="207" y="75"/>
                  </a:cubicBezTo>
                  <a:cubicBezTo>
                    <a:pt x="147" y="62"/>
                    <a:pt x="84" y="93"/>
                    <a:pt x="59" y="152"/>
                  </a:cubicBezTo>
                  <a:cubicBezTo>
                    <a:pt x="47" y="182"/>
                    <a:pt x="47" y="213"/>
                    <a:pt x="56" y="241"/>
                  </a:cubicBezTo>
                  <a:cubicBezTo>
                    <a:pt x="21" y="306"/>
                    <a:pt x="1" y="380"/>
                    <a:pt x="0" y="458"/>
                  </a:cubicBezTo>
                  <a:cubicBezTo>
                    <a:pt x="82" y="493"/>
                    <a:pt x="82" y="493"/>
                    <a:pt x="82" y="493"/>
                  </a:cubicBezTo>
                  <a:cubicBezTo>
                    <a:pt x="149" y="449"/>
                    <a:pt x="149" y="449"/>
                    <a:pt x="149" y="449"/>
                  </a:cubicBezTo>
                  <a:cubicBezTo>
                    <a:pt x="151" y="407"/>
                    <a:pt x="161" y="367"/>
                    <a:pt x="178" y="330"/>
                  </a:cubicBezTo>
                  <a:cubicBezTo>
                    <a:pt x="229" y="331"/>
                    <a:pt x="277" y="301"/>
                    <a:pt x="298" y="251"/>
                  </a:cubicBezTo>
                  <a:cubicBezTo>
                    <a:pt x="306" y="230"/>
                    <a:pt x="309" y="209"/>
                    <a:pt x="307" y="188"/>
                  </a:cubicBezTo>
                  <a:cubicBezTo>
                    <a:pt x="339" y="169"/>
                    <a:pt x="375" y="156"/>
                    <a:pt x="414" y="150"/>
                  </a:cubicBezTo>
                  <a:close/>
                </a:path>
              </a:pathLst>
            </a:cu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6065520" y="1604010"/>
              <a:ext cx="2392363" cy="1917700"/>
            </a:xfrm>
            <a:custGeom>
              <a:avLst/>
              <a:gdLst>
                <a:gd name="T0" fmla="*/ 409 w 494"/>
                <a:gd name="T1" fmla="*/ 188 h 396"/>
                <a:gd name="T2" fmla="*/ 331 w 494"/>
                <a:gd name="T3" fmla="*/ 49 h 396"/>
                <a:gd name="T4" fmla="*/ 238 w 494"/>
                <a:gd name="T5" fmla="*/ 47 h 396"/>
                <a:gd name="T6" fmla="*/ 36 w 494"/>
                <a:gd name="T7" fmla="*/ 0 h 396"/>
                <a:gd name="T8" fmla="*/ 0 w 494"/>
                <a:gd name="T9" fmla="*/ 87 h 396"/>
                <a:gd name="T10" fmla="*/ 40 w 494"/>
                <a:gd name="T11" fmla="*/ 149 h 396"/>
                <a:gd name="T12" fmla="*/ 152 w 494"/>
                <a:gd name="T13" fmla="*/ 172 h 396"/>
                <a:gd name="T14" fmla="*/ 232 w 494"/>
                <a:gd name="T15" fmla="*/ 288 h 396"/>
                <a:gd name="T16" fmla="*/ 302 w 494"/>
                <a:gd name="T17" fmla="*/ 296 h 396"/>
                <a:gd name="T18" fmla="*/ 344 w 494"/>
                <a:gd name="T19" fmla="*/ 396 h 396"/>
                <a:gd name="T20" fmla="*/ 413 w 494"/>
                <a:gd name="T21" fmla="*/ 352 h 396"/>
                <a:gd name="T22" fmla="*/ 494 w 494"/>
                <a:gd name="T23" fmla="*/ 386 h 396"/>
                <a:gd name="T24" fmla="*/ 409 w 494"/>
                <a:gd name="T2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4" h="396">
                  <a:moveTo>
                    <a:pt x="409" y="188"/>
                  </a:moveTo>
                  <a:cubicBezTo>
                    <a:pt x="418" y="131"/>
                    <a:pt x="387" y="72"/>
                    <a:pt x="331" y="49"/>
                  </a:cubicBezTo>
                  <a:cubicBezTo>
                    <a:pt x="300" y="36"/>
                    <a:pt x="267" y="36"/>
                    <a:pt x="238" y="47"/>
                  </a:cubicBezTo>
                  <a:cubicBezTo>
                    <a:pt x="177" y="17"/>
                    <a:pt x="108" y="1"/>
                    <a:pt x="36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80" y="150"/>
                    <a:pt x="117" y="158"/>
                    <a:pt x="152" y="172"/>
                  </a:cubicBezTo>
                  <a:cubicBezTo>
                    <a:pt x="154" y="221"/>
                    <a:pt x="183" y="268"/>
                    <a:pt x="232" y="288"/>
                  </a:cubicBezTo>
                  <a:cubicBezTo>
                    <a:pt x="255" y="297"/>
                    <a:pt x="279" y="300"/>
                    <a:pt x="302" y="296"/>
                  </a:cubicBezTo>
                  <a:cubicBezTo>
                    <a:pt x="322" y="326"/>
                    <a:pt x="336" y="360"/>
                    <a:pt x="344" y="39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494" y="386"/>
                    <a:pt x="494" y="386"/>
                    <a:pt x="494" y="386"/>
                  </a:cubicBezTo>
                  <a:cubicBezTo>
                    <a:pt x="481" y="312"/>
                    <a:pt x="451" y="245"/>
                    <a:pt x="409" y="188"/>
                  </a:cubicBezTo>
                  <a:close/>
                </a:path>
              </a:pathLst>
            </a:cu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6540183" y="3580448"/>
              <a:ext cx="1968500" cy="2508250"/>
            </a:xfrm>
            <a:custGeom>
              <a:avLst/>
              <a:gdLst>
                <a:gd name="T0" fmla="*/ 370 w 406"/>
                <a:gd name="T1" fmla="*/ 330 h 518"/>
                <a:gd name="T2" fmla="*/ 370 w 406"/>
                <a:gd name="T3" fmla="*/ 231 h 518"/>
                <a:gd name="T4" fmla="*/ 402 w 406"/>
                <a:gd name="T5" fmla="*/ 35 h 518"/>
                <a:gd name="T6" fmla="*/ 320 w 406"/>
                <a:gd name="T7" fmla="*/ 0 h 518"/>
                <a:gd name="T8" fmla="*/ 254 w 406"/>
                <a:gd name="T9" fmla="*/ 43 h 518"/>
                <a:gd name="T10" fmla="*/ 240 w 406"/>
                <a:gd name="T11" fmla="*/ 152 h 518"/>
                <a:gd name="T12" fmla="*/ 132 w 406"/>
                <a:gd name="T13" fmla="*/ 231 h 518"/>
                <a:gd name="T14" fmla="*/ 126 w 406"/>
                <a:gd name="T15" fmla="*/ 313 h 518"/>
                <a:gd name="T16" fmla="*/ 0 w 406"/>
                <a:gd name="T17" fmla="*/ 369 h 518"/>
                <a:gd name="T18" fmla="*/ 47 w 406"/>
                <a:gd name="T19" fmla="*/ 441 h 518"/>
                <a:gd name="T20" fmla="*/ 14 w 406"/>
                <a:gd name="T21" fmla="*/ 518 h 518"/>
                <a:gd name="T22" fmla="*/ 243 w 406"/>
                <a:gd name="T23" fmla="*/ 410 h 518"/>
                <a:gd name="T24" fmla="*/ 370 w 406"/>
                <a:gd name="T25" fmla="*/ 33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6" h="518">
                  <a:moveTo>
                    <a:pt x="370" y="330"/>
                  </a:moveTo>
                  <a:cubicBezTo>
                    <a:pt x="384" y="297"/>
                    <a:pt x="383" y="261"/>
                    <a:pt x="370" y="231"/>
                  </a:cubicBezTo>
                  <a:cubicBezTo>
                    <a:pt x="394" y="170"/>
                    <a:pt x="406" y="104"/>
                    <a:pt x="402" y="35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254" y="43"/>
                    <a:pt x="254" y="43"/>
                    <a:pt x="254" y="43"/>
                  </a:cubicBezTo>
                  <a:cubicBezTo>
                    <a:pt x="256" y="81"/>
                    <a:pt x="251" y="118"/>
                    <a:pt x="240" y="152"/>
                  </a:cubicBezTo>
                  <a:cubicBezTo>
                    <a:pt x="194" y="156"/>
                    <a:pt x="151" y="185"/>
                    <a:pt x="132" y="231"/>
                  </a:cubicBezTo>
                  <a:cubicBezTo>
                    <a:pt x="121" y="258"/>
                    <a:pt x="120" y="287"/>
                    <a:pt x="126" y="313"/>
                  </a:cubicBezTo>
                  <a:cubicBezTo>
                    <a:pt x="90" y="340"/>
                    <a:pt x="47" y="360"/>
                    <a:pt x="0" y="369"/>
                  </a:cubicBezTo>
                  <a:cubicBezTo>
                    <a:pt x="47" y="441"/>
                    <a:pt x="47" y="441"/>
                    <a:pt x="47" y="441"/>
                  </a:cubicBezTo>
                  <a:cubicBezTo>
                    <a:pt x="14" y="518"/>
                    <a:pt x="14" y="518"/>
                    <a:pt x="14" y="518"/>
                  </a:cubicBezTo>
                  <a:cubicBezTo>
                    <a:pt x="102" y="503"/>
                    <a:pt x="180" y="465"/>
                    <a:pt x="243" y="410"/>
                  </a:cubicBezTo>
                  <a:cubicBezTo>
                    <a:pt x="297" y="413"/>
                    <a:pt x="349" y="382"/>
                    <a:pt x="370" y="330"/>
                  </a:cubicBezTo>
                  <a:close/>
                </a:path>
              </a:pathLst>
            </a:cu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3993833" y="4078923"/>
              <a:ext cx="2498725" cy="2054225"/>
            </a:xfrm>
            <a:custGeom>
              <a:avLst/>
              <a:gdLst>
                <a:gd name="T0" fmla="*/ 470 w 516"/>
                <a:gd name="T1" fmla="*/ 272 h 424"/>
                <a:gd name="T2" fmla="*/ 339 w 516"/>
                <a:gd name="T3" fmla="*/ 247 h 424"/>
                <a:gd name="T4" fmla="*/ 259 w 516"/>
                <a:gd name="T5" fmla="*/ 136 h 424"/>
                <a:gd name="T6" fmla="*/ 196 w 516"/>
                <a:gd name="T7" fmla="*/ 127 h 424"/>
                <a:gd name="T8" fmla="*/ 149 w 516"/>
                <a:gd name="T9" fmla="*/ 0 h 424"/>
                <a:gd name="T10" fmla="*/ 84 w 516"/>
                <a:gd name="T11" fmla="*/ 42 h 424"/>
                <a:gd name="T12" fmla="*/ 0 w 516"/>
                <a:gd name="T13" fmla="*/ 7 h 424"/>
                <a:gd name="T14" fmla="*/ 84 w 516"/>
                <a:gd name="T15" fmla="*/ 227 h 424"/>
                <a:gd name="T16" fmla="*/ 161 w 516"/>
                <a:gd name="T17" fmla="*/ 374 h 424"/>
                <a:gd name="T18" fmla="*/ 259 w 516"/>
                <a:gd name="T19" fmla="*/ 374 h 424"/>
                <a:gd name="T20" fmla="*/ 483 w 516"/>
                <a:gd name="T21" fmla="*/ 421 h 424"/>
                <a:gd name="T22" fmla="*/ 516 w 516"/>
                <a:gd name="T23" fmla="*/ 343 h 424"/>
                <a:gd name="T24" fmla="*/ 470 w 516"/>
                <a:gd name="T25" fmla="*/ 27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6" h="424">
                  <a:moveTo>
                    <a:pt x="470" y="272"/>
                  </a:moveTo>
                  <a:cubicBezTo>
                    <a:pt x="424" y="273"/>
                    <a:pt x="379" y="264"/>
                    <a:pt x="339" y="247"/>
                  </a:cubicBezTo>
                  <a:cubicBezTo>
                    <a:pt x="336" y="199"/>
                    <a:pt x="306" y="155"/>
                    <a:pt x="259" y="136"/>
                  </a:cubicBezTo>
                  <a:cubicBezTo>
                    <a:pt x="239" y="127"/>
                    <a:pt x="217" y="124"/>
                    <a:pt x="196" y="127"/>
                  </a:cubicBezTo>
                  <a:cubicBezTo>
                    <a:pt x="172" y="89"/>
                    <a:pt x="156" y="46"/>
                    <a:pt x="149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89"/>
                    <a:pt x="39" y="164"/>
                    <a:pt x="84" y="227"/>
                  </a:cubicBezTo>
                  <a:cubicBezTo>
                    <a:pt x="71" y="287"/>
                    <a:pt x="102" y="350"/>
                    <a:pt x="161" y="374"/>
                  </a:cubicBezTo>
                  <a:cubicBezTo>
                    <a:pt x="194" y="388"/>
                    <a:pt x="229" y="387"/>
                    <a:pt x="259" y="374"/>
                  </a:cubicBezTo>
                  <a:cubicBezTo>
                    <a:pt x="327" y="407"/>
                    <a:pt x="403" y="424"/>
                    <a:pt x="483" y="421"/>
                  </a:cubicBezTo>
                  <a:cubicBezTo>
                    <a:pt x="516" y="343"/>
                    <a:pt x="516" y="343"/>
                    <a:pt x="516" y="343"/>
                  </a:cubicBezTo>
                  <a:lnTo>
                    <a:pt x="470" y="272"/>
                  </a:lnTo>
                  <a:close/>
                </a:path>
              </a:pathLst>
            </a:cu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733149" y="5062112"/>
              <a:ext cx="529274" cy="402576"/>
              <a:chOff x="4929188" y="4928507"/>
              <a:chExt cx="411163" cy="312738"/>
            </a:xfrm>
            <a:solidFill>
              <a:srgbClr val="357879"/>
            </a:solidFill>
          </p:grpSpPr>
          <p:sp>
            <p:nvSpPr>
              <p:cNvPr id="30" name="Freeform 10"/>
              <p:cNvSpPr/>
              <p:nvPr/>
            </p:nvSpPr>
            <p:spPr bwMode="auto">
              <a:xfrm>
                <a:off x="4929188" y="4966607"/>
                <a:ext cx="411163" cy="274638"/>
              </a:xfrm>
              <a:custGeom>
                <a:avLst/>
                <a:gdLst>
                  <a:gd name="T0" fmla="*/ 259 w 259"/>
                  <a:gd name="T1" fmla="*/ 173 h 173"/>
                  <a:gd name="T2" fmla="*/ 0 w 259"/>
                  <a:gd name="T3" fmla="*/ 173 h 173"/>
                  <a:gd name="T4" fmla="*/ 0 w 259"/>
                  <a:gd name="T5" fmla="*/ 0 h 173"/>
                  <a:gd name="T6" fmla="*/ 128 w 259"/>
                  <a:gd name="T7" fmla="*/ 85 h 173"/>
                  <a:gd name="T8" fmla="*/ 259 w 259"/>
                  <a:gd name="T9" fmla="*/ 0 h 173"/>
                  <a:gd name="T10" fmla="*/ 259 w 259"/>
                  <a:gd name="T1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9" h="173">
                    <a:moveTo>
                      <a:pt x="259" y="173"/>
                    </a:moveTo>
                    <a:lnTo>
                      <a:pt x="0" y="173"/>
                    </a:lnTo>
                    <a:lnTo>
                      <a:pt x="0" y="0"/>
                    </a:lnTo>
                    <a:lnTo>
                      <a:pt x="128" y="85"/>
                    </a:lnTo>
                    <a:lnTo>
                      <a:pt x="259" y="0"/>
                    </a:lnTo>
                    <a:lnTo>
                      <a:pt x="259" y="1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Freeform 11"/>
              <p:cNvSpPr/>
              <p:nvPr/>
            </p:nvSpPr>
            <p:spPr bwMode="auto">
              <a:xfrm>
                <a:off x="4929188" y="4928507"/>
                <a:ext cx="411163" cy="134938"/>
              </a:xfrm>
              <a:custGeom>
                <a:avLst/>
                <a:gdLst>
                  <a:gd name="T0" fmla="*/ 259 w 259"/>
                  <a:gd name="T1" fmla="*/ 0 h 85"/>
                  <a:gd name="T2" fmla="*/ 0 w 259"/>
                  <a:gd name="T3" fmla="*/ 0 h 85"/>
                  <a:gd name="T4" fmla="*/ 0 w 259"/>
                  <a:gd name="T5" fmla="*/ 2 h 85"/>
                  <a:gd name="T6" fmla="*/ 128 w 259"/>
                  <a:gd name="T7" fmla="*/ 85 h 85"/>
                  <a:gd name="T8" fmla="*/ 259 w 25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85">
                    <a:moveTo>
                      <a:pt x="259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28" y="85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4" name="Freeform 12"/>
            <p:cNvSpPr>
              <a:spLocks noEditPoints="1"/>
            </p:cNvSpPr>
            <p:nvPr/>
          </p:nvSpPr>
          <p:spPr>
            <a:xfrm>
              <a:off x="7635558" y="4571048"/>
              <a:ext cx="434975" cy="576262"/>
            </a:xfrm>
            <a:custGeom>
              <a:avLst/>
              <a:gdLst>
                <a:gd name="txL" fmla="*/ 0 w 90"/>
                <a:gd name="txT" fmla="*/ 0 h 119"/>
                <a:gd name="txR" fmla="*/ 90 w 90"/>
                <a:gd name="txB" fmla="*/ 119 h 119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90" h="119">
                  <a:moveTo>
                    <a:pt x="19" y="4"/>
                  </a:moveTo>
                  <a:cubicBezTo>
                    <a:pt x="31" y="2"/>
                    <a:pt x="66" y="0"/>
                    <a:pt x="76" y="5"/>
                  </a:cubicBezTo>
                  <a:cubicBezTo>
                    <a:pt x="89" y="13"/>
                    <a:pt x="85" y="41"/>
                    <a:pt x="85" y="61"/>
                  </a:cubicBezTo>
                  <a:cubicBezTo>
                    <a:pt x="85" y="81"/>
                    <a:pt x="90" y="109"/>
                    <a:pt x="74" y="115"/>
                  </a:cubicBezTo>
                  <a:cubicBezTo>
                    <a:pt x="65" y="119"/>
                    <a:pt x="22" y="119"/>
                    <a:pt x="14" y="115"/>
                  </a:cubicBezTo>
                  <a:cubicBezTo>
                    <a:pt x="0" y="109"/>
                    <a:pt x="4" y="82"/>
                    <a:pt x="4" y="61"/>
                  </a:cubicBezTo>
                  <a:cubicBezTo>
                    <a:pt x="4" y="51"/>
                    <a:pt x="4" y="44"/>
                    <a:pt x="4" y="37"/>
                  </a:cubicBezTo>
                  <a:cubicBezTo>
                    <a:pt x="4" y="20"/>
                    <a:pt x="2" y="7"/>
                    <a:pt x="19" y="4"/>
                  </a:cubicBezTo>
                  <a:close/>
                  <a:moveTo>
                    <a:pt x="14" y="55"/>
                  </a:moveTo>
                  <a:cubicBezTo>
                    <a:pt x="14" y="69"/>
                    <a:pt x="13" y="85"/>
                    <a:pt x="17" y="89"/>
                  </a:cubicBezTo>
                  <a:cubicBezTo>
                    <a:pt x="22" y="93"/>
                    <a:pt x="38" y="91"/>
                    <a:pt x="44" y="91"/>
                  </a:cubicBezTo>
                  <a:cubicBezTo>
                    <a:pt x="51" y="91"/>
                    <a:pt x="67" y="93"/>
                    <a:pt x="71" y="89"/>
                  </a:cubicBezTo>
                  <a:cubicBezTo>
                    <a:pt x="77" y="83"/>
                    <a:pt x="74" y="66"/>
                    <a:pt x="74" y="54"/>
                  </a:cubicBezTo>
                  <a:cubicBezTo>
                    <a:pt x="74" y="41"/>
                    <a:pt x="77" y="24"/>
                    <a:pt x="71" y="18"/>
                  </a:cubicBezTo>
                  <a:cubicBezTo>
                    <a:pt x="66" y="13"/>
                    <a:pt x="33" y="13"/>
                    <a:pt x="22" y="16"/>
                  </a:cubicBezTo>
                  <a:cubicBezTo>
                    <a:pt x="11" y="19"/>
                    <a:pt x="14" y="36"/>
                    <a:pt x="14" y="55"/>
                  </a:cubicBezTo>
                  <a:close/>
                  <a:moveTo>
                    <a:pt x="45" y="110"/>
                  </a:moveTo>
                  <a:cubicBezTo>
                    <a:pt x="53" y="109"/>
                    <a:pt x="53" y="93"/>
                    <a:pt x="42" y="97"/>
                  </a:cubicBezTo>
                  <a:cubicBezTo>
                    <a:pt x="34" y="100"/>
                    <a:pt x="38" y="110"/>
                    <a:pt x="45" y="11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7122032" y="2103085"/>
              <a:ext cx="594667" cy="580362"/>
              <a:chOff x="6784975" y="2629807"/>
              <a:chExt cx="461963" cy="450850"/>
            </a:xfrm>
            <a:solidFill>
              <a:srgbClr val="357879"/>
            </a:solidFill>
          </p:grpSpPr>
          <p:sp>
            <p:nvSpPr>
              <p:cNvPr id="46" name="Freeform 13"/>
              <p:cNvSpPr/>
              <p:nvPr/>
            </p:nvSpPr>
            <p:spPr bwMode="auto">
              <a:xfrm>
                <a:off x="7029450" y="2967945"/>
                <a:ext cx="71438" cy="104775"/>
              </a:xfrm>
              <a:custGeom>
                <a:avLst/>
                <a:gdLst>
                  <a:gd name="T0" fmla="*/ 0 w 19"/>
                  <a:gd name="T1" fmla="*/ 0 h 28"/>
                  <a:gd name="T2" fmla="*/ 0 w 19"/>
                  <a:gd name="T3" fmla="*/ 28 h 28"/>
                  <a:gd name="T4" fmla="*/ 19 w 19"/>
                  <a:gd name="T5" fmla="*/ 4 h 28"/>
                  <a:gd name="T6" fmla="*/ 0 w 19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7" y="25"/>
                      <a:pt x="14" y="16"/>
                      <a:pt x="19" y="4"/>
                    </a:cubicBezTo>
                    <a:cubicBezTo>
                      <a:pt x="13" y="2"/>
                      <a:pt x="6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7029450" y="2863170"/>
                <a:ext cx="90488" cy="96838"/>
              </a:xfrm>
              <a:custGeom>
                <a:avLst/>
                <a:gdLst>
                  <a:gd name="T0" fmla="*/ 24 w 24"/>
                  <a:gd name="T1" fmla="*/ 0 h 26"/>
                  <a:gd name="T2" fmla="*/ 0 w 24"/>
                  <a:gd name="T3" fmla="*/ 0 h 26"/>
                  <a:gd name="T4" fmla="*/ 0 w 24"/>
                  <a:gd name="T5" fmla="*/ 21 h 26"/>
                  <a:gd name="T6" fmla="*/ 21 w 24"/>
                  <a:gd name="T7" fmla="*/ 26 h 26"/>
                  <a:gd name="T8" fmla="*/ 2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21"/>
                      <a:pt x="14" y="23"/>
                      <a:pt x="21" y="26"/>
                    </a:cubicBezTo>
                    <a:cubicBezTo>
                      <a:pt x="23" y="18"/>
                      <a:pt x="24" y="9"/>
                      <a:pt x="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7029450" y="2742520"/>
                <a:ext cx="90488" cy="96838"/>
              </a:xfrm>
              <a:custGeom>
                <a:avLst/>
                <a:gdLst>
                  <a:gd name="T0" fmla="*/ 0 w 24"/>
                  <a:gd name="T1" fmla="*/ 5 h 26"/>
                  <a:gd name="T2" fmla="*/ 0 w 24"/>
                  <a:gd name="T3" fmla="*/ 26 h 26"/>
                  <a:gd name="T4" fmla="*/ 24 w 24"/>
                  <a:gd name="T5" fmla="*/ 26 h 26"/>
                  <a:gd name="T6" fmla="*/ 20 w 24"/>
                  <a:gd name="T7" fmla="*/ 0 h 26"/>
                  <a:gd name="T8" fmla="*/ 0 w 24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5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17"/>
                      <a:pt x="22" y="8"/>
                      <a:pt x="20" y="0"/>
                    </a:cubicBezTo>
                    <a:cubicBezTo>
                      <a:pt x="14" y="3"/>
                      <a:pt x="7" y="4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6927850" y="2967945"/>
                <a:ext cx="79375" cy="104775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0 h 28"/>
                  <a:gd name="T4" fmla="*/ 0 w 21"/>
                  <a:gd name="T5" fmla="*/ 4 h 28"/>
                  <a:gd name="T6" fmla="*/ 21 w 2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4" y="0"/>
                      <a:pt x="7" y="1"/>
                      <a:pt x="0" y="4"/>
                    </a:cubicBezTo>
                    <a:cubicBezTo>
                      <a:pt x="5" y="17"/>
                      <a:pt x="13" y="26"/>
                      <a:pt x="21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6908800" y="2745695"/>
                <a:ext cx="98425" cy="93663"/>
              </a:xfrm>
              <a:custGeom>
                <a:avLst/>
                <a:gdLst>
                  <a:gd name="T0" fmla="*/ 0 w 26"/>
                  <a:gd name="T1" fmla="*/ 25 h 25"/>
                  <a:gd name="T2" fmla="*/ 26 w 26"/>
                  <a:gd name="T3" fmla="*/ 25 h 25"/>
                  <a:gd name="T4" fmla="*/ 26 w 26"/>
                  <a:gd name="T5" fmla="*/ 4 h 25"/>
                  <a:gd name="T6" fmla="*/ 4 w 26"/>
                  <a:gd name="T7" fmla="*/ 0 h 25"/>
                  <a:gd name="T8" fmla="*/ 0 w 2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0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4"/>
                      <a:pt x="11" y="2"/>
                      <a:pt x="4" y="0"/>
                    </a:cubicBezTo>
                    <a:cubicBezTo>
                      <a:pt x="2" y="7"/>
                      <a:pt x="0" y="16"/>
                      <a:pt x="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7029450" y="2640920"/>
                <a:ext cx="66675" cy="93663"/>
              </a:xfrm>
              <a:custGeom>
                <a:avLst/>
                <a:gdLst>
                  <a:gd name="T0" fmla="*/ 0 w 18"/>
                  <a:gd name="T1" fmla="*/ 0 h 25"/>
                  <a:gd name="T2" fmla="*/ 0 w 18"/>
                  <a:gd name="T3" fmla="*/ 25 h 25"/>
                  <a:gd name="T4" fmla="*/ 18 w 18"/>
                  <a:gd name="T5" fmla="*/ 21 h 25"/>
                  <a:gd name="T6" fmla="*/ 0 w 18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12" y="23"/>
                      <a:pt x="18" y="21"/>
                    </a:cubicBezTo>
                    <a:cubicBezTo>
                      <a:pt x="13" y="10"/>
                      <a:pt x="7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6931025" y="2636157"/>
                <a:ext cx="76200" cy="98425"/>
              </a:xfrm>
              <a:custGeom>
                <a:avLst/>
                <a:gdLst>
                  <a:gd name="T0" fmla="*/ 20 w 20"/>
                  <a:gd name="T1" fmla="*/ 26 h 26"/>
                  <a:gd name="T2" fmla="*/ 20 w 20"/>
                  <a:gd name="T3" fmla="*/ 0 h 26"/>
                  <a:gd name="T4" fmla="*/ 0 w 20"/>
                  <a:gd name="T5" fmla="*/ 22 h 26"/>
                  <a:gd name="T6" fmla="*/ 20 w 20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2" y="2"/>
                      <a:pt x="5" y="11"/>
                      <a:pt x="0" y="22"/>
                    </a:cubicBezTo>
                    <a:cubicBezTo>
                      <a:pt x="6" y="25"/>
                      <a:pt x="13" y="26"/>
                      <a:pt x="20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" name="Freeform 20"/>
              <p:cNvSpPr/>
              <p:nvPr/>
            </p:nvSpPr>
            <p:spPr bwMode="auto">
              <a:xfrm>
                <a:off x="6908800" y="2863170"/>
                <a:ext cx="98425" cy="96838"/>
              </a:xfrm>
              <a:custGeom>
                <a:avLst/>
                <a:gdLst>
                  <a:gd name="T0" fmla="*/ 3 w 26"/>
                  <a:gd name="T1" fmla="*/ 26 h 26"/>
                  <a:gd name="T2" fmla="*/ 26 w 26"/>
                  <a:gd name="T3" fmla="*/ 21 h 26"/>
                  <a:gd name="T4" fmla="*/ 26 w 26"/>
                  <a:gd name="T5" fmla="*/ 0 h 26"/>
                  <a:gd name="T6" fmla="*/ 0 w 26"/>
                  <a:gd name="T7" fmla="*/ 0 h 26"/>
                  <a:gd name="T8" fmla="*/ 3 w 2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3" y="26"/>
                    </a:moveTo>
                    <a:cubicBezTo>
                      <a:pt x="10" y="23"/>
                      <a:pt x="18" y="21"/>
                      <a:pt x="26" y="2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1" y="18"/>
                      <a:pt x="3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Freeform 21"/>
              <p:cNvSpPr/>
              <p:nvPr/>
            </p:nvSpPr>
            <p:spPr bwMode="auto">
              <a:xfrm>
                <a:off x="6784975" y="2863170"/>
                <a:ext cx="112713" cy="146050"/>
              </a:xfrm>
              <a:custGeom>
                <a:avLst/>
                <a:gdLst>
                  <a:gd name="T0" fmla="*/ 30 w 30"/>
                  <a:gd name="T1" fmla="*/ 28 h 39"/>
                  <a:gd name="T2" fmla="*/ 27 w 30"/>
                  <a:gd name="T3" fmla="*/ 0 h 39"/>
                  <a:gd name="T4" fmla="*/ 0 w 30"/>
                  <a:gd name="T5" fmla="*/ 0 h 39"/>
                  <a:gd name="T6" fmla="*/ 16 w 30"/>
                  <a:gd name="T7" fmla="*/ 39 h 39"/>
                  <a:gd name="T8" fmla="*/ 30 w 30"/>
                  <a:gd name="T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28"/>
                    </a:moveTo>
                    <a:cubicBezTo>
                      <a:pt x="28" y="20"/>
                      <a:pt x="27" y="1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5"/>
                      <a:pt x="7" y="28"/>
                      <a:pt x="16" y="39"/>
                    </a:cubicBezTo>
                    <a:cubicBezTo>
                      <a:pt x="20" y="35"/>
                      <a:pt x="25" y="31"/>
                      <a:pt x="30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Freeform 22"/>
              <p:cNvSpPr/>
              <p:nvPr/>
            </p:nvSpPr>
            <p:spPr bwMode="auto">
              <a:xfrm>
                <a:off x="7062788" y="2629807"/>
                <a:ext cx="101600" cy="77788"/>
              </a:xfrm>
              <a:custGeom>
                <a:avLst/>
                <a:gdLst>
                  <a:gd name="T0" fmla="*/ 0 w 27"/>
                  <a:gd name="T1" fmla="*/ 0 h 21"/>
                  <a:gd name="T2" fmla="*/ 15 w 27"/>
                  <a:gd name="T3" fmla="*/ 21 h 21"/>
                  <a:gd name="T4" fmla="*/ 27 w 27"/>
                  <a:gd name="T5" fmla="*/ 12 h 21"/>
                  <a:gd name="T6" fmla="*/ 0 w 2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1">
                    <a:moveTo>
                      <a:pt x="0" y="0"/>
                    </a:moveTo>
                    <a:cubicBezTo>
                      <a:pt x="6" y="4"/>
                      <a:pt x="11" y="11"/>
                      <a:pt x="15" y="21"/>
                    </a:cubicBezTo>
                    <a:cubicBezTo>
                      <a:pt x="19" y="19"/>
                      <a:pt x="23" y="16"/>
                      <a:pt x="27" y="12"/>
                    </a:cubicBezTo>
                    <a:cubicBezTo>
                      <a:pt x="19" y="6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Freeform 23"/>
              <p:cNvSpPr/>
              <p:nvPr/>
            </p:nvSpPr>
            <p:spPr bwMode="auto">
              <a:xfrm>
                <a:off x="7131050" y="2863170"/>
                <a:ext cx="115888" cy="149225"/>
              </a:xfrm>
              <a:custGeom>
                <a:avLst/>
                <a:gdLst>
                  <a:gd name="T0" fmla="*/ 4 w 31"/>
                  <a:gd name="T1" fmla="*/ 0 h 40"/>
                  <a:gd name="T2" fmla="*/ 0 w 31"/>
                  <a:gd name="T3" fmla="*/ 29 h 40"/>
                  <a:gd name="T4" fmla="*/ 15 w 31"/>
                  <a:gd name="T5" fmla="*/ 40 h 40"/>
                  <a:gd name="T6" fmla="*/ 31 w 31"/>
                  <a:gd name="T7" fmla="*/ 0 h 40"/>
                  <a:gd name="T8" fmla="*/ 4 w 3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0">
                    <a:moveTo>
                      <a:pt x="4" y="0"/>
                    </a:moveTo>
                    <a:cubicBezTo>
                      <a:pt x="4" y="10"/>
                      <a:pt x="2" y="20"/>
                      <a:pt x="0" y="29"/>
                    </a:cubicBezTo>
                    <a:cubicBezTo>
                      <a:pt x="5" y="32"/>
                      <a:pt x="10" y="36"/>
                      <a:pt x="15" y="40"/>
                    </a:cubicBezTo>
                    <a:cubicBezTo>
                      <a:pt x="25" y="30"/>
                      <a:pt x="31" y="15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6867525" y="2629807"/>
                <a:ext cx="93663" cy="77788"/>
              </a:xfrm>
              <a:custGeom>
                <a:avLst/>
                <a:gdLst>
                  <a:gd name="T0" fmla="*/ 11 w 25"/>
                  <a:gd name="T1" fmla="*/ 21 h 21"/>
                  <a:gd name="T2" fmla="*/ 25 w 25"/>
                  <a:gd name="T3" fmla="*/ 0 h 21"/>
                  <a:gd name="T4" fmla="*/ 0 w 25"/>
                  <a:gd name="T5" fmla="*/ 13 h 21"/>
                  <a:gd name="T6" fmla="*/ 11 w 25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1">
                    <a:moveTo>
                      <a:pt x="11" y="21"/>
                    </a:moveTo>
                    <a:cubicBezTo>
                      <a:pt x="15" y="12"/>
                      <a:pt x="20" y="5"/>
                      <a:pt x="25" y="0"/>
                    </a:cubicBezTo>
                    <a:cubicBezTo>
                      <a:pt x="16" y="3"/>
                      <a:pt x="7" y="7"/>
                      <a:pt x="0" y="13"/>
                    </a:cubicBezTo>
                    <a:cubicBezTo>
                      <a:pt x="3" y="17"/>
                      <a:pt x="7" y="19"/>
                      <a:pt x="11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Freeform 25"/>
              <p:cNvSpPr/>
              <p:nvPr/>
            </p:nvSpPr>
            <p:spPr bwMode="auto">
              <a:xfrm>
                <a:off x="7126288" y="2693307"/>
                <a:ext cx="120650" cy="146050"/>
              </a:xfrm>
              <a:custGeom>
                <a:avLst/>
                <a:gdLst>
                  <a:gd name="T0" fmla="*/ 0 w 32"/>
                  <a:gd name="T1" fmla="*/ 10 h 39"/>
                  <a:gd name="T2" fmla="*/ 5 w 32"/>
                  <a:gd name="T3" fmla="*/ 39 h 39"/>
                  <a:gd name="T4" fmla="*/ 32 w 32"/>
                  <a:gd name="T5" fmla="*/ 39 h 39"/>
                  <a:gd name="T6" fmla="*/ 15 w 32"/>
                  <a:gd name="T7" fmla="*/ 0 h 39"/>
                  <a:gd name="T8" fmla="*/ 0 w 32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9">
                    <a:moveTo>
                      <a:pt x="0" y="10"/>
                    </a:moveTo>
                    <a:cubicBezTo>
                      <a:pt x="3" y="19"/>
                      <a:pt x="4" y="29"/>
                      <a:pt x="5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24"/>
                      <a:pt x="25" y="10"/>
                      <a:pt x="15" y="0"/>
                    </a:cubicBezTo>
                    <a:cubicBezTo>
                      <a:pt x="10" y="4"/>
                      <a:pt x="6" y="7"/>
                      <a:pt x="0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6788150" y="2696482"/>
                <a:ext cx="112713" cy="142875"/>
              </a:xfrm>
              <a:custGeom>
                <a:avLst/>
                <a:gdLst>
                  <a:gd name="T0" fmla="*/ 26 w 30"/>
                  <a:gd name="T1" fmla="*/ 38 h 38"/>
                  <a:gd name="T2" fmla="*/ 30 w 30"/>
                  <a:gd name="T3" fmla="*/ 10 h 38"/>
                  <a:gd name="T4" fmla="*/ 16 w 30"/>
                  <a:gd name="T5" fmla="*/ 0 h 38"/>
                  <a:gd name="T6" fmla="*/ 0 w 30"/>
                  <a:gd name="T7" fmla="*/ 38 h 38"/>
                  <a:gd name="T8" fmla="*/ 26 w 3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8">
                    <a:moveTo>
                      <a:pt x="26" y="38"/>
                    </a:moveTo>
                    <a:cubicBezTo>
                      <a:pt x="26" y="28"/>
                      <a:pt x="27" y="18"/>
                      <a:pt x="30" y="10"/>
                    </a:cubicBezTo>
                    <a:cubicBezTo>
                      <a:pt x="25" y="7"/>
                      <a:pt x="20" y="4"/>
                      <a:pt x="16" y="0"/>
                    </a:cubicBezTo>
                    <a:cubicBezTo>
                      <a:pt x="7" y="10"/>
                      <a:pt x="1" y="23"/>
                      <a:pt x="0" y="38"/>
                    </a:cubicBezTo>
                    <a:cubicBezTo>
                      <a:pt x="26" y="38"/>
                      <a:pt x="26" y="38"/>
                      <a:pt x="26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7070725" y="2994932"/>
                <a:ext cx="96838" cy="85725"/>
              </a:xfrm>
              <a:custGeom>
                <a:avLst/>
                <a:gdLst>
                  <a:gd name="T0" fmla="*/ 14 w 26"/>
                  <a:gd name="T1" fmla="*/ 0 h 23"/>
                  <a:gd name="T2" fmla="*/ 0 w 26"/>
                  <a:gd name="T3" fmla="*/ 23 h 23"/>
                  <a:gd name="T4" fmla="*/ 26 w 26"/>
                  <a:gd name="T5" fmla="*/ 10 h 23"/>
                  <a:gd name="T6" fmla="*/ 14 w 26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3">
                    <a:moveTo>
                      <a:pt x="14" y="0"/>
                    </a:moveTo>
                    <a:cubicBezTo>
                      <a:pt x="10" y="10"/>
                      <a:pt x="5" y="18"/>
                      <a:pt x="0" y="23"/>
                    </a:cubicBezTo>
                    <a:cubicBezTo>
                      <a:pt x="9" y="21"/>
                      <a:pt x="18" y="16"/>
                      <a:pt x="26" y="10"/>
                    </a:cubicBezTo>
                    <a:cubicBezTo>
                      <a:pt x="22" y="6"/>
                      <a:pt x="18" y="3"/>
                      <a:pt x="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6862763" y="2994932"/>
                <a:ext cx="95250" cy="82550"/>
              </a:xfrm>
              <a:custGeom>
                <a:avLst/>
                <a:gdLst>
                  <a:gd name="T0" fmla="*/ 11 w 25"/>
                  <a:gd name="T1" fmla="*/ 0 h 22"/>
                  <a:gd name="T2" fmla="*/ 0 w 25"/>
                  <a:gd name="T3" fmla="*/ 9 h 22"/>
                  <a:gd name="T4" fmla="*/ 25 w 25"/>
                  <a:gd name="T5" fmla="*/ 22 h 22"/>
                  <a:gd name="T6" fmla="*/ 11 w 25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2">
                    <a:moveTo>
                      <a:pt x="11" y="0"/>
                    </a:moveTo>
                    <a:cubicBezTo>
                      <a:pt x="7" y="2"/>
                      <a:pt x="3" y="5"/>
                      <a:pt x="0" y="9"/>
                    </a:cubicBezTo>
                    <a:cubicBezTo>
                      <a:pt x="7" y="15"/>
                      <a:pt x="15" y="20"/>
                      <a:pt x="25" y="22"/>
                    </a:cubicBezTo>
                    <a:cubicBezTo>
                      <a:pt x="19" y="18"/>
                      <a:pt x="15" y="10"/>
                      <a:pt x="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2" name="Freeform 29"/>
            <p:cNvSpPr>
              <a:spLocks noEditPoints="1"/>
            </p:cNvSpPr>
            <p:nvPr/>
          </p:nvSpPr>
          <p:spPr>
            <a:xfrm>
              <a:off x="4539933" y="2286635"/>
              <a:ext cx="552450" cy="561975"/>
            </a:xfrm>
            <a:custGeom>
              <a:avLst/>
              <a:gdLst>
                <a:gd name="txL" fmla="*/ 0 w 114"/>
                <a:gd name="txT" fmla="*/ 0 h 116"/>
                <a:gd name="txR" fmla="*/ 114 w 114"/>
                <a:gd name="txB" fmla="*/ 116 h 116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114" h="116">
                  <a:moveTo>
                    <a:pt x="113" y="100"/>
                  </a:moveTo>
                  <a:cubicBezTo>
                    <a:pt x="84" y="72"/>
                    <a:pt x="84" y="72"/>
                    <a:pt x="84" y="72"/>
                  </a:cubicBezTo>
                  <a:cubicBezTo>
                    <a:pt x="88" y="65"/>
                    <a:pt x="90" y="56"/>
                    <a:pt x="89" y="46"/>
                  </a:cubicBezTo>
                  <a:cubicBezTo>
                    <a:pt x="88" y="21"/>
                    <a:pt x="67" y="0"/>
                    <a:pt x="43" y="1"/>
                  </a:cubicBezTo>
                  <a:cubicBezTo>
                    <a:pt x="18" y="3"/>
                    <a:pt x="0" y="24"/>
                    <a:pt x="1" y="50"/>
                  </a:cubicBezTo>
                  <a:cubicBezTo>
                    <a:pt x="3" y="76"/>
                    <a:pt x="24" y="96"/>
                    <a:pt x="48" y="95"/>
                  </a:cubicBezTo>
                  <a:cubicBezTo>
                    <a:pt x="57" y="95"/>
                    <a:pt x="65" y="92"/>
                    <a:pt x="72" y="87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1" y="116"/>
                    <a:pt x="103" y="115"/>
                    <a:pt x="104" y="114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4" y="102"/>
                    <a:pt x="114" y="101"/>
                    <a:pt x="113" y="100"/>
                  </a:cubicBezTo>
                  <a:close/>
                  <a:moveTo>
                    <a:pt x="15" y="50"/>
                  </a:moveTo>
                  <a:cubicBezTo>
                    <a:pt x="14" y="32"/>
                    <a:pt x="27" y="17"/>
                    <a:pt x="44" y="16"/>
                  </a:cubicBezTo>
                  <a:cubicBezTo>
                    <a:pt x="60" y="16"/>
                    <a:pt x="74" y="29"/>
                    <a:pt x="75" y="47"/>
                  </a:cubicBezTo>
                  <a:cubicBezTo>
                    <a:pt x="76" y="65"/>
                    <a:pt x="64" y="80"/>
                    <a:pt x="47" y="80"/>
                  </a:cubicBezTo>
                  <a:cubicBezTo>
                    <a:pt x="31" y="81"/>
                    <a:pt x="16" y="67"/>
                    <a:pt x="15" y="5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8807450" y="180022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451850" y="2185035"/>
            <a:ext cx="1986280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933180" y="443865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577580" y="4823460"/>
            <a:ext cx="1986280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232660" y="448119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788160" y="4866005"/>
            <a:ext cx="1986280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232660" y="164465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788160" y="2029460"/>
            <a:ext cx="1986280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39" name="TextBox 76">
            <a:extLst>
              <a:ext uri="{FF2B5EF4-FFF2-40B4-BE49-F238E27FC236}">
                <a16:creationId xmlns="" xmlns:a16="http://schemas.microsoft.com/office/drawing/2014/main" id="{341DB6A3-69C1-4B2E-8E8C-01F5070115AE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A9513B12-6CE1-40E1-9786-03C6492C5F9C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F2C35A20-94CE-4444-87AA-7BC004515DF6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501895E-685B-4BA9-91F3-40325DB9ADFA}"/>
              </a:ext>
            </a:extLst>
          </p:cNvPr>
          <p:cNvSpPr txBox="1"/>
          <p:nvPr/>
        </p:nvSpPr>
        <p:spPr>
          <a:xfrm>
            <a:off x="4813934" y="2112464"/>
            <a:ext cx="3231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792C99D-45D3-48C7-8612-BB174D6BCB21}"/>
              </a:ext>
            </a:extLst>
          </p:cNvPr>
          <p:cNvSpPr txBox="1"/>
          <p:nvPr/>
        </p:nvSpPr>
        <p:spPr>
          <a:xfrm>
            <a:off x="4857114" y="3042104"/>
            <a:ext cx="3145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B286907-D9F1-4D93-89E1-A5A0DDD3C379}"/>
              </a:ext>
            </a:extLst>
          </p:cNvPr>
          <p:cNvSpPr txBox="1"/>
          <p:nvPr/>
        </p:nvSpPr>
        <p:spPr>
          <a:xfrm>
            <a:off x="4667884" y="3720919"/>
            <a:ext cx="3523615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D43BFBD-AEA1-4F4C-BC2D-471418A1FF4D}"/>
              </a:ext>
            </a:extLst>
          </p:cNvPr>
          <p:cNvSpPr txBox="1"/>
          <p:nvPr/>
        </p:nvSpPr>
        <p:spPr>
          <a:xfrm>
            <a:off x="3347084" y="4089219"/>
            <a:ext cx="616521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 for the title content you want to add  Please add aclear business 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D568D08-91DB-454F-BE35-59A200FD1DC9}"/>
              </a:ext>
            </a:extLst>
          </p:cNvPr>
          <p:cNvSpPr/>
          <p:nvPr/>
        </p:nvSpPr>
        <p:spPr>
          <a:xfrm>
            <a:off x="3875877" y="1016000"/>
            <a:ext cx="5107628" cy="5120822"/>
          </a:xfrm>
          <a:prstGeom prst="ellipse">
            <a:avLst/>
          </a:prstGeom>
          <a:noFill/>
          <a:ln w="57150">
            <a:gradFill flip="none" rotWithShape="1">
              <a:gsLst>
                <a:gs pos="100000">
                  <a:srgbClr val="1C9FDB"/>
                </a:gs>
                <a:gs pos="0">
                  <a:srgbClr val="19CE6A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38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0C89BC4-575E-4DF7-A4AF-75948A612FDE}"/>
              </a:ext>
            </a:extLst>
          </p:cNvPr>
          <p:cNvGrpSpPr/>
          <p:nvPr/>
        </p:nvGrpSpPr>
        <p:grpSpPr>
          <a:xfrm>
            <a:off x="4846124" y="1630041"/>
            <a:ext cx="2182339" cy="2484458"/>
            <a:chOff x="5007956" y="1630041"/>
            <a:chExt cx="2182339" cy="2484458"/>
          </a:xfrm>
        </p:grpSpPr>
        <p:sp>
          <p:nvSpPr>
            <p:cNvPr id="8" name="Freeform 18"/>
            <p:cNvSpPr>
              <a:spLocks noEditPoints="1"/>
            </p:cNvSpPr>
            <p:nvPr/>
          </p:nvSpPr>
          <p:spPr bwMode="auto">
            <a:xfrm>
              <a:off x="5007956" y="1630041"/>
              <a:ext cx="2182339" cy="2484458"/>
            </a:xfrm>
            <a:prstGeom prst="roundRect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 w="1905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10" name="Group 14"/>
            <p:cNvGrpSpPr/>
            <p:nvPr/>
          </p:nvGrpSpPr>
          <p:grpSpPr>
            <a:xfrm>
              <a:off x="5662093" y="2435877"/>
              <a:ext cx="874064" cy="874054"/>
              <a:chOff x="8601075" y="5575300"/>
              <a:chExt cx="433388" cy="433388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Freeform 15"/>
              <p:cNvSpPr/>
              <p:nvPr/>
            </p:nvSpPr>
            <p:spPr bwMode="auto">
              <a:xfrm>
                <a:off x="8780463" y="5803900"/>
                <a:ext cx="71438" cy="69850"/>
              </a:xfrm>
              <a:custGeom>
                <a:avLst/>
                <a:gdLst>
                  <a:gd name="T0" fmla="*/ 18 w 19"/>
                  <a:gd name="T1" fmla="*/ 11 h 19"/>
                  <a:gd name="T2" fmla="*/ 16 w 19"/>
                  <a:gd name="T3" fmla="*/ 14 h 19"/>
                  <a:gd name="T4" fmla="*/ 3 w 19"/>
                  <a:gd name="T5" fmla="*/ 19 h 19"/>
                  <a:gd name="T6" fmla="*/ 0 w 19"/>
                  <a:gd name="T7" fmla="*/ 16 h 19"/>
                  <a:gd name="T8" fmla="*/ 3 w 19"/>
                  <a:gd name="T9" fmla="*/ 2 h 19"/>
                  <a:gd name="T10" fmla="*/ 5 w 19"/>
                  <a:gd name="T11" fmla="*/ 1 h 19"/>
                  <a:gd name="T12" fmla="*/ 18 w 19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8" y="11"/>
                    </a:moveTo>
                    <a:cubicBezTo>
                      <a:pt x="19" y="12"/>
                      <a:pt x="18" y="13"/>
                      <a:pt x="16" y="14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19"/>
                      <a:pt x="0" y="18"/>
                      <a:pt x="0" y="1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5" y="1"/>
                    </a:cubicBezTo>
                    <a:lnTo>
                      <a:pt x="1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2" name="Freeform 16"/>
              <p:cNvSpPr/>
              <p:nvPr/>
            </p:nvSpPr>
            <p:spPr bwMode="auto">
              <a:xfrm>
                <a:off x="8810625" y="5627688"/>
                <a:ext cx="187325" cy="198438"/>
              </a:xfrm>
              <a:custGeom>
                <a:avLst/>
                <a:gdLst>
                  <a:gd name="T0" fmla="*/ 22 w 50"/>
                  <a:gd name="T1" fmla="*/ 50 h 53"/>
                  <a:gd name="T2" fmla="*/ 45 w 50"/>
                  <a:gd name="T3" fmla="*/ 22 h 53"/>
                  <a:gd name="T4" fmla="*/ 50 w 50"/>
                  <a:gd name="T5" fmla="*/ 16 h 53"/>
                  <a:gd name="T6" fmla="*/ 42 w 50"/>
                  <a:gd name="T7" fmla="*/ 9 h 53"/>
                  <a:gd name="T8" fmla="*/ 38 w 50"/>
                  <a:gd name="T9" fmla="*/ 6 h 53"/>
                  <a:gd name="T10" fmla="*/ 30 w 50"/>
                  <a:gd name="T11" fmla="*/ 0 h 53"/>
                  <a:gd name="T12" fmla="*/ 25 w 50"/>
                  <a:gd name="T13" fmla="*/ 6 h 53"/>
                  <a:gd name="T14" fmla="*/ 2 w 50"/>
                  <a:gd name="T15" fmla="*/ 34 h 53"/>
                  <a:gd name="T16" fmla="*/ 5 w 50"/>
                  <a:gd name="T17" fmla="*/ 46 h 53"/>
                  <a:gd name="T18" fmla="*/ 9 w 50"/>
                  <a:gd name="T19" fmla="*/ 50 h 53"/>
                  <a:gd name="T20" fmla="*/ 22 w 50"/>
                  <a:gd name="T21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53">
                    <a:moveTo>
                      <a:pt x="22" y="5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38"/>
                      <a:pt x="1" y="43"/>
                      <a:pt x="5" y="46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3" y="53"/>
                      <a:pt x="18" y="53"/>
                      <a:pt x="2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3" name="Freeform 17"/>
              <p:cNvSpPr/>
              <p:nvPr/>
            </p:nvSpPr>
            <p:spPr bwMode="auto">
              <a:xfrm>
                <a:off x="8934450" y="5575300"/>
                <a:ext cx="100013" cy="96838"/>
              </a:xfrm>
              <a:custGeom>
                <a:avLst/>
                <a:gdLst>
                  <a:gd name="T0" fmla="*/ 0 w 27"/>
                  <a:gd name="T1" fmla="*/ 9 h 26"/>
                  <a:gd name="T2" fmla="*/ 5 w 27"/>
                  <a:gd name="T3" fmla="*/ 14 h 26"/>
                  <a:gd name="T4" fmla="*/ 15 w 27"/>
                  <a:gd name="T5" fmla="*/ 22 h 26"/>
                  <a:gd name="T6" fmla="*/ 20 w 27"/>
                  <a:gd name="T7" fmla="*/ 26 h 26"/>
                  <a:gd name="T8" fmla="*/ 25 w 27"/>
                  <a:gd name="T9" fmla="*/ 20 h 26"/>
                  <a:gd name="T10" fmla="*/ 24 w 27"/>
                  <a:gd name="T11" fmla="*/ 11 h 26"/>
                  <a:gd name="T12" fmla="*/ 14 w 27"/>
                  <a:gd name="T13" fmla="*/ 3 h 26"/>
                  <a:gd name="T14" fmla="*/ 5 w 27"/>
                  <a:gd name="T15" fmla="*/ 4 h 26"/>
                  <a:gd name="T16" fmla="*/ 0 w 27"/>
                  <a:gd name="T1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6">
                    <a:moveTo>
                      <a:pt x="0" y="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7" y="17"/>
                      <a:pt x="27" y="13"/>
                      <a:pt x="24" y="1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0"/>
                      <a:pt x="7" y="1"/>
                      <a:pt x="5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" name="Freeform 18"/>
              <p:cNvSpPr/>
              <p:nvPr/>
            </p:nvSpPr>
            <p:spPr bwMode="auto">
              <a:xfrm>
                <a:off x="8659813" y="5878513"/>
                <a:ext cx="109538" cy="82550"/>
              </a:xfrm>
              <a:custGeom>
                <a:avLst/>
                <a:gdLst>
                  <a:gd name="T0" fmla="*/ 27 w 29"/>
                  <a:gd name="T1" fmla="*/ 8 h 22"/>
                  <a:gd name="T2" fmla="*/ 14 w 29"/>
                  <a:gd name="T3" fmla="*/ 20 h 22"/>
                  <a:gd name="T4" fmla="*/ 8 w 29"/>
                  <a:gd name="T5" fmla="*/ 20 h 22"/>
                  <a:gd name="T6" fmla="*/ 2 w 29"/>
                  <a:gd name="T7" fmla="*/ 14 h 22"/>
                  <a:gd name="T8" fmla="*/ 2 w 29"/>
                  <a:gd name="T9" fmla="*/ 8 h 22"/>
                  <a:gd name="T10" fmla="*/ 8 w 29"/>
                  <a:gd name="T11" fmla="*/ 8 h 22"/>
                  <a:gd name="T12" fmla="*/ 11 w 29"/>
                  <a:gd name="T13" fmla="*/ 11 h 22"/>
                  <a:gd name="T14" fmla="*/ 21 w 29"/>
                  <a:gd name="T15" fmla="*/ 2 h 22"/>
                  <a:gd name="T16" fmla="*/ 27 w 29"/>
                  <a:gd name="T17" fmla="*/ 2 h 22"/>
                  <a:gd name="T18" fmla="*/ 27 w 29"/>
                  <a:gd name="T1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2">
                    <a:moveTo>
                      <a:pt x="27" y="8"/>
                    </a:move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2"/>
                      <a:pt x="10" y="22"/>
                      <a:pt x="8" y="2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2"/>
                      <a:pt x="0" y="9"/>
                      <a:pt x="2" y="8"/>
                    </a:cubicBezTo>
                    <a:cubicBezTo>
                      <a:pt x="4" y="6"/>
                      <a:pt x="6" y="6"/>
                      <a:pt x="8" y="8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0"/>
                      <a:pt x="25" y="0"/>
                      <a:pt x="27" y="2"/>
                    </a:cubicBezTo>
                    <a:cubicBezTo>
                      <a:pt x="29" y="3"/>
                      <a:pt x="29" y="6"/>
                      <a:pt x="2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" name="Freeform 19"/>
              <p:cNvSpPr/>
              <p:nvPr/>
            </p:nvSpPr>
            <p:spPr bwMode="auto">
              <a:xfrm>
                <a:off x="8601075" y="5575300"/>
                <a:ext cx="322263" cy="433388"/>
              </a:xfrm>
              <a:custGeom>
                <a:avLst/>
                <a:gdLst>
                  <a:gd name="T0" fmla="*/ 86 w 86"/>
                  <a:gd name="T1" fmla="*/ 91 h 116"/>
                  <a:gd name="T2" fmla="*/ 86 w 86"/>
                  <a:gd name="T3" fmla="*/ 65 h 116"/>
                  <a:gd name="T4" fmla="*/ 84 w 86"/>
                  <a:gd name="T5" fmla="*/ 69 h 116"/>
                  <a:gd name="T6" fmla="*/ 82 w 86"/>
                  <a:gd name="T7" fmla="*/ 70 h 116"/>
                  <a:gd name="T8" fmla="*/ 79 w 86"/>
                  <a:gd name="T9" fmla="*/ 72 h 116"/>
                  <a:gd name="T10" fmla="*/ 79 w 86"/>
                  <a:gd name="T11" fmla="*/ 78 h 116"/>
                  <a:gd name="T12" fmla="*/ 79 w 86"/>
                  <a:gd name="T13" fmla="*/ 91 h 116"/>
                  <a:gd name="T14" fmla="*/ 62 w 86"/>
                  <a:gd name="T15" fmla="*/ 91 h 116"/>
                  <a:gd name="T16" fmla="*/ 62 w 86"/>
                  <a:gd name="T17" fmla="*/ 109 h 116"/>
                  <a:gd name="T18" fmla="*/ 61 w 86"/>
                  <a:gd name="T19" fmla="*/ 109 h 116"/>
                  <a:gd name="T20" fmla="*/ 61 w 86"/>
                  <a:gd name="T21" fmla="*/ 109 h 116"/>
                  <a:gd name="T22" fmla="*/ 56 w 86"/>
                  <a:gd name="T23" fmla="*/ 109 h 116"/>
                  <a:gd name="T24" fmla="*/ 30 w 86"/>
                  <a:gd name="T25" fmla="*/ 109 h 116"/>
                  <a:gd name="T26" fmla="*/ 16 w 86"/>
                  <a:gd name="T27" fmla="*/ 109 h 116"/>
                  <a:gd name="T28" fmla="*/ 7 w 86"/>
                  <a:gd name="T29" fmla="*/ 100 h 116"/>
                  <a:gd name="T30" fmla="*/ 7 w 86"/>
                  <a:gd name="T31" fmla="*/ 17 h 116"/>
                  <a:gd name="T32" fmla="*/ 9 w 86"/>
                  <a:gd name="T33" fmla="*/ 10 h 116"/>
                  <a:gd name="T34" fmla="*/ 16 w 86"/>
                  <a:gd name="T35" fmla="*/ 8 h 116"/>
                  <a:gd name="T36" fmla="*/ 70 w 86"/>
                  <a:gd name="T37" fmla="*/ 8 h 116"/>
                  <a:gd name="T38" fmla="*/ 77 w 86"/>
                  <a:gd name="T39" fmla="*/ 10 h 116"/>
                  <a:gd name="T40" fmla="*/ 78 w 86"/>
                  <a:gd name="T41" fmla="*/ 12 h 116"/>
                  <a:gd name="T42" fmla="*/ 83 w 86"/>
                  <a:gd name="T43" fmla="*/ 6 h 116"/>
                  <a:gd name="T44" fmla="*/ 82 w 86"/>
                  <a:gd name="T45" fmla="*/ 5 h 116"/>
                  <a:gd name="T46" fmla="*/ 71 w 86"/>
                  <a:gd name="T47" fmla="*/ 0 h 116"/>
                  <a:gd name="T48" fmla="*/ 71 w 86"/>
                  <a:gd name="T49" fmla="*/ 0 h 116"/>
                  <a:gd name="T50" fmla="*/ 15 w 86"/>
                  <a:gd name="T51" fmla="*/ 0 h 116"/>
                  <a:gd name="T52" fmla="*/ 15 w 86"/>
                  <a:gd name="T53" fmla="*/ 0 h 116"/>
                  <a:gd name="T54" fmla="*/ 4 w 86"/>
                  <a:gd name="T55" fmla="*/ 5 h 116"/>
                  <a:gd name="T56" fmla="*/ 0 w 86"/>
                  <a:gd name="T57" fmla="*/ 16 h 116"/>
                  <a:gd name="T58" fmla="*/ 0 w 86"/>
                  <a:gd name="T59" fmla="*/ 101 h 116"/>
                  <a:gd name="T60" fmla="*/ 15 w 86"/>
                  <a:gd name="T61" fmla="*/ 116 h 116"/>
                  <a:gd name="T62" fmla="*/ 30 w 86"/>
                  <a:gd name="T63" fmla="*/ 116 h 116"/>
                  <a:gd name="T64" fmla="*/ 56 w 86"/>
                  <a:gd name="T65" fmla="*/ 116 h 116"/>
                  <a:gd name="T66" fmla="*/ 62 w 86"/>
                  <a:gd name="T67" fmla="*/ 116 h 116"/>
                  <a:gd name="T68" fmla="*/ 66 w 86"/>
                  <a:gd name="T69" fmla="*/ 114 h 116"/>
                  <a:gd name="T70" fmla="*/ 85 w 86"/>
                  <a:gd name="T71" fmla="*/ 96 h 116"/>
                  <a:gd name="T72" fmla="*/ 86 w 86"/>
                  <a:gd name="T73" fmla="*/ 92 h 116"/>
                  <a:gd name="T74" fmla="*/ 86 w 86"/>
                  <a:gd name="T75" fmla="*/ 9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6" h="116">
                    <a:moveTo>
                      <a:pt x="86" y="91"/>
                    </a:moveTo>
                    <a:cubicBezTo>
                      <a:pt x="86" y="65"/>
                      <a:pt x="86" y="65"/>
                      <a:pt x="86" y="65"/>
                    </a:cubicBezTo>
                    <a:cubicBezTo>
                      <a:pt x="84" y="69"/>
                      <a:pt x="84" y="69"/>
                      <a:pt x="84" y="69"/>
                    </a:cubicBezTo>
                    <a:cubicBezTo>
                      <a:pt x="83" y="69"/>
                      <a:pt x="83" y="69"/>
                      <a:pt x="82" y="70"/>
                    </a:cubicBezTo>
                    <a:cubicBezTo>
                      <a:pt x="81" y="70"/>
                      <a:pt x="80" y="71"/>
                      <a:pt x="79" y="72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1" y="109"/>
                      <a:pt x="7" y="105"/>
                      <a:pt x="7" y="100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4"/>
                      <a:pt x="8" y="12"/>
                      <a:pt x="9" y="10"/>
                    </a:cubicBezTo>
                    <a:cubicBezTo>
                      <a:pt x="11" y="9"/>
                      <a:pt x="13" y="8"/>
                      <a:pt x="16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3" y="8"/>
                      <a:pt x="75" y="9"/>
                      <a:pt x="77" y="10"/>
                    </a:cubicBezTo>
                    <a:cubicBezTo>
                      <a:pt x="77" y="11"/>
                      <a:pt x="78" y="11"/>
                      <a:pt x="78" y="12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79" y="2"/>
                      <a:pt x="75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1" y="8"/>
                      <a:pt x="0" y="11"/>
                      <a:pt x="0" y="1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9"/>
                      <a:pt x="6" y="116"/>
                      <a:pt x="15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64" y="116"/>
                      <a:pt x="65" y="115"/>
                      <a:pt x="66" y="114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6" y="95"/>
                      <a:pt x="86" y="93"/>
                      <a:pt x="86" y="92"/>
                    </a:cubicBezTo>
                    <a:cubicBezTo>
                      <a:pt x="86" y="92"/>
                      <a:pt x="86" y="92"/>
                      <a:pt x="8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" name="Freeform 20"/>
              <p:cNvSpPr/>
              <p:nvPr/>
            </p:nvSpPr>
            <p:spPr bwMode="auto">
              <a:xfrm>
                <a:off x="8653463" y="5657850"/>
                <a:ext cx="209550" cy="25400"/>
              </a:xfrm>
              <a:custGeom>
                <a:avLst/>
                <a:gdLst>
                  <a:gd name="T0" fmla="*/ 54 w 56"/>
                  <a:gd name="T1" fmla="*/ 0 h 7"/>
                  <a:gd name="T2" fmla="*/ 4 w 56"/>
                  <a:gd name="T3" fmla="*/ 0 h 7"/>
                  <a:gd name="T4" fmla="*/ 0 w 56"/>
                  <a:gd name="T5" fmla="*/ 4 h 7"/>
                  <a:gd name="T6" fmla="*/ 4 w 56"/>
                  <a:gd name="T7" fmla="*/ 7 h 7"/>
                  <a:gd name="T8" fmla="*/ 50 w 56"/>
                  <a:gd name="T9" fmla="*/ 7 h 7"/>
                  <a:gd name="T10" fmla="*/ 56 w 56"/>
                  <a:gd name="T11" fmla="*/ 0 h 7"/>
                  <a:gd name="T12" fmla="*/ 54 w 5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">
                    <a:moveTo>
                      <a:pt x="5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5" y="0"/>
                      <a:pt x="55" y="0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" name="Freeform 21"/>
              <p:cNvSpPr/>
              <p:nvPr/>
            </p:nvSpPr>
            <p:spPr bwMode="auto">
              <a:xfrm>
                <a:off x="8653463" y="5713413"/>
                <a:ext cx="163513" cy="25400"/>
              </a:xfrm>
              <a:custGeom>
                <a:avLst/>
                <a:gdLst>
                  <a:gd name="T0" fmla="*/ 44 w 44"/>
                  <a:gd name="T1" fmla="*/ 0 h 7"/>
                  <a:gd name="T2" fmla="*/ 4 w 44"/>
                  <a:gd name="T3" fmla="*/ 0 h 7"/>
                  <a:gd name="T4" fmla="*/ 0 w 44"/>
                  <a:gd name="T5" fmla="*/ 3 h 7"/>
                  <a:gd name="T6" fmla="*/ 4 w 44"/>
                  <a:gd name="T7" fmla="*/ 7 h 7"/>
                  <a:gd name="T8" fmla="*/ 38 w 44"/>
                  <a:gd name="T9" fmla="*/ 7 h 7"/>
                  <a:gd name="T10" fmla="*/ 39 w 44"/>
                  <a:gd name="T11" fmla="*/ 6 h 7"/>
                  <a:gd name="T12" fmla="*/ 44 w 4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7">
                    <a:moveTo>
                      <a:pt x="4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9" y="6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" name="Freeform 22"/>
              <p:cNvSpPr/>
              <p:nvPr/>
            </p:nvSpPr>
            <p:spPr bwMode="auto">
              <a:xfrm>
                <a:off x="8653463" y="5765800"/>
                <a:ext cx="134938" cy="26988"/>
              </a:xfrm>
              <a:custGeom>
                <a:avLst/>
                <a:gdLst>
                  <a:gd name="T0" fmla="*/ 36 w 36"/>
                  <a:gd name="T1" fmla="*/ 3 h 7"/>
                  <a:gd name="T2" fmla="*/ 36 w 36"/>
                  <a:gd name="T3" fmla="*/ 0 h 7"/>
                  <a:gd name="T4" fmla="*/ 4 w 36"/>
                  <a:gd name="T5" fmla="*/ 0 h 7"/>
                  <a:gd name="T6" fmla="*/ 0 w 36"/>
                  <a:gd name="T7" fmla="*/ 4 h 7"/>
                  <a:gd name="T8" fmla="*/ 4 w 36"/>
                  <a:gd name="T9" fmla="*/ 7 h 7"/>
                  <a:gd name="T10" fmla="*/ 31 w 36"/>
                  <a:gd name="T11" fmla="*/ 7 h 7"/>
                  <a:gd name="T12" fmla="*/ 36 w 36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7">
                    <a:moveTo>
                      <a:pt x="36" y="3"/>
                    </a:moveTo>
                    <a:cubicBezTo>
                      <a:pt x="36" y="2"/>
                      <a:pt x="36" y="1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5"/>
                      <a:pt x="34" y="4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9" name="Freeform 23"/>
              <p:cNvSpPr/>
              <p:nvPr/>
            </p:nvSpPr>
            <p:spPr bwMode="auto">
              <a:xfrm>
                <a:off x="8653463" y="5818188"/>
                <a:ext cx="107950" cy="30163"/>
              </a:xfrm>
              <a:custGeom>
                <a:avLst/>
                <a:gdLst>
                  <a:gd name="T0" fmla="*/ 4 w 29"/>
                  <a:gd name="T1" fmla="*/ 0 h 8"/>
                  <a:gd name="T2" fmla="*/ 0 w 29"/>
                  <a:gd name="T3" fmla="*/ 4 h 8"/>
                  <a:gd name="T4" fmla="*/ 4 w 29"/>
                  <a:gd name="T5" fmla="*/ 8 h 8"/>
                  <a:gd name="T6" fmla="*/ 28 w 29"/>
                  <a:gd name="T7" fmla="*/ 8 h 8"/>
                  <a:gd name="T8" fmla="*/ 29 w 29"/>
                  <a:gd name="T9" fmla="*/ 0 h 8"/>
                  <a:gd name="T10" fmla="*/ 4 w 2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9BC4C33-239F-4A9E-A672-9D949E54C6EC}"/>
              </a:ext>
            </a:extLst>
          </p:cNvPr>
          <p:cNvGrpSpPr/>
          <p:nvPr/>
        </p:nvGrpSpPr>
        <p:grpSpPr>
          <a:xfrm>
            <a:off x="1744860" y="1630041"/>
            <a:ext cx="2190246" cy="2484458"/>
            <a:chOff x="1744860" y="1630041"/>
            <a:chExt cx="2190246" cy="2484458"/>
          </a:xfrm>
        </p:grpSpPr>
        <p:sp>
          <p:nvSpPr>
            <p:cNvPr id="7" name="Freeform 17"/>
            <p:cNvSpPr/>
            <p:nvPr/>
          </p:nvSpPr>
          <p:spPr bwMode="auto">
            <a:xfrm>
              <a:off x="1744860" y="1630041"/>
              <a:ext cx="2190246" cy="2484458"/>
            </a:xfrm>
            <a:prstGeom prst="roundRect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0" name="Group 24"/>
            <p:cNvGrpSpPr/>
            <p:nvPr/>
          </p:nvGrpSpPr>
          <p:grpSpPr>
            <a:xfrm>
              <a:off x="2448414" y="2368332"/>
              <a:ext cx="760279" cy="1009146"/>
              <a:chOff x="11153775" y="5430838"/>
              <a:chExt cx="441326" cy="585787"/>
            </a:xfrm>
            <a:solidFill>
              <a:schemeClr val="bg1">
                <a:lumMod val="95000"/>
              </a:schemeClr>
            </a:solidFill>
          </p:grpSpPr>
          <p:sp>
            <p:nvSpPr>
              <p:cNvPr id="21" name="Freeform 25"/>
              <p:cNvSpPr>
                <a:spLocks noEditPoints="1"/>
              </p:cNvSpPr>
              <p:nvPr/>
            </p:nvSpPr>
            <p:spPr bwMode="auto">
              <a:xfrm>
                <a:off x="11153775" y="5659438"/>
                <a:ext cx="261938" cy="357187"/>
              </a:xfrm>
              <a:custGeom>
                <a:avLst/>
                <a:gdLst>
                  <a:gd name="T0" fmla="*/ 53 w 70"/>
                  <a:gd name="T1" fmla="*/ 0 h 95"/>
                  <a:gd name="T2" fmla="*/ 17 w 70"/>
                  <a:gd name="T3" fmla="*/ 0 h 95"/>
                  <a:gd name="T4" fmla="*/ 0 w 70"/>
                  <a:gd name="T5" fmla="*/ 17 h 95"/>
                  <a:gd name="T6" fmla="*/ 0 w 70"/>
                  <a:gd name="T7" fmla="*/ 78 h 95"/>
                  <a:gd name="T8" fmla="*/ 17 w 70"/>
                  <a:gd name="T9" fmla="*/ 95 h 95"/>
                  <a:gd name="T10" fmla="*/ 53 w 70"/>
                  <a:gd name="T11" fmla="*/ 95 h 95"/>
                  <a:gd name="T12" fmla="*/ 70 w 70"/>
                  <a:gd name="T13" fmla="*/ 78 h 95"/>
                  <a:gd name="T14" fmla="*/ 70 w 70"/>
                  <a:gd name="T15" fmla="*/ 17 h 95"/>
                  <a:gd name="T16" fmla="*/ 53 w 70"/>
                  <a:gd name="T17" fmla="*/ 0 h 95"/>
                  <a:gd name="T18" fmla="*/ 35 w 70"/>
                  <a:gd name="T19" fmla="*/ 90 h 95"/>
                  <a:gd name="T20" fmla="*/ 30 w 70"/>
                  <a:gd name="T21" fmla="*/ 85 h 95"/>
                  <a:gd name="T22" fmla="*/ 35 w 70"/>
                  <a:gd name="T23" fmla="*/ 80 h 95"/>
                  <a:gd name="T24" fmla="*/ 40 w 70"/>
                  <a:gd name="T25" fmla="*/ 85 h 95"/>
                  <a:gd name="T26" fmla="*/ 35 w 70"/>
                  <a:gd name="T27" fmla="*/ 90 h 95"/>
                  <a:gd name="T28" fmla="*/ 57 w 70"/>
                  <a:gd name="T29" fmla="*/ 76 h 95"/>
                  <a:gd name="T30" fmla="*/ 13 w 70"/>
                  <a:gd name="T31" fmla="*/ 76 h 95"/>
                  <a:gd name="T32" fmla="*/ 13 w 70"/>
                  <a:gd name="T33" fmla="*/ 13 h 95"/>
                  <a:gd name="T34" fmla="*/ 57 w 70"/>
                  <a:gd name="T35" fmla="*/ 13 h 95"/>
                  <a:gd name="T36" fmla="*/ 57 w 70"/>
                  <a:gd name="T37" fmla="*/ 7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95">
                    <a:moveTo>
                      <a:pt x="5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8"/>
                      <a:pt x="8" y="95"/>
                      <a:pt x="17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62" y="95"/>
                      <a:pt x="70" y="88"/>
                      <a:pt x="70" y="78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8"/>
                      <a:pt x="62" y="0"/>
                      <a:pt x="53" y="0"/>
                    </a:cubicBezTo>
                    <a:close/>
                    <a:moveTo>
                      <a:pt x="35" y="90"/>
                    </a:moveTo>
                    <a:cubicBezTo>
                      <a:pt x="32" y="90"/>
                      <a:pt x="30" y="88"/>
                      <a:pt x="30" y="85"/>
                    </a:cubicBezTo>
                    <a:cubicBezTo>
                      <a:pt x="30" y="82"/>
                      <a:pt x="32" y="80"/>
                      <a:pt x="35" y="80"/>
                    </a:cubicBezTo>
                    <a:cubicBezTo>
                      <a:pt x="38" y="80"/>
                      <a:pt x="40" y="82"/>
                      <a:pt x="40" y="85"/>
                    </a:cubicBezTo>
                    <a:cubicBezTo>
                      <a:pt x="40" y="88"/>
                      <a:pt x="38" y="90"/>
                      <a:pt x="35" y="90"/>
                    </a:cubicBezTo>
                    <a:close/>
                    <a:moveTo>
                      <a:pt x="57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57" y="13"/>
                      <a:pt x="57" y="13"/>
                      <a:pt x="57" y="13"/>
                    </a:cubicBezTo>
                    <a:lnTo>
                      <a:pt x="5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2" name="Freeform 26"/>
              <p:cNvSpPr/>
              <p:nvPr/>
            </p:nvSpPr>
            <p:spPr bwMode="auto">
              <a:xfrm>
                <a:off x="11212513" y="5764213"/>
                <a:ext cx="142875" cy="79375"/>
              </a:xfrm>
              <a:custGeom>
                <a:avLst/>
                <a:gdLst>
                  <a:gd name="T0" fmla="*/ 35 w 38"/>
                  <a:gd name="T1" fmla="*/ 3 h 21"/>
                  <a:gd name="T2" fmla="*/ 31 w 38"/>
                  <a:gd name="T3" fmla="*/ 5 h 21"/>
                  <a:gd name="T4" fmla="*/ 27 w 38"/>
                  <a:gd name="T5" fmla="*/ 14 h 21"/>
                  <a:gd name="T6" fmla="*/ 15 w 38"/>
                  <a:gd name="T7" fmla="*/ 14 h 21"/>
                  <a:gd name="T8" fmla="*/ 12 w 38"/>
                  <a:gd name="T9" fmla="*/ 3 h 21"/>
                  <a:gd name="T10" fmla="*/ 12 w 38"/>
                  <a:gd name="T11" fmla="*/ 2 h 21"/>
                  <a:gd name="T12" fmla="*/ 8 w 38"/>
                  <a:gd name="T13" fmla="*/ 0 h 21"/>
                  <a:gd name="T14" fmla="*/ 4 w 38"/>
                  <a:gd name="T15" fmla="*/ 0 h 21"/>
                  <a:gd name="T16" fmla="*/ 0 w 38"/>
                  <a:gd name="T17" fmla="*/ 4 h 21"/>
                  <a:gd name="T18" fmla="*/ 4 w 38"/>
                  <a:gd name="T19" fmla="*/ 7 h 21"/>
                  <a:gd name="T20" fmla="*/ 6 w 38"/>
                  <a:gd name="T21" fmla="*/ 7 h 21"/>
                  <a:gd name="T22" fmla="*/ 9 w 38"/>
                  <a:gd name="T23" fmla="*/ 18 h 21"/>
                  <a:gd name="T24" fmla="*/ 10 w 38"/>
                  <a:gd name="T25" fmla="*/ 20 h 21"/>
                  <a:gd name="T26" fmla="*/ 10 w 38"/>
                  <a:gd name="T27" fmla="*/ 20 h 21"/>
                  <a:gd name="T28" fmla="*/ 10 w 38"/>
                  <a:gd name="T29" fmla="*/ 20 h 21"/>
                  <a:gd name="T30" fmla="*/ 12 w 38"/>
                  <a:gd name="T31" fmla="*/ 21 h 21"/>
                  <a:gd name="T32" fmla="*/ 29 w 38"/>
                  <a:gd name="T33" fmla="*/ 21 h 21"/>
                  <a:gd name="T34" fmla="*/ 31 w 38"/>
                  <a:gd name="T35" fmla="*/ 20 h 21"/>
                  <a:gd name="T36" fmla="*/ 33 w 38"/>
                  <a:gd name="T37" fmla="*/ 18 h 21"/>
                  <a:gd name="T38" fmla="*/ 37 w 38"/>
                  <a:gd name="T39" fmla="*/ 7 h 21"/>
                  <a:gd name="T40" fmla="*/ 35 w 38"/>
                  <a:gd name="T4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21">
                    <a:moveTo>
                      <a:pt x="35" y="3"/>
                    </a:moveTo>
                    <a:cubicBezTo>
                      <a:pt x="33" y="2"/>
                      <a:pt x="31" y="3"/>
                      <a:pt x="31" y="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1" y="1"/>
                      <a:pt x="10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1" y="21"/>
                      <a:pt x="31" y="20"/>
                    </a:cubicBezTo>
                    <a:cubicBezTo>
                      <a:pt x="32" y="20"/>
                      <a:pt x="33" y="19"/>
                      <a:pt x="33" y="1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5"/>
                      <a:pt x="37" y="3"/>
                      <a:pt x="3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" name="Oval 27"/>
              <p:cNvSpPr>
                <a:spLocks noChangeArrowheads="1"/>
              </p:cNvSpPr>
              <p:nvPr/>
            </p:nvSpPr>
            <p:spPr bwMode="auto">
              <a:xfrm>
                <a:off x="11250613" y="5849938"/>
                <a:ext cx="3333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" name="Oval 28"/>
              <p:cNvSpPr>
                <a:spLocks noChangeArrowheads="1"/>
              </p:cNvSpPr>
              <p:nvPr/>
            </p:nvSpPr>
            <p:spPr bwMode="auto">
              <a:xfrm>
                <a:off x="11303000" y="5849938"/>
                <a:ext cx="3333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5" name="Freeform 29"/>
              <p:cNvSpPr/>
              <p:nvPr/>
            </p:nvSpPr>
            <p:spPr bwMode="auto">
              <a:xfrm>
                <a:off x="11399838" y="5430838"/>
                <a:ext cx="195263" cy="149225"/>
              </a:xfrm>
              <a:custGeom>
                <a:avLst/>
                <a:gdLst>
                  <a:gd name="T0" fmla="*/ 52 w 52"/>
                  <a:gd name="T1" fmla="*/ 23 h 40"/>
                  <a:gd name="T2" fmla="*/ 36 w 52"/>
                  <a:gd name="T3" fmla="*/ 7 h 40"/>
                  <a:gd name="T4" fmla="*/ 29 w 52"/>
                  <a:gd name="T5" fmla="*/ 8 h 40"/>
                  <a:gd name="T6" fmla="*/ 21 w 52"/>
                  <a:gd name="T7" fmla="*/ 0 h 40"/>
                  <a:gd name="T8" fmla="*/ 13 w 52"/>
                  <a:gd name="T9" fmla="*/ 9 h 40"/>
                  <a:gd name="T10" fmla="*/ 13 w 52"/>
                  <a:gd name="T11" fmla="*/ 10 h 40"/>
                  <a:gd name="T12" fmla="*/ 0 w 52"/>
                  <a:gd name="T13" fmla="*/ 25 h 40"/>
                  <a:gd name="T14" fmla="*/ 13 w 52"/>
                  <a:gd name="T15" fmla="*/ 40 h 40"/>
                  <a:gd name="T16" fmla="*/ 39 w 52"/>
                  <a:gd name="T17" fmla="*/ 40 h 40"/>
                  <a:gd name="T18" fmla="*/ 52 w 52"/>
                  <a:gd name="T19" fmla="*/ 25 h 40"/>
                  <a:gd name="T20" fmla="*/ 52 w 52"/>
                  <a:gd name="T21" fmla="*/ 24 h 40"/>
                  <a:gd name="T22" fmla="*/ 52 w 52"/>
                  <a:gd name="T23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40">
                    <a:moveTo>
                      <a:pt x="52" y="23"/>
                    </a:moveTo>
                    <a:cubicBezTo>
                      <a:pt x="52" y="14"/>
                      <a:pt x="45" y="7"/>
                      <a:pt x="36" y="7"/>
                    </a:cubicBezTo>
                    <a:cubicBezTo>
                      <a:pt x="33" y="7"/>
                      <a:pt x="31" y="7"/>
                      <a:pt x="29" y="8"/>
                    </a:cubicBezTo>
                    <a:cubicBezTo>
                      <a:pt x="29" y="4"/>
                      <a:pt x="25" y="0"/>
                      <a:pt x="21" y="0"/>
                    </a:cubicBezTo>
                    <a:cubicBezTo>
                      <a:pt x="16" y="0"/>
                      <a:pt x="13" y="4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5" y="10"/>
                      <a:pt x="0" y="17"/>
                      <a:pt x="0" y="25"/>
                    </a:cubicBezTo>
                    <a:cubicBezTo>
                      <a:pt x="0" y="33"/>
                      <a:pt x="5" y="40"/>
                      <a:pt x="13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6" y="40"/>
                      <a:pt x="52" y="33"/>
                      <a:pt x="52" y="25"/>
                    </a:cubicBezTo>
                    <a:cubicBezTo>
                      <a:pt x="52" y="25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6" name="Freeform 30"/>
              <p:cNvSpPr/>
              <p:nvPr/>
            </p:nvSpPr>
            <p:spPr bwMode="auto">
              <a:xfrm>
                <a:off x="11269663" y="5561013"/>
                <a:ext cx="22225" cy="23812"/>
              </a:xfrm>
              <a:custGeom>
                <a:avLst/>
                <a:gdLst>
                  <a:gd name="T0" fmla="*/ 6 w 6"/>
                  <a:gd name="T1" fmla="*/ 2 h 6"/>
                  <a:gd name="T2" fmla="*/ 4 w 6"/>
                  <a:gd name="T3" fmla="*/ 0 h 6"/>
                  <a:gd name="T4" fmla="*/ 2 w 6"/>
                  <a:gd name="T5" fmla="*/ 0 h 6"/>
                  <a:gd name="T6" fmla="*/ 0 w 6"/>
                  <a:gd name="T7" fmla="*/ 2 h 6"/>
                  <a:gd name="T8" fmla="*/ 0 w 6"/>
                  <a:gd name="T9" fmla="*/ 3 h 6"/>
                  <a:gd name="T10" fmla="*/ 2 w 6"/>
                  <a:gd name="T11" fmla="*/ 6 h 6"/>
                  <a:gd name="T12" fmla="*/ 4 w 6"/>
                  <a:gd name="T13" fmla="*/ 6 h 6"/>
                  <a:gd name="T14" fmla="*/ 6 w 6"/>
                  <a:gd name="T15" fmla="*/ 3 h 6"/>
                  <a:gd name="T16" fmla="*/ 6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7" name="Freeform 31"/>
              <p:cNvSpPr/>
              <p:nvPr/>
            </p:nvSpPr>
            <p:spPr bwMode="auto">
              <a:xfrm>
                <a:off x="11269663" y="5602288"/>
                <a:ext cx="22225" cy="23812"/>
              </a:xfrm>
              <a:custGeom>
                <a:avLst/>
                <a:gdLst>
                  <a:gd name="T0" fmla="*/ 6 w 6"/>
                  <a:gd name="T1" fmla="*/ 2 h 6"/>
                  <a:gd name="T2" fmla="*/ 4 w 6"/>
                  <a:gd name="T3" fmla="*/ 0 h 6"/>
                  <a:gd name="T4" fmla="*/ 2 w 6"/>
                  <a:gd name="T5" fmla="*/ 0 h 6"/>
                  <a:gd name="T6" fmla="*/ 0 w 6"/>
                  <a:gd name="T7" fmla="*/ 2 h 6"/>
                  <a:gd name="T8" fmla="*/ 0 w 6"/>
                  <a:gd name="T9" fmla="*/ 3 h 6"/>
                  <a:gd name="T10" fmla="*/ 2 w 6"/>
                  <a:gd name="T11" fmla="*/ 6 h 6"/>
                  <a:gd name="T12" fmla="*/ 4 w 6"/>
                  <a:gd name="T13" fmla="*/ 6 h 6"/>
                  <a:gd name="T14" fmla="*/ 6 w 6"/>
                  <a:gd name="T15" fmla="*/ 3 h 6"/>
                  <a:gd name="T16" fmla="*/ 6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8" name="Freeform 32"/>
              <p:cNvSpPr/>
              <p:nvPr/>
            </p:nvSpPr>
            <p:spPr bwMode="auto">
              <a:xfrm>
                <a:off x="11269663" y="5519738"/>
                <a:ext cx="22225" cy="19050"/>
              </a:xfrm>
              <a:custGeom>
                <a:avLst/>
                <a:gdLst>
                  <a:gd name="T0" fmla="*/ 6 w 6"/>
                  <a:gd name="T1" fmla="*/ 2 h 5"/>
                  <a:gd name="T2" fmla="*/ 4 w 6"/>
                  <a:gd name="T3" fmla="*/ 0 h 5"/>
                  <a:gd name="T4" fmla="*/ 2 w 6"/>
                  <a:gd name="T5" fmla="*/ 0 h 5"/>
                  <a:gd name="T6" fmla="*/ 0 w 6"/>
                  <a:gd name="T7" fmla="*/ 2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5 h 5"/>
                  <a:gd name="T14" fmla="*/ 6 w 6"/>
                  <a:gd name="T15" fmla="*/ 3 h 5"/>
                  <a:gd name="T16" fmla="*/ 6 w 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9" name="Freeform 33"/>
              <p:cNvSpPr/>
              <p:nvPr/>
            </p:nvSpPr>
            <p:spPr bwMode="auto">
              <a:xfrm>
                <a:off x="11310938" y="5519738"/>
                <a:ext cx="22225" cy="19050"/>
              </a:xfrm>
              <a:custGeom>
                <a:avLst/>
                <a:gdLst>
                  <a:gd name="T0" fmla="*/ 6 w 6"/>
                  <a:gd name="T1" fmla="*/ 2 h 5"/>
                  <a:gd name="T2" fmla="*/ 4 w 6"/>
                  <a:gd name="T3" fmla="*/ 0 h 5"/>
                  <a:gd name="T4" fmla="*/ 2 w 6"/>
                  <a:gd name="T5" fmla="*/ 0 h 5"/>
                  <a:gd name="T6" fmla="*/ 0 w 6"/>
                  <a:gd name="T7" fmla="*/ 2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5 h 5"/>
                  <a:gd name="T14" fmla="*/ 6 w 6"/>
                  <a:gd name="T15" fmla="*/ 3 h 5"/>
                  <a:gd name="T16" fmla="*/ 6 w 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0" name="Freeform 34"/>
              <p:cNvSpPr/>
              <p:nvPr/>
            </p:nvSpPr>
            <p:spPr bwMode="auto">
              <a:xfrm>
                <a:off x="11352213" y="5519738"/>
                <a:ext cx="22225" cy="19050"/>
              </a:xfrm>
              <a:custGeom>
                <a:avLst/>
                <a:gdLst>
                  <a:gd name="T0" fmla="*/ 6 w 6"/>
                  <a:gd name="T1" fmla="*/ 2 h 5"/>
                  <a:gd name="T2" fmla="*/ 4 w 6"/>
                  <a:gd name="T3" fmla="*/ 0 h 5"/>
                  <a:gd name="T4" fmla="*/ 2 w 6"/>
                  <a:gd name="T5" fmla="*/ 0 h 5"/>
                  <a:gd name="T6" fmla="*/ 0 w 6"/>
                  <a:gd name="T7" fmla="*/ 2 h 5"/>
                  <a:gd name="T8" fmla="*/ 0 w 6"/>
                  <a:gd name="T9" fmla="*/ 3 h 5"/>
                  <a:gd name="T10" fmla="*/ 2 w 6"/>
                  <a:gd name="T11" fmla="*/ 5 h 5"/>
                  <a:gd name="T12" fmla="*/ 4 w 6"/>
                  <a:gd name="T13" fmla="*/ 5 h 5"/>
                  <a:gd name="T14" fmla="*/ 6 w 6"/>
                  <a:gd name="T15" fmla="*/ 3 h 5"/>
                  <a:gd name="T16" fmla="*/ 6 w 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6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1C25C8D-7188-4734-8545-BB2E3E17D5B7}"/>
              </a:ext>
            </a:extLst>
          </p:cNvPr>
          <p:cNvGrpSpPr/>
          <p:nvPr/>
        </p:nvGrpSpPr>
        <p:grpSpPr>
          <a:xfrm>
            <a:off x="8101313" y="1630041"/>
            <a:ext cx="2190246" cy="2484458"/>
            <a:chOff x="8263145" y="1630041"/>
            <a:chExt cx="2190246" cy="2484458"/>
          </a:xfrm>
        </p:grpSpPr>
        <p:sp>
          <p:nvSpPr>
            <p:cNvPr id="9" name="Freeform 17"/>
            <p:cNvSpPr/>
            <p:nvPr/>
          </p:nvSpPr>
          <p:spPr bwMode="auto">
            <a:xfrm>
              <a:off x="8263145" y="1630041"/>
              <a:ext cx="2190246" cy="2484458"/>
            </a:xfrm>
            <a:prstGeom prst="roundRect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31" name="Group 35"/>
            <p:cNvGrpSpPr/>
            <p:nvPr/>
          </p:nvGrpSpPr>
          <p:grpSpPr>
            <a:xfrm>
              <a:off x="8976394" y="2501945"/>
              <a:ext cx="786607" cy="681914"/>
              <a:chOff x="8555038" y="3732213"/>
              <a:chExt cx="441325" cy="382587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8720138" y="3841750"/>
                <a:ext cx="276225" cy="273050"/>
              </a:xfrm>
              <a:custGeom>
                <a:avLst/>
                <a:gdLst>
                  <a:gd name="T0" fmla="*/ 70 w 74"/>
                  <a:gd name="T1" fmla="*/ 70 h 73"/>
                  <a:gd name="T2" fmla="*/ 64 w 74"/>
                  <a:gd name="T3" fmla="*/ 73 h 73"/>
                  <a:gd name="T4" fmla="*/ 57 w 74"/>
                  <a:gd name="T5" fmla="*/ 70 h 73"/>
                  <a:gd name="T6" fmla="*/ 43 w 74"/>
                  <a:gd name="T7" fmla="*/ 56 h 73"/>
                  <a:gd name="T8" fmla="*/ 30 w 74"/>
                  <a:gd name="T9" fmla="*/ 59 h 73"/>
                  <a:gd name="T10" fmla="*/ 0 w 74"/>
                  <a:gd name="T11" fmla="*/ 30 h 73"/>
                  <a:gd name="T12" fmla="*/ 30 w 74"/>
                  <a:gd name="T13" fmla="*/ 0 h 73"/>
                  <a:gd name="T14" fmla="*/ 59 w 74"/>
                  <a:gd name="T15" fmla="*/ 30 h 73"/>
                  <a:gd name="T16" fmla="*/ 56 w 74"/>
                  <a:gd name="T17" fmla="*/ 43 h 73"/>
                  <a:gd name="T18" fmla="*/ 70 w 74"/>
                  <a:gd name="T19" fmla="*/ 58 h 73"/>
                  <a:gd name="T20" fmla="*/ 70 w 74"/>
                  <a:gd name="T21" fmla="*/ 70 h 73"/>
                  <a:gd name="T22" fmla="*/ 30 w 74"/>
                  <a:gd name="T23" fmla="*/ 47 h 73"/>
                  <a:gd name="T24" fmla="*/ 47 w 74"/>
                  <a:gd name="T25" fmla="*/ 30 h 73"/>
                  <a:gd name="T26" fmla="*/ 30 w 74"/>
                  <a:gd name="T27" fmla="*/ 13 h 73"/>
                  <a:gd name="T28" fmla="*/ 12 w 74"/>
                  <a:gd name="T29" fmla="*/ 30 h 73"/>
                  <a:gd name="T30" fmla="*/ 30 w 74"/>
                  <a:gd name="T31" fmla="*/ 4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73">
                    <a:moveTo>
                      <a:pt x="70" y="70"/>
                    </a:moveTo>
                    <a:cubicBezTo>
                      <a:pt x="68" y="72"/>
                      <a:pt x="66" y="73"/>
                      <a:pt x="64" y="73"/>
                    </a:cubicBezTo>
                    <a:cubicBezTo>
                      <a:pt x="61" y="73"/>
                      <a:pt x="59" y="72"/>
                      <a:pt x="57" y="70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39" y="58"/>
                      <a:pt x="34" y="59"/>
                      <a:pt x="30" y="59"/>
                    </a:cubicBezTo>
                    <a:cubicBezTo>
                      <a:pt x="13" y="59"/>
                      <a:pt x="0" y="46"/>
                      <a:pt x="0" y="30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0"/>
                    </a:cubicBezTo>
                    <a:cubicBezTo>
                      <a:pt x="59" y="35"/>
                      <a:pt x="58" y="39"/>
                      <a:pt x="56" y="43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4" y="61"/>
                      <a:pt x="74" y="67"/>
                      <a:pt x="70" y="70"/>
                    </a:cubicBezTo>
                    <a:close/>
                    <a:moveTo>
                      <a:pt x="30" y="47"/>
                    </a:moveTo>
                    <a:cubicBezTo>
                      <a:pt x="39" y="47"/>
                      <a:pt x="47" y="39"/>
                      <a:pt x="47" y="30"/>
                    </a:cubicBezTo>
                    <a:cubicBezTo>
                      <a:pt x="47" y="20"/>
                      <a:pt x="39" y="13"/>
                      <a:pt x="30" y="13"/>
                    </a:cubicBezTo>
                    <a:cubicBezTo>
                      <a:pt x="20" y="13"/>
                      <a:pt x="12" y="20"/>
                      <a:pt x="12" y="30"/>
                    </a:cubicBezTo>
                    <a:cubicBezTo>
                      <a:pt x="12" y="39"/>
                      <a:pt x="20" y="47"/>
                      <a:pt x="30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" name="Freeform 37"/>
              <p:cNvSpPr/>
              <p:nvPr/>
            </p:nvSpPr>
            <p:spPr bwMode="auto">
              <a:xfrm>
                <a:off x="8555038" y="3732213"/>
                <a:ext cx="179388" cy="139700"/>
              </a:xfrm>
              <a:custGeom>
                <a:avLst/>
                <a:gdLst>
                  <a:gd name="T0" fmla="*/ 7 w 48"/>
                  <a:gd name="T1" fmla="*/ 37 h 37"/>
                  <a:gd name="T2" fmla="*/ 41 w 48"/>
                  <a:gd name="T3" fmla="*/ 37 h 37"/>
                  <a:gd name="T4" fmla="*/ 48 w 48"/>
                  <a:gd name="T5" fmla="*/ 0 h 37"/>
                  <a:gd name="T6" fmla="*/ 26 w 48"/>
                  <a:gd name="T7" fmla="*/ 0 h 37"/>
                  <a:gd name="T8" fmla="*/ 18 w 48"/>
                  <a:gd name="T9" fmla="*/ 7 h 37"/>
                  <a:gd name="T10" fmla="*/ 0 w 48"/>
                  <a:gd name="T11" fmla="*/ 29 h 37"/>
                  <a:gd name="T12" fmla="*/ 7 w 4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7">
                    <a:moveTo>
                      <a:pt x="7" y="37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0" y="4"/>
                      <a:pt x="18" y="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3"/>
                      <a:pt x="3" y="37"/>
                      <a:pt x="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" name="Freeform 38"/>
              <p:cNvSpPr/>
              <p:nvPr/>
            </p:nvSpPr>
            <p:spPr bwMode="auto">
              <a:xfrm>
                <a:off x="8756651" y="3732213"/>
                <a:ext cx="180975" cy="128587"/>
              </a:xfrm>
              <a:custGeom>
                <a:avLst/>
                <a:gdLst>
                  <a:gd name="T0" fmla="*/ 47 w 48"/>
                  <a:gd name="T1" fmla="*/ 34 h 34"/>
                  <a:gd name="T2" fmla="*/ 48 w 48"/>
                  <a:gd name="T3" fmla="*/ 29 h 34"/>
                  <a:gd name="T4" fmla="*/ 31 w 48"/>
                  <a:gd name="T5" fmla="*/ 7 h 34"/>
                  <a:gd name="T6" fmla="*/ 23 w 48"/>
                  <a:gd name="T7" fmla="*/ 0 h 34"/>
                  <a:gd name="T8" fmla="*/ 0 w 48"/>
                  <a:gd name="T9" fmla="*/ 0 h 34"/>
                  <a:gd name="T10" fmla="*/ 5 w 48"/>
                  <a:gd name="T11" fmla="*/ 25 h 34"/>
                  <a:gd name="T12" fmla="*/ 20 w 48"/>
                  <a:gd name="T13" fmla="*/ 22 h 34"/>
                  <a:gd name="T14" fmla="*/ 47 w 48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4">
                    <a:moveTo>
                      <a:pt x="47" y="34"/>
                    </a:moveTo>
                    <a:cubicBezTo>
                      <a:pt x="48" y="33"/>
                      <a:pt x="48" y="31"/>
                      <a:pt x="48" y="2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9" y="23"/>
                      <a:pt x="14" y="22"/>
                      <a:pt x="20" y="22"/>
                    </a:cubicBezTo>
                    <a:cubicBezTo>
                      <a:pt x="30" y="22"/>
                      <a:pt x="40" y="27"/>
                      <a:pt x="4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" name="Freeform 39"/>
              <p:cNvSpPr>
                <a:spLocks noEditPoints="1"/>
              </p:cNvSpPr>
              <p:nvPr/>
            </p:nvSpPr>
            <p:spPr bwMode="auto">
              <a:xfrm>
                <a:off x="8555038" y="3897313"/>
                <a:ext cx="352425" cy="217487"/>
              </a:xfrm>
              <a:custGeom>
                <a:avLst/>
                <a:gdLst>
                  <a:gd name="T0" fmla="*/ 74 w 94"/>
                  <a:gd name="T1" fmla="*/ 52 h 58"/>
                  <a:gd name="T2" fmla="*/ 37 w 94"/>
                  <a:gd name="T3" fmla="*/ 15 h 58"/>
                  <a:gd name="T4" fmla="*/ 40 w 94"/>
                  <a:gd name="T5" fmla="*/ 0 h 58"/>
                  <a:gd name="T6" fmla="*/ 7 w 94"/>
                  <a:gd name="T7" fmla="*/ 0 h 58"/>
                  <a:gd name="T8" fmla="*/ 0 w 94"/>
                  <a:gd name="T9" fmla="*/ 7 h 58"/>
                  <a:gd name="T10" fmla="*/ 0 w 94"/>
                  <a:gd name="T11" fmla="*/ 51 h 58"/>
                  <a:gd name="T12" fmla="*/ 7 w 94"/>
                  <a:gd name="T13" fmla="*/ 58 h 58"/>
                  <a:gd name="T14" fmla="*/ 94 w 94"/>
                  <a:gd name="T15" fmla="*/ 58 h 58"/>
                  <a:gd name="T16" fmla="*/ 85 w 94"/>
                  <a:gd name="T17" fmla="*/ 50 h 58"/>
                  <a:gd name="T18" fmla="*/ 74 w 94"/>
                  <a:gd name="T19" fmla="*/ 52 h 58"/>
                  <a:gd name="T20" fmla="*/ 26 w 94"/>
                  <a:gd name="T21" fmla="*/ 42 h 58"/>
                  <a:gd name="T22" fmla="*/ 23 w 94"/>
                  <a:gd name="T23" fmla="*/ 46 h 58"/>
                  <a:gd name="T24" fmla="*/ 16 w 94"/>
                  <a:gd name="T25" fmla="*/ 46 h 58"/>
                  <a:gd name="T26" fmla="*/ 13 w 94"/>
                  <a:gd name="T27" fmla="*/ 42 h 58"/>
                  <a:gd name="T28" fmla="*/ 13 w 94"/>
                  <a:gd name="T29" fmla="*/ 38 h 58"/>
                  <a:gd name="T30" fmla="*/ 16 w 94"/>
                  <a:gd name="T31" fmla="*/ 34 h 58"/>
                  <a:gd name="T32" fmla="*/ 23 w 94"/>
                  <a:gd name="T33" fmla="*/ 34 h 58"/>
                  <a:gd name="T34" fmla="*/ 26 w 94"/>
                  <a:gd name="T35" fmla="*/ 38 h 58"/>
                  <a:gd name="T36" fmla="*/ 26 w 94"/>
                  <a:gd name="T37" fmla="*/ 4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58">
                    <a:moveTo>
                      <a:pt x="74" y="52"/>
                    </a:moveTo>
                    <a:cubicBezTo>
                      <a:pt x="53" y="52"/>
                      <a:pt x="37" y="35"/>
                      <a:pt x="37" y="15"/>
                    </a:cubicBezTo>
                    <a:cubicBezTo>
                      <a:pt x="37" y="10"/>
                      <a:pt x="38" y="4"/>
                      <a:pt x="4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5"/>
                      <a:pt x="3" y="58"/>
                      <a:pt x="7" y="58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2" y="51"/>
                      <a:pt x="78" y="52"/>
                      <a:pt x="74" y="52"/>
                    </a:cubicBezTo>
                    <a:close/>
                    <a:moveTo>
                      <a:pt x="26" y="42"/>
                    </a:moveTo>
                    <a:cubicBezTo>
                      <a:pt x="26" y="44"/>
                      <a:pt x="25" y="46"/>
                      <a:pt x="23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4" y="46"/>
                      <a:pt x="13" y="44"/>
                      <a:pt x="13" y="42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6"/>
                      <a:pt x="14" y="34"/>
                      <a:pt x="16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6" y="36"/>
                      <a:pt x="26" y="38"/>
                    </a:cubicBezTo>
                    <a:lnTo>
                      <a:pt x="26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sp>
        <p:nvSpPr>
          <p:cNvPr id="36" name="TextBox 76"/>
          <p:cNvSpPr txBox="1"/>
          <p:nvPr/>
        </p:nvSpPr>
        <p:spPr>
          <a:xfrm>
            <a:off x="5461518" y="456630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007956" y="496641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8689652" y="456630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236090" y="496641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2231146" y="456630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777584" y="496641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TextBox 76">
            <a:extLst>
              <a:ext uri="{FF2B5EF4-FFF2-40B4-BE49-F238E27FC236}">
                <a16:creationId xmlns="" xmlns:a16="http://schemas.microsoft.com/office/drawing/2014/main" id="{394C303E-FE7A-481B-97B0-FFCE5F71414C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4EA37D3B-74B4-4DE0-8AE0-90C76907DE85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D1C6984A-E17A-47A7-997D-2CA848EC1FB4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77035" y="2298700"/>
            <a:ext cx="490537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677035" y="1764030"/>
            <a:ext cx="30518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020560" y="2081530"/>
            <a:ext cx="3596640" cy="3759835"/>
            <a:chOff x="10635" y="3356"/>
            <a:chExt cx="5850" cy="5921"/>
          </a:xfrm>
          <a:solidFill>
            <a:srgbClr val="CD0000"/>
          </a:solidFill>
        </p:grpSpPr>
        <p:sp>
          <p:nvSpPr>
            <p:cNvPr id="10" name="椭圆 9"/>
            <p:cNvSpPr/>
            <p:nvPr/>
          </p:nvSpPr>
          <p:spPr>
            <a:xfrm>
              <a:off x="10635" y="3356"/>
              <a:ext cx="5850" cy="5475"/>
            </a:xfrm>
            <a:prstGeom prst="ellipse">
              <a:avLst/>
            </a:prstGeom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同心圆 10"/>
            <p:cNvSpPr/>
            <p:nvPr/>
          </p:nvSpPr>
          <p:spPr>
            <a:xfrm>
              <a:off x="11122" y="3755"/>
              <a:ext cx="4875" cy="4676"/>
            </a:xfrm>
            <a:prstGeom prst="donut">
              <a:avLst>
                <a:gd name="adj" fmla="val 1641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13230" y="9262"/>
              <a:ext cx="0" cy="15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265244" y="3261042"/>
            <a:ext cx="1107273" cy="1146810"/>
            <a:chOff x="6895" y="4033"/>
            <a:chExt cx="768" cy="770"/>
          </a:xfrm>
          <a:solidFill>
            <a:schemeClr val="bg1"/>
          </a:solidFill>
        </p:grpSpPr>
        <p:sp>
          <p:nvSpPr>
            <p:cNvPr id="14" name="AutoShape 123"/>
            <p:cNvSpPr/>
            <p:nvPr/>
          </p:nvSpPr>
          <p:spPr bwMode="auto">
            <a:xfrm>
              <a:off x="6895" y="4033"/>
              <a:ext cx="768" cy="77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24"/>
            <p:cNvSpPr/>
            <p:nvPr/>
          </p:nvSpPr>
          <p:spPr bwMode="auto">
            <a:xfrm>
              <a:off x="7110" y="4248"/>
              <a:ext cx="338" cy="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25"/>
            <p:cNvSpPr/>
            <p:nvPr/>
          </p:nvSpPr>
          <p:spPr bwMode="auto">
            <a:xfrm>
              <a:off x="7183" y="4318"/>
              <a:ext cx="192" cy="1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677035" y="4403725"/>
            <a:ext cx="4905375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1677035" y="3869055"/>
            <a:ext cx="305181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9" name="TextBox 76">
            <a:extLst>
              <a:ext uri="{FF2B5EF4-FFF2-40B4-BE49-F238E27FC236}">
                <a16:creationId xmlns="" xmlns:a16="http://schemas.microsoft.com/office/drawing/2014/main" id="{672B052D-C85C-4012-9F92-2E42B98AE355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AF4ADDF-8781-40D2-BEE7-A9E7E9C23FD0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950D5A4-1B74-479F-9671-665957657EE0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35"/>
          <p:cNvSpPr/>
          <p:nvPr/>
        </p:nvSpPr>
        <p:spPr>
          <a:xfrm rot="5400000" flipH="1" flipV="1">
            <a:off x="4692650" y="2154238"/>
            <a:ext cx="1233488" cy="930275"/>
          </a:xfrm>
          <a:prstGeom prst="parallelogram">
            <a:avLst>
              <a:gd name="adj" fmla="val 25008"/>
            </a:avLst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平行四边形 36"/>
          <p:cNvSpPr/>
          <p:nvPr/>
        </p:nvSpPr>
        <p:spPr>
          <a:xfrm rot="5400000" flipH="1" flipV="1">
            <a:off x="4692650" y="3482975"/>
            <a:ext cx="1233488" cy="930275"/>
          </a:xfrm>
          <a:prstGeom prst="parallelogram">
            <a:avLst>
              <a:gd name="adj" fmla="val 25008"/>
            </a:avLst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平行四边形 38"/>
          <p:cNvSpPr/>
          <p:nvPr/>
        </p:nvSpPr>
        <p:spPr>
          <a:xfrm rot="-5400000" flipV="1">
            <a:off x="6237288" y="2154238"/>
            <a:ext cx="1233487" cy="931862"/>
          </a:xfrm>
          <a:prstGeom prst="parallelogram">
            <a:avLst>
              <a:gd name="adj" fmla="val 24965"/>
            </a:avLst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平行四边形 39"/>
          <p:cNvSpPr/>
          <p:nvPr/>
        </p:nvSpPr>
        <p:spPr>
          <a:xfrm rot="-5400000" flipV="1">
            <a:off x="6237288" y="3482975"/>
            <a:ext cx="1233487" cy="931863"/>
          </a:xfrm>
          <a:prstGeom prst="parallelogram">
            <a:avLst>
              <a:gd name="adj" fmla="val 24965"/>
            </a:avLst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" name="组合 41"/>
          <p:cNvGrpSpPr/>
          <p:nvPr/>
        </p:nvGrpSpPr>
        <p:grpSpPr>
          <a:xfrm>
            <a:off x="6692900" y="3738563"/>
            <a:ext cx="425450" cy="481012"/>
            <a:chOff x="0" y="0"/>
            <a:chExt cx="406393" cy="459645"/>
          </a:xfrm>
          <a:solidFill>
            <a:schemeClr val="bg1"/>
          </a:solidFill>
        </p:grpSpPr>
        <p:sp>
          <p:nvSpPr>
            <p:cNvPr id="16" name="Freeform 148"/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157" y="185"/>
                </a:cxn>
                <a:cxn ang="0">
                  <a:pos x="89" y="79"/>
                </a:cxn>
                <a:cxn ang="0">
                  <a:pos x="92" y="24"/>
                </a:cxn>
                <a:cxn ang="0">
                  <a:pos x="42" y="4"/>
                </a:cxn>
                <a:cxn ang="0">
                  <a:pos x="70" y="48"/>
                </a:cxn>
                <a:cxn ang="0">
                  <a:pos x="37" y="69"/>
                </a:cxn>
                <a:cxn ang="0">
                  <a:pos x="10" y="27"/>
                </a:cxn>
                <a:cxn ang="0">
                  <a:pos x="10" y="77"/>
                </a:cxn>
                <a:cxn ang="0">
                  <a:pos x="62" y="96"/>
                </a:cxn>
                <a:cxn ang="0">
                  <a:pos x="130" y="202"/>
                </a:cxn>
                <a:cxn ang="0">
                  <a:pos x="143" y="205"/>
                </a:cxn>
                <a:cxn ang="0">
                  <a:pos x="154" y="197"/>
                </a:cxn>
                <a:cxn ang="0">
                  <a:pos x="157" y="185"/>
                </a:cxn>
                <a:cxn ang="0">
                  <a:pos x="144" y="193"/>
                </a:cxn>
                <a:cxn ang="0">
                  <a:pos x="134" y="191"/>
                </a:cxn>
                <a:cxn ang="0">
                  <a:pos x="137" y="182"/>
                </a:cxn>
                <a:cxn ang="0">
                  <a:pos x="146" y="184"/>
                </a:cxn>
                <a:cxn ang="0">
                  <a:pos x="144" y="193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Freeform 149"/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91" y="26"/>
                </a:cxn>
                <a:cxn ang="0">
                  <a:pos x="97" y="20"/>
                </a:cxn>
                <a:cxn ang="0">
                  <a:pos x="84" y="7"/>
                </a:cxn>
                <a:cxn ang="0">
                  <a:pos x="78" y="13"/>
                </a:cxn>
                <a:cxn ang="0">
                  <a:pos x="62" y="7"/>
                </a:cxn>
                <a:cxn ang="0">
                  <a:pos x="62" y="0"/>
                </a:cxn>
                <a:cxn ang="0">
                  <a:pos x="43" y="0"/>
                </a:cxn>
                <a:cxn ang="0">
                  <a:pos x="43" y="7"/>
                </a:cxn>
                <a:cxn ang="0">
                  <a:pos x="28" y="13"/>
                </a:cxn>
                <a:cxn ang="0">
                  <a:pos x="22" y="7"/>
                </a:cxn>
                <a:cxn ang="0">
                  <a:pos x="8" y="20"/>
                </a:cxn>
                <a:cxn ang="0">
                  <a:pos x="15" y="27"/>
                </a:cxn>
                <a:cxn ang="0">
                  <a:pos x="8" y="42"/>
                </a:cxn>
                <a:cxn ang="0">
                  <a:pos x="0" y="42"/>
                </a:cxn>
                <a:cxn ang="0">
                  <a:pos x="0" y="61"/>
                </a:cxn>
                <a:cxn ang="0">
                  <a:pos x="9" y="61"/>
                </a:cxn>
                <a:cxn ang="0">
                  <a:pos x="15" y="76"/>
                </a:cxn>
                <a:cxn ang="0">
                  <a:pos x="9" y="82"/>
                </a:cxn>
                <a:cxn ang="0">
                  <a:pos x="22" y="95"/>
                </a:cxn>
                <a:cxn ang="0">
                  <a:pos x="28" y="89"/>
                </a:cxn>
                <a:cxn ang="0">
                  <a:pos x="43" y="95"/>
                </a:cxn>
                <a:cxn ang="0">
                  <a:pos x="43" y="103"/>
                </a:cxn>
                <a:cxn ang="0">
                  <a:pos x="62" y="103"/>
                </a:cxn>
                <a:cxn ang="0">
                  <a:pos x="62" y="95"/>
                </a:cxn>
                <a:cxn ang="0">
                  <a:pos x="77" y="89"/>
                </a:cxn>
                <a:cxn ang="0">
                  <a:pos x="83" y="95"/>
                </a:cxn>
                <a:cxn ang="0">
                  <a:pos x="96" y="82"/>
                </a:cxn>
                <a:cxn ang="0">
                  <a:pos x="91" y="76"/>
                </a:cxn>
                <a:cxn ang="0">
                  <a:pos x="97" y="61"/>
                </a:cxn>
                <a:cxn ang="0">
                  <a:pos x="105" y="61"/>
                </a:cxn>
                <a:cxn ang="0">
                  <a:pos x="105" y="42"/>
                </a:cxn>
                <a:cxn ang="0">
                  <a:pos x="97" y="42"/>
                </a:cxn>
                <a:cxn ang="0">
                  <a:pos x="91" y="26"/>
                </a:cxn>
                <a:cxn ang="0">
                  <a:pos x="53" y="83"/>
                </a:cxn>
                <a:cxn ang="0">
                  <a:pos x="21" y="51"/>
                </a:cxn>
                <a:cxn ang="0">
                  <a:pos x="53" y="19"/>
                </a:cxn>
                <a:cxn ang="0">
                  <a:pos x="85" y="51"/>
                </a:cxn>
                <a:cxn ang="0">
                  <a:pos x="53" y="83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Oval 150"/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45"/>
          <p:cNvGrpSpPr/>
          <p:nvPr/>
        </p:nvGrpSpPr>
        <p:grpSpPr>
          <a:xfrm>
            <a:off x="6640513" y="2362200"/>
            <a:ext cx="493712" cy="517525"/>
            <a:chOff x="0" y="0"/>
            <a:chExt cx="444697" cy="466185"/>
          </a:xfrm>
          <a:solidFill>
            <a:schemeClr val="bg1"/>
          </a:solidFill>
        </p:grpSpPr>
        <p:sp>
          <p:nvSpPr>
            <p:cNvPr id="20" name="Freeform 11"/>
            <p:cNvSpPr/>
            <p:nvPr/>
          </p:nvSpPr>
          <p:spPr>
            <a:xfrm>
              <a:off x="130793" y="245705"/>
              <a:ext cx="88753" cy="87818"/>
            </a:xfrm>
            <a:custGeom>
              <a:avLst/>
              <a:gdLst>
                <a:gd name="txL" fmla="*/ 0 w 40"/>
                <a:gd name="txT" fmla="*/ 0 h 40"/>
                <a:gd name="txR" fmla="*/ 40 w 40"/>
                <a:gd name="txB" fmla="*/ 40 h 40"/>
              </a:gdLst>
              <a:ahLst/>
              <a:cxnLst>
                <a:cxn ang="0">
                  <a:pos x="24" y="1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20" y="40"/>
                </a:cxn>
                <a:cxn ang="0">
                  <a:pos x="40" y="20"/>
                </a:cxn>
                <a:cxn ang="0">
                  <a:pos x="39" y="15"/>
                </a:cxn>
                <a:cxn ang="0">
                  <a:pos x="15" y="26"/>
                </a:cxn>
                <a:cxn ang="0">
                  <a:pos x="24" y="1"/>
                </a:cxn>
              </a:cxnLst>
              <a:rect l="txL" t="txT" r="txR" b="tx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Freeform 12"/>
            <p:cNvSpPr/>
            <p:nvPr/>
          </p:nvSpPr>
          <p:spPr>
            <a:xfrm>
              <a:off x="0" y="114912"/>
              <a:ext cx="351273" cy="351273"/>
            </a:xfrm>
            <a:custGeom>
              <a:avLst/>
              <a:gdLst>
                <a:gd name="txL" fmla="*/ 0 w 159"/>
                <a:gd name="txT" fmla="*/ 0 h 159"/>
                <a:gd name="txR" fmla="*/ 159 w 159"/>
                <a:gd name="txB" fmla="*/ 159 h 159"/>
              </a:gdLst>
              <a:ahLst/>
              <a:cxnLst>
                <a:cxn ang="0">
                  <a:pos x="131" y="41"/>
                </a:cxn>
                <a:cxn ang="0">
                  <a:pos x="144" y="79"/>
                </a:cxn>
                <a:cxn ang="0">
                  <a:pos x="79" y="144"/>
                </a:cxn>
                <a:cxn ang="0">
                  <a:pos x="15" y="79"/>
                </a:cxn>
                <a:cxn ang="0">
                  <a:pos x="79" y="15"/>
                </a:cxn>
                <a:cxn ang="0">
                  <a:pos x="112" y="24"/>
                </a:cxn>
                <a:cxn ang="0">
                  <a:pos x="122" y="13"/>
                </a:cxn>
                <a:cxn ang="0">
                  <a:pos x="79" y="0"/>
                </a:cxn>
                <a:cxn ang="0">
                  <a:pos x="0" y="79"/>
                </a:cxn>
                <a:cxn ang="0">
                  <a:pos x="79" y="159"/>
                </a:cxn>
                <a:cxn ang="0">
                  <a:pos x="159" y="79"/>
                </a:cxn>
                <a:cxn ang="0">
                  <a:pos x="141" y="30"/>
                </a:cxn>
                <a:cxn ang="0">
                  <a:pos x="131" y="41"/>
                </a:cxn>
              </a:cxnLst>
              <a:rect l="txL" t="txT" r="txR" b="tx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Freeform 13"/>
            <p:cNvSpPr/>
            <p:nvPr/>
          </p:nvSpPr>
          <p:spPr>
            <a:xfrm>
              <a:off x="174702" y="221415"/>
              <a:ext cx="66331" cy="68199"/>
            </a:xfrm>
            <a:custGeom>
              <a:avLst/>
              <a:gdLst>
                <a:gd name="txL" fmla="*/ 0 w 71"/>
                <a:gd name="txT" fmla="*/ 0 h 73"/>
                <a:gd name="txR" fmla="*/ 71 w 71"/>
                <a:gd name="txB" fmla="*/ 73 h 73"/>
              </a:gdLst>
              <a:ahLst/>
              <a:cxnLst>
                <a:cxn ang="0">
                  <a:pos x="71" y="30"/>
                </a:cxn>
                <a:cxn ang="0">
                  <a:pos x="38" y="0"/>
                </a:cxn>
                <a:cxn ang="0">
                  <a:pos x="19" y="19"/>
                </a:cxn>
                <a:cxn ang="0">
                  <a:pos x="0" y="73"/>
                </a:cxn>
                <a:cxn ang="0">
                  <a:pos x="55" y="49"/>
                </a:cxn>
                <a:cxn ang="0">
                  <a:pos x="71" y="30"/>
                </a:cxn>
              </a:cxnLst>
              <a:rect l="txL" t="txT" r="txR" b="tx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Freeform 14"/>
            <p:cNvSpPr/>
            <p:nvPr/>
          </p:nvSpPr>
          <p:spPr>
            <a:xfrm>
              <a:off x="216743" y="88753"/>
              <a:ext cx="143873" cy="152281"/>
            </a:xfrm>
            <a:custGeom>
              <a:avLst/>
              <a:gdLst>
                <a:gd name="txL" fmla="*/ 0 w 154"/>
                <a:gd name="txT" fmla="*/ 0 h 163"/>
                <a:gd name="txR" fmla="*/ 154 w 154"/>
                <a:gd name="txB" fmla="*/ 163 h 163"/>
              </a:gdLst>
              <a:ahLst/>
              <a:cxnLst>
                <a:cxn ang="0">
                  <a:pos x="121" y="0"/>
                </a:cxn>
                <a:cxn ang="0">
                  <a:pos x="0" y="132"/>
                </a:cxn>
                <a:cxn ang="0">
                  <a:pos x="33" y="163"/>
                </a:cxn>
                <a:cxn ang="0">
                  <a:pos x="154" y="31"/>
                </a:cxn>
                <a:cxn ang="0">
                  <a:pos x="121" y="35"/>
                </a:cxn>
                <a:cxn ang="0">
                  <a:pos x="121" y="0"/>
                </a:cxn>
              </a:cxnLst>
              <a:rect l="txL" t="txT" r="txR" b="tx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Freeform 15"/>
            <p:cNvSpPr/>
            <p:nvPr/>
          </p:nvSpPr>
          <p:spPr>
            <a:xfrm>
              <a:off x="336325" y="55120"/>
              <a:ext cx="56988" cy="59791"/>
            </a:xfrm>
            <a:custGeom>
              <a:avLst/>
              <a:gdLst>
                <a:gd name="txL" fmla="*/ 0 w 61"/>
                <a:gd name="txT" fmla="*/ 0 h 64"/>
                <a:gd name="txR" fmla="*/ 61 w 61"/>
                <a:gd name="txB" fmla="*/ 64 h 64"/>
              </a:gdLst>
              <a:ahLst/>
              <a:cxnLst>
                <a:cxn ang="0">
                  <a:pos x="14" y="48"/>
                </a:cxn>
                <a:cxn ang="0">
                  <a:pos x="1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61" y="55"/>
                </a:cxn>
                <a:cxn ang="0">
                  <a:pos x="61" y="55"/>
                </a:cxn>
                <a:cxn ang="0">
                  <a:pos x="50" y="43"/>
                </a:cxn>
                <a:cxn ang="0">
                  <a:pos x="14" y="48"/>
                </a:cxn>
              </a:cxnLst>
              <a:rect l="txL" t="txT" r="txR" b="tx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6"/>
            <p:cNvSpPr/>
            <p:nvPr/>
          </p:nvSpPr>
          <p:spPr>
            <a:xfrm>
              <a:off x="360615" y="27093"/>
              <a:ext cx="59791" cy="61660"/>
            </a:xfrm>
            <a:custGeom>
              <a:avLst/>
              <a:gdLst>
                <a:gd name="txL" fmla="*/ 0 w 64"/>
                <a:gd name="txT" fmla="*/ 0 h 66"/>
                <a:gd name="txR" fmla="*/ 64 w 64"/>
                <a:gd name="txB" fmla="*/ 66 h 66"/>
              </a:gdLst>
              <a:ahLst/>
              <a:cxnLst>
                <a:cxn ang="0">
                  <a:pos x="14" y="49"/>
                </a:cxn>
                <a:cxn ang="0">
                  <a:pos x="14" y="1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66"/>
                </a:cxn>
                <a:cxn ang="0">
                  <a:pos x="64" y="56"/>
                </a:cxn>
                <a:cxn ang="0">
                  <a:pos x="64" y="56"/>
                </a:cxn>
                <a:cxn ang="0">
                  <a:pos x="50" y="44"/>
                </a:cxn>
                <a:cxn ang="0">
                  <a:pos x="14" y="49"/>
                </a:cxn>
              </a:cxnLst>
              <a:rect l="txL" t="txT" r="txR" b="tx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Freeform 17"/>
            <p:cNvSpPr/>
            <p:nvPr/>
          </p:nvSpPr>
          <p:spPr>
            <a:xfrm>
              <a:off x="64462" y="181242"/>
              <a:ext cx="220480" cy="218612"/>
            </a:xfrm>
            <a:custGeom>
              <a:avLst/>
              <a:gdLst>
                <a:gd name="txL" fmla="*/ 0 w 100"/>
                <a:gd name="txT" fmla="*/ 0 h 99"/>
                <a:gd name="txR" fmla="*/ 100 w 100"/>
                <a:gd name="txB" fmla="*/ 99 h 99"/>
              </a:gdLst>
              <a:ahLst/>
              <a:cxnLst>
                <a:cxn ang="0">
                  <a:pos x="50" y="0"/>
                </a:cxn>
                <a:cxn ang="0">
                  <a:pos x="0" y="49"/>
                </a:cxn>
                <a:cxn ang="0">
                  <a:pos x="50" y="99"/>
                </a:cxn>
                <a:cxn ang="0">
                  <a:pos x="100" y="49"/>
                </a:cxn>
                <a:cxn ang="0">
                  <a:pos x="92" y="22"/>
                </a:cxn>
                <a:cxn ang="0">
                  <a:pos x="83" y="32"/>
                </a:cxn>
                <a:cxn ang="0">
                  <a:pos x="81" y="34"/>
                </a:cxn>
                <a:cxn ang="0">
                  <a:pos x="85" y="49"/>
                </a:cxn>
                <a:cxn ang="0">
                  <a:pos x="50" y="84"/>
                </a:cxn>
                <a:cxn ang="0">
                  <a:pos x="15" y="49"/>
                </a:cxn>
                <a:cxn ang="0">
                  <a:pos x="50" y="15"/>
                </a:cxn>
                <a:cxn ang="0">
                  <a:pos x="62" y="17"/>
                </a:cxn>
                <a:cxn ang="0">
                  <a:pos x="64" y="14"/>
                </a:cxn>
                <a:cxn ang="0">
                  <a:pos x="73" y="5"/>
                </a:cxn>
                <a:cxn ang="0">
                  <a:pos x="50" y="0"/>
                </a:cxn>
              </a:cxnLst>
              <a:rect l="txL" t="txT" r="txR" b="tx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Freeform 18"/>
            <p:cNvSpPr/>
            <p:nvPr/>
          </p:nvSpPr>
          <p:spPr>
            <a:xfrm>
              <a:off x="386774" y="0"/>
              <a:ext cx="57923" cy="59791"/>
            </a:xfrm>
            <a:custGeom>
              <a:avLst/>
              <a:gdLst>
                <a:gd name="txL" fmla="*/ 0 w 62"/>
                <a:gd name="txT" fmla="*/ 0 h 64"/>
                <a:gd name="txR" fmla="*/ 62 w 62"/>
                <a:gd name="txB" fmla="*/ 64 h 64"/>
              </a:gdLst>
              <a:ahLst/>
              <a:cxnLst>
                <a:cxn ang="0">
                  <a:pos x="50" y="43"/>
                </a:cxn>
                <a:cxn ang="0">
                  <a:pos x="15" y="47"/>
                </a:cxn>
                <a:cxn ang="0">
                  <a:pos x="15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62" y="55"/>
                </a:cxn>
                <a:cxn ang="0">
                  <a:pos x="62" y="55"/>
                </a:cxn>
                <a:cxn ang="0">
                  <a:pos x="50" y="43"/>
                </a:cxn>
              </a:cxnLst>
              <a:rect l="txL" t="txT" r="txR" b="tx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54"/>
          <p:cNvGrpSpPr/>
          <p:nvPr/>
        </p:nvGrpSpPr>
        <p:grpSpPr>
          <a:xfrm>
            <a:off x="5130546" y="3773090"/>
            <a:ext cx="406400" cy="455612"/>
            <a:chOff x="0" y="0"/>
            <a:chExt cx="402656" cy="450303"/>
          </a:xfrm>
          <a:solidFill>
            <a:schemeClr val="bg1"/>
          </a:solidFill>
        </p:grpSpPr>
        <p:sp>
          <p:nvSpPr>
            <p:cNvPr id="29" name="Freeform 108"/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13" y="0"/>
                </a:cxn>
                <a:cxn ang="0">
                  <a:pos x="0" y="13"/>
                </a:cxn>
                <a:cxn ang="0">
                  <a:pos x="13" y="26"/>
                </a:cxn>
                <a:cxn ang="0">
                  <a:pos x="26" y="13"/>
                </a:cxn>
                <a:cxn ang="0">
                  <a:pos x="13" y="0"/>
                </a:cxn>
                <a:cxn ang="0">
                  <a:pos x="13" y="23"/>
                </a:cxn>
                <a:cxn ang="0">
                  <a:pos x="3" y="13"/>
                </a:cxn>
                <a:cxn ang="0">
                  <a:pos x="13" y="3"/>
                </a:cxn>
                <a:cxn ang="0">
                  <a:pos x="23" y="13"/>
                </a:cxn>
                <a:cxn ang="0">
                  <a:pos x="13" y="23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Freeform 109"/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11" y="0"/>
                </a:cxn>
                <a:cxn ang="0">
                  <a:pos x="0" y="11"/>
                </a:cxn>
                <a:cxn ang="0">
                  <a:pos x="11" y="22"/>
                </a:cxn>
                <a:cxn ang="0">
                  <a:pos x="22" y="11"/>
                </a:cxn>
                <a:cxn ang="0">
                  <a:pos x="11" y="0"/>
                </a:cxn>
                <a:cxn ang="0">
                  <a:pos x="11" y="17"/>
                </a:cxn>
                <a:cxn ang="0">
                  <a:pos x="5" y="11"/>
                </a:cxn>
                <a:cxn ang="0">
                  <a:pos x="11" y="5"/>
                </a:cxn>
                <a:cxn ang="0">
                  <a:pos x="17" y="11"/>
                </a:cxn>
                <a:cxn ang="0">
                  <a:pos x="11" y="17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Freeform 110"/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14" y="7"/>
                </a:cxn>
                <a:cxn ang="0">
                  <a:pos x="7" y="0"/>
                </a:cxn>
                <a:cxn ang="0">
                  <a:pos x="7" y="10"/>
                </a:cxn>
                <a:cxn ang="0">
                  <a:pos x="4" y="7"/>
                </a:cxn>
                <a:cxn ang="0">
                  <a:pos x="7" y="3"/>
                </a:cxn>
                <a:cxn ang="0">
                  <a:pos x="11" y="7"/>
                </a:cxn>
                <a:cxn ang="0">
                  <a:pos x="7" y="10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Freeform 111"/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22" y="0"/>
                </a:cxn>
                <a:cxn ang="0">
                  <a:pos x="0" y="22"/>
                </a:cxn>
                <a:cxn ang="0">
                  <a:pos x="22" y="44"/>
                </a:cxn>
                <a:cxn ang="0">
                  <a:pos x="44" y="22"/>
                </a:cxn>
                <a:cxn ang="0">
                  <a:pos x="22" y="0"/>
                </a:cxn>
                <a:cxn ang="0">
                  <a:pos x="22" y="39"/>
                </a:cxn>
                <a:cxn ang="0">
                  <a:pos x="5" y="22"/>
                </a:cxn>
                <a:cxn ang="0">
                  <a:pos x="22" y="6"/>
                </a:cxn>
                <a:cxn ang="0">
                  <a:pos x="39" y="22"/>
                </a:cxn>
                <a:cxn ang="0">
                  <a:pos x="22" y="39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Freeform 112"/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157" y="96"/>
                </a:cxn>
                <a:cxn ang="0">
                  <a:pos x="153" y="48"/>
                </a:cxn>
                <a:cxn ang="0">
                  <a:pos x="78" y="0"/>
                </a:cxn>
                <a:cxn ang="0">
                  <a:pos x="1" y="79"/>
                </a:cxn>
                <a:cxn ang="0">
                  <a:pos x="0" y="204"/>
                </a:cxn>
                <a:cxn ang="0">
                  <a:pos x="113" y="176"/>
                </a:cxn>
                <a:cxn ang="0">
                  <a:pos x="147" y="176"/>
                </a:cxn>
                <a:cxn ang="0">
                  <a:pos x="147" y="176"/>
                </a:cxn>
                <a:cxn ang="0">
                  <a:pos x="156" y="151"/>
                </a:cxn>
                <a:cxn ang="0">
                  <a:pos x="146" y="145"/>
                </a:cxn>
                <a:cxn ang="0">
                  <a:pos x="156" y="140"/>
                </a:cxn>
                <a:cxn ang="0">
                  <a:pos x="155" y="138"/>
                </a:cxn>
                <a:cxn ang="0">
                  <a:pos x="170" y="111"/>
                </a:cxn>
                <a:cxn ang="0">
                  <a:pos x="62" y="93"/>
                </a:cxn>
                <a:cxn ang="0">
                  <a:pos x="62" y="102"/>
                </a:cxn>
                <a:cxn ang="0">
                  <a:pos x="54" y="105"/>
                </a:cxn>
                <a:cxn ang="0">
                  <a:pos x="48" y="110"/>
                </a:cxn>
                <a:cxn ang="0">
                  <a:pos x="40" y="107"/>
                </a:cxn>
                <a:cxn ang="0">
                  <a:pos x="32" y="107"/>
                </a:cxn>
                <a:cxn ang="0">
                  <a:pos x="28" y="99"/>
                </a:cxn>
                <a:cxn ang="0">
                  <a:pos x="22" y="93"/>
                </a:cxn>
                <a:cxn ang="0">
                  <a:pos x="26" y="85"/>
                </a:cxn>
                <a:cxn ang="0">
                  <a:pos x="26" y="76"/>
                </a:cxn>
                <a:cxn ang="0">
                  <a:pos x="34" y="73"/>
                </a:cxn>
                <a:cxn ang="0">
                  <a:pos x="40" y="68"/>
                </a:cxn>
                <a:cxn ang="0">
                  <a:pos x="48" y="71"/>
                </a:cxn>
                <a:cxn ang="0">
                  <a:pos x="57" y="71"/>
                </a:cxn>
                <a:cxn ang="0">
                  <a:pos x="60" y="79"/>
                </a:cxn>
                <a:cxn ang="0">
                  <a:pos x="66" y="85"/>
                </a:cxn>
                <a:cxn ang="0">
                  <a:pos x="136" y="77"/>
                </a:cxn>
                <a:cxn ang="0">
                  <a:pos x="126" y="87"/>
                </a:cxn>
                <a:cxn ang="0">
                  <a:pos x="121" y="100"/>
                </a:cxn>
                <a:cxn ang="0">
                  <a:pos x="107" y="100"/>
                </a:cxn>
                <a:cxn ang="0">
                  <a:pos x="94" y="105"/>
                </a:cxn>
                <a:cxn ang="0">
                  <a:pos x="83" y="96"/>
                </a:cxn>
                <a:cxn ang="0">
                  <a:pos x="70" y="91"/>
                </a:cxn>
                <a:cxn ang="0">
                  <a:pos x="70" y="77"/>
                </a:cxn>
                <a:cxn ang="0">
                  <a:pos x="64" y="64"/>
                </a:cxn>
                <a:cxn ang="0">
                  <a:pos x="74" y="53"/>
                </a:cxn>
                <a:cxn ang="0">
                  <a:pos x="79" y="40"/>
                </a:cxn>
                <a:cxn ang="0">
                  <a:pos x="94" y="40"/>
                </a:cxn>
                <a:cxn ang="0">
                  <a:pos x="107" y="35"/>
                </a:cxn>
                <a:cxn ang="0">
                  <a:pos x="117" y="44"/>
                </a:cxn>
                <a:cxn ang="0">
                  <a:pos x="130" y="49"/>
                </a:cxn>
                <a:cxn ang="0">
                  <a:pos x="130" y="64"/>
                </a:cxn>
                <a:cxn ang="0">
                  <a:pos x="136" y="7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4" name="组合 63"/>
          <p:cNvGrpSpPr/>
          <p:nvPr/>
        </p:nvGrpSpPr>
        <p:grpSpPr>
          <a:xfrm>
            <a:off x="5103813" y="2422525"/>
            <a:ext cx="388937" cy="419100"/>
            <a:chOff x="0" y="0"/>
            <a:chExt cx="466184" cy="501686"/>
          </a:xfrm>
          <a:solidFill>
            <a:schemeClr val="bg1"/>
          </a:solidFill>
        </p:grpSpPr>
        <p:sp>
          <p:nvSpPr>
            <p:cNvPr id="35" name="Freeform 154"/>
            <p:cNvSpPr/>
            <p:nvPr/>
          </p:nvSpPr>
          <p:spPr>
            <a:xfrm>
              <a:off x="141070" y="426012"/>
              <a:ext cx="50449" cy="46712"/>
            </a:xfrm>
            <a:custGeom>
              <a:avLst/>
              <a:gdLst>
                <a:gd name="txL" fmla="*/ 0 w 23"/>
                <a:gd name="txT" fmla="*/ 0 h 21"/>
                <a:gd name="txR" fmla="*/ 23 w 23"/>
                <a:gd name="txB" fmla="*/ 21 h 21"/>
              </a:gdLst>
              <a:ahLst/>
              <a:cxnLst>
                <a:cxn ang="0">
                  <a:pos x="16" y="0"/>
                </a:cxn>
                <a:cxn ang="0">
                  <a:pos x="16" y="4"/>
                </a:cxn>
                <a:cxn ang="0">
                  <a:pos x="19" y="11"/>
                </a:cxn>
                <a:cxn ang="0">
                  <a:pos x="10" y="17"/>
                </a:cxn>
                <a:cxn ang="0">
                  <a:pos x="4" y="9"/>
                </a:cxn>
                <a:cxn ang="0">
                  <a:pos x="6" y="5"/>
                </a:cxn>
                <a:cxn ang="0">
                  <a:pos x="6" y="0"/>
                </a:cxn>
                <a:cxn ang="0">
                  <a:pos x="0" y="10"/>
                </a:cxn>
                <a:cxn ang="0">
                  <a:pos x="11" y="21"/>
                </a:cxn>
                <a:cxn ang="0">
                  <a:pos x="23" y="10"/>
                </a:cxn>
                <a:cxn ang="0">
                  <a:pos x="16" y="0"/>
                </a:cxn>
              </a:cxnLst>
              <a:rect l="txL" t="txT" r="txR" b="tx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Rectangle 155"/>
            <p:cNvSpPr/>
            <p:nvPr/>
          </p:nvSpPr>
          <p:spPr>
            <a:xfrm>
              <a:off x="160689" y="419472"/>
              <a:ext cx="9342" cy="32698"/>
            </a:xfrm>
            <a:prstGeom prst="rect">
              <a:avLst/>
            </a:pr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Freeform 156"/>
            <p:cNvSpPr>
              <a:spLocks noEditPoints="1"/>
            </p:cNvSpPr>
            <p:nvPr/>
          </p:nvSpPr>
          <p:spPr>
            <a:xfrm>
              <a:off x="39238" y="81278"/>
              <a:ext cx="260652" cy="260652"/>
            </a:xfrm>
            <a:custGeom>
              <a:avLst/>
              <a:gdLst>
                <a:gd name="txL" fmla="*/ 0 w 118"/>
                <a:gd name="txT" fmla="*/ 0 h 118"/>
                <a:gd name="txR" fmla="*/ 118 w 118"/>
                <a:gd name="txB" fmla="*/ 118 h 118"/>
              </a:gdLst>
              <a:ahLst/>
              <a:cxnLst>
                <a:cxn ang="0">
                  <a:pos x="24" y="19"/>
                </a:cxn>
                <a:cxn ang="0">
                  <a:pos x="19" y="94"/>
                </a:cxn>
                <a:cxn ang="0">
                  <a:pos x="94" y="99"/>
                </a:cxn>
                <a:cxn ang="0">
                  <a:pos x="99" y="24"/>
                </a:cxn>
                <a:cxn ang="0">
                  <a:pos x="24" y="19"/>
                </a:cxn>
                <a:cxn ang="0">
                  <a:pos x="64" y="84"/>
                </a:cxn>
                <a:cxn ang="0">
                  <a:pos x="64" y="93"/>
                </a:cxn>
                <a:cxn ang="0">
                  <a:pos x="56" y="93"/>
                </a:cxn>
                <a:cxn ang="0">
                  <a:pos x="56" y="85"/>
                </a:cxn>
                <a:cxn ang="0">
                  <a:pos x="41" y="81"/>
                </a:cxn>
                <a:cxn ang="0">
                  <a:pos x="43" y="71"/>
                </a:cxn>
                <a:cxn ang="0">
                  <a:pos x="58" y="75"/>
                </a:cxn>
                <a:cxn ang="0">
                  <a:pos x="66" y="70"/>
                </a:cxn>
                <a:cxn ang="0">
                  <a:pos x="57" y="62"/>
                </a:cxn>
                <a:cxn ang="0">
                  <a:pos x="41" y="46"/>
                </a:cxn>
                <a:cxn ang="0">
                  <a:pos x="56" y="31"/>
                </a:cxn>
                <a:cxn ang="0">
                  <a:pos x="56" y="23"/>
                </a:cxn>
                <a:cxn ang="0">
                  <a:pos x="64" y="23"/>
                </a:cxn>
                <a:cxn ang="0">
                  <a:pos x="64" y="30"/>
                </a:cxn>
                <a:cxn ang="0">
                  <a:pos x="77" y="33"/>
                </a:cxn>
                <a:cxn ang="0">
                  <a:pos x="74" y="43"/>
                </a:cxn>
                <a:cxn ang="0">
                  <a:pos x="62" y="40"/>
                </a:cxn>
                <a:cxn ang="0">
                  <a:pos x="55" y="45"/>
                </a:cxn>
                <a:cxn ang="0">
                  <a:pos x="65" y="52"/>
                </a:cxn>
                <a:cxn ang="0">
                  <a:pos x="79" y="69"/>
                </a:cxn>
                <a:cxn ang="0">
                  <a:pos x="64" y="84"/>
                </a:cxn>
              </a:cxnLst>
              <a:rect l="txL" t="txT" r="txR" b="tx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Freeform 157"/>
            <p:cNvSpPr>
              <a:spLocks noEditPoints="1"/>
            </p:cNvSpPr>
            <p:nvPr/>
          </p:nvSpPr>
          <p:spPr>
            <a:xfrm>
              <a:off x="0" y="0"/>
              <a:ext cx="338194" cy="501686"/>
            </a:xfrm>
            <a:custGeom>
              <a:avLst/>
              <a:gdLst>
                <a:gd name="txL" fmla="*/ 0 w 153"/>
                <a:gd name="txT" fmla="*/ 0 h 227"/>
                <a:gd name="txR" fmla="*/ 153 w 153"/>
                <a:gd name="txB" fmla="*/ 227 h 227"/>
              </a:gdLst>
              <a:ahLst/>
              <a:cxnLst>
                <a:cxn ang="0">
                  <a:pos x="138" y="177"/>
                </a:cxn>
                <a:cxn ang="0">
                  <a:pos x="16" y="177"/>
                </a:cxn>
                <a:cxn ang="0">
                  <a:pos x="16" y="16"/>
                </a:cxn>
                <a:cxn ang="0">
                  <a:pos x="138" y="16"/>
                </a:cxn>
                <a:cxn ang="0">
                  <a:pos x="138" y="103"/>
                </a:cxn>
                <a:cxn ang="0">
                  <a:pos x="139" y="102"/>
                </a:cxn>
                <a:cxn ang="0">
                  <a:pos x="153" y="94"/>
                </a:cxn>
                <a:cxn ang="0">
                  <a:pos x="153" y="13"/>
                </a:cxn>
                <a:cxn ang="0">
                  <a:pos x="141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215"/>
                </a:cxn>
                <a:cxn ang="0">
                  <a:pos x="12" y="227"/>
                </a:cxn>
                <a:cxn ang="0">
                  <a:pos x="141" y="227"/>
                </a:cxn>
                <a:cxn ang="0">
                  <a:pos x="153" y="215"/>
                </a:cxn>
                <a:cxn ang="0">
                  <a:pos x="153" y="176"/>
                </a:cxn>
                <a:cxn ang="0">
                  <a:pos x="138" y="166"/>
                </a:cxn>
                <a:cxn ang="0">
                  <a:pos x="138" y="177"/>
                </a:cxn>
                <a:cxn ang="0">
                  <a:pos x="75" y="221"/>
                </a:cxn>
                <a:cxn ang="0">
                  <a:pos x="56" y="201"/>
                </a:cxn>
                <a:cxn ang="0">
                  <a:pos x="75" y="182"/>
                </a:cxn>
                <a:cxn ang="0">
                  <a:pos x="95" y="201"/>
                </a:cxn>
                <a:cxn ang="0">
                  <a:pos x="75" y="221"/>
                </a:cxn>
              </a:cxnLst>
              <a:rect l="txL" t="txT" r="txR" b="tx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Freeform 158"/>
            <p:cNvSpPr>
              <a:spLocks noEditPoints="1"/>
            </p:cNvSpPr>
            <p:nvPr/>
          </p:nvSpPr>
          <p:spPr>
            <a:xfrm>
              <a:off x="275600" y="202729"/>
              <a:ext cx="190584" cy="190584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72" y="17"/>
                </a:cxn>
                <a:cxn ang="0">
                  <a:pos x="18" y="14"/>
                </a:cxn>
                <a:cxn ang="0">
                  <a:pos x="14" y="68"/>
                </a:cxn>
                <a:cxn ang="0">
                  <a:pos x="69" y="72"/>
                </a:cxn>
                <a:cxn ang="0">
                  <a:pos x="72" y="17"/>
                </a:cxn>
                <a:cxn ang="0">
                  <a:pos x="46" y="63"/>
                </a:cxn>
                <a:cxn ang="0">
                  <a:pos x="46" y="70"/>
                </a:cxn>
                <a:cxn ang="0">
                  <a:pos x="40" y="70"/>
                </a:cxn>
                <a:cxn ang="0">
                  <a:pos x="40" y="64"/>
                </a:cxn>
                <a:cxn ang="0">
                  <a:pos x="28" y="61"/>
                </a:cxn>
                <a:cxn ang="0">
                  <a:pos x="30" y="53"/>
                </a:cxn>
                <a:cxn ang="0">
                  <a:pos x="41" y="56"/>
                </a:cxn>
                <a:cxn ang="0">
                  <a:pos x="48" y="52"/>
                </a:cxn>
                <a:cxn ang="0">
                  <a:pos x="41" y="46"/>
                </a:cxn>
                <a:cxn ang="0">
                  <a:pos x="29" y="34"/>
                </a:cxn>
                <a:cxn ang="0">
                  <a:pos x="40" y="22"/>
                </a:cxn>
                <a:cxn ang="0">
                  <a:pos x="40" y="15"/>
                </a:cxn>
                <a:cxn ang="0">
                  <a:pos x="47" y="15"/>
                </a:cxn>
                <a:cxn ang="0">
                  <a:pos x="47" y="21"/>
                </a:cxn>
                <a:cxn ang="0">
                  <a:pos x="56" y="23"/>
                </a:cxn>
                <a:cxn ang="0">
                  <a:pos x="54" y="31"/>
                </a:cxn>
                <a:cxn ang="0">
                  <a:pos x="45" y="29"/>
                </a:cxn>
                <a:cxn ang="0">
                  <a:pos x="39" y="32"/>
                </a:cxn>
                <a:cxn ang="0">
                  <a:pos x="47" y="38"/>
                </a:cxn>
                <a:cxn ang="0">
                  <a:pos x="58" y="51"/>
                </a:cxn>
                <a:cxn ang="0">
                  <a:pos x="46" y="63"/>
                </a:cxn>
              </a:cxnLst>
              <a:rect l="txL" t="txT" r="txR" b="tx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329295" y="199644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868920" y="2362200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56600" y="329057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896225" y="3656330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56600" y="462724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896225" y="4993005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703195" y="199644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242820" y="2362200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730500" y="329057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270125" y="3656330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30500" y="462724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270125" y="4993005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平行四边形 37"/>
          <p:cNvSpPr/>
          <p:nvPr/>
        </p:nvSpPr>
        <p:spPr>
          <a:xfrm rot="5400000" flipH="1" flipV="1">
            <a:off x="4692650" y="4810125"/>
            <a:ext cx="1233488" cy="930275"/>
          </a:xfrm>
          <a:prstGeom prst="parallelogram">
            <a:avLst>
              <a:gd name="adj" fmla="val 25008"/>
            </a:avLst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平行四边形 40"/>
          <p:cNvSpPr/>
          <p:nvPr/>
        </p:nvSpPr>
        <p:spPr>
          <a:xfrm rot="-5400000" flipV="1">
            <a:off x="6237288" y="4810125"/>
            <a:ext cx="1233487" cy="931863"/>
          </a:xfrm>
          <a:prstGeom prst="parallelogram">
            <a:avLst>
              <a:gd name="adj" fmla="val 24965"/>
            </a:avLst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4" name="组合 60"/>
          <p:cNvGrpSpPr/>
          <p:nvPr/>
        </p:nvGrpSpPr>
        <p:grpSpPr>
          <a:xfrm>
            <a:off x="6696075" y="5092700"/>
            <a:ext cx="374650" cy="368300"/>
            <a:chOff x="0" y="0"/>
            <a:chExt cx="453105" cy="448433"/>
          </a:xfrm>
          <a:solidFill>
            <a:schemeClr val="bg1"/>
          </a:solidFill>
        </p:grpSpPr>
        <p:sp>
          <p:nvSpPr>
            <p:cNvPr id="55" name="Freeform 136"/>
            <p:cNvSpPr/>
            <p:nvPr/>
          </p:nvSpPr>
          <p:spPr>
            <a:xfrm>
              <a:off x="0" y="251309"/>
              <a:ext cx="453105" cy="197124"/>
            </a:xfrm>
            <a:custGeom>
              <a:avLst/>
              <a:gdLst>
                <a:gd name="txL" fmla="*/ 0 w 205"/>
                <a:gd name="txT" fmla="*/ 0 h 89"/>
                <a:gd name="txR" fmla="*/ 205 w 205"/>
                <a:gd name="txB" fmla="*/ 89 h 89"/>
              </a:gdLst>
              <a:ahLst/>
              <a:cxnLst>
                <a:cxn ang="0">
                  <a:pos x="103" y="19"/>
                </a:cxn>
                <a:cxn ang="0">
                  <a:pos x="47" y="0"/>
                </a:cxn>
                <a:cxn ang="0">
                  <a:pos x="0" y="0"/>
                </a:cxn>
                <a:cxn ang="0">
                  <a:pos x="0" y="67"/>
                </a:cxn>
                <a:cxn ang="0">
                  <a:pos x="22" y="89"/>
                </a:cxn>
                <a:cxn ang="0">
                  <a:pos x="183" y="89"/>
                </a:cxn>
                <a:cxn ang="0">
                  <a:pos x="205" y="67"/>
                </a:cxn>
                <a:cxn ang="0">
                  <a:pos x="205" y="0"/>
                </a:cxn>
                <a:cxn ang="0">
                  <a:pos x="158" y="0"/>
                </a:cxn>
                <a:cxn ang="0">
                  <a:pos x="103" y="19"/>
                </a:cxn>
              </a:cxnLst>
              <a:rect l="txL" t="txT" r="txR" b="tx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Freeform 137"/>
            <p:cNvSpPr>
              <a:spLocks noEditPoints="1"/>
            </p:cNvSpPr>
            <p:nvPr/>
          </p:nvSpPr>
          <p:spPr>
            <a:xfrm>
              <a:off x="0" y="0"/>
              <a:ext cx="453105" cy="260652"/>
            </a:xfrm>
            <a:custGeom>
              <a:avLst/>
              <a:gdLst>
                <a:gd name="txL" fmla="*/ 0 w 205"/>
                <a:gd name="txT" fmla="*/ 0 h 118"/>
                <a:gd name="txR" fmla="*/ 205 w 205"/>
                <a:gd name="txB" fmla="*/ 118 h 118"/>
              </a:gdLst>
              <a:ahLst/>
              <a:cxnLst>
                <a:cxn ang="0">
                  <a:pos x="183" y="42"/>
                </a:cxn>
                <a:cxn ang="0">
                  <a:pos x="180" y="42"/>
                </a:cxn>
                <a:cxn ang="0">
                  <a:pos x="154" y="42"/>
                </a:cxn>
                <a:cxn ang="0">
                  <a:pos x="154" y="22"/>
                </a:cxn>
                <a:cxn ang="0">
                  <a:pos x="132" y="0"/>
                </a:cxn>
                <a:cxn ang="0">
                  <a:pos x="73" y="0"/>
                </a:cxn>
                <a:cxn ang="0">
                  <a:pos x="51" y="22"/>
                </a:cxn>
                <a:cxn ang="0">
                  <a:pos x="51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0" y="64"/>
                </a:cxn>
                <a:cxn ang="0">
                  <a:pos x="0" y="101"/>
                </a:cxn>
                <a:cxn ang="0">
                  <a:pos x="54" y="101"/>
                </a:cxn>
                <a:cxn ang="0">
                  <a:pos x="103" y="118"/>
                </a:cxn>
                <a:cxn ang="0">
                  <a:pos x="151" y="101"/>
                </a:cxn>
                <a:cxn ang="0">
                  <a:pos x="205" y="101"/>
                </a:cxn>
                <a:cxn ang="0">
                  <a:pos x="205" y="64"/>
                </a:cxn>
                <a:cxn ang="0">
                  <a:pos x="183" y="42"/>
                </a:cxn>
                <a:cxn ang="0">
                  <a:pos x="67" y="26"/>
                </a:cxn>
                <a:cxn ang="0">
                  <a:pos x="67" y="22"/>
                </a:cxn>
                <a:cxn ang="0">
                  <a:pos x="73" y="17"/>
                </a:cxn>
                <a:cxn ang="0">
                  <a:pos x="132" y="17"/>
                </a:cxn>
                <a:cxn ang="0">
                  <a:pos x="138" y="22"/>
                </a:cxn>
                <a:cxn ang="0">
                  <a:pos x="138" y="26"/>
                </a:cxn>
                <a:cxn ang="0">
                  <a:pos x="138" y="42"/>
                </a:cxn>
                <a:cxn ang="0">
                  <a:pos x="67" y="42"/>
                </a:cxn>
                <a:cxn ang="0">
                  <a:pos x="67" y="26"/>
                </a:cxn>
                <a:cxn ang="0">
                  <a:pos x="101" y="101"/>
                </a:cxn>
                <a:cxn ang="0">
                  <a:pos x="85" y="86"/>
                </a:cxn>
                <a:cxn ang="0">
                  <a:pos x="101" y="70"/>
                </a:cxn>
                <a:cxn ang="0">
                  <a:pos x="117" y="86"/>
                </a:cxn>
                <a:cxn ang="0">
                  <a:pos x="101" y="101"/>
                </a:cxn>
              </a:cxnLst>
              <a:rect l="txL" t="txT" r="txR" b="tx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7" name="组合 69"/>
          <p:cNvGrpSpPr/>
          <p:nvPr/>
        </p:nvGrpSpPr>
        <p:grpSpPr>
          <a:xfrm>
            <a:off x="5089525" y="5062538"/>
            <a:ext cx="444500" cy="428625"/>
            <a:chOff x="0" y="0"/>
            <a:chExt cx="490600" cy="471805"/>
          </a:xfrm>
          <a:solidFill>
            <a:schemeClr val="bg1"/>
          </a:solidFill>
        </p:grpSpPr>
        <p:sp>
          <p:nvSpPr>
            <p:cNvPr id="58" name="Oval 131"/>
            <p:cNvSpPr/>
            <p:nvPr/>
          </p:nvSpPr>
          <p:spPr>
            <a:xfrm>
              <a:off x="134915" y="0"/>
              <a:ext cx="220770" cy="22359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9" name="Freeform 134"/>
            <p:cNvSpPr/>
            <p:nvPr/>
          </p:nvSpPr>
          <p:spPr>
            <a:xfrm>
              <a:off x="0" y="258467"/>
              <a:ext cx="490600" cy="213338"/>
            </a:xfrm>
            <a:custGeom>
              <a:avLst/>
              <a:gdLst>
                <a:gd name="txL" fmla="*/ 0 w 200"/>
                <a:gd name="txT" fmla="*/ 0 h 87"/>
                <a:gd name="txR" fmla="*/ 200 w 200"/>
                <a:gd name="txB" fmla="*/ 87 h 87"/>
              </a:gdLst>
              <a:ahLst/>
              <a:cxnLst>
                <a:cxn ang="0">
                  <a:pos x="35" y="87"/>
                </a:cxn>
                <a:cxn ang="0">
                  <a:pos x="35" y="72"/>
                </a:cxn>
                <a:cxn ang="0">
                  <a:pos x="46" y="72"/>
                </a:cxn>
                <a:cxn ang="0">
                  <a:pos x="46" y="87"/>
                </a:cxn>
                <a:cxn ang="0">
                  <a:pos x="155" y="87"/>
                </a:cxn>
                <a:cxn ang="0">
                  <a:pos x="155" y="72"/>
                </a:cxn>
                <a:cxn ang="0">
                  <a:pos x="166" y="72"/>
                </a:cxn>
                <a:cxn ang="0">
                  <a:pos x="166" y="87"/>
                </a:cxn>
                <a:cxn ang="0">
                  <a:pos x="199" y="87"/>
                </a:cxn>
                <a:cxn ang="0">
                  <a:pos x="200" y="43"/>
                </a:cxn>
                <a:cxn ang="0">
                  <a:pos x="156" y="0"/>
                </a:cxn>
                <a:cxn ang="0">
                  <a:pos x="156" y="0"/>
                </a:cxn>
                <a:cxn ang="0">
                  <a:pos x="156" y="0"/>
                </a:cxn>
                <a:cxn ang="0">
                  <a:pos x="140" y="0"/>
                </a:cxn>
                <a:cxn ang="0">
                  <a:pos x="100" y="80"/>
                </a:cxn>
                <a:cxn ang="0">
                  <a:pos x="60" y="0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1" y="43"/>
                </a:cxn>
                <a:cxn ang="0">
                  <a:pos x="0" y="87"/>
                </a:cxn>
                <a:cxn ang="0">
                  <a:pos x="35" y="87"/>
                </a:cxn>
              </a:cxnLst>
              <a:rect l="txL" t="txT" r="txR" b="tx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0" name="TextBox 76">
            <a:extLst>
              <a:ext uri="{FF2B5EF4-FFF2-40B4-BE49-F238E27FC236}">
                <a16:creationId xmlns="" xmlns:a16="http://schemas.microsoft.com/office/drawing/2014/main" id="{81D63E2C-C716-4E91-AAD4-E2EC295A9622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03F6839B-0C26-41F1-AA54-AC36F35EDB63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D75276EF-29F0-404B-BB29-9C027CCCEF7C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4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 animBg="1"/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泪滴形 5"/>
          <p:cNvSpPr/>
          <p:nvPr/>
        </p:nvSpPr>
        <p:spPr>
          <a:xfrm rot="8100000" flipH="1" flipV="1">
            <a:off x="6700203" y="2296160"/>
            <a:ext cx="1657350" cy="1657350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8100000" flipH="1" flipV="1">
            <a:off x="9456420" y="2295525"/>
            <a:ext cx="1657350" cy="1657350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8100000" flipH="1" flipV="1">
            <a:off x="1270000" y="2296795"/>
            <a:ext cx="1657350" cy="1657350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泪滴形 18"/>
          <p:cNvSpPr/>
          <p:nvPr/>
        </p:nvSpPr>
        <p:spPr>
          <a:xfrm rot="8100000" flipH="1" flipV="1">
            <a:off x="3986213" y="2296160"/>
            <a:ext cx="1657350" cy="1657350"/>
          </a:xfrm>
          <a:prstGeom prst="teardrop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1638300" y="2791460"/>
            <a:ext cx="876300" cy="666750"/>
          </a:xfrm>
          <a:custGeom>
            <a:avLst/>
            <a:gdLst>
              <a:gd name="T0" fmla="*/ 2147483647 w 286"/>
              <a:gd name="T1" fmla="*/ 2147483647 h 217"/>
              <a:gd name="T2" fmla="*/ 2147483647 w 286"/>
              <a:gd name="T3" fmla="*/ 2147483647 h 217"/>
              <a:gd name="T4" fmla="*/ 2147483647 w 286"/>
              <a:gd name="T5" fmla="*/ 2147483647 h 217"/>
              <a:gd name="T6" fmla="*/ 2147483647 w 286"/>
              <a:gd name="T7" fmla="*/ 2147483647 h 217"/>
              <a:gd name="T8" fmla="*/ 2147483647 w 286"/>
              <a:gd name="T9" fmla="*/ 2147483647 h 217"/>
              <a:gd name="T10" fmla="*/ 2147483647 w 286"/>
              <a:gd name="T11" fmla="*/ 2147483647 h 217"/>
              <a:gd name="T12" fmla="*/ 2147483647 w 286"/>
              <a:gd name="T13" fmla="*/ 2147483647 h 217"/>
              <a:gd name="T14" fmla="*/ 2147483647 w 286"/>
              <a:gd name="T15" fmla="*/ 2147483647 h 217"/>
              <a:gd name="T16" fmla="*/ 2147483647 w 286"/>
              <a:gd name="T17" fmla="*/ 2147483647 h 217"/>
              <a:gd name="T18" fmla="*/ 2147483647 w 286"/>
              <a:gd name="T19" fmla="*/ 2147483647 h 217"/>
              <a:gd name="T20" fmla="*/ 2147483647 w 286"/>
              <a:gd name="T21" fmla="*/ 2147483647 h 217"/>
              <a:gd name="T22" fmla="*/ 2147483647 w 286"/>
              <a:gd name="T23" fmla="*/ 2147483647 h 217"/>
              <a:gd name="T24" fmla="*/ 2147483647 w 286"/>
              <a:gd name="T25" fmla="*/ 2147483647 h 217"/>
              <a:gd name="T26" fmla="*/ 2147483647 w 286"/>
              <a:gd name="T27" fmla="*/ 2147483647 h 217"/>
              <a:gd name="T28" fmla="*/ 2147483647 w 286"/>
              <a:gd name="T29" fmla="*/ 2147483647 h 217"/>
              <a:gd name="T30" fmla="*/ 2147483647 w 286"/>
              <a:gd name="T31" fmla="*/ 0 h 217"/>
              <a:gd name="T32" fmla="*/ 2147483647 w 286"/>
              <a:gd name="T33" fmla="*/ 2147483647 h 217"/>
              <a:gd name="T34" fmla="*/ 2147483647 w 286"/>
              <a:gd name="T35" fmla="*/ 2147483647 h 217"/>
              <a:gd name="T36" fmla="*/ 2147483647 w 286"/>
              <a:gd name="T37" fmla="*/ 2147483647 h 217"/>
              <a:gd name="T38" fmla="*/ 2147483647 w 286"/>
              <a:gd name="T39" fmla="*/ 2147483647 h 217"/>
              <a:gd name="T40" fmla="*/ 2147483647 w 286"/>
              <a:gd name="T41" fmla="*/ 2147483647 h 217"/>
              <a:gd name="T42" fmla="*/ 2147483647 w 286"/>
              <a:gd name="T43" fmla="*/ 2147483647 h 217"/>
              <a:gd name="T44" fmla="*/ 2147483647 w 286"/>
              <a:gd name="T45" fmla="*/ 2147483647 h 217"/>
              <a:gd name="T46" fmla="*/ 2147483647 w 286"/>
              <a:gd name="T47" fmla="*/ 2147483647 h 217"/>
              <a:gd name="T48" fmla="*/ 2147483647 w 286"/>
              <a:gd name="T49" fmla="*/ 2147483647 h 217"/>
              <a:gd name="T50" fmla="*/ 2147483647 w 286"/>
              <a:gd name="T51" fmla="*/ 2147483647 h 217"/>
              <a:gd name="T52" fmla="*/ 2147483647 w 286"/>
              <a:gd name="T53" fmla="*/ 2147483647 h 217"/>
              <a:gd name="T54" fmla="*/ 2147483647 w 286"/>
              <a:gd name="T55" fmla="*/ 2147483647 h 217"/>
              <a:gd name="T56" fmla="*/ 2147483647 w 286"/>
              <a:gd name="T57" fmla="*/ 2147483647 h 217"/>
              <a:gd name="T58" fmla="*/ 2147483647 w 286"/>
              <a:gd name="T59" fmla="*/ 2147483647 h 217"/>
              <a:gd name="T60" fmla="*/ 2147483647 w 286"/>
              <a:gd name="T61" fmla="*/ 2147483647 h 217"/>
              <a:gd name="T62" fmla="*/ 2147483647 w 286"/>
              <a:gd name="T63" fmla="*/ 2147483647 h 217"/>
              <a:gd name="T64" fmla="*/ 2147483647 w 286"/>
              <a:gd name="T65" fmla="*/ 2147483647 h 217"/>
              <a:gd name="T66" fmla="*/ 2147483647 w 286"/>
              <a:gd name="T67" fmla="*/ 2147483647 h 217"/>
              <a:gd name="T68" fmla="*/ 2147483647 w 286"/>
              <a:gd name="T69" fmla="*/ 2147483647 h 217"/>
              <a:gd name="T70" fmla="*/ 2147483647 w 286"/>
              <a:gd name="T71" fmla="*/ 2147483647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8"/>
          <p:cNvSpPr>
            <a:spLocks noEditPoints="1"/>
          </p:cNvSpPr>
          <p:nvPr/>
        </p:nvSpPr>
        <p:spPr bwMode="auto">
          <a:xfrm>
            <a:off x="4445000" y="2735898"/>
            <a:ext cx="777875" cy="777875"/>
          </a:xfrm>
          <a:custGeom>
            <a:avLst/>
            <a:gdLst>
              <a:gd name="T0" fmla="*/ 2147483647 w 207"/>
              <a:gd name="T1" fmla="*/ 2147483647 h 207"/>
              <a:gd name="T2" fmla="*/ 2147483647 w 207"/>
              <a:gd name="T3" fmla="*/ 2147483647 h 207"/>
              <a:gd name="T4" fmla="*/ 2147483647 w 207"/>
              <a:gd name="T5" fmla="*/ 2147483647 h 207"/>
              <a:gd name="T6" fmla="*/ 2147483647 w 207"/>
              <a:gd name="T7" fmla="*/ 2147483647 h 207"/>
              <a:gd name="T8" fmla="*/ 2147483647 w 207"/>
              <a:gd name="T9" fmla="*/ 2147483647 h 207"/>
              <a:gd name="T10" fmla="*/ 2147483647 w 207"/>
              <a:gd name="T11" fmla="*/ 2147483647 h 207"/>
              <a:gd name="T12" fmla="*/ 2147483647 w 207"/>
              <a:gd name="T13" fmla="*/ 2147483647 h 207"/>
              <a:gd name="T14" fmla="*/ 2147483647 w 207"/>
              <a:gd name="T15" fmla="*/ 2147483647 h 207"/>
              <a:gd name="T16" fmla="*/ 2147483647 w 207"/>
              <a:gd name="T17" fmla="*/ 2147483647 h 207"/>
              <a:gd name="T18" fmla="*/ 2147483647 w 207"/>
              <a:gd name="T19" fmla="*/ 2147483647 h 207"/>
              <a:gd name="T20" fmla="*/ 2147483647 w 207"/>
              <a:gd name="T21" fmla="*/ 2147483647 h 207"/>
              <a:gd name="T22" fmla="*/ 2147483647 w 207"/>
              <a:gd name="T23" fmla="*/ 2147483647 h 207"/>
              <a:gd name="T24" fmla="*/ 2147483647 w 207"/>
              <a:gd name="T25" fmla="*/ 2147483647 h 207"/>
              <a:gd name="T26" fmla="*/ 2147483647 w 207"/>
              <a:gd name="T27" fmla="*/ 2147483647 h 207"/>
              <a:gd name="T28" fmla="*/ 0 w 207"/>
              <a:gd name="T29" fmla="*/ 2147483647 h 207"/>
              <a:gd name="T30" fmla="*/ 2147483647 w 207"/>
              <a:gd name="T31" fmla="*/ 2147483647 h 207"/>
              <a:gd name="T32" fmla="*/ 2147483647 w 207"/>
              <a:gd name="T33" fmla="*/ 0 h 207"/>
              <a:gd name="T34" fmla="*/ 2147483647 w 207"/>
              <a:gd name="T35" fmla="*/ 2147483647 h 207"/>
              <a:gd name="T36" fmla="*/ 2147483647 w 207"/>
              <a:gd name="T37" fmla="*/ 2147483647 h 207"/>
              <a:gd name="T38" fmla="*/ 2147483647 w 207"/>
              <a:gd name="T39" fmla="*/ 2147483647 h 207"/>
              <a:gd name="T40" fmla="*/ 2147483647 w 207"/>
              <a:gd name="T41" fmla="*/ 2147483647 h 207"/>
              <a:gd name="T42" fmla="*/ 2147483647 w 207"/>
              <a:gd name="T43" fmla="*/ 2147483647 h 207"/>
              <a:gd name="T44" fmla="*/ 2147483647 w 207"/>
              <a:gd name="T45" fmla="*/ 2147483647 h 207"/>
              <a:gd name="T46" fmla="*/ 2147483647 w 207"/>
              <a:gd name="T47" fmla="*/ 2147483647 h 207"/>
              <a:gd name="T48" fmla="*/ 2147483647 w 207"/>
              <a:gd name="T49" fmla="*/ 2147483647 h 207"/>
              <a:gd name="T50" fmla="*/ 2147483647 w 207"/>
              <a:gd name="T51" fmla="*/ 2147483647 h 207"/>
              <a:gd name="T52" fmla="*/ 2147483647 w 207"/>
              <a:gd name="T53" fmla="*/ 2147483647 h 207"/>
              <a:gd name="T54" fmla="*/ 2147483647 w 207"/>
              <a:gd name="T55" fmla="*/ 2147483647 h 207"/>
              <a:gd name="T56" fmla="*/ 2147483647 w 207"/>
              <a:gd name="T57" fmla="*/ 2147483647 h 207"/>
              <a:gd name="T58" fmla="*/ 2147483647 w 207"/>
              <a:gd name="T59" fmla="*/ 2147483647 h 207"/>
              <a:gd name="T60" fmla="*/ 2147483647 w 207"/>
              <a:gd name="T61" fmla="*/ 2147483647 h 207"/>
              <a:gd name="T62" fmla="*/ 2147483647 w 207"/>
              <a:gd name="T63" fmla="*/ 2147483647 h 207"/>
              <a:gd name="T64" fmla="*/ 2147483647 w 207"/>
              <a:gd name="T65" fmla="*/ 2147483647 h 207"/>
              <a:gd name="T66" fmla="*/ 2147483647 w 207"/>
              <a:gd name="T67" fmla="*/ 2147483647 h 207"/>
              <a:gd name="T68" fmla="*/ 2147483647 w 207"/>
              <a:gd name="T69" fmla="*/ 2147483647 h 207"/>
              <a:gd name="T70" fmla="*/ 2147483647 w 207"/>
              <a:gd name="T71" fmla="*/ 2147483647 h 207"/>
              <a:gd name="T72" fmla="*/ 2147483647 w 207"/>
              <a:gd name="T73" fmla="*/ 2147483647 h 207"/>
              <a:gd name="T74" fmla="*/ 2147483647 w 207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2"/>
          <p:cNvSpPr>
            <a:spLocks noEditPoints="1"/>
          </p:cNvSpPr>
          <p:nvPr/>
        </p:nvSpPr>
        <p:spPr bwMode="auto">
          <a:xfrm>
            <a:off x="7151688" y="2716848"/>
            <a:ext cx="773112" cy="814387"/>
          </a:xfrm>
          <a:custGeom>
            <a:avLst/>
            <a:gdLst>
              <a:gd name="T0" fmla="*/ 2147483647 w 96"/>
              <a:gd name="T1" fmla="*/ 2147483647 h 101"/>
              <a:gd name="T2" fmla="*/ 2147483647 w 96"/>
              <a:gd name="T3" fmla="*/ 2147483647 h 101"/>
              <a:gd name="T4" fmla="*/ 2147483647 w 96"/>
              <a:gd name="T5" fmla="*/ 2147483647 h 101"/>
              <a:gd name="T6" fmla="*/ 2147483647 w 96"/>
              <a:gd name="T7" fmla="*/ 2147483647 h 101"/>
              <a:gd name="T8" fmla="*/ 2147483647 w 96"/>
              <a:gd name="T9" fmla="*/ 2147483647 h 101"/>
              <a:gd name="T10" fmla="*/ 2147483647 w 96"/>
              <a:gd name="T11" fmla="*/ 2147483647 h 101"/>
              <a:gd name="T12" fmla="*/ 2147483647 w 96"/>
              <a:gd name="T13" fmla="*/ 2147483647 h 101"/>
              <a:gd name="T14" fmla="*/ 2147483647 w 96"/>
              <a:gd name="T15" fmla="*/ 2147483647 h 101"/>
              <a:gd name="T16" fmla="*/ 2147483647 w 96"/>
              <a:gd name="T17" fmla="*/ 2147483647 h 101"/>
              <a:gd name="T18" fmla="*/ 2147483647 w 96"/>
              <a:gd name="T19" fmla="*/ 2147483647 h 101"/>
              <a:gd name="T20" fmla="*/ 2147483647 w 96"/>
              <a:gd name="T21" fmla="*/ 2147483647 h 101"/>
              <a:gd name="T22" fmla="*/ 2147483647 w 96"/>
              <a:gd name="T23" fmla="*/ 2147483647 h 101"/>
              <a:gd name="T24" fmla="*/ 2147483647 w 96"/>
              <a:gd name="T25" fmla="*/ 2147483647 h 101"/>
              <a:gd name="T26" fmla="*/ 2147483647 w 96"/>
              <a:gd name="T27" fmla="*/ 2147483647 h 101"/>
              <a:gd name="T28" fmla="*/ 2147483647 w 96"/>
              <a:gd name="T29" fmla="*/ 2147483647 h 101"/>
              <a:gd name="T30" fmla="*/ 2147483647 w 96"/>
              <a:gd name="T31" fmla="*/ 2147483647 h 101"/>
              <a:gd name="T32" fmla="*/ 2147483647 w 96"/>
              <a:gd name="T33" fmla="*/ 2147483647 h 101"/>
              <a:gd name="T34" fmla="*/ 2147483647 w 96"/>
              <a:gd name="T35" fmla="*/ 2147483647 h 101"/>
              <a:gd name="T36" fmla="*/ 2147483647 w 96"/>
              <a:gd name="T37" fmla="*/ 2147483647 h 101"/>
              <a:gd name="T38" fmla="*/ 2147483647 w 96"/>
              <a:gd name="T39" fmla="*/ 2147483647 h 101"/>
              <a:gd name="T40" fmla="*/ 2147483647 w 96"/>
              <a:gd name="T41" fmla="*/ 2147483647 h 101"/>
              <a:gd name="T42" fmla="*/ 2147483647 w 96"/>
              <a:gd name="T43" fmla="*/ 2147483647 h 101"/>
              <a:gd name="T44" fmla="*/ 2147483647 w 96"/>
              <a:gd name="T45" fmla="*/ 2147483647 h 101"/>
              <a:gd name="T46" fmla="*/ 2147483647 w 96"/>
              <a:gd name="T47" fmla="*/ 2147483647 h 101"/>
              <a:gd name="T48" fmla="*/ 2147483647 w 96"/>
              <a:gd name="T49" fmla="*/ 2147483647 h 101"/>
              <a:gd name="T50" fmla="*/ 2147483647 w 96"/>
              <a:gd name="T51" fmla="*/ 2147483647 h 101"/>
              <a:gd name="T52" fmla="*/ 2147483647 w 96"/>
              <a:gd name="T53" fmla="*/ 2147483647 h 101"/>
              <a:gd name="T54" fmla="*/ 2147483647 w 96"/>
              <a:gd name="T55" fmla="*/ 2147483647 h 101"/>
              <a:gd name="T56" fmla="*/ 2147483647 w 96"/>
              <a:gd name="T57" fmla="*/ 2147483647 h 101"/>
              <a:gd name="T58" fmla="*/ 2147483647 w 96"/>
              <a:gd name="T59" fmla="*/ 0 h 101"/>
              <a:gd name="T60" fmla="*/ 2147483647 w 96"/>
              <a:gd name="T61" fmla="*/ 2147483647 h 101"/>
              <a:gd name="T62" fmla="*/ 2147483647 w 96"/>
              <a:gd name="T63" fmla="*/ 2147483647 h 101"/>
              <a:gd name="T64" fmla="*/ 2147483647 w 96"/>
              <a:gd name="T65" fmla="*/ 0 h 101"/>
              <a:gd name="T66" fmla="*/ 2147483647 w 96"/>
              <a:gd name="T67" fmla="*/ 2147483647 h 101"/>
              <a:gd name="T68" fmla="*/ 2147483647 w 96"/>
              <a:gd name="T69" fmla="*/ 2147483647 h 101"/>
              <a:gd name="T70" fmla="*/ 2147483647 w 96"/>
              <a:gd name="T71" fmla="*/ 2147483647 h 101"/>
              <a:gd name="T72" fmla="*/ 2147483647 w 96"/>
              <a:gd name="T73" fmla="*/ 2147483647 h 101"/>
              <a:gd name="T74" fmla="*/ 2147483647 w 96"/>
              <a:gd name="T75" fmla="*/ 2147483647 h 101"/>
              <a:gd name="T76" fmla="*/ 2147483647 w 96"/>
              <a:gd name="T77" fmla="*/ 2147483647 h 101"/>
              <a:gd name="T78" fmla="*/ 2147483647 w 96"/>
              <a:gd name="T79" fmla="*/ 2147483647 h 101"/>
              <a:gd name="T80" fmla="*/ 2147483647 w 96"/>
              <a:gd name="T81" fmla="*/ 2147483647 h 101"/>
              <a:gd name="T82" fmla="*/ 2147483647 w 96"/>
              <a:gd name="T83" fmla="*/ 2147483647 h 101"/>
              <a:gd name="T84" fmla="*/ 2147483647 w 96"/>
              <a:gd name="T85" fmla="*/ 2147483647 h 101"/>
              <a:gd name="T86" fmla="*/ 2147483647 w 96"/>
              <a:gd name="T87" fmla="*/ 2147483647 h 101"/>
              <a:gd name="T88" fmla="*/ 2147483647 w 96"/>
              <a:gd name="T89" fmla="*/ 2147483647 h 101"/>
              <a:gd name="T90" fmla="*/ 2147483647 w 96"/>
              <a:gd name="T91" fmla="*/ 2147483647 h 101"/>
              <a:gd name="T92" fmla="*/ 2147483647 w 96"/>
              <a:gd name="T93" fmla="*/ 2147483647 h 101"/>
              <a:gd name="T94" fmla="*/ 2147483647 w 96"/>
              <a:gd name="T95" fmla="*/ 2147483647 h 101"/>
              <a:gd name="T96" fmla="*/ 2147483647 w 96"/>
              <a:gd name="T97" fmla="*/ 2147483647 h 101"/>
              <a:gd name="T98" fmla="*/ 2147483647 w 96"/>
              <a:gd name="T99" fmla="*/ 2147483647 h 101"/>
              <a:gd name="T100" fmla="*/ 2147483647 w 96"/>
              <a:gd name="T101" fmla="*/ 2147483647 h 101"/>
              <a:gd name="T102" fmla="*/ 2147483647 w 96"/>
              <a:gd name="T103" fmla="*/ 2147483647 h 101"/>
              <a:gd name="T104" fmla="*/ 2147483647 w 96"/>
              <a:gd name="T105" fmla="*/ 2147483647 h 101"/>
              <a:gd name="T106" fmla="*/ 2147483647 w 96"/>
              <a:gd name="T107" fmla="*/ 2147483647 h 101"/>
              <a:gd name="T108" fmla="*/ 2147483647 w 96"/>
              <a:gd name="T109" fmla="*/ 2147483647 h 101"/>
              <a:gd name="T110" fmla="*/ 2147483647 w 96"/>
              <a:gd name="T111" fmla="*/ 2147483647 h 101"/>
              <a:gd name="T112" fmla="*/ 2147483647 w 96"/>
              <a:gd name="T113" fmla="*/ 2147483647 h 101"/>
              <a:gd name="T114" fmla="*/ 2147483647 w 96"/>
              <a:gd name="T115" fmla="*/ 2147483647 h 101"/>
              <a:gd name="T116" fmla="*/ 2147483647 w 96"/>
              <a:gd name="T117" fmla="*/ 2147483647 h 101"/>
              <a:gd name="T118" fmla="*/ 2147483647 w 96"/>
              <a:gd name="T119" fmla="*/ 2147483647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0"/>
          <p:cNvSpPr>
            <a:spLocks noEditPoints="1"/>
          </p:cNvSpPr>
          <p:nvPr/>
        </p:nvSpPr>
        <p:spPr bwMode="auto">
          <a:xfrm>
            <a:off x="9912350" y="2702560"/>
            <a:ext cx="744538" cy="844550"/>
          </a:xfrm>
          <a:custGeom>
            <a:avLst/>
            <a:gdLst>
              <a:gd name="T0" fmla="*/ 2147483647 w 90"/>
              <a:gd name="T1" fmla="*/ 2147483647 h 102"/>
              <a:gd name="T2" fmla="*/ 2147483647 w 90"/>
              <a:gd name="T3" fmla="*/ 2147483647 h 102"/>
              <a:gd name="T4" fmla="*/ 2147483647 w 90"/>
              <a:gd name="T5" fmla="*/ 2147483647 h 102"/>
              <a:gd name="T6" fmla="*/ 2147483647 w 90"/>
              <a:gd name="T7" fmla="*/ 2147483647 h 102"/>
              <a:gd name="T8" fmla="*/ 2147483647 w 90"/>
              <a:gd name="T9" fmla="*/ 2147483647 h 102"/>
              <a:gd name="T10" fmla="*/ 2147483647 w 90"/>
              <a:gd name="T11" fmla="*/ 2147483647 h 102"/>
              <a:gd name="T12" fmla="*/ 2147483647 w 90"/>
              <a:gd name="T13" fmla="*/ 2147483647 h 102"/>
              <a:gd name="T14" fmla="*/ 2147483647 w 90"/>
              <a:gd name="T15" fmla="*/ 2147483647 h 102"/>
              <a:gd name="T16" fmla="*/ 2147483647 w 90"/>
              <a:gd name="T17" fmla="*/ 2147483647 h 102"/>
              <a:gd name="T18" fmla="*/ 0 w 90"/>
              <a:gd name="T19" fmla="*/ 2147483647 h 102"/>
              <a:gd name="T20" fmla="*/ 0 w 90"/>
              <a:gd name="T21" fmla="*/ 2147483647 h 102"/>
              <a:gd name="T22" fmla="*/ 0 w 90"/>
              <a:gd name="T23" fmla="*/ 2147483647 h 102"/>
              <a:gd name="T24" fmla="*/ 2147483647 w 90"/>
              <a:gd name="T25" fmla="*/ 2147483647 h 102"/>
              <a:gd name="T26" fmla="*/ 2147483647 w 90"/>
              <a:gd name="T27" fmla="*/ 2147483647 h 102"/>
              <a:gd name="T28" fmla="*/ 2147483647 w 90"/>
              <a:gd name="T29" fmla="*/ 2147483647 h 102"/>
              <a:gd name="T30" fmla="*/ 2147483647 w 90"/>
              <a:gd name="T31" fmla="*/ 2147483647 h 102"/>
              <a:gd name="T32" fmla="*/ 2147483647 w 90"/>
              <a:gd name="T33" fmla="*/ 2147483647 h 102"/>
              <a:gd name="T34" fmla="*/ 2147483647 w 90"/>
              <a:gd name="T35" fmla="*/ 2147483647 h 102"/>
              <a:gd name="T36" fmla="*/ 2147483647 w 90"/>
              <a:gd name="T37" fmla="*/ 0 h 102"/>
              <a:gd name="T38" fmla="*/ 2147483647 w 90"/>
              <a:gd name="T39" fmla="*/ 2147483647 h 102"/>
              <a:gd name="T40" fmla="*/ 2147483647 w 90"/>
              <a:gd name="T41" fmla="*/ 2147483647 h 102"/>
              <a:gd name="T42" fmla="*/ 2147483647 w 90"/>
              <a:gd name="T43" fmla="*/ 2147483647 h 102"/>
              <a:gd name="T44" fmla="*/ 2147483647 w 90"/>
              <a:gd name="T45" fmla="*/ 2147483647 h 102"/>
              <a:gd name="T46" fmla="*/ 2147483647 w 90"/>
              <a:gd name="T47" fmla="*/ 2147483647 h 102"/>
              <a:gd name="T48" fmla="*/ 2147483647 w 90"/>
              <a:gd name="T49" fmla="*/ 2147483647 h 102"/>
              <a:gd name="T50" fmla="*/ 2147483647 w 90"/>
              <a:gd name="T51" fmla="*/ 2147483647 h 102"/>
              <a:gd name="T52" fmla="*/ 2147483647 w 90"/>
              <a:gd name="T53" fmla="*/ 2147483647 h 102"/>
              <a:gd name="T54" fmla="*/ 2147483647 w 90"/>
              <a:gd name="T55" fmla="*/ 2147483647 h 102"/>
              <a:gd name="T56" fmla="*/ 2147483647 w 90"/>
              <a:gd name="T57" fmla="*/ 2147483647 h 102"/>
              <a:gd name="T58" fmla="*/ 2147483647 w 90"/>
              <a:gd name="T59" fmla="*/ 2147483647 h 102"/>
              <a:gd name="T60" fmla="*/ 2147483647 w 90"/>
              <a:gd name="T61" fmla="*/ 2147483647 h 102"/>
              <a:gd name="T62" fmla="*/ 2147483647 w 90"/>
              <a:gd name="T63" fmla="*/ 2147483647 h 102"/>
              <a:gd name="T64" fmla="*/ 2147483647 w 90"/>
              <a:gd name="T65" fmla="*/ 2147483647 h 102"/>
              <a:gd name="T66" fmla="*/ 2147483647 w 90"/>
              <a:gd name="T67" fmla="*/ 2147483647 h 102"/>
              <a:gd name="T68" fmla="*/ 2147483647 w 90"/>
              <a:gd name="T69" fmla="*/ 2147483647 h 102"/>
              <a:gd name="T70" fmla="*/ 2147483647 w 90"/>
              <a:gd name="T71" fmla="*/ 2147483647 h 102"/>
              <a:gd name="T72" fmla="*/ 2147483647 w 90"/>
              <a:gd name="T73" fmla="*/ 2147483647 h 102"/>
              <a:gd name="T74" fmla="*/ 2147483647 w 90"/>
              <a:gd name="T75" fmla="*/ 2147483647 h 102"/>
              <a:gd name="T76" fmla="*/ 2147483647 w 90"/>
              <a:gd name="T77" fmla="*/ 2147483647 h 102"/>
              <a:gd name="T78" fmla="*/ 2147483647 w 90"/>
              <a:gd name="T79" fmla="*/ 2147483647 h 102"/>
              <a:gd name="T80" fmla="*/ 2147483647 w 90"/>
              <a:gd name="T81" fmla="*/ 2147483647 h 102"/>
              <a:gd name="T82" fmla="*/ 2147483647 w 90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1329055" y="4182110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1104900" y="4502785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4086225" y="4182110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862070" y="4502785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6790690" y="4182110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6566535" y="4502785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9537065" y="4182110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312910" y="4502785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TextBox 76">
            <a:extLst>
              <a:ext uri="{FF2B5EF4-FFF2-40B4-BE49-F238E27FC236}">
                <a16:creationId xmlns="" xmlns:a16="http://schemas.microsoft.com/office/drawing/2014/main" id="{24780FAC-4811-45E5-9EBB-5863D9BA2405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5DC69CF-29BB-42E2-A876-F3FB462D3BA2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6B724B00-7D1C-4853-A992-8029CED6A615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3" grpId="0"/>
      <p:bldP spid="34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>
            <a:spLocks noChangeArrowheads="1"/>
          </p:cNvSpPr>
          <p:nvPr/>
        </p:nvSpPr>
        <p:spPr bwMode="auto">
          <a:xfrm>
            <a:off x="3562658" y="920945"/>
            <a:ext cx="1491690" cy="1077218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"/>
          <p:cNvSpPr>
            <a:spLocks noChangeArrowheads="1"/>
          </p:cNvSpPr>
          <p:nvPr/>
        </p:nvSpPr>
        <p:spPr bwMode="auto">
          <a:xfrm>
            <a:off x="5996356" y="2004557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TextBox 32"/>
          <p:cNvSpPr txBox="1">
            <a:spLocks noChangeArrowheads="1"/>
          </p:cNvSpPr>
          <p:nvPr/>
        </p:nvSpPr>
        <p:spPr bwMode="auto">
          <a:xfrm>
            <a:off x="6049334" y="2070095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</a:p>
        </p:txBody>
      </p:sp>
      <p:sp>
        <p:nvSpPr>
          <p:cNvPr id="32" name="矩形 31"/>
          <p:cNvSpPr/>
          <p:nvPr/>
        </p:nvSpPr>
        <p:spPr>
          <a:xfrm>
            <a:off x="6757632" y="2356709"/>
            <a:ext cx="2935034" cy="30899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6757632" y="1965745"/>
            <a:ext cx="242876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34" name="椭圆 1"/>
          <p:cNvSpPr>
            <a:spLocks noChangeArrowheads="1"/>
          </p:cNvSpPr>
          <p:nvPr/>
        </p:nvSpPr>
        <p:spPr bwMode="auto">
          <a:xfrm>
            <a:off x="5996356" y="3044510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TextBox 32"/>
          <p:cNvSpPr txBox="1">
            <a:spLocks noChangeArrowheads="1"/>
          </p:cNvSpPr>
          <p:nvPr/>
        </p:nvSpPr>
        <p:spPr bwMode="auto">
          <a:xfrm>
            <a:off x="6049334" y="3110048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</a:p>
        </p:txBody>
      </p:sp>
      <p:sp>
        <p:nvSpPr>
          <p:cNvPr id="36" name="矩形 35"/>
          <p:cNvSpPr/>
          <p:nvPr/>
        </p:nvSpPr>
        <p:spPr>
          <a:xfrm>
            <a:off x="6757632" y="3396662"/>
            <a:ext cx="2935034" cy="30899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6757631" y="3005698"/>
            <a:ext cx="292114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38" name="椭圆 1"/>
          <p:cNvSpPr>
            <a:spLocks noChangeArrowheads="1"/>
          </p:cNvSpPr>
          <p:nvPr/>
        </p:nvSpPr>
        <p:spPr bwMode="auto">
          <a:xfrm>
            <a:off x="5996356" y="4123275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TextBox 32"/>
          <p:cNvSpPr txBox="1">
            <a:spLocks noChangeArrowheads="1"/>
          </p:cNvSpPr>
          <p:nvPr/>
        </p:nvSpPr>
        <p:spPr bwMode="auto">
          <a:xfrm>
            <a:off x="6049334" y="4188813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</a:p>
        </p:txBody>
      </p:sp>
      <p:sp>
        <p:nvSpPr>
          <p:cNvPr id="40" name="矩形 39"/>
          <p:cNvSpPr/>
          <p:nvPr/>
        </p:nvSpPr>
        <p:spPr>
          <a:xfrm>
            <a:off x="6757632" y="4475427"/>
            <a:ext cx="2935034" cy="30899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6757632" y="3992388"/>
            <a:ext cx="242876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42" name="椭圆 1"/>
          <p:cNvSpPr>
            <a:spLocks noChangeArrowheads="1"/>
          </p:cNvSpPr>
          <p:nvPr/>
        </p:nvSpPr>
        <p:spPr bwMode="auto">
          <a:xfrm>
            <a:off x="5996356" y="5163228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6049334" y="5228766"/>
            <a:ext cx="550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04</a:t>
            </a:r>
          </a:p>
        </p:txBody>
      </p:sp>
      <p:sp>
        <p:nvSpPr>
          <p:cNvPr id="44" name="矩形 43"/>
          <p:cNvSpPr/>
          <p:nvPr/>
        </p:nvSpPr>
        <p:spPr>
          <a:xfrm>
            <a:off x="6757632" y="5515380"/>
            <a:ext cx="2935034" cy="3089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6757632" y="5124416"/>
            <a:ext cx="3071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B2CF349B-411A-4423-98A6-CDFFFC7942DC}"/>
              </a:ext>
            </a:extLst>
          </p:cNvPr>
          <p:cNvSpPr/>
          <p:nvPr/>
        </p:nvSpPr>
        <p:spPr>
          <a:xfrm>
            <a:off x="2416799" y="-1398373"/>
            <a:ext cx="3783408" cy="3793182"/>
          </a:xfrm>
          <a:prstGeom prst="ellipse">
            <a:avLst/>
          </a:prstGeom>
          <a:noFill/>
          <a:ln w="57150">
            <a:gradFill flip="none" rotWithShape="1">
              <a:gsLst>
                <a:gs pos="100000">
                  <a:srgbClr val="1C9FDB"/>
                </a:gs>
                <a:gs pos="0">
                  <a:srgbClr val="19CE6A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32" grpId="0"/>
      <p:bldP spid="33" grpId="0"/>
      <p:bldP spid="34" grpId="0" animBg="1"/>
      <p:bldP spid="35" grpId="0"/>
      <p:bldP spid="36" grpId="0"/>
      <p:bldP spid="37" grpId="0"/>
      <p:bldP spid="38" grpId="0" animBg="1"/>
      <p:bldP spid="39" grpId="0"/>
      <p:bldP spid="40" grpId="0"/>
      <p:bldP spid="41" grpId="0"/>
      <p:bldP spid="42" grpId="0" animBg="1"/>
      <p:bldP spid="43" grpId="0"/>
      <p:bldP spid="44" grpId="0"/>
      <p:bldP spid="45" grpId="0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392759-B6B5-48CE-9A29-426B0D1DE34E}"/>
              </a:ext>
            </a:extLst>
          </p:cNvPr>
          <p:cNvSpPr txBox="1"/>
          <p:nvPr/>
        </p:nvSpPr>
        <p:spPr>
          <a:xfrm>
            <a:off x="4813934" y="2112464"/>
            <a:ext cx="3231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E2B7D72-9A3E-472E-BE7D-AC36A79EFF04}"/>
              </a:ext>
            </a:extLst>
          </p:cNvPr>
          <p:cNvSpPr txBox="1"/>
          <p:nvPr/>
        </p:nvSpPr>
        <p:spPr>
          <a:xfrm>
            <a:off x="4857114" y="3042104"/>
            <a:ext cx="3145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1DAC459-EE8E-4FA1-B41F-90E1CA284A06}"/>
              </a:ext>
            </a:extLst>
          </p:cNvPr>
          <p:cNvSpPr txBox="1"/>
          <p:nvPr/>
        </p:nvSpPr>
        <p:spPr>
          <a:xfrm>
            <a:off x="4667884" y="3720919"/>
            <a:ext cx="3523615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76C96E0-A6C4-4EC1-9B75-25B0097D02C0}"/>
              </a:ext>
            </a:extLst>
          </p:cNvPr>
          <p:cNvSpPr txBox="1"/>
          <p:nvPr/>
        </p:nvSpPr>
        <p:spPr>
          <a:xfrm>
            <a:off x="3347084" y="4089219"/>
            <a:ext cx="616521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 for the title content you want to add  Please add aclear business 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B1134075-D1D6-4046-8811-4499FB988D62}"/>
              </a:ext>
            </a:extLst>
          </p:cNvPr>
          <p:cNvSpPr/>
          <p:nvPr/>
        </p:nvSpPr>
        <p:spPr>
          <a:xfrm>
            <a:off x="3875877" y="1016000"/>
            <a:ext cx="5107628" cy="5120822"/>
          </a:xfrm>
          <a:prstGeom prst="ellipse">
            <a:avLst/>
          </a:prstGeom>
          <a:noFill/>
          <a:ln w="57150">
            <a:gradFill flip="none" rotWithShape="1">
              <a:gsLst>
                <a:gs pos="100000">
                  <a:srgbClr val="1C9FDB"/>
                </a:gs>
                <a:gs pos="0">
                  <a:srgbClr val="19CE6A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矩形 4"/>
          <p:cNvSpPr/>
          <p:nvPr/>
        </p:nvSpPr>
        <p:spPr>
          <a:xfrm>
            <a:off x="6642418" y="1778318"/>
            <a:ext cx="4792662" cy="34575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720" y="2151380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x-none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9625" y="2829560"/>
            <a:ext cx="5366385" cy="17327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x-none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x-none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76">
            <a:extLst>
              <a:ext uri="{FF2B5EF4-FFF2-40B4-BE49-F238E27FC236}">
                <a16:creationId xmlns="" xmlns:a16="http://schemas.microsoft.com/office/drawing/2014/main" id="{D0F55B73-BEAE-4E13-A54A-3F2BE490B53C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E3BFB14-676E-4CBB-8E52-F2B209FB838C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5947A865-042C-4F07-BC5A-12C1F36D1F0C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48530" y="2129603"/>
            <a:ext cx="6555740" cy="3221434"/>
            <a:chOff x="9792" y="3224"/>
            <a:chExt cx="7238" cy="3878"/>
          </a:xfrm>
        </p:grpSpPr>
        <p:grpSp>
          <p:nvGrpSpPr>
            <p:cNvPr id="11266" name="组合 15"/>
            <p:cNvGrpSpPr/>
            <p:nvPr/>
          </p:nvGrpSpPr>
          <p:grpSpPr>
            <a:xfrm>
              <a:off x="9792" y="4570"/>
              <a:ext cx="5965" cy="270"/>
              <a:chOff x="1000100" y="1785932"/>
              <a:chExt cx="2357454" cy="285752"/>
            </a:xfrm>
          </p:grpSpPr>
          <p:sp>
            <p:nvSpPr>
              <p:cNvPr id="3" name="矩形 13"/>
              <p:cNvSpPr/>
              <p:nvPr/>
            </p:nvSpPr>
            <p:spPr>
              <a:xfrm>
                <a:off x="1000100" y="1785932"/>
                <a:ext cx="2357454" cy="28575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005017" y="1799882"/>
                <a:ext cx="1299489" cy="264492"/>
              </a:xfrm>
              <a:prstGeom prst="rect">
                <a:avLst/>
              </a:pr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1267" name="组合 15"/>
            <p:cNvGrpSpPr/>
            <p:nvPr/>
          </p:nvGrpSpPr>
          <p:grpSpPr>
            <a:xfrm>
              <a:off x="9805" y="3487"/>
              <a:ext cx="5965" cy="278"/>
              <a:chOff x="1000100" y="1778623"/>
              <a:chExt cx="2357454" cy="293061"/>
            </a:xfrm>
          </p:grpSpPr>
          <p:sp>
            <p:nvSpPr>
              <p:cNvPr id="6" name="矩形 13"/>
              <p:cNvSpPr/>
              <p:nvPr/>
            </p:nvSpPr>
            <p:spPr>
              <a:xfrm>
                <a:off x="1000100" y="1785932"/>
                <a:ext cx="2357454" cy="28575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005017" y="1778623"/>
                <a:ext cx="886163" cy="285752"/>
              </a:xfrm>
              <a:prstGeom prst="rect">
                <a:avLst/>
              </a:pr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10800000" scaled="0"/>
              </a:gradFill>
              <a:ln>
                <a:solidFill>
                  <a:srgbClr val="7C7C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1268" name="组合 15"/>
            <p:cNvGrpSpPr/>
            <p:nvPr/>
          </p:nvGrpSpPr>
          <p:grpSpPr>
            <a:xfrm>
              <a:off x="9792" y="5582"/>
              <a:ext cx="5965" cy="280"/>
              <a:chOff x="1000100" y="1778623"/>
              <a:chExt cx="2357454" cy="293061"/>
            </a:xfrm>
          </p:grpSpPr>
          <p:sp>
            <p:nvSpPr>
              <p:cNvPr id="10" name="矩形 13"/>
              <p:cNvSpPr/>
              <p:nvPr/>
            </p:nvSpPr>
            <p:spPr>
              <a:xfrm>
                <a:off x="1000100" y="1785932"/>
                <a:ext cx="2357454" cy="28575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005017" y="1778623"/>
                <a:ext cx="1160271" cy="285752"/>
              </a:xfrm>
              <a:prstGeom prst="rect">
                <a:avLst/>
              </a:pr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1269" name="组合 15"/>
            <p:cNvGrpSpPr/>
            <p:nvPr/>
          </p:nvGrpSpPr>
          <p:grpSpPr>
            <a:xfrm>
              <a:off x="9792" y="6647"/>
              <a:ext cx="5965" cy="280"/>
              <a:chOff x="1000100" y="1778623"/>
              <a:chExt cx="2357454" cy="293061"/>
            </a:xfrm>
            <a:solidFill>
              <a:srgbClr val="E4A3C1"/>
            </a:solidFill>
          </p:grpSpPr>
          <p:sp>
            <p:nvSpPr>
              <p:cNvPr id="13" name="矩形 13"/>
              <p:cNvSpPr/>
              <p:nvPr/>
            </p:nvSpPr>
            <p:spPr>
              <a:xfrm>
                <a:off x="1000100" y="1785932"/>
                <a:ext cx="2357454" cy="28575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05017" y="1778623"/>
                <a:ext cx="1742865" cy="285752"/>
              </a:xfrm>
              <a:prstGeom prst="rect">
                <a:avLst/>
              </a:pr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1270" name="文本框 13"/>
            <p:cNvSpPr txBox="1"/>
            <p:nvPr/>
          </p:nvSpPr>
          <p:spPr>
            <a:xfrm>
              <a:off x="15782" y="3224"/>
              <a:ext cx="1248" cy="7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33</a:t>
              </a:r>
              <a:r>
                <a:rPr lang="en-US" altLang="zh-CN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</a:p>
          </p:txBody>
        </p:sp>
        <p:sp>
          <p:nvSpPr>
            <p:cNvPr id="11271" name="文本框 14"/>
            <p:cNvSpPr txBox="1"/>
            <p:nvPr/>
          </p:nvSpPr>
          <p:spPr>
            <a:xfrm>
              <a:off x="15782" y="4344"/>
              <a:ext cx="1248" cy="7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54</a:t>
              </a:r>
              <a:r>
                <a:rPr lang="en-US" altLang="zh-CN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</a:p>
          </p:txBody>
        </p:sp>
        <p:sp>
          <p:nvSpPr>
            <p:cNvPr id="11272" name="文本框 15"/>
            <p:cNvSpPr txBox="1"/>
            <p:nvPr/>
          </p:nvSpPr>
          <p:spPr>
            <a:xfrm>
              <a:off x="15782" y="5379"/>
              <a:ext cx="1248" cy="7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47</a:t>
              </a:r>
              <a:r>
                <a:rPr lang="en-US" altLang="zh-CN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</a:p>
          </p:txBody>
        </p:sp>
        <p:sp>
          <p:nvSpPr>
            <p:cNvPr id="11273" name="文本框 16"/>
            <p:cNvSpPr txBox="1"/>
            <p:nvPr/>
          </p:nvSpPr>
          <p:spPr>
            <a:xfrm>
              <a:off x="15782" y="6399"/>
              <a:ext cx="1248" cy="7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3200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78</a:t>
              </a:r>
              <a:r>
                <a:rPr lang="en-US" altLang="zh-CN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</a:p>
          </p:txBody>
        </p:sp>
      </p:grpSp>
      <p:sp>
        <p:nvSpPr>
          <p:cNvPr id="23" name="TextBox 11"/>
          <p:cNvSpPr txBox="1"/>
          <p:nvPr/>
        </p:nvSpPr>
        <p:spPr>
          <a:xfrm>
            <a:off x="867410" y="2350135"/>
            <a:ext cx="3649980" cy="487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请在此添加您的文字内容。请在此添加您的文字内容，请在此添加您的文字内容。</a:t>
            </a:r>
            <a:endParaRPr lang="zh-CN" altLang="x-none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868045" y="2092325"/>
            <a:ext cx="163576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867410" y="3258185"/>
            <a:ext cx="3649980" cy="487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请在此添加您的文字内容。请在此添加您的文字内容，请在此添加您的文字内容。</a:t>
            </a:r>
            <a:endParaRPr lang="zh-CN" altLang="x-none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867410" y="2999105"/>
            <a:ext cx="163576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867410" y="4088130"/>
            <a:ext cx="3649980" cy="487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请在此添加您的文字内容。请在此添加您的文字内容，请在此添加您的文字内容。</a:t>
            </a:r>
            <a:endParaRPr lang="zh-CN" altLang="x-none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868045" y="3824605"/>
            <a:ext cx="163576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867410" y="4842510"/>
            <a:ext cx="3649980" cy="487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请在此添加您的文字内容。请在此添加您的文字内容，请在此添加您的文字内容。</a:t>
            </a:r>
            <a:endParaRPr lang="zh-CN" altLang="x-none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867410" y="4575810"/>
            <a:ext cx="163576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TextBox 76">
            <a:extLst>
              <a:ext uri="{FF2B5EF4-FFF2-40B4-BE49-F238E27FC236}">
                <a16:creationId xmlns="" xmlns:a16="http://schemas.microsoft.com/office/drawing/2014/main" id="{EE792CD4-EA96-42A9-8FA7-01E330C34AA2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B76A7B3F-288D-4C11-A7CA-5D9048C3F844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021E7020-200B-4403-8674-8E62915E55BB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13"/>
          <p:cNvSpPr/>
          <p:nvPr/>
        </p:nvSpPr>
        <p:spPr bwMode="auto">
          <a:xfrm>
            <a:off x="4219185" y="3322608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Freeform 19"/>
          <p:cNvSpPr/>
          <p:nvPr/>
        </p:nvSpPr>
        <p:spPr bwMode="auto">
          <a:xfrm>
            <a:off x="5363772" y="2178020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25"/>
          <p:cNvSpPr/>
          <p:nvPr/>
        </p:nvSpPr>
        <p:spPr bwMode="auto">
          <a:xfrm>
            <a:off x="6143235" y="3322608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Freeform 19"/>
          <p:cNvSpPr/>
          <p:nvPr/>
        </p:nvSpPr>
        <p:spPr bwMode="auto">
          <a:xfrm>
            <a:off x="5363772" y="4137180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10800000" scaled="0"/>
          </a:gradFill>
          <a:ln>
            <a:noFill/>
          </a:ln>
          <a:effectLst>
            <a:outerShdw blurRad="127000" dist="635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5542418" y="2675333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5542418" y="4634493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6506776" y="3638153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4578770" y="3638153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5283200" y="6008370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5059045" y="6329045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8425180" y="3673475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" name="TextBox 13"/>
          <p:cNvSpPr txBox="1">
            <a:spLocks noChangeArrowheads="1"/>
          </p:cNvSpPr>
          <p:nvPr/>
        </p:nvSpPr>
        <p:spPr bwMode="auto">
          <a:xfrm>
            <a:off x="8201025" y="3994150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2227580" y="3673475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2003425" y="3994150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5283200" y="1265555"/>
            <a:ext cx="14954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5059045" y="1586230"/>
            <a:ext cx="1943735" cy="4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TextBox 76">
            <a:extLst>
              <a:ext uri="{FF2B5EF4-FFF2-40B4-BE49-F238E27FC236}">
                <a16:creationId xmlns="" xmlns:a16="http://schemas.microsoft.com/office/drawing/2014/main" id="{883BDC2F-4536-4E6F-9DF4-922B3DD28C2A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AEC6D8A-5579-4C26-B5B9-7E3CB38FBE57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F4B22EDC-42BB-46E3-9DC3-04B90ECC2763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9" grpId="0"/>
      <p:bldP spid="40" grpId="0"/>
      <p:bldP spid="41" grpId="0"/>
      <p:bldP spid="42" grpId="0"/>
      <p:bldP spid="33" grpId="0"/>
      <p:bldP spid="34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27E5ED04-BCBB-4E85-ADF0-4E869B4A6AFC}"/>
              </a:ext>
            </a:extLst>
          </p:cNvPr>
          <p:cNvSpPr/>
          <p:nvPr/>
        </p:nvSpPr>
        <p:spPr>
          <a:xfrm>
            <a:off x="7859329" y="4692276"/>
            <a:ext cx="1824476" cy="182447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rgbClr val="1BD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500DA875-707E-4CC0-85B3-DAA09E138ABD}"/>
              </a:ext>
            </a:extLst>
          </p:cNvPr>
          <p:cNvSpPr/>
          <p:nvPr/>
        </p:nvSpPr>
        <p:spPr>
          <a:xfrm>
            <a:off x="2595518" y="1562243"/>
            <a:ext cx="1708338" cy="17083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rgbClr val="1982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322E97F-4590-4859-B958-2A04050CD0DB}"/>
              </a:ext>
            </a:extLst>
          </p:cNvPr>
          <p:cNvSpPr txBox="1"/>
          <p:nvPr/>
        </p:nvSpPr>
        <p:spPr>
          <a:xfrm>
            <a:off x="9050694" y="5742588"/>
            <a:ext cx="1741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20EDF36-59D8-4286-AA4F-A50CB0CE98E8}"/>
              </a:ext>
            </a:extLst>
          </p:cNvPr>
          <p:cNvSpPr txBox="1"/>
          <p:nvPr/>
        </p:nvSpPr>
        <p:spPr>
          <a:xfrm>
            <a:off x="4350903" y="3334026"/>
            <a:ext cx="36893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燃品堂科技时代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C26862E-3250-4E08-A671-19D7128CE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786" y="4167917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欢迎下载使用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D71BF787-ADEA-41E3-B8D1-0D16AC2F20CB}"/>
              </a:ext>
            </a:extLst>
          </p:cNvPr>
          <p:cNvSpPr/>
          <p:nvPr/>
        </p:nvSpPr>
        <p:spPr>
          <a:xfrm>
            <a:off x="4303856" y="1679820"/>
            <a:ext cx="3783408" cy="3793182"/>
          </a:xfrm>
          <a:prstGeom prst="ellipse">
            <a:avLst/>
          </a:prstGeom>
          <a:noFill/>
          <a:ln w="57150">
            <a:gradFill flip="none" rotWithShape="1">
              <a:gsLst>
                <a:gs pos="100000">
                  <a:srgbClr val="1C9FDB"/>
                </a:gs>
                <a:gs pos="0">
                  <a:srgbClr val="19CE6A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37A4335-D2DF-41FA-9C4B-B7B820747A19}"/>
              </a:ext>
            </a:extLst>
          </p:cNvPr>
          <p:cNvSpPr/>
          <p:nvPr/>
        </p:nvSpPr>
        <p:spPr>
          <a:xfrm>
            <a:off x="7162429" y="-1085985"/>
            <a:ext cx="1472298" cy="1503611"/>
          </a:xfrm>
          <a:prstGeom prst="ellipse">
            <a:avLst/>
          </a:prstGeom>
          <a:noFill/>
          <a:ln w="517525">
            <a:solidFill>
              <a:srgbClr val="138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D63A780-9CC6-4FF6-AA3E-0BD1ED4D4E5E}"/>
              </a:ext>
            </a:extLst>
          </p:cNvPr>
          <p:cNvSpPr txBox="1"/>
          <p:nvPr/>
        </p:nvSpPr>
        <p:spPr>
          <a:xfrm>
            <a:off x="5171754" y="2246061"/>
            <a:ext cx="20476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solidFill>
                  <a:schemeClr val="bg1"/>
                </a:solidFill>
                <a:latin typeface="Copperplate Gothic Light" panose="020E0507020206020404" pitchFamily="34" charset="0"/>
                <a:ea typeface="微软雅黑" panose="020B0503020204020204" pitchFamily="34" charset="-122"/>
              </a:rPr>
              <a:t>2018</a:t>
            </a:r>
            <a:endParaRPr lang="zh-CN" altLang="en-US" sz="5400" b="1" dirty="0">
              <a:solidFill>
                <a:schemeClr val="bg1"/>
              </a:solidFill>
              <a:latin typeface="Copperplate Gothic Light" panose="020E05070202060204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D919093F-E7C2-4DDA-B4AA-F6A009C664C7}"/>
              </a:ext>
            </a:extLst>
          </p:cNvPr>
          <p:cNvSpPr/>
          <p:nvPr/>
        </p:nvSpPr>
        <p:spPr>
          <a:xfrm>
            <a:off x="3784666" y="6404161"/>
            <a:ext cx="1157186" cy="1157186"/>
          </a:xfrm>
          <a:prstGeom prst="ellipse">
            <a:avLst/>
          </a:prstGeom>
          <a:noFill/>
          <a:ln w="317500">
            <a:solidFill>
              <a:srgbClr val="138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4ECB7EB-A695-45C1-AD43-4E4EFB5D591F}"/>
              </a:ext>
            </a:extLst>
          </p:cNvPr>
          <p:cNvSpPr txBox="1"/>
          <p:nvPr/>
        </p:nvSpPr>
        <p:spPr>
          <a:xfrm>
            <a:off x="1782988" y="1566498"/>
            <a:ext cx="1741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……………..</a:t>
            </a:r>
          </a:p>
          <a:p>
            <a:pPr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03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堂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原创作品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4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955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13934" y="2112464"/>
            <a:ext cx="3231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57114" y="3042104"/>
            <a:ext cx="3145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67884" y="3720919"/>
            <a:ext cx="3523615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347084" y="4089219"/>
            <a:ext cx="616521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 for the title content you want to add  Please add aclear business 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D44B0CC6-B00A-4D75-BE3A-44F3E24CD6B5}"/>
              </a:ext>
            </a:extLst>
          </p:cNvPr>
          <p:cNvSpPr/>
          <p:nvPr/>
        </p:nvSpPr>
        <p:spPr>
          <a:xfrm>
            <a:off x="3875877" y="1016000"/>
            <a:ext cx="5107628" cy="5120822"/>
          </a:xfrm>
          <a:prstGeom prst="ellipse">
            <a:avLst/>
          </a:prstGeom>
          <a:noFill/>
          <a:ln w="57150">
            <a:gradFill flip="none" rotWithShape="1">
              <a:gsLst>
                <a:gs pos="100000">
                  <a:srgbClr val="1C9FDB"/>
                </a:gs>
                <a:gs pos="0">
                  <a:srgbClr val="19CE6A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9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26" name="椭圆 25"/>
          <p:cNvSpPr/>
          <p:nvPr/>
        </p:nvSpPr>
        <p:spPr>
          <a:xfrm>
            <a:off x="1261745" y="1929765"/>
            <a:ext cx="1769745" cy="1769745"/>
          </a:xfrm>
          <a:prstGeom prst="ellipse">
            <a:avLst/>
          </a:prstGeom>
          <a:noFill/>
          <a:ln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KSO_Shape"/>
          <p:cNvSpPr/>
          <p:nvPr/>
        </p:nvSpPr>
        <p:spPr bwMode="auto">
          <a:xfrm>
            <a:off x="1773555" y="2387600"/>
            <a:ext cx="746760" cy="854710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887470" y="1929765"/>
            <a:ext cx="1769745" cy="1769745"/>
          </a:xfrm>
          <a:prstGeom prst="ellipse">
            <a:avLst/>
          </a:prstGeom>
          <a:noFill/>
          <a:ln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KSO_Shape"/>
          <p:cNvSpPr/>
          <p:nvPr/>
        </p:nvSpPr>
        <p:spPr bwMode="auto">
          <a:xfrm>
            <a:off x="4429125" y="2387600"/>
            <a:ext cx="687070" cy="854710"/>
          </a:xfrm>
          <a:custGeom>
            <a:avLst/>
            <a:gdLst>
              <a:gd name="T0" fmla="*/ 1652585 w 5505447"/>
              <a:gd name="T1" fmla="*/ 4997450 h 6858000"/>
              <a:gd name="T2" fmla="*/ 1652586 w 5505447"/>
              <a:gd name="T3" fmla="*/ 4335463 h 6858000"/>
              <a:gd name="T4" fmla="*/ 4694235 w 5505447"/>
              <a:gd name="T5" fmla="*/ 4089400 h 6858000"/>
              <a:gd name="T6" fmla="*/ 3722685 w 5505447"/>
              <a:gd name="T7" fmla="*/ 3795713 h 6858000"/>
              <a:gd name="T8" fmla="*/ 2624135 w 5505447"/>
              <a:gd name="T9" fmla="*/ 3611563 h 6858000"/>
              <a:gd name="T10" fmla="*/ 2881310 w 5505447"/>
              <a:gd name="T11" fmla="*/ 4089401 h 6858000"/>
              <a:gd name="T12" fmla="*/ 3722685 w 5505447"/>
              <a:gd name="T13" fmla="*/ 3071816 h 6858000"/>
              <a:gd name="T14" fmla="*/ 2624135 w 5505447"/>
              <a:gd name="T15" fmla="*/ 2995616 h 6858000"/>
              <a:gd name="T16" fmla="*/ 3722685 w 5505447"/>
              <a:gd name="T17" fmla="*/ 2703514 h 6858000"/>
              <a:gd name="T18" fmla="*/ 3544885 w 5505447"/>
              <a:gd name="T19" fmla="*/ 2517776 h 6858000"/>
              <a:gd name="T20" fmla="*/ 811212 w 5505447"/>
              <a:gd name="T21" fmla="*/ 3181354 h 6858000"/>
              <a:gd name="T22" fmla="*/ 1652588 w 5505447"/>
              <a:gd name="T23" fmla="*/ 1979617 h 6858000"/>
              <a:gd name="T24" fmla="*/ 2624135 w 5505447"/>
              <a:gd name="T25" fmla="*/ 1903417 h 6858000"/>
              <a:gd name="T26" fmla="*/ 1652588 w 5505447"/>
              <a:gd name="T27" fmla="*/ 1609729 h 6858000"/>
              <a:gd name="T28" fmla="*/ 3544885 w 5505447"/>
              <a:gd name="T29" fmla="*/ 1609728 h 6858000"/>
              <a:gd name="T30" fmla="*/ 4728059 w 5505447"/>
              <a:gd name="T31" fmla="*/ 5365062 h 6858000"/>
              <a:gd name="T32" fmla="*/ 550863 w 5505447"/>
              <a:gd name="T33" fmla="*/ 830266 h 6858000"/>
              <a:gd name="T34" fmla="*/ 3519813 w 5505447"/>
              <a:gd name="T35" fmla="*/ 482329 h 6858000"/>
              <a:gd name="T36" fmla="*/ 3474335 w 5505447"/>
              <a:gd name="T37" fmla="*/ 533264 h 6858000"/>
              <a:gd name="T38" fmla="*/ 3463913 w 5505447"/>
              <a:gd name="T39" fmla="*/ 603618 h 6858000"/>
              <a:gd name="T40" fmla="*/ 3493284 w 5505447"/>
              <a:gd name="T41" fmla="*/ 665695 h 6858000"/>
              <a:gd name="T42" fmla="*/ 3551394 w 5505447"/>
              <a:gd name="T43" fmla="*/ 701349 h 6858000"/>
              <a:gd name="T44" fmla="*/ 3622453 w 5505447"/>
              <a:gd name="T45" fmla="*/ 697848 h 6858000"/>
              <a:gd name="T46" fmla="*/ 3676773 w 5505447"/>
              <a:gd name="T47" fmla="*/ 656781 h 6858000"/>
              <a:gd name="T48" fmla="*/ 3700143 w 5505447"/>
              <a:gd name="T49" fmla="*/ 591521 h 6858000"/>
              <a:gd name="T50" fmla="*/ 3683405 w 5505447"/>
              <a:gd name="T51" fmla="*/ 523077 h 6858000"/>
              <a:gd name="T52" fmla="*/ 3632875 w 5505447"/>
              <a:gd name="T53" fmla="*/ 477235 h 6858000"/>
              <a:gd name="T54" fmla="*/ 1963242 w 5505447"/>
              <a:gd name="T55" fmla="*/ 465775 h 6858000"/>
              <a:gd name="T56" fmla="*/ 1899340 w 5505447"/>
              <a:gd name="T57" fmla="*/ 492516 h 6858000"/>
              <a:gd name="T58" fmla="*/ 1861189 w 5505447"/>
              <a:gd name="T59" fmla="*/ 549499 h 6858000"/>
              <a:gd name="T60" fmla="*/ 1861189 w 5505447"/>
              <a:gd name="T61" fmla="*/ 620808 h 6858000"/>
              <a:gd name="T62" fmla="*/ 1899340 w 5505447"/>
              <a:gd name="T63" fmla="*/ 677792 h 6858000"/>
              <a:gd name="T64" fmla="*/ 1963242 w 5505447"/>
              <a:gd name="T65" fmla="*/ 704533 h 6858000"/>
              <a:gd name="T66" fmla="*/ 2032549 w 5505447"/>
              <a:gd name="T67" fmla="*/ 690526 h 6858000"/>
              <a:gd name="T68" fmla="*/ 2080873 w 5505447"/>
              <a:gd name="T69" fmla="*/ 642456 h 6858000"/>
              <a:gd name="T70" fmla="*/ 2094861 w 5505447"/>
              <a:gd name="T71" fmla="*/ 572739 h 6858000"/>
              <a:gd name="T72" fmla="*/ 2067838 w 5505447"/>
              <a:gd name="T73" fmla="*/ 509070 h 6858000"/>
              <a:gd name="T74" fmla="*/ 2010930 w 5505447"/>
              <a:gd name="T75" fmla="*/ 470550 h 6858000"/>
              <a:gd name="T76" fmla="*/ 4885370 w 5505447"/>
              <a:gd name="T77" fmla="*/ 295278 h 6858000"/>
              <a:gd name="T78" fmla="*/ 5069837 w 5505447"/>
              <a:gd name="T79" fmla="*/ 323534 h 6858000"/>
              <a:gd name="T80" fmla="*/ 5232080 w 5505447"/>
              <a:gd name="T81" fmla="*/ 401318 h 6858000"/>
              <a:gd name="T82" fmla="*/ 5363842 w 5505447"/>
              <a:gd name="T83" fmla="*/ 521327 h 6858000"/>
              <a:gd name="T84" fmla="*/ 5456552 w 5505447"/>
              <a:gd name="T85" fmla="*/ 674037 h 6858000"/>
              <a:gd name="T86" fmla="*/ 5502272 w 5505447"/>
              <a:gd name="T87" fmla="*/ 852146 h 6858000"/>
              <a:gd name="T88" fmla="*/ 5495605 w 5505447"/>
              <a:gd name="T89" fmla="*/ 6347485 h 6858000"/>
              <a:gd name="T90" fmla="*/ 5437502 w 5505447"/>
              <a:gd name="T91" fmla="*/ 6520197 h 6858000"/>
              <a:gd name="T92" fmla="*/ 5333997 w 5505447"/>
              <a:gd name="T93" fmla="*/ 6665922 h 6858000"/>
              <a:gd name="T94" fmla="*/ 5193980 w 5505447"/>
              <a:gd name="T95" fmla="*/ 6775772 h 6858000"/>
              <a:gd name="T96" fmla="*/ 5025387 w 5505447"/>
              <a:gd name="T97" fmla="*/ 6842126 h 6858000"/>
              <a:gd name="T98" fmla="*/ 588010 w 5505447"/>
              <a:gd name="T99" fmla="*/ 6857048 h 6858000"/>
              <a:gd name="T100" fmla="*/ 406718 w 5505447"/>
              <a:gd name="T101" fmla="*/ 6820220 h 6858000"/>
              <a:gd name="T102" fmla="*/ 248920 w 5505447"/>
              <a:gd name="T103" fmla="*/ 6734499 h 6858000"/>
              <a:gd name="T104" fmla="*/ 123190 w 5505447"/>
              <a:gd name="T105" fmla="*/ 6609092 h 6858000"/>
              <a:gd name="T106" fmla="*/ 37465 w 5505447"/>
              <a:gd name="T107" fmla="*/ 6450985 h 6858000"/>
              <a:gd name="T108" fmla="*/ 953 w 5505447"/>
              <a:gd name="T109" fmla="*/ 6270019 h 6858000"/>
              <a:gd name="T110" fmla="*/ 15875 w 5505447"/>
              <a:gd name="T111" fmla="*/ 775315 h 6858000"/>
              <a:gd name="T112" fmla="*/ 82233 w 5505447"/>
              <a:gd name="T113" fmla="*/ 606731 h 6858000"/>
              <a:gd name="T114" fmla="*/ 192088 w 5505447"/>
              <a:gd name="T115" fmla="*/ 466720 h 6858000"/>
              <a:gd name="T116" fmla="*/ 337820 w 5505447"/>
              <a:gd name="T117" fmla="*/ 363220 h 6858000"/>
              <a:gd name="T118" fmla="*/ 510223 w 5505447"/>
              <a:gd name="T119" fmla="*/ 30512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05447" h="6858000">
                <a:moveTo>
                  <a:pt x="4951951" y="5119688"/>
                </a:moveTo>
                <a:lnTo>
                  <a:pt x="4954585" y="5119688"/>
                </a:lnTo>
                <a:lnTo>
                  <a:pt x="4953367" y="5121008"/>
                </a:lnTo>
                <a:lnTo>
                  <a:pt x="4951951" y="5119688"/>
                </a:lnTo>
                <a:close/>
                <a:moveTo>
                  <a:pt x="3981447" y="5119688"/>
                </a:moveTo>
                <a:lnTo>
                  <a:pt x="4951950" y="5119688"/>
                </a:lnTo>
                <a:lnTo>
                  <a:pt x="3981447" y="6160425"/>
                </a:lnTo>
                <a:lnTo>
                  <a:pt x="3981447" y="5119688"/>
                </a:lnTo>
                <a:close/>
                <a:moveTo>
                  <a:pt x="1652585" y="4889500"/>
                </a:moveTo>
                <a:lnTo>
                  <a:pt x="2624135" y="4889500"/>
                </a:lnTo>
                <a:lnTo>
                  <a:pt x="2624135" y="4997450"/>
                </a:lnTo>
                <a:lnTo>
                  <a:pt x="1652585" y="4997450"/>
                </a:lnTo>
                <a:lnTo>
                  <a:pt x="1652585" y="4889500"/>
                </a:lnTo>
                <a:close/>
                <a:moveTo>
                  <a:pt x="1652585" y="4705350"/>
                </a:moveTo>
                <a:lnTo>
                  <a:pt x="2624135" y="4705350"/>
                </a:lnTo>
                <a:lnTo>
                  <a:pt x="2624135" y="4813300"/>
                </a:lnTo>
                <a:lnTo>
                  <a:pt x="1652585" y="4813300"/>
                </a:lnTo>
                <a:lnTo>
                  <a:pt x="1652585" y="4705350"/>
                </a:lnTo>
                <a:close/>
                <a:moveTo>
                  <a:pt x="1652585" y="4519613"/>
                </a:moveTo>
                <a:lnTo>
                  <a:pt x="2624135" y="4519613"/>
                </a:lnTo>
                <a:lnTo>
                  <a:pt x="2624135" y="4629151"/>
                </a:lnTo>
                <a:lnTo>
                  <a:pt x="1652585" y="4629151"/>
                </a:lnTo>
                <a:lnTo>
                  <a:pt x="1652585" y="4519613"/>
                </a:lnTo>
                <a:close/>
                <a:moveTo>
                  <a:pt x="1652586" y="4335463"/>
                </a:moveTo>
                <a:lnTo>
                  <a:pt x="2624135" y="4335463"/>
                </a:lnTo>
                <a:lnTo>
                  <a:pt x="2624135" y="4443413"/>
                </a:lnTo>
                <a:lnTo>
                  <a:pt x="1652586" y="4443413"/>
                </a:lnTo>
                <a:lnTo>
                  <a:pt x="1652586" y="4335463"/>
                </a:lnTo>
                <a:close/>
                <a:moveTo>
                  <a:pt x="811210" y="4335463"/>
                </a:moveTo>
                <a:lnTo>
                  <a:pt x="1474786" y="4335463"/>
                </a:lnTo>
                <a:lnTo>
                  <a:pt x="1474786" y="4997451"/>
                </a:lnTo>
                <a:lnTo>
                  <a:pt x="811210" y="4997451"/>
                </a:lnTo>
                <a:lnTo>
                  <a:pt x="811210" y="4335463"/>
                </a:lnTo>
                <a:close/>
                <a:moveTo>
                  <a:pt x="3722685" y="3981450"/>
                </a:moveTo>
                <a:lnTo>
                  <a:pt x="4694235" y="3981450"/>
                </a:lnTo>
                <a:lnTo>
                  <a:pt x="4694235" y="4089400"/>
                </a:lnTo>
                <a:lnTo>
                  <a:pt x="3722685" y="4089400"/>
                </a:lnTo>
                <a:lnTo>
                  <a:pt x="3722685" y="3981450"/>
                </a:lnTo>
                <a:close/>
                <a:moveTo>
                  <a:pt x="1652586" y="3981450"/>
                </a:moveTo>
                <a:lnTo>
                  <a:pt x="2624135" y="3981450"/>
                </a:lnTo>
                <a:lnTo>
                  <a:pt x="2624135" y="4089400"/>
                </a:lnTo>
                <a:lnTo>
                  <a:pt x="1652586" y="4089400"/>
                </a:lnTo>
                <a:lnTo>
                  <a:pt x="1652586" y="3981450"/>
                </a:lnTo>
                <a:close/>
                <a:moveTo>
                  <a:pt x="3722685" y="3795713"/>
                </a:moveTo>
                <a:lnTo>
                  <a:pt x="4694235" y="3795713"/>
                </a:lnTo>
                <a:lnTo>
                  <a:pt x="4694235" y="3905251"/>
                </a:lnTo>
                <a:lnTo>
                  <a:pt x="3722685" y="3905251"/>
                </a:lnTo>
                <a:lnTo>
                  <a:pt x="3722685" y="3795713"/>
                </a:lnTo>
                <a:close/>
                <a:moveTo>
                  <a:pt x="1652586" y="3795713"/>
                </a:moveTo>
                <a:lnTo>
                  <a:pt x="2624135" y="3795713"/>
                </a:lnTo>
                <a:lnTo>
                  <a:pt x="2624135" y="3905251"/>
                </a:lnTo>
                <a:lnTo>
                  <a:pt x="1652586" y="3905251"/>
                </a:lnTo>
                <a:lnTo>
                  <a:pt x="1652586" y="3795713"/>
                </a:lnTo>
                <a:close/>
                <a:moveTo>
                  <a:pt x="3722685" y="3611563"/>
                </a:moveTo>
                <a:lnTo>
                  <a:pt x="4694235" y="3611563"/>
                </a:lnTo>
                <a:lnTo>
                  <a:pt x="4694235" y="3719513"/>
                </a:lnTo>
                <a:lnTo>
                  <a:pt x="3722685" y="3719513"/>
                </a:lnTo>
                <a:lnTo>
                  <a:pt x="3722685" y="3611563"/>
                </a:lnTo>
                <a:close/>
                <a:moveTo>
                  <a:pt x="1652586" y="3611563"/>
                </a:moveTo>
                <a:lnTo>
                  <a:pt x="2624135" y="3611563"/>
                </a:lnTo>
                <a:lnTo>
                  <a:pt x="2624135" y="3719513"/>
                </a:lnTo>
                <a:lnTo>
                  <a:pt x="1652586" y="3719513"/>
                </a:lnTo>
                <a:lnTo>
                  <a:pt x="1652586" y="3611563"/>
                </a:lnTo>
                <a:close/>
                <a:moveTo>
                  <a:pt x="3722685" y="3427415"/>
                </a:moveTo>
                <a:lnTo>
                  <a:pt x="4694235" y="3427415"/>
                </a:lnTo>
                <a:lnTo>
                  <a:pt x="4694235" y="3535363"/>
                </a:lnTo>
                <a:lnTo>
                  <a:pt x="3722685" y="3535363"/>
                </a:lnTo>
                <a:lnTo>
                  <a:pt x="3722685" y="3427415"/>
                </a:lnTo>
                <a:close/>
                <a:moveTo>
                  <a:pt x="2881310" y="3427415"/>
                </a:moveTo>
                <a:lnTo>
                  <a:pt x="3544885" y="3427415"/>
                </a:lnTo>
                <a:lnTo>
                  <a:pt x="3544885" y="4089401"/>
                </a:lnTo>
                <a:lnTo>
                  <a:pt x="2881310" y="4089401"/>
                </a:lnTo>
                <a:lnTo>
                  <a:pt x="2881310" y="3427415"/>
                </a:lnTo>
                <a:close/>
                <a:moveTo>
                  <a:pt x="1652586" y="3427415"/>
                </a:moveTo>
                <a:lnTo>
                  <a:pt x="2624135" y="3427415"/>
                </a:lnTo>
                <a:lnTo>
                  <a:pt x="2624135" y="3535365"/>
                </a:lnTo>
                <a:lnTo>
                  <a:pt x="1652586" y="3535365"/>
                </a:lnTo>
                <a:lnTo>
                  <a:pt x="1652586" y="3427415"/>
                </a:lnTo>
                <a:close/>
                <a:moveTo>
                  <a:pt x="811211" y="3427415"/>
                </a:moveTo>
                <a:lnTo>
                  <a:pt x="1474786" y="3427415"/>
                </a:lnTo>
                <a:lnTo>
                  <a:pt x="1474786" y="4089401"/>
                </a:lnTo>
                <a:lnTo>
                  <a:pt x="811211" y="4089401"/>
                </a:lnTo>
                <a:lnTo>
                  <a:pt x="811211" y="3427415"/>
                </a:lnTo>
                <a:close/>
                <a:moveTo>
                  <a:pt x="3722685" y="3071816"/>
                </a:moveTo>
                <a:lnTo>
                  <a:pt x="4694235" y="3071816"/>
                </a:lnTo>
                <a:lnTo>
                  <a:pt x="4694235" y="3181354"/>
                </a:lnTo>
                <a:lnTo>
                  <a:pt x="3722685" y="3181354"/>
                </a:lnTo>
                <a:lnTo>
                  <a:pt x="3722685" y="3071816"/>
                </a:lnTo>
                <a:close/>
                <a:moveTo>
                  <a:pt x="1652587" y="3071816"/>
                </a:moveTo>
                <a:lnTo>
                  <a:pt x="2624135" y="3071816"/>
                </a:lnTo>
                <a:lnTo>
                  <a:pt x="2624135" y="3181354"/>
                </a:lnTo>
                <a:lnTo>
                  <a:pt x="1652587" y="3181354"/>
                </a:lnTo>
                <a:lnTo>
                  <a:pt x="1652587" y="3071816"/>
                </a:lnTo>
                <a:close/>
                <a:moveTo>
                  <a:pt x="1652587" y="2887666"/>
                </a:moveTo>
                <a:lnTo>
                  <a:pt x="2624135" y="2887666"/>
                </a:lnTo>
                <a:lnTo>
                  <a:pt x="2624135" y="2995616"/>
                </a:lnTo>
                <a:lnTo>
                  <a:pt x="1652587" y="2995616"/>
                </a:lnTo>
                <a:lnTo>
                  <a:pt x="1652587" y="2887666"/>
                </a:lnTo>
                <a:close/>
                <a:moveTo>
                  <a:pt x="3722685" y="2887665"/>
                </a:moveTo>
                <a:lnTo>
                  <a:pt x="4694235" y="2887665"/>
                </a:lnTo>
                <a:lnTo>
                  <a:pt x="4694235" y="2995615"/>
                </a:lnTo>
                <a:lnTo>
                  <a:pt x="3722685" y="2995615"/>
                </a:lnTo>
                <a:lnTo>
                  <a:pt x="3722685" y="2887665"/>
                </a:lnTo>
                <a:close/>
                <a:moveTo>
                  <a:pt x="3722685" y="2703514"/>
                </a:moveTo>
                <a:lnTo>
                  <a:pt x="4694235" y="2703514"/>
                </a:lnTo>
                <a:lnTo>
                  <a:pt x="4694235" y="2811465"/>
                </a:lnTo>
                <a:lnTo>
                  <a:pt x="3722685" y="2811465"/>
                </a:lnTo>
                <a:lnTo>
                  <a:pt x="3722685" y="2703514"/>
                </a:lnTo>
                <a:close/>
                <a:moveTo>
                  <a:pt x="1652587" y="2703514"/>
                </a:moveTo>
                <a:lnTo>
                  <a:pt x="2624135" y="2703514"/>
                </a:lnTo>
                <a:lnTo>
                  <a:pt x="2624135" y="2811465"/>
                </a:lnTo>
                <a:lnTo>
                  <a:pt x="1652587" y="2811465"/>
                </a:lnTo>
                <a:lnTo>
                  <a:pt x="1652587" y="2703514"/>
                </a:lnTo>
                <a:close/>
                <a:moveTo>
                  <a:pt x="3722685" y="2517776"/>
                </a:moveTo>
                <a:lnTo>
                  <a:pt x="4694235" y="2517776"/>
                </a:lnTo>
                <a:lnTo>
                  <a:pt x="4694235" y="2627315"/>
                </a:lnTo>
                <a:lnTo>
                  <a:pt x="3722685" y="2627315"/>
                </a:lnTo>
                <a:lnTo>
                  <a:pt x="3722685" y="2517776"/>
                </a:lnTo>
                <a:close/>
                <a:moveTo>
                  <a:pt x="2881310" y="2517776"/>
                </a:moveTo>
                <a:lnTo>
                  <a:pt x="3544885" y="2517776"/>
                </a:lnTo>
                <a:lnTo>
                  <a:pt x="3544885" y="3181354"/>
                </a:lnTo>
                <a:lnTo>
                  <a:pt x="2881310" y="3181354"/>
                </a:lnTo>
                <a:lnTo>
                  <a:pt x="2881310" y="2517776"/>
                </a:lnTo>
                <a:close/>
                <a:moveTo>
                  <a:pt x="1652587" y="2517776"/>
                </a:moveTo>
                <a:lnTo>
                  <a:pt x="2624135" y="2517776"/>
                </a:lnTo>
                <a:lnTo>
                  <a:pt x="2624135" y="2627315"/>
                </a:lnTo>
                <a:lnTo>
                  <a:pt x="1652587" y="2627315"/>
                </a:lnTo>
                <a:lnTo>
                  <a:pt x="1652587" y="2517776"/>
                </a:lnTo>
                <a:close/>
                <a:moveTo>
                  <a:pt x="811212" y="2517776"/>
                </a:moveTo>
                <a:lnTo>
                  <a:pt x="1474787" y="2517776"/>
                </a:lnTo>
                <a:lnTo>
                  <a:pt x="1474787" y="3181354"/>
                </a:lnTo>
                <a:lnTo>
                  <a:pt x="811212" y="3181354"/>
                </a:lnTo>
                <a:lnTo>
                  <a:pt x="811212" y="2517776"/>
                </a:lnTo>
                <a:close/>
                <a:moveTo>
                  <a:pt x="3722685" y="2163766"/>
                </a:moveTo>
                <a:lnTo>
                  <a:pt x="4694235" y="2163766"/>
                </a:lnTo>
                <a:lnTo>
                  <a:pt x="4694235" y="2273303"/>
                </a:lnTo>
                <a:lnTo>
                  <a:pt x="3722685" y="2273303"/>
                </a:lnTo>
                <a:lnTo>
                  <a:pt x="3722685" y="2163766"/>
                </a:lnTo>
                <a:close/>
                <a:moveTo>
                  <a:pt x="1652588" y="2163766"/>
                </a:moveTo>
                <a:lnTo>
                  <a:pt x="2624135" y="2163766"/>
                </a:lnTo>
                <a:lnTo>
                  <a:pt x="2624135" y="2273304"/>
                </a:lnTo>
                <a:lnTo>
                  <a:pt x="1652588" y="2273304"/>
                </a:lnTo>
                <a:lnTo>
                  <a:pt x="1652588" y="2163766"/>
                </a:lnTo>
                <a:close/>
                <a:moveTo>
                  <a:pt x="1652588" y="1979617"/>
                </a:moveTo>
                <a:lnTo>
                  <a:pt x="2624135" y="1979617"/>
                </a:lnTo>
                <a:lnTo>
                  <a:pt x="2624135" y="2087566"/>
                </a:lnTo>
                <a:lnTo>
                  <a:pt x="1652588" y="2087566"/>
                </a:lnTo>
                <a:lnTo>
                  <a:pt x="1652588" y="1979617"/>
                </a:lnTo>
                <a:close/>
                <a:moveTo>
                  <a:pt x="3722685" y="1979616"/>
                </a:moveTo>
                <a:lnTo>
                  <a:pt x="4694235" y="1979616"/>
                </a:lnTo>
                <a:lnTo>
                  <a:pt x="4694235" y="2087566"/>
                </a:lnTo>
                <a:lnTo>
                  <a:pt x="3722685" y="2087566"/>
                </a:lnTo>
                <a:lnTo>
                  <a:pt x="3722685" y="1979616"/>
                </a:lnTo>
                <a:close/>
                <a:moveTo>
                  <a:pt x="1652588" y="1793879"/>
                </a:moveTo>
                <a:lnTo>
                  <a:pt x="2624135" y="1793879"/>
                </a:lnTo>
                <a:lnTo>
                  <a:pt x="2624135" y="1903417"/>
                </a:lnTo>
                <a:lnTo>
                  <a:pt x="1652588" y="1903417"/>
                </a:lnTo>
                <a:lnTo>
                  <a:pt x="1652588" y="1793879"/>
                </a:lnTo>
                <a:close/>
                <a:moveTo>
                  <a:pt x="3722685" y="1793878"/>
                </a:moveTo>
                <a:lnTo>
                  <a:pt x="4694235" y="1793878"/>
                </a:lnTo>
                <a:lnTo>
                  <a:pt x="4694235" y="1903416"/>
                </a:lnTo>
                <a:lnTo>
                  <a:pt x="3722685" y="1903416"/>
                </a:lnTo>
                <a:lnTo>
                  <a:pt x="3722685" y="1793878"/>
                </a:lnTo>
                <a:close/>
                <a:moveTo>
                  <a:pt x="1652588" y="1609729"/>
                </a:moveTo>
                <a:lnTo>
                  <a:pt x="2624135" y="1609729"/>
                </a:lnTo>
                <a:lnTo>
                  <a:pt x="2624135" y="1719267"/>
                </a:lnTo>
                <a:lnTo>
                  <a:pt x="1652588" y="1719267"/>
                </a:lnTo>
                <a:lnTo>
                  <a:pt x="1652588" y="1609729"/>
                </a:lnTo>
                <a:close/>
                <a:moveTo>
                  <a:pt x="811213" y="1609729"/>
                </a:moveTo>
                <a:lnTo>
                  <a:pt x="1474788" y="1609729"/>
                </a:lnTo>
                <a:lnTo>
                  <a:pt x="1474788" y="2273303"/>
                </a:lnTo>
                <a:lnTo>
                  <a:pt x="811213" y="2273303"/>
                </a:lnTo>
                <a:lnTo>
                  <a:pt x="811213" y="1609729"/>
                </a:lnTo>
                <a:close/>
                <a:moveTo>
                  <a:pt x="3722685" y="1609728"/>
                </a:moveTo>
                <a:lnTo>
                  <a:pt x="4694235" y="1609728"/>
                </a:lnTo>
                <a:lnTo>
                  <a:pt x="4694235" y="1719266"/>
                </a:lnTo>
                <a:lnTo>
                  <a:pt x="3722685" y="1719266"/>
                </a:lnTo>
                <a:lnTo>
                  <a:pt x="3722685" y="1609728"/>
                </a:lnTo>
                <a:close/>
                <a:moveTo>
                  <a:pt x="2881310" y="1609728"/>
                </a:moveTo>
                <a:lnTo>
                  <a:pt x="3544885" y="1609728"/>
                </a:lnTo>
                <a:lnTo>
                  <a:pt x="3544885" y="2273303"/>
                </a:lnTo>
                <a:lnTo>
                  <a:pt x="2881310" y="2273303"/>
                </a:lnTo>
                <a:lnTo>
                  <a:pt x="2881310" y="1609728"/>
                </a:lnTo>
                <a:close/>
                <a:moveTo>
                  <a:pt x="550863" y="830266"/>
                </a:moveTo>
                <a:lnTo>
                  <a:pt x="550863" y="6173788"/>
                </a:lnTo>
                <a:lnTo>
                  <a:pt x="3970893" y="6173788"/>
                </a:lnTo>
                <a:lnTo>
                  <a:pt x="3972506" y="6175293"/>
                </a:lnTo>
                <a:lnTo>
                  <a:pt x="3973909" y="6173788"/>
                </a:lnTo>
                <a:lnTo>
                  <a:pt x="3981237" y="6173788"/>
                </a:lnTo>
                <a:lnTo>
                  <a:pt x="3981447" y="6173561"/>
                </a:lnTo>
                <a:lnTo>
                  <a:pt x="3981447" y="6165704"/>
                </a:lnTo>
                <a:lnTo>
                  <a:pt x="4728059" y="5365062"/>
                </a:lnTo>
                <a:lnTo>
                  <a:pt x="4609280" y="5493722"/>
                </a:lnTo>
                <a:lnTo>
                  <a:pt x="4732169" y="5360654"/>
                </a:lnTo>
                <a:lnTo>
                  <a:pt x="4954584" y="5122143"/>
                </a:lnTo>
                <a:lnTo>
                  <a:pt x="4953428" y="5121066"/>
                </a:lnTo>
                <a:lnTo>
                  <a:pt x="4954585" y="5119813"/>
                </a:lnTo>
                <a:lnTo>
                  <a:pt x="4954585" y="5119688"/>
                </a:lnTo>
                <a:lnTo>
                  <a:pt x="4954585" y="830266"/>
                </a:lnTo>
                <a:lnTo>
                  <a:pt x="3916359" y="830266"/>
                </a:lnTo>
                <a:lnTo>
                  <a:pt x="3916359" y="990601"/>
                </a:lnTo>
                <a:lnTo>
                  <a:pt x="1639884" y="990601"/>
                </a:lnTo>
                <a:lnTo>
                  <a:pt x="1639884" y="830266"/>
                </a:lnTo>
                <a:lnTo>
                  <a:pt x="550863" y="830266"/>
                </a:lnTo>
                <a:close/>
                <a:moveTo>
                  <a:pt x="3581397" y="465138"/>
                </a:moveTo>
                <a:lnTo>
                  <a:pt x="3575396" y="465456"/>
                </a:lnTo>
                <a:lnTo>
                  <a:pt x="3569396" y="465775"/>
                </a:lnTo>
                <a:lnTo>
                  <a:pt x="3563079" y="466730"/>
                </a:lnTo>
                <a:lnTo>
                  <a:pt x="3557395" y="467685"/>
                </a:lnTo>
                <a:lnTo>
                  <a:pt x="3551394" y="468958"/>
                </a:lnTo>
                <a:lnTo>
                  <a:pt x="3546025" y="470550"/>
                </a:lnTo>
                <a:lnTo>
                  <a:pt x="3540656" y="472460"/>
                </a:lnTo>
                <a:lnTo>
                  <a:pt x="3534972" y="474688"/>
                </a:lnTo>
                <a:lnTo>
                  <a:pt x="3529919" y="477235"/>
                </a:lnTo>
                <a:lnTo>
                  <a:pt x="3524550" y="479782"/>
                </a:lnTo>
                <a:lnTo>
                  <a:pt x="3519813" y="482329"/>
                </a:lnTo>
                <a:lnTo>
                  <a:pt x="3514760" y="485831"/>
                </a:lnTo>
                <a:lnTo>
                  <a:pt x="3510338" y="489014"/>
                </a:lnTo>
                <a:lnTo>
                  <a:pt x="3505917" y="492516"/>
                </a:lnTo>
                <a:lnTo>
                  <a:pt x="3501495" y="496654"/>
                </a:lnTo>
                <a:lnTo>
                  <a:pt x="3497390" y="500474"/>
                </a:lnTo>
                <a:lnTo>
                  <a:pt x="3493284" y="504294"/>
                </a:lnTo>
                <a:lnTo>
                  <a:pt x="3489494" y="509070"/>
                </a:lnTo>
                <a:lnTo>
                  <a:pt x="3486020" y="513526"/>
                </a:lnTo>
                <a:lnTo>
                  <a:pt x="3482862" y="517983"/>
                </a:lnTo>
                <a:lnTo>
                  <a:pt x="3479388" y="523077"/>
                </a:lnTo>
                <a:lnTo>
                  <a:pt x="3476862" y="527852"/>
                </a:lnTo>
                <a:lnTo>
                  <a:pt x="3474335" y="533264"/>
                </a:lnTo>
                <a:lnTo>
                  <a:pt x="3471809" y="538357"/>
                </a:lnTo>
                <a:lnTo>
                  <a:pt x="3469598" y="544087"/>
                </a:lnTo>
                <a:lnTo>
                  <a:pt x="3467703" y="549499"/>
                </a:lnTo>
                <a:lnTo>
                  <a:pt x="3466124" y="555229"/>
                </a:lnTo>
                <a:lnTo>
                  <a:pt x="3464861" y="560960"/>
                </a:lnTo>
                <a:lnTo>
                  <a:pt x="3463913" y="567008"/>
                </a:lnTo>
                <a:lnTo>
                  <a:pt x="3462966" y="572738"/>
                </a:lnTo>
                <a:lnTo>
                  <a:pt x="3462650" y="579105"/>
                </a:lnTo>
                <a:lnTo>
                  <a:pt x="3462334" y="585154"/>
                </a:lnTo>
                <a:lnTo>
                  <a:pt x="3462650" y="591521"/>
                </a:lnTo>
                <a:lnTo>
                  <a:pt x="3462966" y="597251"/>
                </a:lnTo>
                <a:lnTo>
                  <a:pt x="3463913" y="603618"/>
                </a:lnTo>
                <a:lnTo>
                  <a:pt x="3464861" y="609348"/>
                </a:lnTo>
                <a:lnTo>
                  <a:pt x="3466124" y="615397"/>
                </a:lnTo>
                <a:lnTo>
                  <a:pt x="3467703" y="620808"/>
                </a:lnTo>
                <a:lnTo>
                  <a:pt x="3469598" y="626539"/>
                </a:lnTo>
                <a:lnTo>
                  <a:pt x="3471809" y="631950"/>
                </a:lnTo>
                <a:lnTo>
                  <a:pt x="3474335" y="637362"/>
                </a:lnTo>
                <a:lnTo>
                  <a:pt x="3476862" y="642456"/>
                </a:lnTo>
                <a:lnTo>
                  <a:pt x="3479388" y="647231"/>
                </a:lnTo>
                <a:lnTo>
                  <a:pt x="3482862" y="652324"/>
                </a:lnTo>
                <a:lnTo>
                  <a:pt x="3486020" y="656781"/>
                </a:lnTo>
                <a:lnTo>
                  <a:pt x="3489494" y="661556"/>
                </a:lnTo>
                <a:lnTo>
                  <a:pt x="3493284" y="665695"/>
                </a:lnTo>
                <a:lnTo>
                  <a:pt x="3497390" y="669833"/>
                </a:lnTo>
                <a:lnTo>
                  <a:pt x="3501495" y="673972"/>
                </a:lnTo>
                <a:lnTo>
                  <a:pt x="3505917" y="677792"/>
                </a:lnTo>
                <a:lnTo>
                  <a:pt x="3510338" y="681294"/>
                </a:lnTo>
                <a:lnTo>
                  <a:pt x="3514760" y="684795"/>
                </a:lnTo>
                <a:lnTo>
                  <a:pt x="3519813" y="687661"/>
                </a:lnTo>
                <a:lnTo>
                  <a:pt x="3524550" y="690526"/>
                </a:lnTo>
                <a:lnTo>
                  <a:pt x="3529919" y="693072"/>
                </a:lnTo>
                <a:lnTo>
                  <a:pt x="3534972" y="695938"/>
                </a:lnTo>
                <a:lnTo>
                  <a:pt x="3540656" y="697848"/>
                </a:lnTo>
                <a:lnTo>
                  <a:pt x="3546025" y="699758"/>
                </a:lnTo>
                <a:lnTo>
                  <a:pt x="3551394" y="701349"/>
                </a:lnTo>
                <a:lnTo>
                  <a:pt x="3557395" y="702623"/>
                </a:lnTo>
                <a:lnTo>
                  <a:pt x="3563079" y="703578"/>
                </a:lnTo>
                <a:lnTo>
                  <a:pt x="3569396" y="704533"/>
                </a:lnTo>
                <a:lnTo>
                  <a:pt x="3575396" y="704851"/>
                </a:lnTo>
                <a:lnTo>
                  <a:pt x="3581397" y="704851"/>
                </a:lnTo>
                <a:lnTo>
                  <a:pt x="3587713" y="704851"/>
                </a:lnTo>
                <a:lnTo>
                  <a:pt x="3593713" y="704533"/>
                </a:lnTo>
                <a:lnTo>
                  <a:pt x="3599714" y="703578"/>
                </a:lnTo>
                <a:lnTo>
                  <a:pt x="3605399" y="702623"/>
                </a:lnTo>
                <a:lnTo>
                  <a:pt x="3611399" y="701349"/>
                </a:lnTo>
                <a:lnTo>
                  <a:pt x="3616768" y="699758"/>
                </a:lnTo>
                <a:lnTo>
                  <a:pt x="3622453" y="697848"/>
                </a:lnTo>
                <a:lnTo>
                  <a:pt x="3627822" y="695938"/>
                </a:lnTo>
                <a:lnTo>
                  <a:pt x="3632875" y="693072"/>
                </a:lnTo>
                <a:lnTo>
                  <a:pt x="3638243" y="690526"/>
                </a:lnTo>
                <a:lnTo>
                  <a:pt x="3642981" y="687661"/>
                </a:lnTo>
                <a:lnTo>
                  <a:pt x="3648034" y="684795"/>
                </a:lnTo>
                <a:lnTo>
                  <a:pt x="3652455" y="681294"/>
                </a:lnTo>
                <a:lnTo>
                  <a:pt x="3657192" y="677792"/>
                </a:lnTo>
                <a:lnTo>
                  <a:pt x="3661614" y="673972"/>
                </a:lnTo>
                <a:lnTo>
                  <a:pt x="3665404" y="669833"/>
                </a:lnTo>
                <a:lnTo>
                  <a:pt x="3669509" y="665695"/>
                </a:lnTo>
                <a:lnTo>
                  <a:pt x="3673299" y="661556"/>
                </a:lnTo>
                <a:lnTo>
                  <a:pt x="3676773" y="656781"/>
                </a:lnTo>
                <a:lnTo>
                  <a:pt x="3680247" y="652324"/>
                </a:lnTo>
                <a:lnTo>
                  <a:pt x="3683405" y="647231"/>
                </a:lnTo>
                <a:lnTo>
                  <a:pt x="3685932" y="642456"/>
                </a:lnTo>
                <a:lnTo>
                  <a:pt x="3688458" y="637362"/>
                </a:lnTo>
                <a:lnTo>
                  <a:pt x="3691300" y="631950"/>
                </a:lnTo>
                <a:lnTo>
                  <a:pt x="3693195" y="626539"/>
                </a:lnTo>
                <a:lnTo>
                  <a:pt x="3695090" y="620808"/>
                </a:lnTo>
                <a:lnTo>
                  <a:pt x="3696669" y="615397"/>
                </a:lnTo>
                <a:lnTo>
                  <a:pt x="3697933" y="609348"/>
                </a:lnTo>
                <a:lnTo>
                  <a:pt x="3698880" y="603618"/>
                </a:lnTo>
                <a:lnTo>
                  <a:pt x="3699828" y="597251"/>
                </a:lnTo>
                <a:lnTo>
                  <a:pt x="3700143" y="591521"/>
                </a:lnTo>
                <a:lnTo>
                  <a:pt x="3700459" y="585154"/>
                </a:lnTo>
                <a:lnTo>
                  <a:pt x="3700143" y="579105"/>
                </a:lnTo>
                <a:lnTo>
                  <a:pt x="3699828" y="572738"/>
                </a:lnTo>
                <a:lnTo>
                  <a:pt x="3698880" y="567008"/>
                </a:lnTo>
                <a:lnTo>
                  <a:pt x="3697933" y="560960"/>
                </a:lnTo>
                <a:lnTo>
                  <a:pt x="3696669" y="555229"/>
                </a:lnTo>
                <a:lnTo>
                  <a:pt x="3695090" y="549499"/>
                </a:lnTo>
                <a:lnTo>
                  <a:pt x="3693195" y="544087"/>
                </a:lnTo>
                <a:lnTo>
                  <a:pt x="3691300" y="538357"/>
                </a:lnTo>
                <a:lnTo>
                  <a:pt x="3688458" y="533264"/>
                </a:lnTo>
                <a:lnTo>
                  <a:pt x="3685932" y="527852"/>
                </a:lnTo>
                <a:lnTo>
                  <a:pt x="3683405" y="523077"/>
                </a:lnTo>
                <a:lnTo>
                  <a:pt x="3680247" y="517983"/>
                </a:lnTo>
                <a:lnTo>
                  <a:pt x="3676773" y="513526"/>
                </a:lnTo>
                <a:lnTo>
                  <a:pt x="3673299" y="509070"/>
                </a:lnTo>
                <a:lnTo>
                  <a:pt x="3669509" y="504294"/>
                </a:lnTo>
                <a:lnTo>
                  <a:pt x="3665404" y="500474"/>
                </a:lnTo>
                <a:lnTo>
                  <a:pt x="3661614" y="496654"/>
                </a:lnTo>
                <a:lnTo>
                  <a:pt x="3657192" y="492516"/>
                </a:lnTo>
                <a:lnTo>
                  <a:pt x="3652455" y="489014"/>
                </a:lnTo>
                <a:lnTo>
                  <a:pt x="3648034" y="485831"/>
                </a:lnTo>
                <a:lnTo>
                  <a:pt x="3642981" y="482329"/>
                </a:lnTo>
                <a:lnTo>
                  <a:pt x="3638243" y="479782"/>
                </a:lnTo>
                <a:lnTo>
                  <a:pt x="3632875" y="477235"/>
                </a:lnTo>
                <a:lnTo>
                  <a:pt x="3627822" y="474688"/>
                </a:lnTo>
                <a:lnTo>
                  <a:pt x="3622453" y="472460"/>
                </a:lnTo>
                <a:lnTo>
                  <a:pt x="3616768" y="470550"/>
                </a:lnTo>
                <a:lnTo>
                  <a:pt x="3611399" y="468958"/>
                </a:lnTo>
                <a:lnTo>
                  <a:pt x="3605399" y="467685"/>
                </a:lnTo>
                <a:lnTo>
                  <a:pt x="3599714" y="466730"/>
                </a:lnTo>
                <a:lnTo>
                  <a:pt x="3593713" y="465775"/>
                </a:lnTo>
                <a:lnTo>
                  <a:pt x="3587713" y="465456"/>
                </a:lnTo>
                <a:lnTo>
                  <a:pt x="3581397" y="465138"/>
                </a:lnTo>
                <a:close/>
                <a:moveTo>
                  <a:pt x="1975323" y="465138"/>
                </a:moveTo>
                <a:lnTo>
                  <a:pt x="1969282" y="465457"/>
                </a:lnTo>
                <a:lnTo>
                  <a:pt x="1963242" y="465775"/>
                </a:lnTo>
                <a:lnTo>
                  <a:pt x="1957201" y="466730"/>
                </a:lnTo>
                <a:lnTo>
                  <a:pt x="1951161" y="467685"/>
                </a:lnTo>
                <a:lnTo>
                  <a:pt x="1945756" y="468958"/>
                </a:lnTo>
                <a:lnTo>
                  <a:pt x="1939716" y="470550"/>
                </a:lnTo>
                <a:lnTo>
                  <a:pt x="1934311" y="472460"/>
                </a:lnTo>
                <a:lnTo>
                  <a:pt x="1928588" y="474689"/>
                </a:lnTo>
                <a:lnTo>
                  <a:pt x="1923502" y="477235"/>
                </a:lnTo>
                <a:lnTo>
                  <a:pt x="1918415" y="479782"/>
                </a:lnTo>
                <a:lnTo>
                  <a:pt x="1913328" y="482329"/>
                </a:lnTo>
                <a:lnTo>
                  <a:pt x="1908559" y="485831"/>
                </a:lnTo>
                <a:lnTo>
                  <a:pt x="1903790" y="489014"/>
                </a:lnTo>
                <a:lnTo>
                  <a:pt x="1899340" y="492516"/>
                </a:lnTo>
                <a:lnTo>
                  <a:pt x="1895206" y="496654"/>
                </a:lnTo>
                <a:lnTo>
                  <a:pt x="1890756" y="500474"/>
                </a:lnTo>
                <a:lnTo>
                  <a:pt x="1886941" y="504294"/>
                </a:lnTo>
                <a:lnTo>
                  <a:pt x="1882808" y="509070"/>
                </a:lnTo>
                <a:lnTo>
                  <a:pt x="1879310" y="513527"/>
                </a:lnTo>
                <a:lnTo>
                  <a:pt x="1876131" y="517983"/>
                </a:lnTo>
                <a:lnTo>
                  <a:pt x="1873270" y="523077"/>
                </a:lnTo>
                <a:lnTo>
                  <a:pt x="1870091" y="527852"/>
                </a:lnTo>
                <a:lnTo>
                  <a:pt x="1867547" y="533264"/>
                </a:lnTo>
                <a:lnTo>
                  <a:pt x="1865004" y="538357"/>
                </a:lnTo>
                <a:lnTo>
                  <a:pt x="1863097" y="544088"/>
                </a:lnTo>
                <a:lnTo>
                  <a:pt x="1861189" y="549499"/>
                </a:lnTo>
                <a:lnTo>
                  <a:pt x="1859281" y="555230"/>
                </a:lnTo>
                <a:lnTo>
                  <a:pt x="1858010" y="560960"/>
                </a:lnTo>
                <a:lnTo>
                  <a:pt x="1857056" y="567008"/>
                </a:lnTo>
                <a:lnTo>
                  <a:pt x="1856102" y="572739"/>
                </a:lnTo>
                <a:lnTo>
                  <a:pt x="1855784" y="579105"/>
                </a:lnTo>
                <a:lnTo>
                  <a:pt x="1855784" y="585154"/>
                </a:lnTo>
                <a:lnTo>
                  <a:pt x="1855784" y="591521"/>
                </a:lnTo>
                <a:lnTo>
                  <a:pt x="1856102" y="597251"/>
                </a:lnTo>
                <a:lnTo>
                  <a:pt x="1857056" y="603618"/>
                </a:lnTo>
                <a:lnTo>
                  <a:pt x="1858010" y="609348"/>
                </a:lnTo>
                <a:lnTo>
                  <a:pt x="1859281" y="615397"/>
                </a:lnTo>
                <a:lnTo>
                  <a:pt x="1861189" y="620808"/>
                </a:lnTo>
                <a:lnTo>
                  <a:pt x="1863097" y="626539"/>
                </a:lnTo>
                <a:lnTo>
                  <a:pt x="1865004" y="631951"/>
                </a:lnTo>
                <a:lnTo>
                  <a:pt x="1867547" y="637362"/>
                </a:lnTo>
                <a:lnTo>
                  <a:pt x="1870091" y="642456"/>
                </a:lnTo>
                <a:lnTo>
                  <a:pt x="1873270" y="647231"/>
                </a:lnTo>
                <a:lnTo>
                  <a:pt x="1876131" y="652324"/>
                </a:lnTo>
                <a:lnTo>
                  <a:pt x="1879310" y="656781"/>
                </a:lnTo>
                <a:lnTo>
                  <a:pt x="1882808" y="661556"/>
                </a:lnTo>
                <a:lnTo>
                  <a:pt x="1886941" y="665695"/>
                </a:lnTo>
                <a:lnTo>
                  <a:pt x="1890756" y="669833"/>
                </a:lnTo>
                <a:lnTo>
                  <a:pt x="1895206" y="673972"/>
                </a:lnTo>
                <a:lnTo>
                  <a:pt x="1899340" y="677792"/>
                </a:lnTo>
                <a:lnTo>
                  <a:pt x="1903790" y="681294"/>
                </a:lnTo>
                <a:lnTo>
                  <a:pt x="1908559" y="684796"/>
                </a:lnTo>
                <a:lnTo>
                  <a:pt x="1913328" y="687661"/>
                </a:lnTo>
                <a:lnTo>
                  <a:pt x="1918415" y="690526"/>
                </a:lnTo>
                <a:lnTo>
                  <a:pt x="1923502" y="693073"/>
                </a:lnTo>
                <a:lnTo>
                  <a:pt x="1928588" y="695938"/>
                </a:lnTo>
                <a:lnTo>
                  <a:pt x="1934311" y="697848"/>
                </a:lnTo>
                <a:lnTo>
                  <a:pt x="1939716" y="699758"/>
                </a:lnTo>
                <a:lnTo>
                  <a:pt x="1945756" y="701349"/>
                </a:lnTo>
                <a:lnTo>
                  <a:pt x="1951161" y="702623"/>
                </a:lnTo>
                <a:lnTo>
                  <a:pt x="1957201" y="703578"/>
                </a:lnTo>
                <a:lnTo>
                  <a:pt x="1963242" y="704533"/>
                </a:lnTo>
                <a:lnTo>
                  <a:pt x="1969282" y="704851"/>
                </a:lnTo>
                <a:lnTo>
                  <a:pt x="1975323" y="704851"/>
                </a:lnTo>
                <a:lnTo>
                  <a:pt x="1981681" y="704851"/>
                </a:lnTo>
                <a:lnTo>
                  <a:pt x="1987722" y="704533"/>
                </a:lnTo>
                <a:lnTo>
                  <a:pt x="1993762" y="703578"/>
                </a:lnTo>
                <a:lnTo>
                  <a:pt x="1999485" y="702623"/>
                </a:lnTo>
                <a:lnTo>
                  <a:pt x="2005525" y="701349"/>
                </a:lnTo>
                <a:lnTo>
                  <a:pt x="2010930" y="699758"/>
                </a:lnTo>
                <a:lnTo>
                  <a:pt x="2016653" y="697848"/>
                </a:lnTo>
                <a:lnTo>
                  <a:pt x="2022057" y="695938"/>
                </a:lnTo>
                <a:lnTo>
                  <a:pt x="2027462" y="693073"/>
                </a:lnTo>
                <a:lnTo>
                  <a:pt x="2032549" y="690526"/>
                </a:lnTo>
                <a:lnTo>
                  <a:pt x="2037635" y="687661"/>
                </a:lnTo>
                <a:lnTo>
                  <a:pt x="2042404" y="684796"/>
                </a:lnTo>
                <a:lnTo>
                  <a:pt x="2047491" y="681294"/>
                </a:lnTo>
                <a:lnTo>
                  <a:pt x="2051624" y="677792"/>
                </a:lnTo>
                <a:lnTo>
                  <a:pt x="2056075" y="673972"/>
                </a:lnTo>
                <a:lnTo>
                  <a:pt x="2060208" y="669833"/>
                </a:lnTo>
                <a:lnTo>
                  <a:pt x="2064341" y="665695"/>
                </a:lnTo>
                <a:lnTo>
                  <a:pt x="2067838" y="661556"/>
                </a:lnTo>
                <a:lnTo>
                  <a:pt x="2071653" y="656781"/>
                </a:lnTo>
                <a:lnTo>
                  <a:pt x="2074832" y="652324"/>
                </a:lnTo>
                <a:lnTo>
                  <a:pt x="2078012" y="647231"/>
                </a:lnTo>
                <a:lnTo>
                  <a:pt x="2080873" y="642456"/>
                </a:lnTo>
                <a:lnTo>
                  <a:pt x="2083734" y="637362"/>
                </a:lnTo>
                <a:lnTo>
                  <a:pt x="2085960" y="631951"/>
                </a:lnTo>
                <a:lnTo>
                  <a:pt x="2088185" y="626539"/>
                </a:lnTo>
                <a:lnTo>
                  <a:pt x="2089775" y="620808"/>
                </a:lnTo>
                <a:lnTo>
                  <a:pt x="2091364" y="615397"/>
                </a:lnTo>
                <a:lnTo>
                  <a:pt x="2092636" y="609348"/>
                </a:lnTo>
                <a:lnTo>
                  <a:pt x="2094225" y="603618"/>
                </a:lnTo>
                <a:lnTo>
                  <a:pt x="2094861" y="597251"/>
                </a:lnTo>
                <a:lnTo>
                  <a:pt x="2095179" y="591521"/>
                </a:lnTo>
                <a:lnTo>
                  <a:pt x="2095497" y="585154"/>
                </a:lnTo>
                <a:lnTo>
                  <a:pt x="2095179" y="579105"/>
                </a:lnTo>
                <a:lnTo>
                  <a:pt x="2094861" y="572739"/>
                </a:lnTo>
                <a:lnTo>
                  <a:pt x="2094225" y="567008"/>
                </a:lnTo>
                <a:lnTo>
                  <a:pt x="2092636" y="560960"/>
                </a:lnTo>
                <a:lnTo>
                  <a:pt x="2091364" y="555230"/>
                </a:lnTo>
                <a:lnTo>
                  <a:pt x="2089775" y="549499"/>
                </a:lnTo>
                <a:lnTo>
                  <a:pt x="2088185" y="544088"/>
                </a:lnTo>
                <a:lnTo>
                  <a:pt x="2085960" y="538357"/>
                </a:lnTo>
                <a:lnTo>
                  <a:pt x="2083734" y="533264"/>
                </a:lnTo>
                <a:lnTo>
                  <a:pt x="2080873" y="527852"/>
                </a:lnTo>
                <a:lnTo>
                  <a:pt x="2078012" y="523077"/>
                </a:lnTo>
                <a:lnTo>
                  <a:pt x="2074832" y="517983"/>
                </a:lnTo>
                <a:lnTo>
                  <a:pt x="2071653" y="513527"/>
                </a:lnTo>
                <a:lnTo>
                  <a:pt x="2067838" y="509070"/>
                </a:lnTo>
                <a:lnTo>
                  <a:pt x="2064341" y="504294"/>
                </a:lnTo>
                <a:lnTo>
                  <a:pt x="2060208" y="500474"/>
                </a:lnTo>
                <a:lnTo>
                  <a:pt x="2056075" y="496654"/>
                </a:lnTo>
                <a:lnTo>
                  <a:pt x="2051624" y="492516"/>
                </a:lnTo>
                <a:lnTo>
                  <a:pt x="2047491" y="489014"/>
                </a:lnTo>
                <a:lnTo>
                  <a:pt x="2042404" y="485831"/>
                </a:lnTo>
                <a:lnTo>
                  <a:pt x="2037635" y="482329"/>
                </a:lnTo>
                <a:lnTo>
                  <a:pt x="2032549" y="479782"/>
                </a:lnTo>
                <a:lnTo>
                  <a:pt x="2027462" y="477235"/>
                </a:lnTo>
                <a:lnTo>
                  <a:pt x="2022057" y="474689"/>
                </a:lnTo>
                <a:lnTo>
                  <a:pt x="2016653" y="472460"/>
                </a:lnTo>
                <a:lnTo>
                  <a:pt x="2010930" y="470550"/>
                </a:lnTo>
                <a:lnTo>
                  <a:pt x="2005525" y="468958"/>
                </a:lnTo>
                <a:lnTo>
                  <a:pt x="1999485" y="467685"/>
                </a:lnTo>
                <a:lnTo>
                  <a:pt x="1993762" y="466730"/>
                </a:lnTo>
                <a:lnTo>
                  <a:pt x="1987722" y="465775"/>
                </a:lnTo>
                <a:lnTo>
                  <a:pt x="1981681" y="465457"/>
                </a:lnTo>
                <a:lnTo>
                  <a:pt x="1975323" y="465138"/>
                </a:lnTo>
                <a:close/>
                <a:moveTo>
                  <a:pt x="2038346" y="0"/>
                </a:moveTo>
                <a:lnTo>
                  <a:pt x="3519484" y="0"/>
                </a:lnTo>
                <a:lnTo>
                  <a:pt x="3431641" y="179388"/>
                </a:lnTo>
                <a:lnTo>
                  <a:pt x="3916359" y="179388"/>
                </a:lnTo>
                <a:lnTo>
                  <a:pt x="3916359" y="295278"/>
                </a:lnTo>
                <a:lnTo>
                  <a:pt x="4885370" y="295278"/>
                </a:lnTo>
                <a:lnTo>
                  <a:pt x="4901245" y="295596"/>
                </a:lnTo>
                <a:lnTo>
                  <a:pt x="4917437" y="296231"/>
                </a:lnTo>
                <a:lnTo>
                  <a:pt x="4932995" y="297183"/>
                </a:lnTo>
                <a:lnTo>
                  <a:pt x="4948552" y="298771"/>
                </a:lnTo>
                <a:lnTo>
                  <a:pt x="4964427" y="300676"/>
                </a:lnTo>
                <a:lnTo>
                  <a:pt x="4979667" y="302581"/>
                </a:lnTo>
                <a:lnTo>
                  <a:pt x="4994907" y="305120"/>
                </a:lnTo>
                <a:lnTo>
                  <a:pt x="5010465" y="307977"/>
                </a:lnTo>
                <a:lnTo>
                  <a:pt x="5025387" y="311471"/>
                </a:lnTo>
                <a:lnTo>
                  <a:pt x="5040310" y="314962"/>
                </a:lnTo>
                <a:lnTo>
                  <a:pt x="5054915" y="318772"/>
                </a:lnTo>
                <a:lnTo>
                  <a:pt x="5069837" y="323534"/>
                </a:lnTo>
                <a:lnTo>
                  <a:pt x="5084125" y="327979"/>
                </a:lnTo>
                <a:lnTo>
                  <a:pt x="5098412" y="333059"/>
                </a:lnTo>
                <a:lnTo>
                  <a:pt x="5112700" y="338456"/>
                </a:lnTo>
                <a:lnTo>
                  <a:pt x="5126987" y="344171"/>
                </a:lnTo>
                <a:lnTo>
                  <a:pt x="5140640" y="350203"/>
                </a:lnTo>
                <a:lnTo>
                  <a:pt x="5154292" y="356870"/>
                </a:lnTo>
                <a:lnTo>
                  <a:pt x="5167627" y="363220"/>
                </a:lnTo>
                <a:lnTo>
                  <a:pt x="5180962" y="370522"/>
                </a:lnTo>
                <a:lnTo>
                  <a:pt x="5193980" y="377507"/>
                </a:lnTo>
                <a:lnTo>
                  <a:pt x="5206680" y="385126"/>
                </a:lnTo>
                <a:lnTo>
                  <a:pt x="5219380" y="393381"/>
                </a:lnTo>
                <a:lnTo>
                  <a:pt x="5232080" y="401318"/>
                </a:lnTo>
                <a:lnTo>
                  <a:pt x="5244462" y="409890"/>
                </a:lnTo>
                <a:lnTo>
                  <a:pt x="5256527" y="418780"/>
                </a:lnTo>
                <a:lnTo>
                  <a:pt x="5268275" y="427669"/>
                </a:lnTo>
                <a:lnTo>
                  <a:pt x="5279705" y="436876"/>
                </a:lnTo>
                <a:lnTo>
                  <a:pt x="5291135" y="446718"/>
                </a:lnTo>
                <a:lnTo>
                  <a:pt x="5302247" y="456560"/>
                </a:lnTo>
                <a:lnTo>
                  <a:pt x="5313360" y="466720"/>
                </a:lnTo>
                <a:lnTo>
                  <a:pt x="5323520" y="477197"/>
                </a:lnTo>
                <a:lnTo>
                  <a:pt x="5333997" y="487674"/>
                </a:lnTo>
                <a:lnTo>
                  <a:pt x="5344157" y="498786"/>
                </a:lnTo>
                <a:lnTo>
                  <a:pt x="5354000" y="509898"/>
                </a:lnTo>
                <a:lnTo>
                  <a:pt x="5363842" y="521327"/>
                </a:lnTo>
                <a:lnTo>
                  <a:pt x="5373367" y="532757"/>
                </a:lnTo>
                <a:lnTo>
                  <a:pt x="5381940" y="544504"/>
                </a:lnTo>
                <a:lnTo>
                  <a:pt x="5390830" y="556568"/>
                </a:lnTo>
                <a:lnTo>
                  <a:pt x="5399402" y="568950"/>
                </a:lnTo>
                <a:lnTo>
                  <a:pt x="5407657" y="581332"/>
                </a:lnTo>
                <a:lnTo>
                  <a:pt x="5415595" y="594031"/>
                </a:lnTo>
                <a:lnTo>
                  <a:pt x="5423215" y="606731"/>
                </a:lnTo>
                <a:lnTo>
                  <a:pt x="5430517" y="619747"/>
                </a:lnTo>
                <a:lnTo>
                  <a:pt x="5437502" y="633082"/>
                </a:lnTo>
                <a:lnTo>
                  <a:pt x="5444170" y="646416"/>
                </a:lnTo>
                <a:lnTo>
                  <a:pt x="5450520" y="660068"/>
                </a:lnTo>
                <a:lnTo>
                  <a:pt x="5456552" y="674037"/>
                </a:lnTo>
                <a:lnTo>
                  <a:pt x="5462267" y="688007"/>
                </a:lnTo>
                <a:lnTo>
                  <a:pt x="5467665" y="702293"/>
                </a:lnTo>
                <a:lnTo>
                  <a:pt x="5472745" y="716580"/>
                </a:lnTo>
                <a:lnTo>
                  <a:pt x="5477507" y="731184"/>
                </a:lnTo>
                <a:lnTo>
                  <a:pt x="5481952" y="745789"/>
                </a:lnTo>
                <a:lnTo>
                  <a:pt x="5485762" y="760393"/>
                </a:lnTo>
                <a:lnTo>
                  <a:pt x="5489572" y="775315"/>
                </a:lnTo>
                <a:lnTo>
                  <a:pt x="5492747" y="790554"/>
                </a:lnTo>
                <a:lnTo>
                  <a:pt x="5495605" y="805793"/>
                </a:lnTo>
                <a:lnTo>
                  <a:pt x="5498145" y="821033"/>
                </a:lnTo>
                <a:lnTo>
                  <a:pt x="5500367" y="836589"/>
                </a:lnTo>
                <a:lnTo>
                  <a:pt x="5502272" y="852146"/>
                </a:lnTo>
                <a:lnTo>
                  <a:pt x="5503542" y="867703"/>
                </a:lnTo>
                <a:lnTo>
                  <a:pt x="5504495" y="883577"/>
                </a:lnTo>
                <a:lnTo>
                  <a:pt x="5505130" y="899451"/>
                </a:lnTo>
                <a:lnTo>
                  <a:pt x="5505447" y="915326"/>
                </a:lnTo>
                <a:lnTo>
                  <a:pt x="5505447" y="6237953"/>
                </a:lnTo>
                <a:lnTo>
                  <a:pt x="5505130" y="6253827"/>
                </a:lnTo>
                <a:lnTo>
                  <a:pt x="5504495" y="6270019"/>
                </a:lnTo>
                <a:lnTo>
                  <a:pt x="5503542" y="6285575"/>
                </a:lnTo>
                <a:lnTo>
                  <a:pt x="5502272" y="6301132"/>
                </a:lnTo>
                <a:lnTo>
                  <a:pt x="5500367" y="6317006"/>
                </a:lnTo>
                <a:lnTo>
                  <a:pt x="5498145" y="6332246"/>
                </a:lnTo>
                <a:lnTo>
                  <a:pt x="5495605" y="6347485"/>
                </a:lnTo>
                <a:lnTo>
                  <a:pt x="5492747" y="6363042"/>
                </a:lnTo>
                <a:lnTo>
                  <a:pt x="5489572" y="6377963"/>
                </a:lnTo>
                <a:lnTo>
                  <a:pt x="5485762" y="6392885"/>
                </a:lnTo>
                <a:lnTo>
                  <a:pt x="5481952" y="6407490"/>
                </a:lnTo>
                <a:lnTo>
                  <a:pt x="5477507" y="6422411"/>
                </a:lnTo>
                <a:lnTo>
                  <a:pt x="5472745" y="6436698"/>
                </a:lnTo>
                <a:lnTo>
                  <a:pt x="5467665" y="6450985"/>
                </a:lnTo>
                <a:lnTo>
                  <a:pt x="5462267" y="6465272"/>
                </a:lnTo>
                <a:lnTo>
                  <a:pt x="5456552" y="6479241"/>
                </a:lnTo>
                <a:lnTo>
                  <a:pt x="5450520" y="6493210"/>
                </a:lnTo>
                <a:lnTo>
                  <a:pt x="5444170" y="6506862"/>
                </a:lnTo>
                <a:lnTo>
                  <a:pt x="5437502" y="6520197"/>
                </a:lnTo>
                <a:lnTo>
                  <a:pt x="5430517" y="6533531"/>
                </a:lnTo>
                <a:lnTo>
                  <a:pt x="5423215" y="6546548"/>
                </a:lnTo>
                <a:lnTo>
                  <a:pt x="5415595" y="6559247"/>
                </a:lnTo>
                <a:lnTo>
                  <a:pt x="5407657" y="6572264"/>
                </a:lnTo>
                <a:lnTo>
                  <a:pt x="5399402" y="6584646"/>
                </a:lnTo>
                <a:lnTo>
                  <a:pt x="5390830" y="6597028"/>
                </a:lnTo>
                <a:lnTo>
                  <a:pt x="5381940" y="6609092"/>
                </a:lnTo>
                <a:lnTo>
                  <a:pt x="5373367" y="6620839"/>
                </a:lnTo>
                <a:lnTo>
                  <a:pt x="5363842" y="6632269"/>
                </a:lnTo>
                <a:lnTo>
                  <a:pt x="5354000" y="6643698"/>
                </a:lnTo>
                <a:lnTo>
                  <a:pt x="5344157" y="6654810"/>
                </a:lnTo>
                <a:lnTo>
                  <a:pt x="5333997" y="6665922"/>
                </a:lnTo>
                <a:lnTo>
                  <a:pt x="5323520" y="6676082"/>
                </a:lnTo>
                <a:lnTo>
                  <a:pt x="5313360" y="6686559"/>
                </a:lnTo>
                <a:lnTo>
                  <a:pt x="5302247" y="6696718"/>
                </a:lnTo>
                <a:lnTo>
                  <a:pt x="5291135" y="6706560"/>
                </a:lnTo>
                <a:lnTo>
                  <a:pt x="5279705" y="6716402"/>
                </a:lnTo>
                <a:lnTo>
                  <a:pt x="5268275" y="6725609"/>
                </a:lnTo>
                <a:lnTo>
                  <a:pt x="5256527" y="6734499"/>
                </a:lnTo>
                <a:lnTo>
                  <a:pt x="5244462" y="6743388"/>
                </a:lnTo>
                <a:lnTo>
                  <a:pt x="5232080" y="6751960"/>
                </a:lnTo>
                <a:lnTo>
                  <a:pt x="5219380" y="6760215"/>
                </a:lnTo>
                <a:lnTo>
                  <a:pt x="5206680" y="6768152"/>
                </a:lnTo>
                <a:lnTo>
                  <a:pt x="5193980" y="6775772"/>
                </a:lnTo>
                <a:lnTo>
                  <a:pt x="5180962" y="6783074"/>
                </a:lnTo>
                <a:lnTo>
                  <a:pt x="5167627" y="6790059"/>
                </a:lnTo>
                <a:lnTo>
                  <a:pt x="5154292" y="6796726"/>
                </a:lnTo>
                <a:lnTo>
                  <a:pt x="5140640" y="6803075"/>
                </a:lnTo>
                <a:lnTo>
                  <a:pt x="5126987" y="6809108"/>
                </a:lnTo>
                <a:lnTo>
                  <a:pt x="5112700" y="6814822"/>
                </a:lnTo>
                <a:lnTo>
                  <a:pt x="5098412" y="6820220"/>
                </a:lnTo>
                <a:lnTo>
                  <a:pt x="5084125" y="6825299"/>
                </a:lnTo>
                <a:lnTo>
                  <a:pt x="5069837" y="6830062"/>
                </a:lnTo>
                <a:lnTo>
                  <a:pt x="5054915" y="6834506"/>
                </a:lnTo>
                <a:lnTo>
                  <a:pt x="5040310" y="6838316"/>
                </a:lnTo>
                <a:lnTo>
                  <a:pt x="5025387" y="6842126"/>
                </a:lnTo>
                <a:lnTo>
                  <a:pt x="5010465" y="6845301"/>
                </a:lnTo>
                <a:lnTo>
                  <a:pt x="4994907" y="6848158"/>
                </a:lnTo>
                <a:lnTo>
                  <a:pt x="4979667" y="6850698"/>
                </a:lnTo>
                <a:lnTo>
                  <a:pt x="4964427" y="6852920"/>
                </a:lnTo>
                <a:lnTo>
                  <a:pt x="4948552" y="6854825"/>
                </a:lnTo>
                <a:lnTo>
                  <a:pt x="4932995" y="6856095"/>
                </a:lnTo>
                <a:lnTo>
                  <a:pt x="4917437" y="6857048"/>
                </a:lnTo>
                <a:lnTo>
                  <a:pt x="4901245" y="6857683"/>
                </a:lnTo>
                <a:lnTo>
                  <a:pt x="4885370" y="6858000"/>
                </a:lnTo>
                <a:lnTo>
                  <a:pt x="619760" y="6858000"/>
                </a:lnTo>
                <a:lnTo>
                  <a:pt x="603885" y="6857683"/>
                </a:lnTo>
                <a:lnTo>
                  <a:pt x="588010" y="6857048"/>
                </a:lnTo>
                <a:lnTo>
                  <a:pt x="572135" y="6856095"/>
                </a:lnTo>
                <a:lnTo>
                  <a:pt x="556578" y="6854825"/>
                </a:lnTo>
                <a:lnTo>
                  <a:pt x="541020" y="6852920"/>
                </a:lnTo>
                <a:lnTo>
                  <a:pt x="525463" y="6850698"/>
                </a:lnTo>
                <a:lnTo>
                  <a:pt x="510223" y="6848158"/>
                </a:lnTo>
                <a:lnTo>
                  <a:pt x="494983" y="6845301"/>
                </a:lnTo>
                <a:lnTo>
                  <a:pt x="479743" y="6842126"/>
                </a:lnTo>
                <a:lnTo>
                  <a:pt x="465138" y="6838316"/>
                </a:lnTo>
                <a:lnTo>
                  <a:pt x="450215" y="6834506"/>
                </a:lnTo>
                <a:lnTo>
                  <a:pt x="435610" y="6830062"/>
                </a:lnTo>
                <a:lnTo>
                  <a:pt x="421005" y="6825299"/>
                </a:lnTo>
                <a:lnTo>
                  <a:pt x="406718" y="6820220"/>
                </a:lnTo>
                <a:lnTo>
                  <a:pt x="392748" y="6814822"/>
                </a:lnTo>
                <a:lnTo>
                  <a:pt x="378460" y="6809108"/>
                </a:lnTo>
                <a:lnTo>
                  <a:pt x="364808" y="6803075"/>
                </a:lnTo>
                <a:lnTo>
                  <a:pt x="351155" y="6796726"/>
                </a:lnTo>
                <a:lnTo>
                  <a:pt x="337820" y="6790059"/>
                </a:lnTo>
                <a:lnTo>
                  <a:pt x="324485" y="6783074"/>
                </a:lnTo>
                <a:lnTo>
                  <a:pt x="311468" y="6775772"/>
                </a:lnTo>
                <a:lnTo>
                  <a:pt x="298768" y="6768152"/>
                </a:lnTo>
                <a:lnTo>
                  <a:pt x="286068" y="6760215"/>
                </a:lnTo>
                <a:lnTo>
                  <a:pt x="273050" y="6751960"/>
                </a:lnTo>
                <a:lnTo>
                  <a:pt x="260985" y="6743388"/>
                </a:lnTo>
                <a:lnTo>
                  <a:pt x="248920" y="6734499"/>
                </a:lnTo>
                <a:lnTo>
                  <a:pt x="237173" y="6725609"/>
                </a:lnTo>
                <a:lnTo>
                  <a:pt x="225425" y="6716402"/>
                </a:lnTo>
                <a:lnTo>
                  <a:pt x="213995" y="6706560"/>
                </a:lnTo>
                <a:lnTo>
                  <a:pt x="202883" y="6696718"/>
                </a:lnTo>
                <a:lnTo>
                  <a:pt x="192088" y="6686559"/>
                </a:lnTo>
                <a:lnTo>
                  <a:pt x="181610" y="6676082"/>
                </a:lnTo>
                <a:lnTo>
                  <a:pt x="171450" y="6665922"/>
                </a:lnTo>
                <a:lnTo>
                  <a:pt x="160973" y="6654810"/>
                </a:lnTo>
                <a:lnTo>
                  <a:pt x="151130" y="6643698"/>
                </a:lnTo>
                <a:lnTo>
                  <a:pt x="141605" y="6632269"/>
                </a:lnTo>
                <a:lnTo>
                  <a:pt x="132080" y="6620839"/>
                </a:lnTo>
                <a:lnTo>
                  <a:pt x="123190" y="6609092"/>
                </a:lnTo>
                <a:lnTo>
                  <a:pt x="114300" y="6597028"/>
                </a:lnTo>
                <a:lnTo>
                  <a:pt x="105728" y="6584646"/>
                </a:lnTo>
                <a:lnTo>
                  <a:pt x="97473" y="6572264"/>
                </a:lnTo>
                <a:lnTo>
                  <a:pt x="89853" y="6559247"/>
                </a:lnTo>
                <a:lnTo>
                  <a:pt x="82233" y="6546548"/>
                </a:lnTo>
                <a:lnTo>
                  <a:pt x="74613" y="6533531"/>
                </a:lnTo>
                <a:lnTo>
                  <a:pt x="67945" y="6520197"/>
                </a:lnTo>
                <a:lnTo>
                  <a:pt x="60960" y="6506862"/>
                </a:lnTo>
                <a:lnTo>
                  <a:pt x="54928" y="6493210"/>
                </a:lnTo>
                <a:lnTo>
                  <a:pt x="48578" y="6479241"/>
                </a:lnTo>
                <a:lnTo>
                  <a:pt x="43180" y="6465272"/>
                </a:lnTo>
                <a:lnTo>
                  <a:pt x="37465" y="6450985"/>
                </a:lnTo>
                <a:lnTo>
                  <a:pt x="32703" y="6436698"/>
                </a:lnTo>
                <a:lnTo>
                  <a:pt x="27623" y="6422411"/>
                </a:lnTo>
                <a:lnTo>
                  <a:pt x="23495" y="6407490"/>
                </a:lnTo>
                <a:lnTo>
                  <a:pt x="19685" y="6392885"/>
                </a:lnTo>
                <a:lnTo>
                  <a:pt x="15875" y="6377963"/>
                </a:lnTo>
                <a:lnTo>
                  <a:pt x="12700" y="6363042"/>
                </a:lnTo>
                <a:lnTo>
                  <a:pt x="9843" y="6347485"/>
                </a:lnTo>
                <a:lnTo>
                  <a:pt x="7303" y="6332246"/>
                </a:lnTo>
                <a:lnTo>
                  <a:pt x="4763" y="6317006"/>
                </a:lnTo>
                <a:lnTo>
                  <a:pt x="3175" y="6301132"/>
                </a:lnTo>
                <a:lnTo>
                  <a:pt x="1905" y="6285575"/>
                </a:lnTo>
                <a:lnTo>
                  <a:pt x="953" y="6270019"/>
                </a:lnTo>
                <a:lnTo>
                  <a:pt x="318" y="6253827"/>
                </a:lnTo>
                <a:lnTo>
                  <a:pt x="0" y="6237953"/>
                </a:lnTo>
                <a:lnTo>
                  <a:pt x="0" y="915326"/>
                </a:lnTo>
                <a:lnTo>
                  <a:pt x="318" y="899451"/>
                </a:lnTo>
                <a:lnTo>
                  <a:pt x="953" y="883577"/>
                </a:lnTo>
                <a:lnTo>
                  <a:pt x="1905" y="867703"/>
                </a:lnTo>
                <a:lnTo>
                  <a:pt x="3175" y="852146"/>
                </a:lnTo>
                <a:lnTo>
                  <a:pt x="4763" y="836589"/>
                </a:lnTo>
                <a:lnTo>
                  <a:pt x="7303" y="821033"/>
                </a:lnTo>
                <a:lnTo>
                  <a:pt x="9843" y="805793"/>
                </a:lnTo>
                <a:lnTo>
                  <a:pt x="12700" y="790554"/>
                </a:lnTo>
                <a:lnTo>
                  <a:pt x="15875" y="775315"/>
                </a:lnTo>
                <a:lnTo>
                  <a:pt x="19685" y="760393"/>
                </a:lnTo>
                <a:lnTo>
                  <a:pt x="23495" y="745789"/>
                </a:lnTo>
                <a:lnTo>
                  <a:pt x="27623" y="731184"/>
                </a:lnTo>
                <a:lnTo>
                  <a:pt x="32703" y="716580"/>
                </a:lnTo>
                <a:lnTo>
                  <a:pt x="37465" y="702293"/>
                </a:lnTo>
                <a:lnTo>
                  <a:pt x="43180" y="688007"/>
                </a:lnTo>
                <a:lnTo>
                  <a:pt x="48578" y="674037"/>
                </a:lnTo>
                <a:lnTo>
                  <a:pt x="54928" y="660068"/>
                </a:lnTo>
                <a:lnTo>
                  <a:pt x="60960" y="646416"/>
                </a:lnTo>
                <a:lnTo>
                  <a:pt x="67945" y="633082"/>
                </a:lnTo>
                <a:lnTo>
                  <a:pt x="74613" y="619747"/>
                </a:lnTo>
                <a:lnTo>
                  <a:pt x="82233" y="606731"/>
                </a:lnTo>
                <a:lnTo>
                  <a:pt x="89853" y="594031"/>
                </a:lnTo>
                <a:lnTo>
                  <a:pt x="97473" y="581332"/>
                </a:lnTo>
                <a:lnTo>
                  <a:pt x="105728" y="568950"/>
                </a:lnTo>
                <a:lnTo>
                  <a:pt x="114300" y="556568"/>
                </a:lnTo>
                <a:lnTo>
                  <a:pt x="123190" y="544504"/>
                </a:lnTo>
                <a:lnTo>
                  <a:pt x="132080" y="532757"/>
                </a:lnTo>
                <a:lnTo>
                  <a:pt x="141605" y="521327"/>
                </a:lnTo>
                <a:lnTo>
                  <a:pt x="151130" y="509898"/>
                </a:lnTo>
                <a:lnTo>
                  <a:pt x="160973" y="498786"/>
                </a:lnTo>
                <a:lnTo>
                  <a:pt x="171450" y="487674"/>
                </a:lnTo>
                <a:lnTo>
                  <a:pt x="181610" y="477197"/>
                </a:lnTo>
                <a:lnTo>
                  <a:pt x="192088" y="466720"/>
                </a:lnTo>
                <a:lnTo>
                  <a:pt x="202883" y="456560"/>
                </a:lnTo>
                <a:lnTo>
                  <a:pt x="213995" y="446718"/>
                </a:lnTo>
                <a:lnTo>
                  <a:pt x="225425" y="436876"/>
                </a:lnTo>
                <a:lnTo>
                  <a:pt x="237173" y="427669"/>
                </a:lnTo>
                <a:lnTo>
                  <a:pt x="248920" y="418780"/>
                </a:lnTo>
                <a:lnTo>
                  <a:pt x="260985" y="409890"/>
                </a:lnTo>
                <a:lnTo>
                  <a:pt x="273050" y="401318"/>
                </a:lnTo>
                <a:lnTo>
                  <a:pt x="286068" y="393381"/>
                </a:lnTo>
                <a:lnTo>
                  <a:pt x="298768" y="385126"/>
                </a:lnTo>
                <a:lnTo>
                  <a:pt x="311468" y="377507"/>
                </a:lnTo>
                <a:lnTo>
                  <a:pt x="324485" y="370522"/>
                </a:lnTo>
                <a:lnTo>
                  <a:pt x="337820" y="363220"/>
                </a:lnTo>
                <a:lnTo>
                  <a:pt x="351155" y="356870"/>
                </a:lnTo>
                <a:lnTo>
                  <a:pt x="364808" y="350203"/>
                </a:lnTo>
                <a:lnTo>
                  <a:pt x="378460" y="344171"/>
                </a:lnTo>
                <a:lnTo>
                  <a:pt x="392748" y="338456"/>
                </a:lnTo>
                <a:lnTo>
                  <a:pt x="406718" y="333059"/>
                </a:lnTo>
                <a:lnTo>
                  <a:pt x="421005" y="327979"/>
                </a:lnTo>
                <a:lnTo>
                  <a:pt x="435610" y="323534"/>
                </a:lnTo>
                <a:lnTo>
                  <a:pt x="450215" y="318772"/>
                </a:lnTo>
                <a:lnTo>
                  <a:pt x="465138" y="314962"/>
                </a:lnTo>
                <a:lnTo>
                  <a:pt x="479743" y="311471"/>
                </a:lnTo>
                <a:lnTo>
                  <a:pt x="494983" y="307977"/>
                </a:lnTo>
                <a:lnTo>
                  <a:pt x="510223" y="305120"/>
                </a:lnTo>
                <a:lnTo>
                  <a:pt x="525463" y="302581"/>
                </a:lnTo>
                <a:lnTo>
                  <a:pt x="541020" y="300676"/>
                </a:lnTo>
                <a:lnTo>
                  <a:pt x="556578" y="298771"/>
                </a:lnTo>
                <a:lnTo>
                  <a:pt x="572135" y="297183"/>
                </a:lnTo>
                <a:lnTo>
                  <a:pt x="588010" y="296231"/>
                </a:lnTo>
                <a:lnTo>
                  <a:pt x="603885" y="295596"/>
                </a:lnTo>
                <a:lnTo>
                  <a:pt x="619760" y="295278"/>
                </a:lnTo>
                <a:lnTo>
                  <a:pt x="1639884" y="295278"/>
                </a:lnTo>
                <a:lnTo>
                  <a:pt x="1639884" y="179388"/>
                </a:lnTo>
                <a:lnTo>
                  <a:pt x="2125900" y="179388"/>
                </a:lnTo>
                <a:lnTo>
                  <a:pt x="2038346" y="0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6513195" y="1930400"/>
            <a:ext cx="1769745" cy="1769745"/>
          </a:xfrm>
          <a:prstGeom prst="ellipse">
            <a:avLst/>
          </a:prstGeom>
          <a:noFill/>
          <a:ln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KSO_Shape"/>
          <p:cNvSpPr/>
          <p:nvPr/>
        </p:nvSpPr>
        <p:spPr bwMode="auto">
          <a:xfrm>
            <a:off x="7007225" y="2416810"/>
            <a:ext cx="781050" cy="795655"/>
          </a:xfrm>
          <a:custGeom>
            <a:avLst/>
            <a:gdLst>
              <a:gd name="T0" fmla="*/ 1088909 w 1944688"/>
              <a:gd name="T1" fmla="*/ 1478020 h 1979613"/>
              <a:gd name="T2" fmla="*/ 1105805 w 1944688"/>
              <a:gd name="T3" fmla="*/ 1615987 h 1979613"/>
              <a:gd name="T4" fmla="*/ 979564 w 1944688"/>
              <a:gd name="T5" fmla="*/ 1431925 h 1979613"/>
              <a:gd name="T6" fmla="*/ 811133 w 1944688"/>
              <a:gd name="T7" fmla="*/ 1321868 h 1979613"/>
              <a:gd name="T8" fmla="*/ 770571 w 1944688"/>
              <a:gd name="T9" fmla="*/ 1208449 h 1979613"/>
              <a:gd name="T10" fmla="*/ 827928 w 1944688"/>
              <a:gd name="T11" fmla="*/ 1109921 h 1979613"/>
              <a:gd name="T12" fmla="*/ 1112606 w 1944688"/>
              <a:gd name="T13" fmla="*/ 674053 h 1979613"/>
              <a:gd name="T14" fmla="*/ 1149350 w 1944688"/>
              <a:gd name="T15" fmla="*/ 766128 h 1979613"/>
              <a:gd name="T16" fmla="*/ 1085682 w 1944688"/>
              <a:gd name="T17" fmla="*/ 922338 h 1979613"/>
              <a:gd name="T18" fmla="*/ 916605 w 1944688"/>
              <a:gd name="T19" fmla="*/ 541568 h 1979613"/>
              <a:gd name="T20" fmla="*/ 864200 w 1944688"/>
              <a:gd name="T21" fmla="*/ 1004409 h 1979613"/>
              <a:gd name="T22" fmla="*/ 743510 w 1944688"/>
              <a:gd name="T23" fmla="*/ 1114247 h 1979613"/>
              <a:gd name="T24" fmla="*/ 749545 w 1944688"/>
              <a:gd name="T25" fmla="*/ 1320271 h 1979613"/>
              <a:gd name="T26" fmla="*/ 863882 w 1944688"/>
              <a:gd name="T27" fmla="*/ 1423442 h 1979613"/>
              <a:gd name="T28" fmla="*/ 1035388 w 1944688"/>
              <a:gd name="T29" fmla="*/ 1692004 h 1979613"/>
              <a:gd name="T30" fmla="*/ 1135434 w 1944688"/>
              <a:gd name="T31" fmla="*/ 1598357 h 1979613"/>
              <a:gd name="T32" fmla="*/ 1087158 w 1944688"/>
              <a:gd name="T33" fmla="*/ 1425029 h 1979613"/>
              <a:gd name="T34" fmla="*/ 1029672 w 1944688"/>
              <a:gd name="T35" fmla="*/ 1070121 h 1979613"/>
              <a:gd name="T36" fmla="*/ 1170370 w 1944688"/>
              <a:gd name="T37" fmla="*/ 968220 h 1979613"/>
              <a:gd name="T38" fmla="*/ 1219598 w 1944688"/>
              <a:gd name="T39" fmla="*/ 767275 h 1979613"/>
              <a:gd name="T40" fmla="*/ 1157348 w 1944688"/>
              <a:gd name="T41" fmla="*/ 597122 h 1979613"/>
              <a:gd name="T42" fmla="*/ 995370 w 1944688"/>
              <a:gd name="T43" fmla="*/ 529823 h 1979613"/>
              <a:gd name="T44" fmla="*/ 888020 w 1944688"/>
              <a:gd name="T45" fmla="*/ 312370 h 1979613"/>
              <a:gd name="T46" fmla="*/ 871505 w 1944688"/>
              <a:gd name="T47" fmla="*/ 408875 h 1979613"/>
              <a:gd name="T48" fmla="*/ 969327 w 1944688"/>
              <a:gd name="T49" fmla="*/ 472999 h 1979613"/>
              <a:gd name="T50" fmla="*/ 1059209 w 1944688"/>
              <a:gd name="T51" fmla="*/ 399351 h 1979613"/>
              <a:gd name="T52" fmla="*/ 1026813 w 1944688"/>
              <a:gd name="T53" fmla="*/ 299037 h 1979613"/>
              <a:gd name="T54" fmla="*/ 1190379 w 1944688"/>
              <a:gd name="T55" fmla="*/ 1270 h 1979613"/>
              <a:gd name="T56" fmla="*/ 1266286 w 1944688"/>
              <a:gd name="T57" fmla="*/ 52379 h 1979613"/>
              <a:gd name="T58" fmla="*/ 1285978 w 1944688"/>
              <a:gd name="T59" fmla="*/ 375543 h 1979613"/>
              <a:gd name="T60" fmla="*/ 1339335 w 1944688"/>
              <a:gd name="T61" fmla="*/ 412367 h 1979613"/>
              <a:gd name="T62" fmla="*/ 1627402 w 1944688"/>
              <a:gd name="T63" fmla="*/ 266975 h 1979613"/>
              <a:gd name="T64" fmla="*/ 1713155 w 1944688"/>
              <a:gd name="T65" fmla="*/ 299037 h 1979613"/>
              <a:gd name="T66" fmla="*/ 1944688 w 1944688"/>
              <a:gd name="T67" fmla="*/ 730768 h 1979613"/>
              <a:gd name="T68" fmla="*/ 1900224 w 1944688"/>
              <a:gd name="T69" fmla="*/ 811083 h 1979613"/>
              <a:gd name="T70" fmla="*/ 1646458 w 1944688"/>
              <a:gd name="T71" fmla="*/ 985997 h 1979613"/>
              <a:gd name="T72" fmla="*/ 1891013 w 1944688"/>
              <a:gd name="T73" fmla="*/ 1162499 h 1979613"/>
              <a:gd name="T74" fmla="*/ 1943735 w 1944688"/>
              <a:gd name="T75" fmla="*/ 1238369 h 1979613"/>
              <a:gd name="T76" fmla="*/ 1720142 w 1944688"/>
              <a:gd name="T77" fmla="*/ 1672640 h 1979613"/>
              <a:gd name="T78" fmla="*/ 1637883 w 1944688"/>
              <a:gd name="T79" fmla="*/ 1712956 h 1979613"/>
              <a:gd name="T80" fmla="*/ 1347910 w 1944688"/>
              <a:gd name="T81" fmla="*/ 1568199 h 1979613"/>
              <a:gd name="T82" fmla="*/ 1289471 w 1944688"/>
              <a:gd name="T83" fmla="*/ 1595817 h 1979613"/>
              <a:gd name="T84" fmla="*/ 1271050 w 1944688"/>
              <a:gd name="T85" fmla="*/ 1918028 h 1979613"/>
              <a:gd name="T86" fmla="*/ 1200542 w 1944688"/>
              <a:gd name="T87" fmla="*/ 1976121 h 1979613"/>
              <a:gd name="T88" fmla="*/ 710797 w 1944688"/>
              <a:gd name="T89" fmla="*/ 1960884 h 1979613"/>
              <a:gd name="T90" fmla="*/ 663474 w 1944688"/>
              <a:gd name="T91" fmla="*/ 1882156 h 1979613"/>
              <a:gd name="T92" fmla="*/ 638384 w 1944688"/>
              <a:gd name="T93" fmla="*/ 1574866 h 1979613"/>
              <a:gd name="T94" fmla="*/ 363339 w 1944688"/>
              <a:gd name="T95" fmla="*/ 1698353 h 1979613"/>
              <a:gd name="T96" fmla="*/ 271551 w 1944688"/>
              <a:gd name="T97" fmla="*/ 1705655 h 1979613"/>
              <a:gd name="T98" fmla="*/ 6987 w 1944688"/>
              <a:gd name="T99" fmla="*/ 1295510 h 1979613"/>
              <a:gd name="T100" fmla="*/ 13339 w 1944688"/>
              <a:gd name="T101" fmla="*/ 1204402 h 1979613"/>
              <a:gd name="T102" fmla="*/ 283303 w 1944688"/>
              <a:gd name="T103" fmla="*/ 1025361 h 1979613"/>
              <a:gd name="T104" fmla="*/ 288702 w 1944688"/>
              <a:gd name="T105" fmla="*/ 960601 h 1979613"/>
              <a:gd name="T106" fmla="*/ 18739 w 1944688"/>
              <a:gd name="T107" fmla="*/ 784100 h 1979613"/>
              <a:gd name="T108" fmla="*/ 3811 w 1944688"/>
              <a:gd name="T109" fmla="*/ 693944 h 1979613"/>
              <a:gd name="T110" fmla="*/ 261706 w 1944688"/>
              <a:gd name="T111" fmla="*/ 277768 h 1979613"/>
              <a:gd name="T112" fmla="*/ 353493 w 1944688"/>
              <a:gd name="T113" fmla="*/ 276181 h 1979613"/>
              <a:gd name="T114" fmla="*/ 632032 w 1944688"/>
              <a:gd name="T115" fmla="*/ 407922 h 1979613"/>
              <a:gd name="T116" fmla="*/ 663157 w 1944688"/>
              <a:gd name="T117" fmla="*/ 108250 h 1979613"/>
              <a:gd name="T118" fmla="*/ 702540 w 1944688"/>
              <a:gd name="T119" fmla="*/ 24761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44688" h="1979613">
                <a:moveTo>
                  <a:pt x="979564" y="1431925"/>
                </a:moveTo>
                <a:lnTo>
                  <a:pt x="987534" y="1431925"/>
                </a:lnTo>
                <a:lnTo>
                  <a:pt x="995504" y="1432561"/>
                </a:lnTo>
                <a:lnTo>
                  <a:pt x="1003474" y="1433515"/>
                </a:lnTo>
                <a:lnTo>
                  <a:pt x="1011443" y="1435104"/>
                </a:lnTo>
                <a:lnTo>
                  <a:pt x="1023238" y="1437647"/>
                </a:lnTo>
                <a:lnTo>
                  <a:pt x="1029614" y="1439237"/>
                </a:lnTo>
                <a:lnTo>
                  <a:pt x="1035352" y="1441144"/>
                </a:lnTo>
                <a:lnTo>
                  <a:pt x="1041091" y="1443687"/>
                </a:lnTo>
                <a:lnTo>
                  <a:pt x="1046829" y="1445913"/>
                </a:lnTo>
                <a:lnTo>
                  <a:pt x="1052886" y="1449092"/>
                </a:lnTo>
                <a:lnTo>
                  <a:pt x="1058305" y="1452271"/>
                </a:lnTo>
                <a:lnTo>
                  <a:pt x="1063725" y="1455450"/>
                </a:lnTo>
                <a:lnTo>
                  <a:pt x="1069463" y="1459264"/>
                </a:lnTo>
                <a:lnTo>
                  <a:pt x="1074563" y="1463397"/>
                </a:lnTo>
                <a:lnTo>
                  <a:pt x="1079664" y="1467847"/>
                </a:lnTo>
                <a:lnTo>
                  <a:pt x="1084127" y="1472616"/>
                </a:lnTo>
                <a:lnTo>
                  <a:pt x="1088909" y="1478020"/>
                </a:lnTo>
                <a:lnTo>
                  <a:pt x="1093372" y="1484060"/>
                </a:lnTo>
                <a:lnTo>
                  <a:pt x="1097198" y="1489782"/>
                </a:lnTo>
                <a:lnTo>
                  <a:pt x="1101023" y="1496458"/>
                </a:lnTo>
                <a:lnTo>
                  <a:pt x="1104848" y="1503770"/>
                </a:lnTo>
                <a:lnTo>
                  <a:pt x="1107399" y="1511081"/>
                </a:lnTo>
                <a:lnTo>
                  <a:pt x="1110268" y="1519029"/>
                </a:lnTo>
                <a:lnTo>
                  <a:pt x="1112499" y="1526658"/>
                </a:lnTo>
                <a:lnTo>
                  <a:pt x="1114093" y="1535559"/>
                </a:lnTo>
                <a:lnTo>
                  <a:pt x="1115687" y="1544142"/>
                </a:lnTo>
                <a:lnTo>
                  <a:pt x="1116962" y="1553043"/>
                </a:lnTo>
                <a:lnTo>
                  <a:pt x="1117600" y="1561627"/>
                </a:lnTo>
                <a:lnTo>
                  <a:pt x="1117600" y="1570210"/>
                </a:lnTo>
                <a:lnTo>
                  <a:pt x="1117281" y="1578475"/>
                </a:lnTo>
                <a:lnTo>
                  <a:pt x="1116006" y="1586740"/>
                </a:lnTo>
                <a:lnTo>
                  <a:pt x="1114412" y="1594688"/>
                </a:lnTo>
                <a:lnTo>
                  <a:pt x="1112181" y="1601999"/>
                </a:lnTo>
                <a:lnTo>
                  <a:pt x="1109311" y="1609311"/>
                </a:lnTo>
                <a:lnTo>
                  <a:pt x="1105805" y="1615987"/>
                </a:lnTo>
                <a:lnTo>
                  <a:pt x="1102298" y="1622027"/>
                </a:lnTo>
                <a:lnTo>
                  <a:pt x="1098154" y="1628385"/>
                </a:lnTo>
                <a:lnTo>
                  <a:pt x="1093372" y="1633789"/>
                </a:lnTo>
                <a:lnTo>
                  <a:pt x="1088590" y="1638875"/>
                </a:lnTo>
                <a:lnTo>
                  <a:pt x="1083490" y="1643644"/>
                </a:lnTo>
                <a:lnTo>
                  <a:pt x="1078389" y="1648094"/>
                </a:lnTo>
                <a:lnTo>
                  <a:pt x="1072970" y="1651909"/>
                </a:lnTo>
                <a:lnTo>
                  <a:pt x="1067231" y="1655406"/>
                </a:lnTo>
                <a:lnTo>
                  <a:pt x="1061812" y="1658903"/>
                </a:lnTo>
                <a:lnTo>
                  <a:pt x="1056074" y="1662082"/>
                </a:lnTo>
                <a:lnTo>
                  <a:pt x="1044279" y="1667486"/>
                </a:lnTo>
                <a:lnTo>
                  <a:pt x="1032483" y="1672254"/>
                </a:lnTo>
                <a:lnTo>
                  <a:pt x="1020051" y="1676705"/>
                </a:lnTo>
                <a:lnTo>
                  <a:pt x="1005067" y="1680520"/>
                </a:lnTo>
                <a:lnTo>
                  <a:pt x="990084" y="1683698"/>
                </a:lnTo>
                <a:lnTo>
                  <a:pt x="975420" y="1685924"/>
                </a:lnTo>
                <a:lnTo>
                  <a:pt x="960437" y="1687513"/>
                </a:lnTo>
                <a:lnTo>
                  <a:pt x="979564" y="1431925"/>
                </a:lnTo>
                <a:close/>
                <a:moveTo>
                  <a:pt x="913172" y="1082675"/>
                </a:moveTo>
                <a:lnTo>
                  <a:pt x="935037" y="1374775"/>
                </a:lnTo>
                <a:lnTo>
                  <a:pt x="923312" y="1373508"/>
                </a:lnTo>
                <a:lnTo>
                  <a:pt x="911587" y="1371924"/>
                </a:lnTo>
                <a:lnTo>
                  <a:pt x="899545" y="1369706"/>
                </a:lnTo>
                <a:lnTo>
                  <a:pt x="887820" y="1366538"/>
                </a:lnTo>
                <a:lnTo>
                  <a:pt x="875778" y="1363053"/>
                </a:lnTo>
                <a:lnTo>
                  <a:pt x="864370" y="1358301"/>
                </a:lnTo>
                <a:lnTo>
                  <a:pt x="858349" y="1355767"/>
                </a:lnTo>
                <a:lnTo>
                  <a:pt x="852962" y="1353232"/>
                </a:lnTo>
                <a:lnTo>
                  <a:pt x="847258" y="1350064"/>
                </a:lnTo>
                <a:lnTo>
                  <a:pt x="841554" y="1346896"/>
                </a:lnTo>
                <a:lnTo>
                  <a:pt x="836484" y="1343411"/>
                </a:lnTo>
                <a:lnTo>
                  <a:pt x="831097" y="1339609"/>
                </a:lnTo>
                <a:lnTo>
                  <a:pt x="826027" y="1335491"/>
                </a:lnTo>
                <a:lnTo>
                  <a:pt x="820956" y="1331372"/>
                </a:lnTo>
                <a:lnTo>
                  <a:pt x="816203" y="1326620"/>
                </a:lnTo>
                <a:lnTo>
                  <a:pt x="811133" y="1321868"/>
                </a:lnTo>
                <a:lnTo>
                  <a:pt x="806696" y="1316482"/>
                </a:lnTo>
                <a:lnTo>
                  <a:pt x="802577" y="1311413"/>
                </a:lnTo>
                <a:lnTo>
                  <a:pt x="798140" y="1305394"/>
                </a:lnTo>
                <a:lnTo>
                  <a:pt x="794338" y="1299691"/>
                </a:lnTo>
                <a:lnTo>
                  <a:pt x="790535" y="1293355"/>
                </a:lnTo>
                <a:lnTo>
                  <a:pt x="787366" y="1287019"/>
                </a:lnTo>
                <a:lnTo>
                  <a:pt x="784197" y="1280365"/>
                </a:lnTo>
                <a:lnTo>
                  <a:pt x="781028" y="1273396"/>
                </a:lnTo>
                <a:lnTo>
                  <a:pt x="778176" y="1266426"/>
                </a:lnTo>
                <a:lnTo>
                  <a:pt x="775958" y="1259456"/>
                </a:lnTo>
                <a:lnTo>
                  <a:pt x="774057" y="1251852"/>
                </a:lnTo>
                <a:lnTo>
                  <a:pt x="772472" y="1244566"/>
                </a:lnTo>
                <a:lnTo>
                  <a:pt x="771205" y="1236962"/>
                </a:lnTo>
                <a:lnTo>
                  <a:pt x="770571" y="1230943"/>
                </a:lnTo>
                <a:lnTo>
                  <a:pt x="770571" y="1228408"/>
                </a:lnTo>
                <a:lnTo>
                  <a:pt x="769937" y="1224290"/>
                </a:lnTo>
                <a:lnTo>
                  <a:pt x="769937" y="1216370"/>
                </a:lnTo>
                <a:lnTo>
                  <a:pt x="770571" y="1208449"/>
                </a:lnTo>
                <a:lnTo>
                  <a:pt x="771205" y="1201163"/>
                </a:lnTo>
                <a:lnTo>
                  <a:pt x="772472" y="1193559"/>
                </a:lnTo>
                <a:lnTo>
                  <a:pt x="773740" y="1186589"/>
                </a:lnTo>
                <a:lnTo>
                  <a:pt x="775641" y="1179936"/>
                </a:lnTo>
                <a:lnTo>
                  <a:pt x="777542" y="1173283"/>
                </a:lnTo>
                <a:lnTo>
                  <a:pt x="779761" y="1166947"/>
                </a:lnTo>
                <a:lnTo>
                  <a:pt x="782296" y="1160928"/>
                </a:lnTo>
                <a:lnTo>
                  <a:pt x="785465" y="1154908"/>
                </a:lnTo>
                <a:lnTo>
                  <a:pt x="788317" y="1149522"/>
                </a:lnTo>
                <a:lnTo>
                  <a:pt x="792119" y="1144137"/>
                </a:lnTo>
                <a:lnTo>
                  <a:pt x="795922" y="1139068"/>
                </a:lnTo>
                <a:lnTo>
                  <a:pt x="799725" y="1134315"/>
                </a:lnTo>
                <a:lnTo>
                  <a:pt x="804161" y="1129563"/>
                </a:lnTo>
                <a:lnTo>
                  <a:pt x="808281" y="1124811"/>
                </a:lnTo>
                <a:lnTo>
                  <a:pt x="813034" y="1121009"/>
                </a:lnTo>
                <a:lnTo>
                  <a:pt x="818104" y="1116891"/>
                </a:lnTo>
                <a:lnTo>
                  <a:pt x="822858" y="1113406"/>
                </a:lnTo>
                <a:lnTo>
                  <a:pt x="827928" y="1109921"/>
                </a:lnTo>
                <a:lnTo>
                  <a:pt x="833315" y="1106753"/>
                </a:lnTo>
                <a:lnTo>
                  <a:pt x="844089" y="1101367"/>
                </a:lnTo>
                <a:lnTo>
                  <a:pt x="854864" y="1096298"/>
                </a:lnTo>
                <a:lnTo>
                  <a:pt x="866272" y="1092496"/>
                </a:lnTo>
                <a:lnTo>
                  <a:pt x="877680" y="1089011"/>
                </a:lnTo>
                <a:lnTo>
                  <a:pt x="889405" y="1086160"/>
                </a:lnTo>
                <a:lnTo>
                  <a:pt x="901130" y="1084259"/>
                </a:lnTo>
                <a:lnTo>
                  <a:pt x="913172" y="1082675"/>
                </a:lnTo>
                <a:close/>
                <a:moveTo>
                  <a:pt x="1039752" y="628650"/>
                </a:moveTo>
                <a:lnTo>
                  <a:pt x="1050839" y="632778"/>
                </a:lnTo>
                <a:lnTo>
                  <a:pt x="1061292" y="637858"/>
                </a:lnTo>
                <a:lnTo>
                  <a:pt x="1072695" y="643890"/>
                </a:lnTo>
                <a:lnTo>
                  <a:pt x="1083148" y="650240"/>
                </a:lnTo>
                <a:lnTo>
                  <a:pt x="1093601" y="657225"/>
                </a:lnTo>
                <a:lnTo>
                  <a:pt x="1098986" y="661035"/>
                </a:lnTo>
                <a:lnTo>
                  <a:pt x="1103420" y="665163"/>
                </a:lnTo>
                <a:lnTo>
                  <a:pt x="1108172" y="669290"/>
                </a:lnTo>
                <a:lnTo>
                  <a:pt x="1112606" y="674053"/>
                </a:lnTo>
                <a:lnTo>
                  <a:pt x="1116724" y="678498"/>
                </a:lnTo>
                <a:lnTo>
                  <a:pt x="1121159" y="682943"/>
                </a:lnTo>
                <a:lnTo>
                  <a:pt x="1124960" y="687705"/>
                </a:lnTo>
                <a:lnTo>
                  <a:pt x="1128444" y="692785"/>
                </a:lnTo>
                <a:lnTo>
                  <a:pt x="1131612" y="697865"/>
                </a:lnTo>
                <a:lnTo>
                  <a:pt x="1134779" y="703580"/>
                </a:lnTo>
                <a:lnTo>
                  <a:pt x="1137630" y="708660"/>
                </a:lnTo>
                <a:lnTo>
                  <a:pt x="1139847" y="714058"/>
                </a:lnTo>
                <a:lnTo>
                  <a:pt x="1141748" y="719455"/>
                </a:lnTo>
                <a:lnTo>
                  <a:pt x="1143332" y="724853"/>
                </a:lnTo>
                <a:lnTo>
                  <a:pt x="1144915" y="730885"/>
                </a:lnTo>
                <a:lnTo>
                  <a:pt x="1146499" y="736600"/>
                </a:lnTo>
                <a:lnTo>
                  <a:pt x="1147449" y="742950"/>
                </a:lnTo>
                <a:lnTo>
                  <a:pt x="1148083" y="749300"/>
                </a:lnTo>
                <a:lnTo>
                  <a:pt x="1148716" y="755968"/>
                </a:lnTo>
                <a:lnTo>
                  <a:pt x="1148716" y="759143"/>
                </a:lnTo>
                <a:lnTo>
                  <a:pt x="1149350" y="763270"/>
                </a:lnTo>
                <a:lnTo>
                  <a:pt x="1149350" y="766128"/>
                </a:lnTo>
                <a:lnTo>
                  <a:pt x="1149350" y="767715"/>
                </a:lnTo>
                <a:lnTo>
                  <a:pt x="1149350" y="770890"/>
                </a:lnTo>
                <a:lnTo>
                  <a:pt x="1149350" y="778193"/>
                </a:lnTo>
                <a:lnTo>
                  <a:pt x="1148400" y="793115"/>
                </a:lnTo>
                <a:lnTo>
                  <a:pt x="1146816" y="807721"/>
                </a:lnTo>
                <a:lnTo>
                  <a:pt x="1145866" y="814706"/>
                </a:lnTo>
                <a:lnTo>
                  <a:pt x="1144282" y="821691"/>
                </a:lnTo>
                <a:lnTo>
                  <a:pt x="1142698" y="828358"/>
                </a:lnTo>
                <a:lnTo>
                  <a:pt x="1140798" y="835026"/>
                </a:lnTo>
                <a:lnTo>
                  <a:pt x="1136363" y="848043"/>
                </a:lnTo>
                <a:lnTo>
                  <a:pt x="1131295" y="860426"/>
                </a:lnTo>
                <a:lnTo>
                  <a:pt x="1128444" y="866458"/>
                </a:lnTo>
                <a:lnTo>
                  <a:pt x="1125277" y="872173"/>
                </a:lnTo>
                <a:lnTo>
                  <a:pt x="1118625" y="883603"/>
                </a:lnTo>
                <a:lnTo>
                  <a:pt x="1111339" y="894081"/>
                </a:lnTo>
                <a:lnTo>
                  <a:pt x="1103420" y="904558"/>
                </a:lnTo>
                <a:lnTo>
                  <a:pt x="1094868" y="913766"/>
                </a:lnTo>
                <a:lnTo>
                  <a:pt x="1085682" y="922338"/>
                </a:lnTo>
                <a:lnTo>
                  <a:pt x="1076179" y="930593"/>
                </a:lnTo>
                <a:lnTo>
                  <a:pt x="1066360" y="938213"/>
                </a:lnTo>
                <a:lnTo>
                  <a:pt x="1060025" y="942341"/>
                </a:lnTo>
                <a:lnTo>
                  <a:pt x="1054006" y="946786"/>
                </a:lnTo>
                <a:lnTo>
                  <a:pt x="1047671" y="950596"/>
                </a:lnTo>
                <a:lnTo>
                  <a:pt x="1041019" y="954088"/>
                </a:lnTo>
                <a:lnTo>
                  <a:pt x="1027716" y="960756"/>
                </a:lnTo>
                <a:lnTo>
                  <a:pt x="1014412" y="966788"/>
                </a:lnTo>
                <a:lnTo>
                  <a:pt x="1039752" y="628650"/>
                </a:lnTo>
                <a:close/>
                <a:moveTo>
                  <a:pt x="953447" y="529505"/>
                </a:moveTo>
                <a:lnTo>
                  <a:pt x="947094" y="530140"/>
                </a:lnTo>
                <a:lnTo>
                  <a:pt x="941060" y="531410"/>
                </a:lnTo>
                <a:lnTo>
                  <a:pt x="935026" y="532997"/>
                </a:lnTo>
                <a:lnTo>
                  <a:pt x="929309" y="535220"/>
                </a:lnTo>
                <a:lnTo>
                  <a:pt x="928038" y="535220"/>
                </a:lnTo>
                <a:lnTo>
                  <a:pt x="928038" y="535537"/>
                </a:lnTo>
                <a:lnTo>
                  <a:pt x="922004" y="538394"/>
                </a:lnTo>
                <a:lnTo>
                  <a:pt x="916605" y="541568"/>
                </a:lnTo>
                <a:lnTo>
                  <a:pt x="911523" y="545060"/>
                </a:lnTo>
                <a:lnTo>
                  <a:pt x="906441" y="548870"/>
                </a:lnTo>
                <a:lnTo>
                  <a:pt x="901677" y="553314"/>
                </a:lnTo>
                <a:lnTo>
                  <a:pt x="897866" y="557441"/>
                </a:lnTo>
                <a:lnTo>
                  <a:pt x="894055" y="562520"/>
                </a:lnTo>
                <a:lnTo>
                  <a:pt x="890561" y="567917"/>
                </a:lnTo>
                <a:lnTo>
                  <a:pt x="887385" y="573313"/>
                </a:lnTo>
                <a:lnTo>
                  <a:pt x="884527" y="579027"/>
                </a:lnTo>
                <a:lnTo>
                  <a:pt x="882303" y="585059"/>
                </a:lnTo>
                <a:lnTo>
                  <a:pt x="880715" y="590773"/>
                </a:lnTo>
                <a:lnTo>
                  <a:pt x="879127" y="597122"/>
                </a:lnTo>
                <a:lnTo>
                  <a:pt x="878174" y="603789"/>
                </a:lnTo>
                <a:lnTo>
                  <a:pt x="877857" y="610455"/>
                </a:lnTo>
                <a:lnTo>
                  <a:pt x="878174" y="617121"/>
                </a:lnTo>
                <a:lnTo>
                  <a:pt x="906124" y="992029"/>
                </a:lnTo>
                <a:lnTo>
                  <a:pt x="891831" y="995521"/>
                </a:lnTo>
                <a:lnTo>
                  <a:pt x="877539" y="999965"/>
                </a:lnTo>
                <a:lnTo>
                  <a:pt x="864200" y="1004409"/>
                </a:lnTo>
                <a:lnTo>
                  <a:pt x="851178" y="1010123"/>
                </a:lnTo>
                <a:lnTo>
                  <a:pt x="838156" y="1015838"/>
                </a:lnTo>
                <a:lnTo>
                  <a:pt x="831487" y="1019329"/>
                </a:lnTo>
                <a:lnTo>
                  <a:pt x="825452" y="1022821"/>
                </a:lnTo>
                <a:lnTo>
                  <a:pt x="818783" y="1026948"/>
                </a:lnTo>
                <a:lnTo>
                  <a:pt x="812430" y="1031075"/>
                </a:lnTo>
                <a:lnTo>
                  <a:pt x="806078" y="1035519"/>
                </a:lnTo>
                <a:lnTo>
                  <a:pt x="799726" y="1040599"/>
                </a:lnTo>
                <a:lnTo>
                  <a:pt x="793692" y="1045678"/>
                </a:lnTo>
                <a:lnTo>
                  <a:pt x="787340" y="1051074"/>
                </a:lnTo>
                <a:lnTo>
                  <a:pt x="780988" y="1057106"/>
                </a:lnTo>
                <a:lnTo>
                  <a:pt x="775271" y="1063772"/>
                </a:lnTo>
                <a:lnTo>
                  <a:pt x="769236" y="1070756"/>
                </a:lnTo>
                <a:lnTo>
                  <a:pt x="763837" y="1078058"/>
                </a:lnTo>
                <a:lnTo>
                  <a:pt x="757803" y="1086311"/>
                </a:lnTo>
                <a:lnTo>
                  <a:pt x="752721" y="1095200"/>
                </a:lnTo>
                <a:lnTo>
                  <a:pt x="747639" y="1104406"/>
                </a:lnTo>
                <a:lnTo>
                  <a:pt x="743510" y="1114247"/>
                </a:lnTo>
                <a:lnTo>
                  <a:pt x="739064" y="1124723"/>
                </a:lnTo>
                <a:lnTo>
                  <a:pt x="735253" y="1136151"/>
                </a:lnTo>
                <a:lnTo>
                  <a:pt x="732077" y="1147896"/>
                </a:lnTo>
                <a:lnTo>
                  <a:pt x="729218" y="1159959"/>
                </a:lnTo>
                <a:lnTo>
                  <a:pt x="727313" y="1172340"/>
                </a:lnTo>
                <a:lnTo>
                  <a:pt x="726042" y="1185038"/>
                </a:lnTo>
                <a:lnTo>
                  <a:pt x="725407" y="1197736"/>
                </a:lnTo>
                <a:lnTo>
                  <a:pt x="725089" y="1210751"/>
                </a:lnTo>
                <a:lnTo>
                  <a:pt x="725089" y="1223132"/>
                </a:lnTo>
                <a:lnTo>
                  <a:pt x="725407" y="1229481"/>
                </a:lnTo>
                <a:lnTo>
                  <a:pt x="725725" y="1236782"/>
                </a:lnTo>
                <a:lnTo>
                  <a:pt x="727630" y="1251385"/>
                </a:lnTo>
                <a:lnTo>
                  <a:pt x="730171" y="1263765"/>
                </a:lnTo>
                <a:lnTo>
                  <a:pt x="733347" y="1276146"/>
                </a:lnTo>
                <a:lnTo>
                  <a:pt x="736841" y="1287891"/>
                </a:lnTo>
                <a:lnTo>
                  <a:pt x="740652" y="1299002"/>
                </a:lnTo>
                <a:lnTo>
                  <a:pt x="745098" y="1310113"/>
                </a:lnTo>
                <a:lnTo>
                  <a:pt x="749545" y="1320271"/>
                </a:lnTo>
                <a:lnTo>
                  <a:pt x="754309" y="1330112"/>
                </a:lnTo>
                <a:lnTo>
                  <a:pt x="760026" y="1339636"/>
                </a:lnTo>
                <a:lnTo>
                  <a:pt x="765425" y="1348524"/>
                </a:lnTo>
                <a:lnTo>
                  <a:pt x="771142" y="1356778"/>
                </a:lnTo>
                <a:lnTo>
                  <a:pt x="777176" y="1364079"/>
                </a:lnTo>
                <a:lnTo>
                  <a:pt x="783529" y="1371698"/>
                </a:lnTo>
                <a:lnTo>
                  <a:pt x="789563" y="1378364"/>
                </a:lnTo>
                <a:lnTo>
                  <a:pt x="796233" y="1384396"/>
                </a:lnTo>
                <a:lnTo>
                  <a:pt x="802902" y="1390110"/>
                </a:lnTo>
                <a:lnTo>
                  <a:pt x="809572" y="1395189"/>
                </a:lnTo>
                <a:lnTo>
                  <a:pt x="816242" y="1400268"/>
                </a:lnTo>
                <a:lnTo>
                  <a:pt x="822911" y="1404395"/>
                </a:lnTo>
                <a:lnTo>
                  <a:pt x="829581" y="1408522"/>
                </a:lnTo>
                <a:lnTo>
                  <a:pt x="836251" y="1412014"/>
                </a:lnTo>
                <a:lnTo>
                  <a:pt x="843238" y="1415506"/>
                </a:lnTo>
                <a:lnTo>
                  <a:pt x="849908" y="1418363"/>
                </a:lnTo>
                <a:lnTo>
                  <a:pt x="856577" y="1420903"/>
                </a:lnTo>
                <a:lnTo>
                  <a:pt x="863882" y="1423442"/>
                </a:lnTo>
                <a:lnTo>
                  <a:pt x="870552" y="1425347"/>
                </a:lnTo>
                <a:lnTo>
                  <a:pt x="877222" y="1427252"/>
                </a:lnTo>
                <a:lnTo>
                  <a:pt x="884209" y="1428839"/>
                </a:lnTo>
                <a:lnTo>
                  <a:pt x="897548" y="1431061"/>
                </a:lnTo>
                <a:lnTo>
                  <a:pt x="910888" y="1432648"/>
                </a:lnTo>
                <a:lnTo>
                  <a:pt x="925180" y="1433601"/>
                </a:lnTo>
                <a:lnTo>
                  <a:pt x="939472" y="1433601"/>
                </a:lnTo>
                <a:lnTo>
                  <a:pt x="958528" y="1687877"/>
                </a:lnTo>
                <a:lnTo>
                  <a:pt x="956305" y="1687877"/>
                </a:lnTo>
                <a:lnTo>
                  <a:pt x="956623" y="1698353"/>
                </a:lnTo>
                <a:lnTo>
                  <a:pt x="959481" y="1698671"/>
                </a:lnTo>
                <a:lnTo>
                  <a:pt x="959799" y="1703115"/>
                </a:lnTo>
                <a:lnTo>
                  <a:pt x="960116" y="1698671"/>
                </a:lnTo>
                <a:lnTo>
                  <a:pt x="975996" y="1698671"/>
                </a:lnTo>
                <a:lnTo>
                  <a:pt x="991559" y="1698353"/>
                </a:lnTo>
                <a:lnTo>
                  <a:pt x="1007122" y="1697083"/>
                </a:lnTo>
                <a:lnTo>
                  <a:pt x="1023002" y="1694861"/>
                </a:lnTo>
                <a:lnTo>
                  <a:pt x="1035388" y="1692004"/>
                </a:lnTo>
                <a:lnTo>
                  <a:pt x="1048410" y="1688830"/>
                </a:lnTo>
                <a:lnTo>
                  <a:pt x="1054762" y="1686608"/>
                </a:lnTo>
                <a:lnTo>
                  <a:pt x="1060797" y="1684385"/>
                </a:lnTo>
                <a:lnTo>
                  <a:pt x="1067149" y="1681528"/>
                </a:lnTo>
                <a:lnTo>
                  <a:pt x="1073501" y="1678671"/>
                </a:lnTo>
                <a:lnTo>
                  <a:pt x="1079853" y="1675179"/>
                </a:lnTo>
                <a:lnTo>
                  <a:pt x="1085570" y="1671370"/>
                </a:lnTo>
                <a:lnTo>
                  <a:pt x="1091922" y="1667243"/>
                </a:lnTo>
                <a:lnTo>
                  <a:pt x="1097639" y="1662799"/>
                </a:lnTo>
                <a:lnTo>
                  <a:pt x="1103673" y="1657085"/>
                </a:lnTo>
                <a:lnTo>
                  <a:pt x="1109072" y="1651371"/>
                </a:lnTo>
                <a:lnTo>
                  <a:pt x="1114472" y="1644704"/>
                </a:lnTo>
                <a:lnTo>
                  <a:pt x="1120189" y="1637086"/>
                </a:lnTo>
                <a:lnTo>
                  <a:pt x="1124953" y="1628514"/>
                </a:lnTo>
                <a:lnTo>
                  <a:pt x="1129082" y="1619308"/>
                </a:lnTo>
                <a:lnTo>
                  <a:pt x="1132575" y="1609467"/>
                </a:lnTo>
                <a:lnTo>
                  <a:pt x="1134163" y="1604071"/>
                </a:lnTo>
                <a:lnTo>
                  <a:pt x="1135434" y="1598357"/>
                </a:lnTo>
                <a:lnTo>
                  <a:pt x="1136704" y="1592643"/>
                </a:lnTo>
                <a:lnTo>
                  <a:pt x="1137657" y="1586611"/>
                </a:lnTo>
                <a:lnTo>
                  <a:pt x="1138927" y="1574866"/>
                </a:lnTo>
                <a:lnTo>
                  <a:pt x="1139245" y="1562802"/>
                </a:lnTo>
                <a:lnTo>
                  <a:pt x="1138927" y="1551057"/>
                </a:lnTo>
                <a:lnTo>
                  <a:pt x="1137974" y="1539311"/>
                </a:lnTo>
                <a:lnTo>
                  <a:pt x="1136704" y="1527566"/>
                </a:lnTo>
                <a:lnTo>
                  <a:pt x="1134481" y="1516137"/>
                </a:lnTo>
                <a:lnTo>
                  <a:pt x="1131940" y="1504709"/>
                </a:lnTo>
                <a:lnTo>
                  <a:pt x="1128764" y="1493916"/>
                </a:lnTo>
                <a:lnTo>
                  <a:pt x="1125270" y="1482805"/>
                </a:lnTo>
                <a:lnTo>
                  <a:pt x="1120824" y="1472647"/>
                </a:lnTo>
                <a:lnTo>
                  <a:pt x="1115742" y="1463441"/>
                </a:lnTo>
                <a:lnTo>
                  <a:pt x="1110660" y="1454235"/>
                </a:lnTo>
                <a:lnTo>
                  <a:pt x="1105261" y="1445981"/>
                </a:lnTo>
                <a:lnTo>
                  <a:pt x="1099227" y="1438362"/>
                </a:lnTo>
                <a:lnTo>
                  <a:pt x="1093510" y="1431061"/>
                </a:lnTo>
                <a:lnTo>
                  <a:pt x="1087158" y="1425029"/>
                </a:lnTo>
                <a:lnTo>
                  <a:pt x="1080806" y="1418998"/>
                </a:lnTo>
                <a:lnTo>
                  <a:pt x="1074771" y="1413919"/>
                </a:lnTo>
                <a:lnTo>
                  <a:pt x="1068102" y="1409157"/>
                </a:lnTo>
                <a:lnTo>
                  <a:pt x="1061750" y="1404395"/>
                </a:lnTo>
                <a:lnTo>
                  <a:pt x="1055080" y="1400586"/>
                </a:lnTo>
                <a:lnTo>
                  <a:pt x="1048410" y="1397094"/>
                </a:lnTo>
                <a:lnTo>
                  <a:pt x="1041740" y="1393602"/>
                </a:lnTo>
                <a:lnTo>
                  <a:pt x="1035071" y="1390745"/>
                </a:lnTo>
                <a:lnTo>
                  <a:pt x="1028401" y="1388205"/>
                </a:lnTo>
                <a:lnTo>
                  <a:pt x="1021731" y="1385666"/>
                </a:lnTo>
                <a:lnTo>
                  <a:pt x="1015062" y="1383761"/>
                </a:lnTo>
                <a:lnTo>
                  <a:pt x="1007122" y="1381539"/>
                </a:lnTo>
                <a:lnTo>
                  <a:pt x="999499" y="1379952"/>
                </a:lnTo>
                <a:lnTo>
                  <a:pt x="991877" y="1378364"/>
                </a:lnTo>
                <a:lnTo>
                  <a:pt x="983937" y="1377095"/>
                </a:lnTo>
                <a:lnTo>
                  <a:pt x="1006804" y="1075201"/>
                </a:lnTo>
                <a:lnTo>
                  <a:pt x="1018238" y="1072661"/>
                </a:lnTo>
                <a:lnTo>
                  <a:pt x="1029672" y="1070121"/>
                </a:lnTo>
                <a:lnTo>
                  <a:pt x="1040788" y="1066947"/>
                </a:lnTo>
                <a:lnTo>
                  <a:pt x="1051904" y="1062820"/>
                </a:lnTo>
                <a:lnTo>
                  <a:pt x="1063338" y="1058376"/>
                </a:lnTo>
                <a:lnTo>
                  <a:pt x="1074771" y="1053297"/>
                </a:lnTo>
                <a:lnTo>
                  <a:pt x="1085570" y="1047265"/>
                </a:lnTo>
                <a:lnTo>
                  <a:pt x="1096686" y="1040916"/>
                </a:lnTo>
                <a:lnTo>
                  <a:pt x="1103356" y="1036789"/>
                </a:lnTo>
                <a:lnTo>
                  <a:pt x="1109390" y="1032027"/>
                </a:lnTo>
                <a:lnTo>
                  <a:pt x="1116060" y="1027266"/>
                </a:lnTo>
                <a:lnTo>
                  <a:pt x="1122412" y="1022187"/>
                </a:lnTo>
                <a:lnTo>
                  <a:pt x="1128764" y="1016790"/>
                </a:lnTo>
                <a:lnTo>
                  <a:pt x="1135116" y="1010758"/>
                </a:lnTo>
                <a:lnTo>
                  <a:pt x="1141150" y="1005044"/>
                </a:lnTo>
                <a:lnTo>
                  <a:pt x="1147185" y="998378"/>
                </a:lnTo>
                <a:lnTo>
                  <a:pt x="1152902" y="991394"/>
                </a:lnTo>
                <a:lnTo>
                  <a:pt x="1158936" y="984093"/>
                </a:lnTo>
                <a:lnTo>
                  <a:pt x="1164336" y="976474"/>
                </a:lnTo>
                <a:lnTo>
                  <a:pt x="1170370" y="968220"/>
                </a:lnTo>
                <a:lnTo>
                  <a:pt x="1175452" y="959966"/>
                </a:lnTo>
                <a:lnTo>
                  <a:pt x="1180533" y="950760"/>
                </a:lnTo>
                <a:lnTo>
                  <a:pt x="1185615" y="941554"/>
                </a:lnTo>
                <a:lnTo>
                  <a:pt x="1190379" y="931714"/>
                </a:lnTo>
                <a:lnTo>
                  <a:pt x="1194508" y="921555"/>
                </a:lnTo>
                <a:lnTo>
                  <a:pt x="1198954" y="910444"/>
                </a:lnTo>
                <a:lnTo>
                  <a:pt x="1202766" y="899651"/>
                </a:lnTo>
                <a:lnTo>
                  <a:pt x="1206259" y="887906"/>
                </a:lnTo>
                <a:lnTo>
                  <a:pt x="1209435" y="876160"/>
                </a:lnTo>
                <a:lnTo>
                  <a:pt x="1212294" y="863779"/>
                </a:lnTo>
                <a:lnTo>
                  <a:pt x="1214517" y="851399"/>
                </a:lnTo>
                <a:lnTo>
                  <a:pt x="1216422" y="838701"/>
                </a:lnTo>
                <a:lnTo>
                  <a:pt x="1217693" y="826003"/>
                </a:lnTo>
                <a:lnTo>
                  <a:pt x="1218963" y="812988"/>
                </a:lnTo>
                <a:lnTo>
                  <a:pt x="1219598" y="799972"/>
                </a:lnTo>
                <a:lnTo>
                  <a:pt x="1219916" y="787274"/>
                </a:lnTo>
                <a:lnTo>
                  <a:pt x="1219916" y="774259"/>
                </a:lnTo>
                <a:lnTo>
                  <a:pt x="1219598" y="767275"/>
                </a:lnTo>
                <a:lnTo>
                  <a:pt x="1219598" y="763783"/>
                </a:lnTo>
                <a:lnTo>
                  <a:pt x="1219281" y="760926"/>
                </a:lnTo>
                <a:lnTo>
                  <a:pt x="1219281" y="754894"/>
                </a:lnTo>
                <a:lnTo>
                  <a:pt x="1218328" y="747910"/>
                </a:lnTo>
                <a:lnTo>
                  <a:pt x="1218010" y="740927"/>
                </a:lnTo>
                <a:lnTo>
                  <a:pt x="1217058" y="734260"/>
                </a:lnTo>
                <a:lnTo>
                  <a:pt x="1214834" y="720292"/>
                </a:lnTo>
                <a:lnTo>
                  <a:pt x="1212294" y="706325"/>
                </a:lnTo>
                <a:lnTo>
                  <a:pt x="1208800" y="692674"/>
                </a:lnTo>
                <a:lnTo>
                  <a:pt x="1204671" y="679341"/>
                </a:lnTo>
                <a:lnTo>
                  <a:pt x="1199907" y="666643"/>
                </a:lnTo>
                <a:lnTo>
                  <a:pt x="1194826" y="654263"/>
                </a:lnTo>
                <a:lnTo>
                  <a:pt x="1189426" y="642835"/>
                </a:lnTo>
                <a:lnTo>
                  <a:pt x="1183709" y="632359"/>
                </a:lnTo>
                <a:lnTo>
                  <a:pt x="1177357" y="622201"/>
                </a:lnTo>
                <a:lnTo>
                  <a:pt x="1170688" y="613312"/>
                </a:lnTo>
                <a:lnTo>
                  <a:pt x="1164018" y="605058"/>
                </a:lnTo>
                <a:lnTo>
                  <a:pt x="1157348" y="597122"/>
                </a:lnTo>
                <a:lnTo>
                  <a:pt x="1150361" y="590138"/>
                </a:lnTo>
                <a:lnTo>
                  <a:pt x="1143691" y="583789"/>
                </a:lnTo>
                <a:lnTo>
                  <a:pt x="1136704" y="578075"/>
                </a:lnTo>
                <a:lnTo>
                  <a:pt x="1129399" y="572996"/>
                </a:lnTo>
                <a:lnTo>
                  <a:pt x="1122412" y="567917"/>
                </a:lnTo>
                <a:lnTo>
                  <a:pt x="1115742" y="563472"/>
                </a:lnTo>
                <a:lnTo>
                  <a:pt x="1108755" y="559663"/>
                </a:lnTo>
                <a:lnTo>
                  <a:pt x="1101768" y="555536"/>
                </a:lnTo>
                <a:lnTo>
                  <a:pt x="1094463" y="552044"/>
                </a:lnTo>
                <a:lnTo>
                  <a:pt x="1088111" y="549505"/>
                </a:lnTo>
                <a:lnTo>
                  <a:pt x="1080806" y="546330"/>
                </a:lnTo>
                <a:lnTo>
                  <a:pt x="1073818" y="543791"/>
                </a:lnTo>
                <a:lnTo>
                  <a:pt x="1060162" y="539664"/>
                </a:lnTo>
                <a:lnTo>
                  <a:pt x="1046504" y="536172"/>
                </a:lnTo>
                <a:lnTo>
                  <a:pt x="1033165" y="533315"/>
                </a:lnTo>
                <a:lnTo>
                  <a:pt x="1019508" y="531093"/>
                </a:lnTo>
                <a:lnTo>
                  <a:pt x="1007122" y="530140"/>
                </a:lnTo>
                <a:lnTo>
                  <a:pt x="995370" y="529823"/>
                </a:lnTo>
                <a:lnTo>
                  <a:pt x="983301" y="529823"/>
                </a:lnTo>
                <a:lnTo>
                  <a:pt x="971550" y="530140"/>
                </a:lnTo>
                <a:lnTo>
                  <a:pt x="967104" y="529823"/>
                </a:lnTo>
                <a:lnTo>
                  <a:pt x="962657" y="529505"/>
                </a:lnTo>
                <a:lnTo>
                  <a:pt x="953447" y="529505"/>
                </a:lnTo>
                <a:close/>
                <a:moveTo>
                  <a:pt x="958846" y="276181"/>
                </a:moveTo>
                <a:lnTo>
                  <a:pt x="953764" y="276816"/>
                </a:lnTo>
                <a:lnTo>
                  <a:pt x="949318" y="277451"/>
                </a:lnTo>
                <a:lnTo>
                  <a:pt x="944236" y="278403"/>
                </a:lnTo>
                <a:lnTo>
                  <a:pt x="939472" y="279356"/>
                </a:lnTo>
                <a:lnTo>
                  <a:pt x="934708" y="280625"/>
                </a:lnTo>
                <a:lnTo>
                  <a:pt x="930262" y="282213"/>
                </a:lnTo>
                <a:lnTo>
                  <a:pt x="925815" y="284117"/>
                </a:lnTo>
                <a:lnTo>
                  <a:pt x="916922" y="288562"/>
                </a:lnTo>
                <a:lnTo>
                  <a:pt x="908982" y="293006"/>
                </a:lnTo>
                <a:lnTo>
                  <a:pt x="901360" y="299037"/>
                </a:lnTo>
                <a:lnTo>
                  <a:pt x="894372" y="305386"/>
                </a:lnTo>
                <a:lnTo>
                  <a:pt x="888020" y="312370"/>
                </a:lnTo>
                <a:lnTo>
                  <a:pt x="882621" y="319672"/>
                </a:lnTo>
                <a:lnTo>
                  <a:pt x="877539" y="327925"/>
                </a:lnTo>
                <a:lnTo>
                  <a:pt x="873093" y="336496"/>
                </a:lnTo>
                <a:lnTo>
                  <a:pt x="871505" y="340941"/>
                </a:lnTo>
                <a:lnTo>
                  <a:pt x="869917" y="345702"/>
                </a:lnTo>
                <a:lnTo>
                  <a:pt x="868964" y="350464"/>
                </a:lnTo>
                <a:lnTo>
                  <a:pt x="867694" y="354908"/>
                </a:lnTo>
                <a:lnTo>
                  <a:pt x="866741" y="359670"/>
                </a:lnTo>
                <a:lnTo>
                  <a:pt x="866106" y="364749"/>
                </a:lnTo>
                <a:lnTo>
                  <a:pt x="865788" y="369511"/>
                </a:lnTo>
                <a:lnTo>
                  <a:pt x="865788" y="374590"/>
                </a:lnTo>
                <a:lnTo>
                  <a:pt x="865788" y="379669"/>
                </a:lnTo>
                <a:lnTo>
                  <a:pt x="866106" y="384749"/>
                </a:lnTo>
                <a:lnTo>
                  <a:pt x="866741" y="389828"/>
                </a:lnTo>
                <a:lnTo>
                  <a:pt x="867694" y="394590"/>
                </a:lnTo>
                <a:lnTo>
                  <a:pt x="868964" y="399351"/>
                </a:lnTo>
                <a:lnTo>
                  <a:pt x="869917" y="404113"/>
                </a:lnTo>
                <a:lnTo>
                  <a:pt x="871505" y="408875"/>
                </a:lnTo>
                <a:lnTo>
                  <a:pt x="873093" y="413002"/>
                </a:lnTo>
                <a:lnTo>
                  <a:pt x="877539" y="421573"/>
                </a:lnTo>
                <a:lnTo>
                  <a:pt x="882621" y="429826"/>
                </a:lnTo>
                <a:lnTo>
                  <a:pt x="888020" y="437445"/>
                </a:lnTo>
                <a:lnTo>
                  <a:pt x="894372" y="444429"/>
                </a:lnTo>
                <a:lnTo>
                  <a:pt x="901360" y="450778"/>
                </a:lnTo>
                <a:lnTo>
                  <a:pt x="908982" y="456492"/>
                </a:lnTo>
                <a:lnTo>
                  <a:pt x="916922" y="461254"/>
                </a:lnTo>
                <a:lnTo>
                  <a:pt x="925815" y="465381"/>
                </a:lnTo>
                <a:lnTo>
                  <a:pt x="930262" y="466968"/>
                </a:lnTo>
                <a:lnTo>
                  <a:pt x="934708" y="468555"/>
                </a:lnTo>
                <a:lnTo>
                  <a:pt x="939472" y="470142"/>
                </a:lnTo>
                <a:lnTo>
                  <a:pt x="944236" y="471095"/>
                </a:lnTo>
                <a:lnTo>
                  <a:pt x="949318" y="472047"/>
                </a:lnTo>
                <a:lnTo>
                  <a:pt x="953764" y="472682"/>
                </a:lnTo>
                <a:lnTo>
                  <a:pt x="958846" y="472999"/>
                </a:lnTo>
                <a:lnTo>
                  <a:pt x="964245" y="473317"/>
                </a:lnTo>
                <a:lnTo>
                  <a:pt x="969327" y="472999"/>
                </a:lnTo>
                <a:lnTo>
                  <a:pt x="974408" y="472682"/>
                </a:lnTo>
                <a:lnTo>
                  <a:pt x="978855" y="472047"/>
                </a:lnTo>
                <a:lnTo>
                  <a:pt x="983937" y="471095"/>
                </a:lnTo>
                <a:lnTo>
                  <a:pt x="988701" y="470142"/>
                </a:lnTo>
                <a:lnTo>
                  <a:pt x="993465" y="468555"/>
                </a:lnTo>
                <a:lnTo>
                  <a:pt x="997911" y="466968"/>
                </a:lnTo>
                <a:lnTo>
                  <a:pt x="1002358" y="465381"/>
                </a:lnTo>
                <a:lnTo>
                  <a:pt x="1011250" y="461254"/>
                </a:lnTo>
                <a:lnTo>
                  <a:pt x="1018873" y="456492"/>
                </a:lnTo>
                <a:lnTo>
                  <a:pt x="1026813" y="450778"/>
                </a:lnTo>
                <a:lnTo>
                  <a:pt x="1033800" y="444429"/>
                </a:lnTo>
                <a:lnTo>
                  <a:pt x="1040152" y="437445"/>
                </a:lnTo>
                <a:lnTo>
                  <a:pt x="1045552" y="429826"/>
                </a:lnTo>
                <a:lnTo>
                  <a:pt x="1050633" y="421573"/>
                </a:lnTo>
                <a:lnTo>
                  <a:pt x="1055080" y="413002"/>
                </a:lnTo>
                <a:lnTo>
                  <a:pt x="1056668" y="408875"/>
                </a:lnTo>
                <a:lnTo>
                  <a:pt x="1058256" y="404113"/>
                </a:lnTo>
                <a:lnTo>
                  <a:pt x="1059209" y="399351"/>
                </a:lnTo>
                <a:lnTo>
                  <a:pt x="1060479" y="394590"/>
                </a:lnTo>
                <a:lnTo>
                  <a:pt x="1061432" y="389828"/>
                </a:lnTo>
                <a:lnTo>
                  <a:pt x="1062067" y="384749"/>
                </a:lnTo>
                <a:lnTo>
                  <a:pt x="1062385" y="379669"/>
                </a:lnTo>
                <a:lnTo>
                  <a:pt x="1062385" y="374590"/>
                </a:lnTo>
                <a:lnTo>
                  <a:pt x="1062385" y="369511"/>
                </a:lnTo>
                <a:lnTo>
                  <a:pt x="1062067" y="364749"/>
                </a:lnTo>
                <a:lnTo>
                  <a:pt x="1061432" y="359670"/>
                </a:lnTo>
                <a:lnTo>
                  <a:pt x="1060479" y="354908"/>
                </a:lnTo>
                <a:lnTo>
                  <a:pt x="1059209" y="350464"/>
                </a:lnTo>
                <a:lnTo>
                  <a:pt x="1058256" y="345702"/>
                </a:lnTo>
                <a:lnTo>
                  <a:pt x="1056668" y="340941"/>
                </a:lnTo>
                <a:lnTo>
                  <a:pt x="1055080" y="336496"/>
                </a:lnTo>
                <a:lnTo>
                  <a:pt x="1050633" y="327925"/>
                </a:lnTo>
                <a:lnTo>
                  <a:pt x="1045552" y="319672"/>
                </a:lnTo>
                <a:lnTo>
                  <a:pt x="1040152" y="312370"/>
                </a:lnTo>
                <a:lnTo>
                  <a:pt x="1033800" y="305386"/>
                </a:lnTo>
                <a:lnTo>
                  <a:pt x="1026813" y="299037"/>
                </a:lnTo>
                <a:lnTo>
                  <a:pt x="1018873" y="293006"/>
                </a:lnTo>
                <a:lnTo>
                  <a:pt x="1011250" y="288562"/>
                </a:lnTo>
                <a:lnTo>
                  <a:pt x="1002358" y="284117"/>
                </a:lnTo>
                <a:lnTo>
                  <a:pt x="997911" y="282213"/>
                </a:lnTo>
                <a:lnTo>
                  <a:pt x="993465" y="280625"/>
                </a:lnTo>
                <a:lnTo>
                  <a:pt x="988701" y="279356"/>
                </a:lnTo>
                <a:lnTo>
                  <a:pt x="983937" y="278403"/>
                </a:lnTo>
                <a:lnTo>
                  <a:pt x="978855" y="277451"/>
                </a:lnTo>
                <a:lnTo>
                  <a:pt x="974408" y="276816"/>
                </a:lnTo>
                <a:lnTo>
                  <a:pt x="969327" y="276181"/>
                </a:lnTo>
                <a:lnTo>
                  <a:pt x="964245" y="276181"/>
                </a:lnTo>
                <a:lnTo>
                  <a:pt x="958846" y="276181"/>
                </a:lnTo>
                <a:close/>
                <a:moveTo>
                  <a:pt x="765743" y="0"/>
                </a:moveTo>
                <a:lnTo>
                  <a:pt x="771142" y="0"/>
                </a:lnTo>
                <a:lnTo>
                  <a:pt x="1173864" y="0"/>
                </a:lnTo>
                <a:lnTo>
                  <a:pt x="1179263" y="0"/>
                </a:lnTo>
                <a:lnTo>
                  <a:pt x="1184662" y="635"/>
                </a:lnTo>
                <a:lnTo>
                  <a:pt x="1190379" y="1270"/>
                </a:lnTo>
                <a:lnTo>
                  <a:pt x="1195461" y="2222"/>
                </a:lnTo>
                <a:lnTo>
                  <a:pt x="1200542" y="3810"/>
                </a:lnTo>
                <a:lnTo>
                  <a:pt x="1205624" y="4762"/>
                </a:lnTo>
                <a:lnTo>
                  <a:pt x="1210706" y="6667"/>
                </a:lnTo>
                <a:lnTo>
                  <a:pt x="1215787" y="8889"/>
                </a:lnTo>
                <a:lnTo>
                  <a:pt x="1220551" y="10794"/>
                </a:lnTo>
                <a:lnTo>
                  <a:pt x="1224998" y="13016"/>
                </a:lnTo>
                <a:lnTo>
                  <a:pt x="1229444" y="15873"/>
                </a:lnTo>
                <a:lnTo>
                  <a:pt x="1234208" y="18412"/>
                </a:lnTo>
                <a:lnTo>
                  <a:pt x="1238337" y="21587"/>
                </a:lnTo>
                <a:lnTo>
                  <a:pt x="1242466" y="24761"/>
                </a:lnTo>
                <a:lnTo>
                  <a:pt x="1246277" y="28253"/>
                </a:lnTo>
                <a:lnTo>
                  <a:pt x="1250088" y="31745"/>
                </a:lnTo>
                <a:lnTo>
                  <a:pt x="1253900" y="35872"/>
                </a:lnTo>
                <a:lnTo>
                  <a:pt x="1256758" y="39681"/>
                </a:lnTo>
                <a:lnTo>
                  <a:pt x="1260570" y="43491"/>
                </a:lnTo>
                <a:lnTo>
                  <a:pt x="1263110" y="47935"/>
                </a:lnTo>
                <a:lnTo>
                  <a:pt x="1266286" y="52379"/>
                </a:lnTo>
                <a:lnTo>
                  <a:pt x="1268510" y="56824"/>
                </a:lnTo>
                <a:lnTo>
                  <a:pt x="1271050" y="61585"/>
                </a:lnTo>
                <a:lnTo>
                  <a:pt x="1273274" y="66347"/>
                </a:lnTo>
                <a:lnTo>
                  <a:pt x="1275179" y="71109"/>
                </a:lnTo>
                <a:lnTo>
                  <a:pt x="1276767" y="76188"/>
                </a:lnTo>
                <a:lnTo>
                  <a:pt x="1278355" y="81267"/>
                </a:lnTo>
                <a:lnTo>
                  <a:pt x="1279626" y="86664"/>
                </a:lnTo>
                <a:lnTo>
                  <a:pt x="1280261" y="91743"/>
                </a:lnTo>
                <a:lnTo>
                  <a:pt x="1281214" y="97140"/>
                </a:lnTo>
                <a:lnTo>
                  <a:pt x="1281531" y="102854"/>
                </a:lnTo>
                <a:lnTo>
                  <a:pt x="1281849" y="108250"/>
                </a:lnTo>
                <a:lnTo>
                  <a:pt x="1281849" y="345702"/>
                </a:lnTo>
                <a:lnTo>
                  <a:pt x="1281849" y="351099"/>
                </a:lnTo>
                <a:lnTo>
                  <a:pt x="1282484" y="356496"/>
                </a:lnTo>
                <a:lnTo>
                  <a:pt x="1282802" y="361575"/>
                </a:lnTo>
                <a:lnTo>
                  <a:pt x="1284072" y="366337"/>
                </a:lnTo>
                <a:lnTo>
                  <a:pt x="1284707" y="371098"/>
                </a:lnTo>
                <a:lnTo>
                  <a:pt x="1285978" y="375543"/>
                </a:lnTo>
                <a:lnTo>
                  <a:pt x="1287566" y="379669"/>
                </a:lnTo>
                <a:lnTo>
                  <a:pt x="1289471" y="383796"/>
                </a:lnTo>
                <a:lnTo>
                  <a:pt x="1291059" y="387288"/>
                </a:lnTo>
                <a:lnTo>
                  <a:pt x="1293283" y="390780"/>
                </a:lnTo>
                <a:lnTo>
                  <a:pt x="1295188" y="393955"/>
                </a:lnTo>
                <a:lnTo>
                  <a:pt x="1298047" y="396812"/>
                </a:lnTo>
                <a:lnTo>
                  <a:pt x="1300270" y="399669"/>
                </a:lnTo>
                <a:lnTo>
                  <a:pt x="1303446" y="402208"/>
                </a:lnTo>
                <a:lnTo>
                  <a:pt x="1306304" y="404430"/>
                </a:lnTo>
                <a:lnTo>
                  <a:pt x="1309480" y="406335"/>
                </a:lnTo>
                <a:lnTo>
                  <a:pt x="1312656" y="407922"/>
                </a:lnTo>
                <a:lnTo>
                  <a:pt x="1316150" y="409510"/>
                </a:lnTo>
                <a:lnTo>
                  <a:pt x="1319644" y="410779"/>
                </a:lnTo>
                <a:lnTo>
                  <a:pt x="1323137" y="411414"/>
                </a:lnTo>
                <a:lnTo>
                  <a:pt x="1326949" y="412367"/>
                </a:lnTo>
                <a:lnTo>
                  <a:pt x="1331078" y="412684"/>
                </a:lnTo>
                <a:lnTo>
                  <a:pt x="1335206" y="412684"/>
                </a:lnTo>
                <a:lnTo>
                  <a:pt x="1339335" y="412367"/>
                </a:lnTo>
                <a:lnTo>
                  <a:pt x="1343464" y="411732"/>
                </a:lnTo>
                <a:lnTo>
                  <a:pt x="1347910" y="411097"/>
                </a:lnTo>
                <a:lnTo>
                  <a:pt x="1352039" y="409827"/>
                </a:lnTo>
                <a:lnTo>
                  <a:pt x="1356803" y="408875"/>
                </a:lnTo>
                <a:lnTo>
                  <a:pt x="1361568" y="406653"/>
                </a:lnTo>
                <a:lnTo>
                  <a:pt x="1366332" y="404748"/>
                </a:lnTo>
                <a:lnTo>
                  <a:pt x="1371096" y="402526"/>
                </a:lnTo>
                <a:lnTo>
                  <a:pt x="1375542" y="399986"/>
                </a:lnTo>
                <a:lnTo>
                  <a:pt x="1581349" y="281260"/>
                </a:lnTo>
                <a:lnTo>
                  <a:pt x="1586113" y="278721"/>
                </a:lnTo>
                <a:lnTo>
                  <a:pt x="1591195" y="276181"/>
                </a:lnTo>
                <a:lnTo>
                  <a:pt x="1596277" y="273959"/>
                </a:lnTo>
                <a:lnTo>
                  <a:pt x="1601358" y="272372"/>
                </a:lnTo>
                <a:lnTo>
                  <a:pt x="1606440" y="270784"/>
                </a:lnTo>
                <a:lnTo>
                  <a:pt x="1611522" y="269197"/>
                </a:lnTo>
                <a:lnTo>
                  <a:pt x="1617238" y="268562"/>
                </a:lnTo>
                <a:lnTo>
                  <a:pt x="1622320" y="267610"/>
                </a:lnTo>
                <a:lnTo>
                  <a:pt x="1627402" y="266975"/>
                </a:lnTo>
                <a:lnTo>
                  <a:pt x="1632801" y="266975"/>
                </a:lnTo>
                <a:lnTo>
                  <a:pt x="1637883" y="266975"/>
                </a:lnTo>
                <a:lnTo>
                  <a:pt x="1642964" y="266975"/>
                </a:lnTo>
                <a:lnTo>
                  <a:pt x="1648364" y="267610"/>
                </a:lnTo>
                <a:lnTo>
                  <a:pt x="1653445" y="268562"/>
                </a:lnTo>
                <a:lnTo>
                  <a:pt x="1658527" y="269197"/>
                </a:lnTo>
                <a:lnTo>
                  <a:pt x="1663609" y="270467"/>
                </a:lnTo>
                <a:lnTo>
                  <a:pt x="1668373" y="272054"/>
                </a:lnTo>
                <a:lnTo>
                  <a:pt x="1673454" y="273641"/>
                </a:lnTo>
                <a:lnTo>
                  <a:pt x="1678218" y="275546"/>
                </a:lnTo>
                <a:lnTo>
                  <a:pt x="1682982" y="277768"/>
                </a:lnTo>
                <a:lnTo>
                  <a:pt x="1687746" y="280308"/>
                </a:lnTo>
                <a:lnTo>
                  <a:pt x="1692193" y="282530"/>
                </a:lnTo>
                <a:lnTo>
                  <a:pt x="1696640" y="285704"/>
                </a:lnTo>
                <a:lnTo>
                  <a:pt x="1701086" y="288562"/>
                </a:lnTo>
                <a:lnTo>
                  <a:pt x="1705215" y="292053"/>
                </a:lnTo>
                <a:lnTo>
                  <a:pt x="1709344" y="295545"/>
                </a:lnTo>
                <a:lnTo>
                  <a:pt x="1713155" y="299037"/>
                </a:lnTo>
                <a:lnTo>
                  <a:pt x="1716648" y="302847"/>
                </a:lnTo>
                <a:lnTo>
                  <a:pt x="1720142" y="307291"/>
                </a:lnTo>
                <a:lnTo>
                  <a:pt x="1723318" y="311418"/>
                </a:lnTo>
                <a:lnTo>
                  <a:pt x="1726494" y="315862"/>
                </a:lnTo>
                <a:lnTo>
                  <a:pt x="1729670" y="320624"/>
                </a:lnTo>
                <a:lnTo>
                  <a:pt x="1930713" y="668866"/>
                </a:lnTo>
                <a:lnTo>
                  <a:pt x="1933254" y="673945"/>
                </a:lnTo>
                <a:lnTo>
                  <a:pt x="1935795" y="678707"/>
                </a:lnTo>
                <a:lnTo>
                  <a:pt x="1937701" y="683786"/>
                </a:lnTo>
                <a:lnTo>
                  <a:pt x="1939606" y="688865"/>
                </a:lnTo>
                <a:lnTo>
                  <a:pt x="1941194" y="693944"/>
                </a:lnTo>
                <a:lnTo>
                  <a:pt x="1942465" y="699341"/>
                </a:lnTo>
                <a:lnTo>
                  <a:pt x="1943735" y="704420"/>
                </a:lnTo>
                <a:lnTo>
                  <a:pt x="1944370" y="709499"/>
                </a:lnTo>
                <a:lnTo>
                  <a:pt x="1944688" y="715213"/>
                </a:lnTo>
                <a:lnTo>
                  <a:pt x="1944688" y="720292"/>
                </a:lnTo>
                <a:lnTo>
                  <a:pt x="1944688" y="725372"/>
                </a:lnTo>
                <a:lnTo>
                  <a:pt x="1944688" y="730768"/>
                </a:lnTo>
                <a:lnTo>
                  <a:pt x="1944370" y="735847"/>
                </a:lnTo>
                <a:lnTo>
                  <a:pt x="1943735" y="740927"/>
                </a:lnTo>
                <a:lnTo>
                  <a:pt x="1942465" y="746006"/>
                </a:lnTo>
                <a:lnTo>
                  <a:pt x="1941194" y="751085"/>
                </a:lnTo>
                <a:lnTo>
                  <a:pt x="1939606" y="756164"/>
                </a:lnTo>
                <a:lnTo>
                  <a:pt x="1938018" y="760926"/>
                </a:lnTo>
                <a:lnTo>
                  <a:pt x="1936113" y="766005"/>
                </a:lnTo>
                <a:lnTo>
                  <a:pt x="1933890" y="770767"/>
                </a:lnTo>
                <a:lnTo>
                  <a:pt x="1931349" y="775529"/>
                </a:lnTo>
                <a:lnTo>
                  <a:pt x="1929125" y="779655"/>
                </a:lnTo>
                <a:lnTo>
                  <a:pt x="1925949" y="784100"/>
                </a:lnTo>
                <a:lnTo>
                  <a:pt x="1923091" y="788226"/>
                </a:lnTo>
                <a:lnTo>
                  <a:pt x="1919597" y="792671"/>
                </a:lnTo>
                <a:lnTo>
                  <a:pt x="1916104" y="796480"/>
                </a:lnTo>
                <a:lnTo>
                  <a:pt x="1912610" y="800607"/>
                </a:lnTo>
                <a:lnTo>
                  <a:pt x="1908799" y="804099"/>
                </a:lnTo>
                <a:lnTo>
                  <a:pt x="1904352" y="807591"/>
                </a:lnTo>
                <a:lnTo>
                  <a:pt x="1900224" y="811083"/>
                </a:lnTo>
                <a:lnTo>
                  <a:pt x="1895777" y="813940"/>
                </a:lnTo>
                <a:lnTo>
                  <a:pt x="1891013" y="816797"/>
                </a:lnTo>
                <a:lnTo>
                  <a:pt x="1684888" y="935523"/>
                </a:lnTo>
                <a:lnTo>
                  <a:pt x="1680124" y="938380"/>
                </a:lnTo>
                <a:lnTo>
                  <a:pt x="1675995" y="941554"/>
                </a:lnTo>
                <a:lnTo>
                  <a:pt x="1671866" y="944094"/>
                </a:lnTo>
                <a:lnTo>
                  <a:pt x="1668055" y="947269"/>
                </a:lnTo>
                <a:lnTo>
                  <a:pt x="1664562" y="950760"/>
                </a:lnTo>
                <a:lnTo>
                  <a:pt x="1661385" y="953935"/>
                </a:lnTo>
                <a:lnTo>
                  <a:pt x="1658527" y="957427"/>
                </a:lnTo>
                <a:lnTo>
                  <a:pt x="1655986" y="960601"/>
                </a:lnTo>
                <a:lnTo>
                  <a:pt x="1654080" y="964093"/>
                </a:lnTo>
                <a:lnTo>
                  <a:pt x="1651857" y="967585"/>
                </a:lnTo>
                <a:lnTo>
                  <a:pt x="1649952" y="971395"/>
                </a:lnTo>
                <a:lnTo>
                  <a:pt x="1648681" y="975204"/>
                </a:lnTo>
                <a:lnTo>
                  <a:pt x="1647728" y="978696"/>
                </a:lnTo>
                <a:lnTo>
                  <a:pt x="1646776" y="982188"/>
                </a:lnTo>
                <a:lnTo>
                  <a:pt x="1646458" y="985997"/>
                </a:lnTo>
                <a:lnTo>
                  <a:pt x="1646458" y="989807"/>
                </a:lnTo>
                <a:lnTo>
                  <a:pt x="1646458" y="993616"/>
                </a:lnTo>
                <a:lnTo>
                  <a:pt x="1646776" y="997108"/>
                </a:lnTo>
                <a:lnTo>
                  <a:pt x="1647728" y="1000600"/>
                </a:lnTo>
                <a:lnTo>
                  <a:pt x="1648681" y="1004409"/>
                </a:lnTo>
                <a:lnTo>
                  <a:pt x="1649952" y="1008219"/>
                </a:lnTo>
                <a:lnTo>
                  <a:pt x="1651857" y="1011711"/>
                </a:lnTo>
                <a:lnTo>
                  <a:pt x="1654080" y="1015203"/>
                </a:lnTo>
                <a:lnTo>
                  <a:pt x="1656304" y="1018695"/>
                </a:lnTo>
                <a:lnTo>
                  <a:pt x="1658527" y="1022187"/>
                </a:lnTo>
                <a:lnTo>
                  <a:pt x="1661385" y="1025361"/>
                </a:lnTo>
                <a:lnTo>
                  <a:pt x="1664562" y="1028853"/>
                </a:lnTo>
                <a:lnTo>
                  <a:pt x="1668055" y="1032027"/>
                </a:lnTo>
                <a:lnTo>
                  <a:pt x="1671866" y="1035202"/>
                </a:lnTo>
                <a:lnTo>
                  <a:pt x="1675995" y="1038376"/>
                </a:lnTo>
                <a:lnTo>
                  <a:pt x="1680442" y="1040916"/>
                </a:lnTo>
                <a:lnTo>
                  <a:pt x="1684888" y="1043773"/>
                </a:lnTo>
                <a:lnTo>
                  <a:pt x="1891013" y="1162499"/>
                </a:lnTo>
                <a:lnTo>
                  <a:pt x="1895777" y="1165674"/>
                </a:lnTo>
                <a:lnTo>
                  <a:pt x="1900224" y="1168848"/>
                </a:lnTo>
                <a:lnTo>
                  <a:pt x="1904352" y="1171705"/>
                </a:lnTo>
                <a:lnTo>
                  <a:pt x="1908799" y="1175514"/>
                </a:lnTo>
                <a:lnTo>
                  <a:pt x="1912610" y="1179006"/>
                </a:lnTo>
                <a:lnTo>
                  <a:pt x="1916104" y="1182816"/>
                </a:lnTo>
                <a:lnTo>
                  <a:pt x="1919597" y="1186625"/>
                </a:lnTo>
                <a:lnTo>
                  <a:pt x="1923091" y="1191069"/>
                </a:lnTo>
                <a:lnTo>
                  <a:pt x="1925949" y="1195196"/>
                </a:lnTo>
                <a:lnTo>
                  <a:pt x="1929125" y="1199641"/>
                </a:lnTo>
                <a:lnTo>
                  <a:pt x="1931349" y="1204402"/>
                </a:lnTo>
                <a:lnTo>
                  <a:pt x="1933890" y="1209164"/>
                </a:lnTo>
                <a:lnTo>
                  <a:pt x="1936113" y="1213608"/>
                </a:lnTo>
                <a:lnTo>
                  <a:pt x="1938018" y="1218370"/>
                </a:lnTo>
                <a:lnTo>
                  <a:pt x="1939606" y="1223449"/>
                </a:lnTo>
                <a:lnTo>
                  <a:pt x="1941194" y="1228211"/>
                </a:lnTo>
                <a:lnTo>
                  <a:pt x="1942465" y="1233290"/>
                </a:lnTo>
                <a:lnTo>
                  <a:pt x="1943735" y="1238369"/>
                </a:lnTo>
                <a:lnTo>
                  <a:pt x="1944370" y="1243449"/>
                </a:lnTo>
                <a:lnTo>
                  <a:pt x="1944688" y="1249163"/>
                </a:lnTo>
                <a:lnTo>
                  <a:pt x="1944688" y="1254242"/>
                </a:lnTo>
                <a:lnTo>
                  <a:pt x="1944688" y="1259321"/>
                </a:lnTo>
                <a:lnTo>
                  <a:pt x="1944688" y="1264718"/>
                </a:lnTo>
                <a:lnTo>
                  <a:pt x="1944370" y="1269797"/>
                </a:lnTo>
                <a:lnTo>
                  <a:pt x="1943735" y="1274876"/>
                </a:lnTo>
                <a:lnTo>
                  <a:pt x="1942465" y="1280273"/>
                </a:lnTo>
                <a:lnTo>
                  <a:pt x="1941194" y="1285352"/>
                </a:lnTo>
                <a:lnTo>
                  <a:pt x="1939606" y="1290431"/>
                </a:lnTo>
                <a:lnTo>
                  <a:pt x="1937701" y="1295510"/>
                </a:lnTo>
                <a:lnTo>
                  <a:pt x="1935795" y="1300589"/>
                </a:lnTo>
                <a:lnTo>
                  <a:pt x="1933254" y="1305351"/>
                </a:lnTo>
                <a:lnTo>
                  <a:pt x="1930713" y="1310430"/>
                </a:lnTo>
                <a:lnTo>
                  <a:pt x="1729670" y="1658672"/>
                </a:lnTo>
                <a:lnTo>
                  <a:pt x="1726494" y="1663434"/>
                </a:lnTo>
                <a:lnTo>
                  <a:pt x="1723318" y="1668196"/>
                </a:lnTo>
                <a:lnTo>
                  <a:pt x="1720142" y="1672640"/>
                </a:lnTo>
                <a:lnTo>
                  <a:pt x="1716648" y="1676449"/>
                </a:lnTo>
                <a:lnTo>
                  <a:pt x="1713155" y="1680259"/>
                </a:lnTo>
                <a:lnTo>
                  <a:pt x="1709344" y="1684385"/>
                </a:lnTo>
                <a:lnTo>
                  <a:pt x="1705215" y="1687243"/>
                </a:lnTo>
                <a:lnTo>
                  <a:pt x="1701086" y="1691052"/>
                </a:lnTo>
                <a:lnTo>
                  <a:pt x="1696640" y="1693909"/>
                </a:lnTo>
                <a:lnTo>
                  <a:pt x="1692193" y="1696766"/>
                </a:lnTo>
                <a:lnTo>
                  <a:pt x="1687746" y="1699623"/>
                </a:lnTo>
                <a:lnTo>
                  <a:pt x="1682982" y="1701845"/>
                </a:lnTo>
                <a:lnTo>
                  <a:pt x="1678218" y="1703750"/>
                </a:lnTo>
                <a:lnTo>
                  <a:pt x="1673454" y="1705655"/>
                </a:lnTo>
                <a:lnTo>
                  <a:pt x="1668373" y="1707242"/>
                </a:lnTo>
                <a:lnTo>
                  <a:pt x="1663609" y="1708829"/>
                </a:lnTo>
                <a:lnTo>
                  <a:pt x="1658527" y="1710099"/>
                </a:lnTo>
                <a:lnTo>
                  <a:pt x="1653445" y="1711369"/>
                </a:lnTo>
                <a:lnTo>
                  <a:pt x="1648364" y="1712004"/>
                </a:lnTo>
                <a:lnTo>
                  <a:pt x="1642964" y="1712321"/>
                </a:lnTo>
                <a:lnTo>
                  <a:pt x="1637883" y="1712956"/>
                </a:lnTo>
                <a:lnTo>
                  <a:pt x="1632801" y="1712956"/>
                </a:lnTo>
                <a:lnTo>
                  <a:pt x="1627402" y="1712321"/>
                </a:lnTo>
                <a:lnTo>
                  <a:pt x="1622320" y="1712004"/>
                </a:lnTo>
                <a:lnTo>
                  <a:pt x="1617238" y="1711369"/>
                </a:lnTo>
                <a:lnTo>
                  <a:pt x="1611522" y="1710099"/>
                </a:lnTo>
                <a:lnTo>
                  <a:pt x="1606440" y="1708829"/>
                </a:lnTo>
                <a:lnTo>
                  <a:pt x="1601358" y="1707242"/>
                </a:lnTo>
                <a:lnTo>
                  <a:pt x="1596277" y="1705337"/>
                </a:lnTo>
                <a:lnTo>
                  <a:pt x="1591195" y="1703432"/>
                </a:lnTo>
                <a:lnTo>
                  <a:pt x="1586113" y="1701210"/>
                </a:lnTo>
                <a:lnTo>
                  <a:pt x="1581349" y="1698353"/>
                </a:lnTo>
                <a:lnTo>
                  <a:pt x="1375542" y="1579627"/>
                </a:lnTo>
                <a:lnTo>
                  <a:pt x="1371096" y="1576770"/>
                </a:lnTo>
                <a:lnTo>
                  <a:pt x="1366332" y="1574548"/>
                </a:lnTo>
                <a:lnTo>
                  <a:pt x="1361568" y="1572643"/>
                </a:lnTo>
                <a:lnTo>
                  <a:pt x="1356803" y="1571056"/>
                </a:lnTo>
                <a:lnTo>
                  <a:pt x="1352039" y="1569469"/>
                </a:lnTo>
                <a:lnTo>
                  <a:pt x="1347910" y="1568199"/>
                </a:lnTo>
                <a:lnTo>
                  <a:pt x="1343464" y="1567564"/>
                </a:lnTo>
                <a:lnTo>
                  <a:pt x="1339335" y="1567247"/>
                </a:lnTo>
                <a:lnTo>
                  <a:pt x="1335206" y="1566612"/>
                </a:lnTo>
                <a:lnTo>
                  <a:pt x="1331078" y="1566612"/>
                </a:lnTo>
                <a:lnTo>
                  <a:pt x="1326949" y="1567247"/>
                </a:lnTo>
                <a:lnTo>
                  <a:pt x="1323137" y="1567882"/>
                </a:lnTo>
                <a:lnTo>
                  <a:pt x="1319644" y="1568517"/>
                </a:lnTo>
                <a:lnTo>
                  <a:pt x="1316150" y="1569786"/>
                </a:lnTo>
                <a:lnTo>
                  <a:pt x="1312656" y="1571374"/>
                </a:lnTo>
                <a:lnTo>
                  <a:pt x="1309480" y="1572961"/>
                </a:lnTo>
                <a:lnTo>
                  <a:pt x="1306304" y="1574866"/>
                </a:lnTo>
                <a:lnTo>
                  <a:pt x="1303446" y="1577405"/>
                </a:lnTo>
                <a:lnTo>
                  <a:pt x="1300270" y="1579627"/>
                </a:lnTo>
                <a:lnTo>
                  <a:pt x="1298047" y="1582484"/>
                </a:lnTo>
                <a:lnTo>
                  <a:pt x="1295188" y="1585659"/>
                </a:lnTo>
                <a:lnTo>
                  <a:pt x="1293283" y="1588516"/>
                </a:lnTo>
                <a:lnTo>
                  <a:pt x="1291059" y="1592325"/>
                </a:lnTo>
                <a:lnTo>
                  <a:pt x="1289471" y="1595817"/>
                </a:lnTo>
                <a:lnTo>
                  <a:pt x="1287566" y="1599944"/>
                </a:lnTo>
                <a:lnTo>
                  <a:pt x="1285978" y="1604071"/>
                </a:lnTo>
                <a:lnTo>
                  <a:pt x="1284707" y="1608198"/>
                </a:lnTo>
                <a:lnTo>
                  <a:pt x="1284072" y="1612959"/>
                </a:lnTo>
                <a:lnTo>
                  <a:pt x="1282802" y="1618039"/>
                </a:lnTo>
                <a:lnTo>
                  <a:pt x="1282484" y="1622800"/>
                </a:lnTo>
                <a:lnTo>
                  <a:pt x="1281849" y="1628197"/>
                </a:lnTo>
                <a:lnTo>
                  <a:pt x="1281849" y="1633594"/>
                </a:lnTo>
                <a:lnTo>
                  <a:pt x="1281849" y="1871046"/>
                </a:lnTo>
                <a:lnTo>
                  <a:pt x="1281531" y="1877077"/>
                </a:lnTo>
                <a:lnTo>
                  <a:pt x="1281214" y="1882156"/>
                </a:lnTo>
                <a:lnTo>
                  <a:pt x="1280261" y="1887553"/>
                </a:lnTo>
                <a:lnTo>
                  <a:pt x="1279626" y="1892950"/>
                </a:lnTo>
                <a:lnTo>
                  <a:pt x="1278355" y="1898029"/>
                </a:lnTo>
                <a:lnTo>
                  <a:pt x="1276767" y="1903108"/>
                </a:lnTo>
                <a:lnTo>
                  <a:pt x="1275179" y="1908187"/>
                </a:lnTo>
                <a:lnTo>
                  <a:pt x="1273274" y="1913266"/>
                </a:lnTo>
                <a:lnTo>
                  <a:pt x="1271050" y="1918028"/>
                </a:lnTo>
                <a:lnTo>
                  <a:pt x="1268510" y="1922790"/>
                </a:lnTo>
                <a:lnTo>
                  <a:pt x="1266286" y="1927234"/>
                </a:lnTo>
                <a:lnTo>
                  <a:pt x="1263110" y="1931361"/>
                </a:lnTo>
                <a:lnTo>
                  <a:pt x="1260570" y="1935805"/>
                </a:lnTo>
                <a:lnTo>
                  <a:pt x="1256758" y="1939932"/>
                </a:lnTo>
                <a:lnTo>
                  <a:pt x="1253900" y="1944059"/>
                </a:lnTo>
                <a:lnTo>
                  <a:pt x="1250088" y="1947551"/>
                </a:lnTo>
                <a:lnTo>
                  <a:pt x="1246277" y="1951360"/>
                </a:lnTo>
                <a:lnTo>
                  <a:pt x="1242466" y="1954535"/>
                </a:lnTo>
                <a:lnTo>
                  <a:pt x="1238337" y="1958027"/>
                </a:lnTo>
                <a:lnTo>
                  <a:pt x="1234208" y="1960884"/>
                </a:lnTo>
                <a:lnTo>
                  <a:pt x="1229444" y="1963423"/>
                </a:lnTo>
                <a:lnTo>
                  <a:pt x="1224998" y="1966280"/>
                </a:lnTo>
                <a:lnTo>
                  <a:pt x="1220551" y="1968502"/>
                </a:lnTo>
                <a:lnTo>
                  <a:pt x="1215787" y="1971042"/>
                </a:lnTo>
                <a:lnTo>
                  <a:pt x="1210706" y="1972947"/>
                </a:lnTo>
                <a:lnTo>
                  <a:pt x="1205624" y="1974534"/>
                </a:lnTo>
                <a:lnTo>
                  <a:pt x="1200542" y="1976121"/>
                </a:lnTo>
                <a:lnTo>
                  <a:pt x="1195461" y="1977391"/>
                </a:lnTo>
                <a:lnTo>
                  <a:pt x="1190379" y="1978026"/>
                </a:lnTo>
                <a:lnTo>
                  <a:pt x="1184662" y="1978978"/>
                </a:lnTo>
                <a:lnTo>
                  <a:pt x="1179263" y="1979296"/>
                </a:lnTo>
                <a:lnTo>
                  <a:pt x="1173864" y="1979613"/>
                </a:lnTo>
                <a:lnTo>
                  <a:pt x="771142" y="1979613"/>
                </a:lnTo>
                <a:lnTo>
                  <a:pt x="765743" y="1979296"/>
                </a:lnTo>
                <a:lnTo>
                  <a:pt x="760344" y="1978978"/>
                </a:lnTo>
                <a:lnTo>
                  <a:pt x="754944" y="1978026"/>
                </a:lnTo>
                <a:lnTo>
                  <a:pt x="749545" y="1977391"/>
                </a:lnTo>
                <a:lnTo>
                  <a:pt x="744146" y="1976121"/>
                </a:lnTo>
                <a:lnTo>
                  <a:pt x="739064" y="1974534"/>
                </a:lnTo>
                <a:lnTo>
                  <a:pt x="733982" y="1972947"/>
                </a:lnTo>
                <a:lnTo>
                  <a:pt x="729218" y="1971042"/>
                </a:lnTo>
                <a:lnTo>
                  <a:pt x="724772" y="1968502"/>
                </a:lnTo>
                <a:lnTo>
                  <a:pt x="720008" y="1966280"/>
                </a:lnTo>
                <a:lnTo>
                  <a:pt x="715244" y="1963423"/>
                </a:lnTo>
                <a:lnTo>
                  <a:pt x="710797" y="1960884"/>
                </a:lnTo>
                <a:lnTo>
                  <a:pt x="706668" y="1958027"/>
                </a:lnTo>
                <a:lnTo>
                  <a:pt x="702540" y="1954535"/>
                </a:lnTo>
                <a:lnTo>
                  <a:pt x="698728" y="1951360"/>
                </a:lnTo>
                <a:lnTo>
                  <a:pt x="694917" y="1947551"/>
                </a:lnTo>
                <a:lnTo>
                  <a:pt x="691423" y="1944059"/>
                </a:lnTo>
                <a:lnTo>
                  <a:pt x="687930" y="1939932"/>
                </a:lnTo>
                <a:lnTo>
                  <a:pt x="684754" y="1935805"/>
                </a:lnTo>
                <a:lnTo>
                  <a:pt x="681578" y="1931361"/>
                </a:lnTo>
                <a:lnTo>
                  <a:pt x="678719" y="1927234"/>
                </a:lnTo>
                <a:lnTo>
                  <a:pt x="675861" y="1922790"/>
                </a:lnTo>
                <a:lnTo>
                  <a:pt x="673638" y="1918028"/>
                </a:lnTo>
                <a:lnTo>
                  <a:pt x="671732" y="1913266"/>
                </a:lnTo>
                <a:lnTo>
                  <a:pt x="669826" y="1908187"/>
                </a:lnTo>
                <a:lnTo>
                  <a:pt x="667921" y="1903108"/>
                </a:lnTo>
                <a:lnTo>
                  <a:pt x="666650" y="1898029"/>
                </a:lnTo>
                <a:lnTo>
                  <a:pt x="665380" y="1892950"/>
                </a:lnTo>
                <a:lnTo>
                  <a:pt x="664110" y="1887553"/>
                </a:lnTo>
                <a:lnTo>
                  <a:pt x="663474" y="1882156"/>
                </a:lnTo>
                <a:lnTo>
                  <a:pt x="663157" y="1877077"/>
                </a:lnTo>
                <a:lnTo>
                  <a:pt x="663157" y="1871046"/>
                </a:lnTo>
                <a:lnTo>
                  <a:pt x="663157" y="1633594"/>
                </a:lnTo>
                <a:lnTo>
                  <a:pt x="663157" y="1628197"/>
                </a:lnTo>
                <a:lnTo>
                  <a:pt x="662839" y="1623118"/>
                </a:lnTo>
                <a:lnTo>
                  <a:pt x="661886" y="1618039"/>
                </a:lnTo>
                <a:lnTo>
                  <a:pt x="661251" y="1612959"/>
                </a:lnTo>
                <a:lnTo>
                  <a:pt x="659981" y="1608515"/>
                </a:lnTo>
                <a:lnTo>
                  <a:pt x="658710" y="1604071"/>
                </a:lnTo>
                <a:lnTo>
                  <a:pt x="657122" y="1599944"/>
                </a:lnTo>
                <a:lnTo>
                  <a:pt x="655534" y="1596135"/>
                </a:lnTo>
                <a:lnTo>
                  <a:pt x="653629" y="1592325"/>
                </a:lnTo>
                <a:lnTo>
                  <a:pt x="651723" y="1588516"/>
                </a:lnTo>
                <a:lnTo>
                  <a:pt x="649500" y="1585659"/>
                </a:lnTo>
                <a:lnTo>
                  <a:pt x="646959" y="1582484"/>
                </a:lnTo>
                <a:lnTo>
                  <a:pt x="644418" y="1579627"/>
                </a:lnTo>
                <a:lnTo>
                  <a:pt x="641560" y="1577405"/>
                </a:lnTo>
                <a:lnTo>
                  <a:pt x="638384" y="1574866"/>
                </a:lnTo>
                <a:lnTo>
                  <a:pt x="635525" y="1572961"/>
                </a:lnTo>
                <a:lnTo>
                  <a:pt x="632032" y="1571374"/>
                </a:lnTo>
                <a:lnTo>
                  <a:pt x="628538" y="1569786"/>
                </a:lnTo>
                <a:lnTo>
                  <a:pt x="625044" y="1568517"/>
                </a:lnTo>
                <a:lnTo>
                  <a:pt x="621551" y="1567882"/>
                </a:lnTo>
                <a:lnTo>
                  <a:pt x="617739" y="1567247"/>
                </a:lnTo>
                <a:lnTo>
                  <a:pt x="613610" y="1566612"/>
                </a:lnTo>
                <a:lnTo>
                  <a:pt x="609799" y="1566612"/>
                </a:lnTo>
                <a:lnTo>
                  <a:pt x="605353" y="1567247"/>
                </a:lnTo>
                <a:lnTo>
                  <a:pt x="601224" y="1567564"/>
                </a:lnTo>
                <a:lnTo>
                  <a:pt x="596778" y="1568199"/>
                </a:lnTo>
                <a:lnTo>
                  <a:pt x="592649" y="1569469"/>
                </a:lnTo>
                <a:lnTo>
                  <a:pt x="587885" y="1571056"/>
                </a:lnTo>
                <a:lnTo>
                  <a:pt x="583438" y="1572643"/>
                </a:lnTo>
                <a:lnTo>
                  <a:pt x="578674" y="1574548"/>
                </a:lnTo>
                <a:lnTo>
                  <a:pt x="574228" y="1576770"/>
                </a:lnTo>
                <a:lnTo>
                  <a:pt x="569146" y="1579627"/>
                </a:lnTo>
                <a:lnTo>
                  <a:pt x="363339" y="1698353"/>
                </a:lnTo>
                <a:lnTo>
                  <a:pt x="358575" y="1701210"/>
                </a:lnTo>
                <a:lnTo>
                  <a:pt x="353493" y="1703432"/>
                </a:lnTo>
                <a:lnTo>
                  <a:pt x="348411" y="1705337"/>
                </a:lnTo>
                <a:lnTo>
                  <a:pt x="343330" y="1707242"/>
                </a:lnTo>
                <a:lnTo>
                  <a:pt x="338248" y="1708829"/>
                </a:lnTo>
                <a:lnTo>
                  <a:pt x="333166" y="1710099"/>
                </a:lnTo>
                <a:lnTo>
                  <a:pt x="328085" y="1711369"/>
                </a:lnTo>
                <a:lnTo>
                  <a:pt x="323003" y="1712004"/>
                </a:lnTo>
                <a:lnTo>
                  <a:pt x="317286" y="1712321"/>
                </a:lnTo>
                <a:lnTo>
                  <a:pt x="312205" y="1712956"/>
                </a:lnTo>
                <a:lnTo>
                  <a:pt x="306805" y="1712956"/>
                </a:lnTo>
                <a:lnTo>
                  <a:pt x="301724" y="1712321"/>
                </a:lnTo>
                <a:lnTo>
                  <a:pt x="296642" y="1712004"/>
                </a:lnTo>
                <a:lnTo>
                  <a:pt x="291560" y="1711369"/>
                </a:lnTo>
                <a:lnTo>
                  <a:pt x="286479" y="1710099"/>
                </a:lnTo>
                <a:lnTo>
                  <a:pt x="281397" y="1708829"/>
                </a:lnTo>
                <a:lnTo>
                  <a:pt x="276315" y="1707242"/>
                </a:lnTo>
                <a:lnTo>
                  <a:pt x="271551" y="1705655"/>
                </a:lnTo>
                <a:lnTo>
                  <a:pt x="266470" y="1703750"/>
                </a:lnTo>
                <a:lnTo>
                  <a:pt x="261706" y="1701845"/>
                </a:lnTo>
                <a:lnTo>
                  <a:pt x="256941" y="1699623"/>
                </a:lnTo>
                <a:lnTo>
                  <a:pt x="252813" y="1696766"/>
                </a:lnTo>
                <a:lnTo>
                  <a:pt x="248049" y="1693909"/>
                </a:lnTo>
                <a:lnTo>
                  <a:pt x="243602" y="1691052"/>
                </a:lnTo>
                <a:lnTo>
                  <a:pt x="239791" y="1687243"/>
                </a:lnTo>
                <a:lnTo>
                  <a:pt x="235980" y="1684385"/>
                </a:lnTo>
                <a:lnTo>
                  <a:pt x="231851" y="1680259"/>
                </a:lnTo>
                <a:lnTo>
                  <a:pt x="228040" y="1676449"/>
                </a:lnTo>
                <a:lnTo>
                  <a:pt x="224863" y="1672640"/>
                </a:lnTo>
                <a:lnTo>
                  <a:pt x="221370" y="1668196"/>
                </a:lnTo>
                <a:lnTo>
                  <a:pt x="218194" y="1663434"/>
                </a:lnTo>
                <a:lnTo>
                  <a:pt x="215335" y="1658672"/>
                </a:lnTo>
                <a:lnTo>
                  <a:pt x="14292" y="1310430"/>
                </a:lnTo>
                <a:lnTo>
                  <a:pt x="11751" y="1305351"/>
                </a:lnTo>
                <a:lnTo>
                  <a:pt x="9211" y="1300589"/>
                </a:lnTo>
                <a:lnTo>
                  <a:pt x="6987" y="1295510"/>
                </a:lnTo>
                <a:lnTo>
                  <a:pt x="5399" y="1290431"/>
                </a:lnTo>
                <a:lnTo>
                  <a:pt x="3811" y="1285352"/>
                </a:lnTo>
                <a:lnTo>
                  <a:pt x="2541" y="1280273"/>
                </a:lnTo>
                <a:lnTo>
                  <a:pt x="1588" y="1274876"/>
                </a:lnTo>
                <a:lnTo>
                  <a:pt x="635" y="1269797"/>
                </a:lnTo>
                <a:lnTo>
                  <a:pt x="318" y="1264718"/>
                </a:lnTo>
                <a:lnTo>
                  <a:pt x="0" y="1259321"/>
                </a:lnTo>
                <a:lnTo>
                  <a:pt x="0" y="1254242"/>
                </a:lnTo>
                <a:lnTo>
                  <a:pt x="318" y="1249163"/>
                </a:lnTo>
                <a:lnTo>
                  <a:pt x="635" y="1243449"/>
                </a:lnTo>
                <a:lnTo>
                  <a:pt x="1588" y="1238369"/>
                </a:lnTo>
                <a:lnTo>
                  <a:pt x="2223" y="1233290"/>
                </a:lnTo>
                <a:lnTo>
                  <a:pt x="3494" y="1228211"/>
                </a:lnTo>
                <a:lnTo>
                  <a:pt x="5082" y="1223449"/>
                </a:lnTo>
                <a:lnTo>
                  <a:pt x="6987" y="1218370"/>
                </a:lnTo>
                <a:lnTo>
                  <a:pt x="8893" y="1213608"/>
                </a:lnTo>
                <a:lnTo>
                  <a:pt x="10799" y="1209164"/>
                </a:lnTo>
                <a:lnTo>
                  <a:pt x="13339" y="1204402"/>
                </a:lnTo>
                <a:lnTo>
                  <a:pt x="15880" y="1199641"/>
                </a:lnTo>
                <a:lnTo>
                  <a:pt x="18739" y="1195196"/>
                </a:lnTo>
                <a:lnTo>
                  <a:pt x="21915" y="1191069"/>
                </a:lnTo>
                <a:lnTo>
                  <a:pt x="25091" y="1186625"/>
                </a:lnTo>
                <a:lnTo>
                  <a:pt x="28584" y="1182816"/>
                </a:lnTo>
                <a:lnTo>
                  <a:pt x="32396" y="1179006"/>
                </a:lnTo>
                <a:lnTo>
                  <a:pt x="36207" y="1175514"/>
                </a:lnTo>
                <a:lnTo>
                  <a:pt x="40336" y="1171705"/>
                </a:lnTo>
                <a:lnTo>
                  <a:pt x="44465" y="1168848"/>
                </a:lnTo>
                <a:lnTo>
                  <a:pt x="49229" y="1165674"/>
                </a:lnTo>
                <a:lnTo>
                  <a:pt x="53993" y="1162499"/>
                </a:lnTo>
                <a:lnTo>
                  <a:pt x="259800" y="1043773"/>
                </a:lnTo>
                <a:lnTo>
                  <a:pt x="264564" y="1040916"/>
                </a:lnTo>
                <a:lnTo>
                  <a:pt x="268693" y="1038376"/>
                </a:lnTo>
                <a:lnTo>
                  <a:pt x="272822" y="1035202"/>
                </a:lnTo>
                <a:lnTo>
                  <a:pt x="276633" y="1032027"/>
                </a:lnTo>
                <a:lnTo>
                  <a:pt x="280127" y="1028853"/>
                </a:lnTo>
                <a:lnTo>
                  <a:pt x="283303" y="1025361"/>
                </a:lnTo>
                <a:lnTo>
                  <a:pt x="286161" y="1022187"/>
                </a:lnTo>
                <a:lnTo>
                  <a:pt x="288702" y="1018695"/>
                </a:lnTo>
                <a:lnTo>
                  <a:pt x="291243" y="1015203"/>
                </a:lnTo>
                <a:lnTo>
                  <a:pt x="293148" y="1011711"/>
                </a:lnTo>
                <a:lnTo>
                  <a:pt x="294736" y="1008219"/>
                </a:lnTo>
                <a:lnTo>
                  <a:pt x="295689" y="1004409"/>
                </a:lnTo>
                <a:lnTo>
                  <a:pt x="296960" y="1000600"/>
                </a:lnTo>
                <a:lnTo>
                  <a:pt x="297912" y="997108"/>
                </a:lnTo>
                <a:lnTo>
                  <a:pt x="298230" y="993616"/>
                </a:lnTo>
                <a:lnTo>
                  <a:pt x="298230" y="989807"/>
                </a:lnTo>
                <a:lnTo>
                  <a:pt x="298230" y="985997"/>
                </a:lnTo>
                <a:lnTo>
                  <a:pt x="297912" y="982188"/>
                </a:lnTo>
                <a:lnTo>
                  <a:pt x="296960" y="978696"/>
                </a:lnTo>
                <a:lnTo>
                  <a:pt x="295689" y="975204"/>
                </a:lnTo>
                <a:lnTo>
                  <a:pt x="294736" y="971395"/>
                </a:lnTo>
                <a:lnTo>
                  <a:pt x="293148" y="967585"/>
                </a:lnTo>
                <a:lnTo>
                  <a:pt x="291243" y="964093"/>
                </a:lnTo>
                <a:lnTo>
                  <a:pt x="288702" y="960601"/>
                </a:lnTo>
                <a:lnTo>
                  <a:pt x="286161" y="957427"/>
                </a:lnTo>
                <a:lnTo>
                  <a:pt x="283303" y="953935"/>
                </a:lnTo>
                <a:lnTo>
                  <a:pt x="280127" y="950760"/>
                </a:lnTo>
                <a:lnTo>
                  <a:pt x="276633" y="947269"/>
                </a:lnTo>
                <a:lnTo>
                  <a:pt x="272822" y="944094"/>
                </a:lnTo>
                <a:lnTo>
                  <a:pt x="268693" y="941554"/>
                </a:lnTo>
                <a:lnTo>
                  <a:pt x="264564" y="938380"/>
                </a:lnTo>
                <a:lnTo>
                  <a:pt x="259800" y="935523"/>
                </a:lnTo>
                <a:lnTo>
                  <a:pt x="53993" y="816797"/>
                </a:lnTo>
                <a:lnTo>
                  <a:pt x="49229" y="813940"/>
                </a:lnTo>
                <a:lnTo>
                  <a:pt x="44465" y="811083"/>
                </a:lnTo>
                <a:lnTo>
                  <a:pt x="40336" y="807591"/>
                </a:lnTo>
                <a:lnTo>
                  <a:pt x="36207" y="804099"/>
                </a:lnTo>
                <a:lnTo>
                  <a:pt x="32396" y="800607"/>
                </a:lnTo>
                <a:lnTo>
                  <a:pt x="28584" y="796480"/>
                </a:lnTo>
                <a:lnTo>
                  <a:pt x="25091" y="792671"/>
                </a:lnTo>
                <a:lnTo>
                  <a:pt x="21915" y="788226"/>
                </a:lnTo>
                <a:lnTo>
                  <a:pt x="18739" y="784100"/>
                </a:lnTo>
                <a:lnTo>
                  <a:pt x="15880" y="779655"/>
                </a:lnTo>
                <a:lnTo>
                  <a:pt x="13339" y="775529"/>
                </a:lnTo>
                <a:lnTo>
                  <a:pt x="10799" y="770767"/>
                </a:lnTo>
                <a:lnTo>
                  <a:pt x="8893" y="766005"/>
                </a:lnTo>
                <a:lnTo>
                  <a:pt x="6987" y="760926"/>
                </a:lnTo>
                <a:lnTo>
                  <a:pt x="5082" y="756164"/>
                </a:lnTo>
                <a:lnTo>
                  <a:pt x="3494" y="751085"/>
                </a:lnTo>
                <a:lnTo>
                  <a:pt x="2223" y="746006"/>
                </a:lnTo>
                <a:lnTo>
                  <a:pt x="1588" y="740927"/>
                </a:lnTo>
                <a:lnTo>
                  <a:pt x="635" y="735847"/>
                </a:lnTo>
                <a:lnTo>
                  <a:pt x="318" y="730768"/>
                </a:lnTo>
                <a:lnTo>
                  <a:pt x="0" y="725372"/>
                </a:lnTo>
                <a:lnTo>
                  <a:pt x="0" y="720292"/>
                </a:lnTo>
                <a:lnTo>
                  <a:pt x="318" y="715213"/>
                </a:lnTo>
                <a:lnTo>
                  <a:pt x="635" y="709499"/>
                </a:lnTo>
                <a:lnTo>
                  <a:pt x="1588" y="704420"/>
                </a:lnTo>
                <a:lnTo>
                  <a:pt x="2541" y="699341"/>
                </a:lnTo>
                <a:lnTo>
                  <a:pt x="3811" y="693944"/>
                </a:lnTo>
                <a:lnTo>
                  <a:pt x="5399" y="688865"/>
                </a:lnTo>
                <a:lnTo>
                  <a:pt x="6987" y="683786"/>
                </a:lnTo>
                <a:lnTo>
                  <a:pt x="9211" y="678707"/>
                </a:lnTo>
                <a:lnTo>
                  <a:pt x="11751" y="673945"/>
                </a:lnTo>
                <a:lnTo>
                  <a:pt x="14292" y="668866"/>
                </a:lnTo>
                <a:lnTo>
                  <a:pt x="215335" y="320624"/>
                </a:lnTo>
                <a:lnTo>
                  <a:pt x="218194" y="315862"/>
                </a:lnTo>
                <a:lnTo>
                  <a:pt x="221370" y="311418"/>
                </a:lnTo>
                <a:lnTo>
                  <a:pt x="224863" y="307291"/>
                </a:lnTo>
                <a:lnTo>
                  <a:pt x="228040" y="302847"/>
                </a:lnTo>
                <a:lnTo>
                  <a:pt x="231851" y="299037"/>
                </a:lnTo>
                <a:lnTo>
                  <a:pt x="235980" y="295545"/>
                </a:lnTo>
                <a:lnTo>
                  <a:pt x="239791" y="292053"/>
                </a:lnTo>
                <a:lnTo>
                  <a:pt x="243602" y="288562"/>
                </a:lnTo>
                <a:lnTo>
                  <a:pt x="248049" y="285704"/>
                </a:lnTo>
                <a:lnTo>
                  <a:pt x="252813" y="282530"/>
                </a:lnTo>
                <a:lnTo>
                  <a:pt x="256941" y="280308"/>
                </a:lnTo>
                <a:lnTo>
                  <a:pt x="261706" y="277768"/>
                </a:lnTo>
                <a:lnTo>
                  <a:pt x="266470" y="275546"/>
                </a:lnTo>
                <a:lnTo>
                  <a:pt x="271551" y="273641"/>
                </a:lnTo>
                <a:lnTo>
                  <a:pt x="276315" y="272054"/>
                </a:lnTo>
                <a:lnTo>
                  <a:pt x="281397" y="270467"/>
                </a:lnTo>
                <a:lnTo>
                  <a:pt x="286479" y="269197"/>
                </a:lnTo>
                <a:lnTo>
                  <a:pt x="291560" y="268562"/>
                </a:lnTo>
                <a:lnTo>
                  <a:pt x="296642" y="267610"/>
                </a:lnTo>
                <a:lnTo>
                  <a:pt x="301724" y="266975"/>
                </a:lnTo>
                <a:lnTo>
                  <a:pt x="306805" y="266975"/>
                </a:lnTo>
                <a:lnTo>
                  <a:pt x="312205" y="266975"/>
                </a:lnTo>
                <a:lnTo>
                  <a:pt x="317286" y="266975"/>
                </a:lnTo>
                <a:lnTo>
                  <a:pt x="323003" y="267610"/>
                </a:lnTo>
                <a:lnTo>
                  <a:pt x="328085" y="268562"/>
                </a:lnTo>
                <a:lnTo>
                  <a:pt x="333166" y="269197"/>
                </a:lnTo>
                <a:lnTo>
                  <a:pt x="338248" y="270784"/>
                </a:lnTo>
                <a:lnTo>
                  <a:pt x="343330" y="272372"/>
                </a:lnTo>
                <a:lnTo>
                  <a:pt x="348411" y="273959"/>
                </a:lnTo>
                <a:lnTo>
                  <a:pt x="353493" y="276181"/>
                </a:lnTo>
                <a:lnTo>
                  <a:pt x="358575" y="278721"/>
                </a:lnTo>
                <a:lnTo>
                  <a:pt x="363339" y="281260"/>
                </a:lnTo>
                <a:lnTo>
                  <a:pt x="569146" y="399986"/>
                </a:lnTo>
                <a:lnTo>
                  <a:pt x="574228" y="402526"/>
                </a:lnTo>
                <a:lnTo>
                  <a:pt x="578674" y="404748"/>
                </a:lnTo>
                <a:lnTo>
                  <a:pt x="583438" y="406653"/>
                </a:lnTo>
                <a:lnTo>
                  <a:pt x="587885" y="408875"/>
                </a:lnTo>
                <a:lnTo>
                  <a:pt x="592649" y="409827"/>
                </a:lnTo>
                <a:lnTo>
                  <a:pt x="596778" y="411097"/>
                </a:lnTo>
                <a:lnTo>
                  <a:pt x="601224" y="411732"/>
                </a:lnTo>
                <a:lnTo>
                  <a:pt x="605353" y="412367"/>
                </a:lnTo>
                <a:lnTo>
                  <a:pt x="609799" y="412684"/>
                </a:lnTo>
                <a:lnTo>
                  <a:pt x="613610" y="412684"/>
                </a:lnTo>
                <a:lnTo>
                  <a:pt x="617739" y="412367"/>
                </a:lnTo>
                <a:lnTo>
                  <a:pt x="621551" y="411414"/>
                </a:lnTo>
                <a:lnTo>
                  <a:pt x="625044" y="410779"/>
                </a:lnTo>
                <a:lnTo>
                  <a:pt x="628538" y="409510"/>
                </a:lnTo>
                <a:lnTo>
                  <a:pt x="632032" y="407922"/>
                </a:lnTo>
                <a:lnTo>
                  <a:pt x="635525" y="406335"/>
                </a:lnTo>
                <a:lnTo>
                  <a:pt x="638384" y="404430"/>
                </a:lnTo>
                <a:lnTo>
                  <a:pt x="641560" y="402208"/>
                </a:lnTo>
                <a:lnTo>
                  <a:pt x="644418" y="399669"/>
                </a:lnTo>
                <a:lnTo>
                  <a:pt x="646959" y="396812"/>
                </a:lnTo>
                <a:lnTo>
                  <a:pt x="649500" y="393955"/>
                </a:lnTo>
                <a:lnTo>
                  <a:pt x="651723" y="390780"/>
                </a:lnTo>
                <a:lnTo>
                  <a:pt x="653629" y="387288"/>
                </a:lnTo>
                <a:lnTo>
                  <a:pt x="655534" y="383796"/>
                </a:lnTo>
                <a:lnTo>
                  <a:pt x="657122" y="379669"/>
                </a:lnTo>
                <a:lnTo>
                  <a:pt x="658710" y="375543"/>
                </a:lnTo>
                <a:lnTo>
                  <a:pt x="659981" y="371098"/>
                </a:lnTo>
                <a:lnTo>
                  <a:pt x="661251" y="366337"/>
                </a:lnTo>
                <a:lnTo>
                  <a:pt x="661886" y="361575"/>
                </a:lnTo>
                <a:lnTo>
                  <a:pt x="662839" y="356496"/>
                </a:lnTo>
                <a:lnTo>
                  <a:pt x="663157" y="351099"/>
                </a:lnTo>
                <a:lnTo>
                  <a:pt x="663157" y="345702"/>
                </a:lnTo>
                <a:lnTo>
                  <a:pt x="663157" y="108250"/>
                </a:lnTo>
                <a:lnTo>
                  <a:pt x="663157" y="102854"/>
                </a:lnTo>
                <a:lnTo>
                  <a:pt x="663474" y="97140"/>
                </a:lnTo>
                <a:lnTo>
                  <a:pt x="664110" y="91743"/>
                </a:lnTo>
                <a:lnTo>
                  <a:pt x="665380" y="86664"/>
                </a:lnTo>
                <a:lnTo>
                  <a:pt x="666650" y="81267"/>
                </a:lnTo>
                <a:lnTo>
                  <a:pt x="667921" y="76188"/>
                </a:lnTo>
                <a:lnTo>
                  <a:pt x="669826" y="71109"/>
                </a:lnTo>
                <a:lnTo>
                  <a:pt x="671732" y="66347"/>
                </a:lnTo>
                <a:lnTo>
                  <a:pt x="673638" y="61585"/>
                </a:lnTo>
                <a:lnTo>
                  <a:pt x="675861" y="56824"/>
                </a:lnTo>
                <a:lnTo>
                  <a:pt x="678719" y="52379"/>
                </a:lnTo>
                <a:lnTo>
                  <a:pt x="681578" y="47935"/>
                </a:lnTo>
                <a:lnTo>
                  <a:pt x="684754" y="43491"/>
                </a:lnTo>
                <a:lnTo>
                  <a:pt x="687930" y="39681"/>
                </a:lnTo>
                <a:lnTo>
                  <a:pt x="691423" y="35872"/>
                </a:lnTo>
                <a:lnTo>
                  <a:pt x="694917" y="31745"/>
                </a:lnTo>
                <a:lnTo>
                  <a:pt x="698728" y="28253"/>
                </a:lnTo>
                <a:lnTo>
                  <a:pt x="702540" y="24761"/>
                </a:lnTo>
                <a:lnTo>
                  <a:pt x="706668" y="21587"/>
                </a:lnTo>
                <a:lnTo>
                  <a:pt x="710797" y="18412"/>
                </a:lnTo>
                <a:lnTo>
                  <a:pt x="715244" y="15873"/>
                </a:lnTo>
                <a:lnTo>
                  <a:pt x="720008" y="13016"/>
                </a:lnTo>
                <a:lnTo>
                  <a:pt x="724772" y="10794"/>
                </a:lnTo>
                <a:lnTo>
                  <a:pt x="729218" y="8889"/>
                </a:lnTo>
                <a:lnTo>
                  <a:pt x="733982" y="6667"/>
                </a:lnTo>
                <a:lnTo>
                  <a:pt x="739064" y="4762"/>
                </a:lnTo>
                <a:lnTo>
                  <a:pt x="744146" y="3810"/>
                </a:lnTo>
                <a:lnTo>
                  <a:pt x="749545" y="2222"/>
                </a:lnTo>
                <a:lnTo>
                  <a:pt x="754944" y="1270"/>
                </a:lnTo>
                <a:lnTo>
                  <a:pt x="760344" y="635"/>
                </a:lnTo>
                <a:lnTo>
                  <a:pt x="765743" y="0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138920" y="1929765"/>
            <a:ext cx="1769745" cy="1769745"/>
          </a:xfrm>
          <a:prstGeom prst="ellipse">
            <a:avLst/>
          </a:prstGeom>
          <a:noFill/>
          <a:ln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/>
          <p:nvPr/>
        </p:nvSpPr>
        <p:spPr bwMode="auto">
          <a:xfrm>
            <a:off x="9712325" y="2416810"/>
            <a:ext cx="622300" cy="796290"/>
          </a:xfrm>
          <a:custGeom>
            <a:avLst/>
            <a:gdLst>
              <a:gd name="T0" fmla="*/ 1139504 w 1546226"/>
              <a:gd name="T1" fmla="*/ 1893571 h 1979613"/>
              <a:gd name="T2" fmla="*/ 1117260 w 1546226"/>
              <a:gd name="T3" fmla="*/ 1969136 h 1979613"/>
              <a:gd name="T4" fmla="*/ 423882 w 1546226"/>
              <a:gd name="T5" fmla="*/ 1965643 h 1979613"/>
              <a:gd name="T6" fmla="*/ 408946 w 1546226"/>
              <a:gd name="T7" fmla="*/ 1888173 h 1979613"/>
              <a:gd name="T8" fmla="*/ 965201 w 1546226"/>
              <a:gd name="T9" fmla="*/ 1608456 h 1979613"/>
              <a:gd name="T10" fmla="*/ 1020446 w 1546226"/>
              <a:gd name="T11" fmla="*/ 1663701 h 1979613"/>
              <a:gd name="T12" fmla="*/ 977266 w 1546226"/>
              <a:gd name="T13" fmla="*/ 1729106 h 1979613"/>
              <a:gd name="T14" fmla="*/ 536258 w 1546226"/>
              <a:gd name="T15" fmla="*/ 1704658 h 1979613"/>
              <a:gd name="T16" fmla="*/ 543878 w 1546226"/>
              <a:gd name="T17" fmla="*/ 1626236 h 1979613"/>
              <a:gd name="T18" fmla="*/ 859473 w 1546226"/>
              <a:gd name="T19" fmla="*/ 1366838 h 1979613"/>
              <a:gd name="T20" fmla="*/ 895986 w 1546226"/>
              <a:gd name="T21" fmla="*/ 1436370 h 1979613"/>
              <a:gd name="T22" fmla="*/ 835026 w 1546226"/>
              <a:gd name="T23" fmla="*/ 1485900 h 1979613"/>
              <a:gd name="T24" fmla="*/ 652463 w 1546226"/>
              <a:gd name="T25" fmla="*/ 1442403 h 1979613"/>
              <a:gd name="T26" fmla="*/ 681991 w 1546226"/>
              <a:gd name="T27" fmla="*/ 1369695 h 1979613"/>
              <a:gd name="T28" fmla="*/ 1304222 w 1546226"/>
              <a:gd name="T29" fmla="*/ 1188236 h 1979613"/>
              <a:gd name="T30" fmla="*/ 1445365 w 1546226"/>
              <a:gd name="T31" fmla="*/ 1409543 h 1979613"/>
              <a:gd name="T32" fmla="*/ 1521804 w 1546226"/>
              <a:gd name="T33" fmla="*/ 1643532 h 1979613"/>
              <a:gd name="T34" fmla="*/ 1542420 w 1546226"/>
              <a:gd name="T35" fmla="*/ 1979613 h 1979613"/>
              <a:gd name="T36" fmla="*/ 1276311 w 1546226"/>
              <a:gd name="T37" fmla="*/ 1712016 h 1979613"/>
              <a:gd name="T38" fmla="*/ 1209387 w 1546226"/>
              <a:gd name="T39" fmla="*/ 1506880 h 1979613"/>
              <a:gd name="T40" fmla="*/ 1061267 w 1546226"/>
              <a:gd name="T41" fmla="*/ 1303011 h 1979613"/>
              <a:gd name="T42" fmla="*/ 1032087 w 1546226"/>
              <a:gd name="T43" fmla="*/ 1155896 h 1979613"/>
              <a:gd name="T44" fmla="*/ 847726 w 1546226"/>
              <a:gd name="T45" fmla="*/ 496570 h 1979613"/>
              <a:gd name="T46" fmla="*/ 896938 w 1546226"/>
              <a:gd name="T47" fmla="*/ 557212 h 1979613"/>
              <a:gd name="T48" fmla="*/ 847726 w 1546226"/>
              <a:gd name="T49" fmla="*/ 617855 h 1979613"/>
              <a:gd name="T50" fmla="*/ 656908 w 1546226"/>
              <a:gd name="T51" fmla="*/ 586740 h 1979613"/>
              <a:gd name="T52" fmla="*/ 672148 w 1546226"/>
              <a:gd name="T53" fmla="*/ 509270 h 1979613"/>
              <a:gd name="T54" fmla="*/ 988378 w 1546226"/>
              <a:gd name="T55" fmla="*/ 255587 h 1979613"/>
              <a:gd name="T56" fmla="*/ 1017588 w 1546226"/>
              <a:gd name="T57" fmla="*/ 328295 h 1979613"/>
              <a:gd name="T58" fmla="*/ 587375 w 1546226"/>
              <a:gd name="T59" fmla="*/ 371475 h 1979613"/>
              <a:gd name="T60" fmla="*/ 527050 w 1546226"/>
              <a:gd name="T61" fmla="*/ 322262 h 1979613"/>
              <a:gd name="T62" fmla="*/ 563563 w 1546226"/>
              <a:gd name="T63" fmla="*/ 252730 h 1979613"/>
              <a:gd name="T64" fmla="*/ 1543686 w 1546226"/>
              <a:gd name="T65" fmla="*/ 172057 h 1979613"/>
              <a:gd name="T66" fmla="*/ 1479895 w 1546226"/>
              <a:gd name="T67" fmla="*/ 486332 h 1979613"/>
              <a:gd name="T68" fmla="*/ 1310737 w 1546226"/>
              <a:gd name="T69" fmla="*/ 784417 h 1979613"/>
              <a:gd name="T70" fmla="*/ 1144435 w 1546226"/>
              <a:gd name="T71" fmla="*/ 941872 h 1979613"/>
              <a:gd name="T72" fmla="*/ 913707 w 1546226"/>
              <a:gd name="T73" fmla="*/ 1072978 h 1979613"/>
              <a:gd name="T74" fmla="*/ 591894 w 1546226"/>
              <a:gd name="T75" fmla="*/ 1216782 h 1979613"/>
              <a:gd name="T76" fmla="*/ 376083 w 1546226"/>
              <a:gd name="T77" fmla="*/ 1436140 h 1979613"/>
              <a:gd name="T78" fmla="*/ 278650 w 1546226"/>
              <a:gd name="T79" fmla="*/ 1673275 h 1979613"/>
              <a:gd name="T80" fmla="*/ 256752 w 1546226"/>
              <a:gd name="T81" fmla="*/ 1943107 h 1979613"/>
              <a:gd name="T82" fmla="*/ 11425 w 1546226"/>
              <a:gd name="T83" fmla="*/ 1721210 h 1979613"/>
              <a:gd name="T84" fmla="*/ 94893 w 1546226"/>
              <a:gd name="T85" fmla="*/ 1422807 h 1979613"/>
              <a:gd name="T86" fmla="*/ 266908 w 1546226"/>
              <a:gd name="T87" fmla="*/ 1159959 h 1979613"/>
              <a:gd name="T88" fmla="*/ 445904 w 1546226"/>
              <a:gd name="T89" fmla="*/ 1007266 h 1979613"/>
              <a:gd name="T90" fmla="*/ 691866 w 1546226"/>
              <a:gd name="T91" fmla="*/ 883143 h 1979613"/>
              <a:gd name="T92" fmla="*/ 1012409 w 1546226"/>
              <a:gd name="T93" fmla="*/ 720292 h 1979613"/>
              <a:gd name="T94" fmla="*/ 1199340 w 1546226"/>
              <a:gd name="T95" fmla="*/ 492998 h 1979613"/>
              <a:gd name="T96" fmla="*/ 1277730 w 1546226"/>
              <a:gd name="T97" fmla="*/ 259356 h 1979613"/>
              <a:gd name="T98" fmla="*/ 463603 w 1546226"/>
              <a:gd name="T99" fmla="*/ 0 h 1979613"/>
              <a:gd name="T100" fmla="*/ 1141411 w 1546226"/>
              <a:gd name="T101" fmla="*/ 43609 h 1979613"/>
              <a:gd name="T102" fmla="*/ 1112176 w 1546226"/>
              <a:gd name="T103" fmla="*/ 116504 h 1979613"/>
              <a:gd name="T104" fmla="*/ 419433 w 1546226"/>
              <a:gd name="T105" fmla="*/ 105681 h 1979613"/>
              <a:gd name="T106" fmla="*/ 412124 w 1546226"/>
              <a:gd name="T107" fmla="*/ 27693 h 1979613"/>
              <a:gd name="T108" fmla="*/ 256779 w 1546226"/>
              <a:gd name="T109" fmla="*/ 31137 h 1979613"/>
              <a:gd name="T110" fmla="*/ 279287 w 1546226"/>
              <a:gd name="T111" fmla="*/ 311049 h 1979613"/>
              <a:gd name="T112" fmla="*/ 361076 w 1546226"/>
              <a:gd name="T113" fmla="*/ 519156 h 1979613"/>
              <a:gd name="T114" fmla="*/ 530043 w 1546226"/>
              <a:gd name="T115" fmla="*/ 718050 h 1979613"/>
              <a:gd name="T116" fmla="*/ 466323 w 1546226"/>
              <a:gd name="T117" fmla="*/ 850539 h 1979613"/>
              <a:gd name="T118" fmla="*/ 255828 w 1546226"/>
              <a:gd name="T119" fmla="*/ 808600 h 1979613"/>
              <a:gd name="T120" fmla="*/ 108418 w 1546226"/>
              <a:gd name="T121" fmla="*/ 587149 h 1979613"/>
              <a:gd name="T122" fmla="*/ 28214 w 1546226"/>
              <a:gd name="T123" fmla="*/ 353306 h 1979613"/>
              <a:gd name="T124" fmla="*/ 2853 w 1546226"/>
              <a:gd name="T125" fmla="*/ 15886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46226" h="1979613">
                <a:moveTo>
                  <a:pt x="463603" y="1855788"/>
                </a:moveTo>
                <a:lnTo>
                  <a:pt x="1082623" y="1855788"/>
                </a:lnTo>
                <a:lnTo>
                  <a:pt x="1088978" y="1856106"/>
                </a:lnTo>
                <a:lnTo>
                  <a:pt x="1095016" y="1857058"/>
                </a:lnTo>
                <a:lnTo>
                  <a:pt x="1101054" y="1858646"/>
                </a:lnTo>
                <a:lnTo>
                  <a:pt x="1106773" y="1860551"/>
                </a:lnTo>
                <a:lnTo>
                  <a:pt x="1112176" y="1863091"/>
                </a:lnTo>
                <a:lnTo>
                  <a:pt x="1117260" y="1866266"/>
                </a:lnTo>
                <a:lnTo>
                  <a:pt x="1122026" y="1869758"/>
                </a:lnTo>
                <a:lnTo>
                  <a:pt x="1126157" y="1873886"/>
                </a:lnTo>
                <a:lnTo>
                  <a:pt x="1130606" y="1878013"/>
                </a:lnTo>
                <a:lnTo>
                  <a:pt x="1134102" y="1883093"/>
                </a:lnTo>
                <a:lnTo>
                  <a:pt x="1137279" y="1888173"/>
                </a:lnTo>
                <a:lnTo>
                  <a:pt x="1139504" y="1893571"/>
                </a:lnTo>
                <a:lnTo>
                  <a:pt x="1141411" y="1899286"/>
                </a:lnTo>
                <a:lnTo>
                  <a:pt x="1142999" y="1905318"/>
                </a:lnTo>
                <a:lnTo>
                  <a:pt x="1144270" y="1911351"/>
                </a:lnTo>
                <a:lnTo>
                  <a:pt x="1144588" y="1917701"/>
                </a:lnTo>
                <a:lnTo>
                  <a:pt x="1144270" y="1924051"/>
                </a:lnTo>
                <a:lnTo>
                  <a:pt x="1142999" y="1930401"/>
                </a:lnTo>
                <a:lnTo>
                  <a:pt x="1141411" y="1936116"/>
                </a:lnTo>
                <a:lnTo>
                  <a:pt x="1139504" y="1941513"/>
                </a:lnTo>
                <a:lnTo>
                  <a:pt x="1137279" y="1947228"/>
                </a:lnTo>
                <a:lnTo>
                  <a:pt x="1134102" y="1952308"/>
                </a:lnTo>
                <a:lnTo>
                  <a:pt x="1130606" y="1956753"/>
                </a:lnTo>
                <a:lnTo>
                  <a:pt x="1126157" y="1961198"/>
                </a:lnTo>
                <a:lnTo>
                  <a:pt x="1122026" y="1965643"/>
                </a:lnTo>
                <a:lnTo>
                  <a:pt x="1117260" y="1969136"/>
                </a:lnTo>
                <a:lnTo>
                  <a:pt x="1112176" y="1972311"/>
                </a:lnTo>
                <a:lnTo>
                  <a:pt x="1106773" y="1974533"/>
                </a:lnTo>
                <a:lnTo>
                  <a:pt x="1101054" y="1976756"/>
                </a:lnTo>
                <a:lnTo>
                  <a:pt x="1095016" y="1978026"/>
                </a:lnTo>
                <a:lnTo>
                  <a:pt x="1088978" y="1979296"/>
                </a:lnTo>
                <a:lnTo>
                  <a:pt x="1082623" y="1979613"/>
                </a:lnTo>
                <a:lnTo>
                  <a:pt x="463603" y="1979613"/>
                </a:lnTo>
                <a:lnTo>
                  <a:pt x="457248" y="1979296"/>
                </a:lnTo>
                <a:lnTo>
                  <a:pt x="450892" y="1978026"/>
                </a:lnTo>
                <a:lnTo>
                  <a:pt x="445172" y="1976756"/>
                </a:lnTo>
                <a:lnTo>
                  <a:pt x="439135" y="1974533"/>
                </a:lnTo>
                <a:lnTo>
                  <a:pt x="433733" y="1972311"/>
                </a:lnTo>
                <a:lnTo>
                  <a:pt x="428648" y="1969136"/>
                </a:lnTo>
                <a:lnTo>
                  <a:pt x="423882" y="1965643"/>
                </a:lnTo>
                <a:lnTo>
                  <a:pt x="419433" y="1961198"/>
                </a:lnTo>
                <a:lnTo>
                  <a:pt x="415620" y="1956753"/>
                </a:lnTo>
                <a:lnTo>
                  <a:pt x="412124" y="1952308"/>
                </a:lnTo>
                <a:lnTo>
                  <a:pt x="408946" y="1947228"/>
                </a:lnTo>
                <a:lnTo>
                  <a:pt x="406087" y="1941513"/>
                </a:lnTo>
                <a:lnTo>
                  <a:pt x="404180" y="1936116"/>
                </a:lnTo>
                <a:lnTo>
                  <a:pt x="402591" y="1930401"/>
                </a:lnTo>
                <a:lnTo>
                  <a:pt x="401956" y="1924051"/>
                </a:lnTo>
                <a:lnTo>
                  <a:pt x="401638" y="1917701"/>
                </a:lnTo>
                <a:lnTo>
                  <a:pt x="401956" y="1911351"/>
                </a:lnTo>
                <a:lnTo>
                  <a:pt x="402591" y="1905318"/>
                </a:lnTo>
                <a:lnTo>
                  <a:pt x="404180" y="1899286"/>
                </a:lnTo>
                <a:lnTo>
                  <a:pt x="406087" y="1893571"/>
                </a:lnTo>
                <a:lnTo>
                  <a:pt x="408946" y="1888173"/>
                </a:lnTo>
                <a:lnTo>
                  <a:pt x="412124" y="1883093"/>
                </a:lnTo>
                <a:lnTo>
                  <a:pt x="415620" y="1878013"/>
                </a:lnTo>
                <a:lnTo>
                  <a:pt x="419433" y="1873886"/>
                </a:lnTo>
                <a:lnTo>
                  <a:pt x="423882" y="1869758"/>
                </a:lnTo>
                <a:lnTo>
                  <a:pt x="428648" y="1866266"/>
                </a:lnTo>
                <a:lnTo>
                  <a:pt x="433733" y="1863091"/>
                </a:lnTo>
                <a:lnTo>
                  <a:pt x="439135" y="1860551"/>
                </a:lnTo>
                <a:lnTo>
                  <a:pt x="445172" y="1858646"/>
                </a:lnTo>
                <a:lnTo>
                  <a:pt x="450892" y="1857058"/>
                </a:lnTo>
                <a:lnTo>
                  <a:pt x="457248" y="1856106"/>
                </a:lnTo>
                <a:lnTo>
                  <a:pt x="463603" y="1855788"/>
                </a:lnTo>
                <a:close/>
                <a:moveTo>
                  <a:pt x="587375" y="1608138"/>
                </a:moveTo>
                <a:lnTo>
                  <a:pt x="958851" y="1608138"/>
                </a:lnTo>
                <a:lnTo>
                  <a:pt x="965201" y="1608456"/>
                </a:lnTo>
                <a:lnTo>
                  <a:pt x="971551" y="1609408"/>
                </a:lnTo>
                <a:lnTo>
                  <a:pt x="977266" y="1610996"/>
                </a:lnTo>
                <a:lnTo>
                  <a:pt x="982981" y="1612901"/>
                </a:lnTo>
                <a:lnTo>
                  <a:pt x="988378" y="1615758"/>
                </a:lnTo>
                <a:lnTo>
                  <a:pt x="993458" y="1618616"/>
                </a:lnTo>
                <a:lnTo>
                  <a:pt x="998221" y="1622426"/>
                </a:lnTo>
                <a:lnTo>
                  <a:pt x="1002348" y="1626236"/>
                </a:lnTo>
                <a:lnTo>
                  <a:pt x="1006793" y="1630998"/>
                </a:lnTo>
                <a:lnTo>
                  <a:pt x="1010286" y="1635761"/>
                </a:lnTo>
                <a:lnTo>
                  <a:pt x="1013461" y="1640841"/>
                </a:lnTo>
                <a:lnTo>
                  <a:pt x="1015683" y="1646238"/>
                </a:lnTo>
                <a:lnTo>
                  <a:pt x="1017588" y="1651636"/>
                </a:lnTo>
                <a:lnTo>
                  <a:pt x="1019176" y="1657668"/>
                </a:lnTo>
                <a:lnTo>
                  <a:pt x="1020446" y="1663701"/>
                </a:lnTo>
                <a:lnTo>
                  <a:pt x="1020763" y="1670051"/>
                </a:lnTo>
                <a:lnTo>
                  <a:pt x="1020446" y="1676401"/>
                </a:lnTo>
                <a:lnTo>
                  <a:pt x="1019176" y="1682751"/>
                </a:lnTo>
                <a:lnTo>
                  <a:pt x="1017588" y="1688466"/>
                </a:lnTo>
                <a:lnTo>
                  <a:pt x="1015683" y="1694498"/>
                </a:lnTo>
                <a:lnTo>
                  <a:pt x="1013461" y="1699578"/>
                </a:lnTo>
                <a:lnTo>
                  <a:pt x="1010286" y="1704658"/>
                </a:lnTo>
                <a:lnTo>
                  <a:pt x="1006793" y="1709738"/>
                </a:lnTo>
                <a:lnTo>
                  <a:pt x="1002348" y="1713866"/>
                </a:lnTo>
                <a:lnTo>
                  <a:pt x="998221" y="1717993"/>
                </a:lnTo>
                <a:lnTo>
                  <a:pt x="993458" y="1721486"/>
                </a:lnTo>
                <a:lnTo>
                  <a:pt x="988378" y="1724661"/>
                </a:lnTo>
                <a:lnTo>
                  <a:pt x="982981" y="1727201"/>
                </a:lnTo>
                <a:lnTo>
                  <a:pt x="977266" y="1729106"/>
                </a:lnTo>
                <a:lnTo>
                  <a:pt x="971551" y="1730693"/>
                </a:lnTo>
                <a:lnTo>
                  <a:pt x="965201" y="1731646"/>
                </a:lnTo>
                <a:lnTo>
                  <a:pt x="958851" y="1731963"/>
                </a:lnTo>
                <a:lnTo>
                  <a:pt x="587375" y="1731963"/>
                </a:lnTo>
                <a:lnTo>
                  <a:pt x="581343" y="1731646"/>
                </a:lnTo>
                <a:lnTo>
                  <a:pt x="575310" y="1730693"/>
                </a:lnTo>
                <a:lnTo>
                  <a:pt x="568960" y="1729106"/>
                </a:lnTo>
                <a:lnTo>
                  <a:pt x="563563" y="1727201"/>
                </a:lnTo>
                <a:lnTo>
                  <a:pt x="558165" y="1724661"/>
                </a:lnTo>
                <a:lnTo>
                  <a:pt x="553085" y="1721486"/>
                </a:lnTo>
                <a:lnTo>
                  <a:pt x="548323" y="1717993"/>
                </a:lnTo>
                <a:lnTo>
                  <a:pt x="543878" y="1713866"/>
                </a:lnTo>
                <a:lnTo>
                  <a:pt x="539750" y="1709738"/>
                </a:lnTo>
                <a:lnTo>
                  <a:pt x="536258" y="1704658"/>
                </a:lnTo>
                <a:lnTo>
                  <a:pt x="533083" y="1699578"/>
                </a:lnTo>
                <a:lnTo>
                  <a:pt x="530543" y="1694498"/>
                </a:lnTo>
                <a:lnTo>
                  <a:pt x="528320" y="1688466"/>
                </a:lnTo>
                <a:lnTo>
                  <a:pt x="527050" y="1682751"/>
                </a:lnTo>
                <a:lnTo>
                  <a:pt x="526098" y="1676401"/>
                </a:lnTo>
                <a:lnTo>
                  <a:pt x="525463" y="1670051"/>
                </a:lnTo>
                <a:lnTo>
                  <a:pt x="526098" y="1663701"/>
                </a:lnTo>
                <a:lnTo>
                  <a:pt x="527050" y="1657668"/>
                </a:lnTo>
                <a:lnTo>
                  <a:pt x="528320" y="1651636"/>
                </a:lnTo>
                <a:lnTo>
                  <a:pt x="530543" y="1646238"/>
                </a:lnTo>
                <a:lnTo>
                  <a:pt x="533083" y="1640841"/>
                </a:lnTo>
                <a:lnTo>
                  <a:pt x="536258" y="1635761"/>
                </a:lnTo>
                <a:lnTo>
                  <a:pt x="539750" y="1630998"/>
                </a:lnTo>
                <a:lnTo>
                  <a:pt x="543878" y="1626236"/>
                </a:lnTo>
                <a:lnTo>
                  <a:pt x="548323" y="1622426"/>
                </a:lnTo>
                <a:lnTo>
                  <a:pt x="553085" y="1618616"/>
                </a:lnTo>
                <a:lnTo>
                  <a:pt x="558165" y="1615758"/>
                </a:lnTo>
                <a:lnTo>
                  <a:pt x="563563" y="1612901"/>
                </a:lnTo>
                <a:lnTo>
                  <a:pt x="568960" y="1610996"/>
                </a:lnTo>
                <a:lnTo>
                  <a:pt x="575310" y="1609408"/>
                </a:lnTo>
                <a:lnTo>
                  <a:pt x="581343" y="1608456"/>
                </a:lnTo>
                <a:lnTo>
                  <a:pt x="587375" y="1608138"/>
                </a:lnTo>
                <a:close/>
                <a:moveTo>
                  <a:pt x="711201" y="1362075"/>
                </a:moveTo>
                <a:lnTo>
                  <a:pt x="835026" y="1362075"/>
                </a:lnTo>
                <a:lnTo>
                  <a:pt x="841376" y="1362710"/>
                </a:lnTo>
                <a:lnTo>
                  <a:pt x="847726" y="1363345"/>
                </a:lnTo>
                <a:lnTo>
                  <a:pt x="853441" y="1364933"/>
                </a:lnTo>
                <a:lnTo>
                  <a:pt x="859473" y="1366838"/>
                </a:lnTo>
                <a:lnTo>
                  <a:pt x="864553" y="1369695"/>
                </a:lnTo>
                <a:lnTo>
                  <a:pt x="869633" y="1372870"/>
                </a:lnTo>
                <a:lnTo>
                  <a:pt x="874713" y="1376363"/>
                </a:lnTo>
                <a:lnTo>
                  <a:pt x="879158" y="1380173"/>
                </a:lnTo>
                <a:lnTo>
                  <a:pt x="882968" y="1384618"/>
                </a:lnTo>
                <a:lnTo>
                  <a:pt x="886461" y="1389380"/>
                </a:lnTo>
                <a:lnTo>
                  <a:pt x="889636" y="1394460"/>
                </a:lnTo>
                <a:lnTo>
                  <a:pt x="892493" y="1399858"/>
                </a:lnTo>
                <a:lnTo>
                  <a:pt x="894398" y="1405573"/>
                </a:lnTo>
                <a:lnTo>
                  <a:pt x="895986" y="1411605"/>
                </a:lnTo>
                <a:lnTo>
                  <a:pt x="896621" y="1417320"/>
                </a:lnTo>
                <a:lnTo>
                  <a:pt x="896938" y="1423670"/>
                </a:lnTo>
                <a:lnTo>
                  <a:pt x="896621" y="1430338"/>
                </a:lnTo>
                <a:lnTo>
                  <a:pt x="895986" y="1436370"/>
                </a:lnTo>
                <a:lnTo>
                  <a:pt x="894398" y="1442403"/>
                </a:lnTo>
                <a:lnTo>
                  <a:pt x="892493" y="1448118"/>
                </a:lnTo>
                <a:lnTo>
                  <a:pt x="889636" y="1453515"/>
                </a:lnTo>
                <a:lnTo>
                  <a:pt x="886461" y="1458595"/>
                </a:lnTo>
                <a:lnTo>
                  <a:pt x="882968" y="1463358"/>
                </a:lnTo>
                <a:lnTo>
                  <a:pt x="879158" y="1467485"/>
                </a:lnTo>
                <a:lnTo>
                  <a:pt x="874713" y="1471930"/>
                </a:lnTo>
                <a:lnTo>
                  <a:pt x="869633" y="1475423"/>
                </a:lnTo>
                <a:lnTo>
                  <a:pt x="864553" y="1478598"/>
                </a:lnTo>
                <a:lnTo>
                  <a:pt x="859473" y="1480820"/>
                </a:lnTo>
                <a:lnTo>
                  <a:pt x="853441" y="1483360"/>
                </a:lnTo>
                <a:lnTo>
                  <a:pt x="847726" y="1484313"/>
                </a:lnTo>
                <a:lnTo>
                  <a:pt x="841376" y="1485583"/>
                </a:lnTo>
                <a:lnTo>
                  <a:pt x="835026" y="1485900"/>
                </a:lnTo>
                <a:lnTo>
                  <a:pt x="711201" y="1485900"/>
                </a:lnTo>
                <a:lnTo>
                  <a:pt x="705168" y="1485583"/>
                </a:lnTo>
                <a:lnTo>
                  <a:pt x="698818" y="1484313"/>
                </a:lnTo>
                <a:lnTo>
                  <a:pt x="692786" y="1483360"/>
                </a:lnTo>
                <a:lnTo>
                  <a:pt x="687388" y="1480820"/>
                </a:lnTo>
                <a:lnTo>
                  <a:pt x="681991" y="1478598"/>
                </a:lnTo>
                <a:lnTo>
                  <a:pt x="676911" y="1475423"/>
                </a:lnTo>
                <a:lnTo>
                  <a:pt x="672148" y="1471930"/>
                </a:lnTo>
                <a:lnTo>
                  <a:pt x="667703" y="1467485"/>
                </a:lnTo>
                <a:lnTo>
                  <a:pt x="663576" y="1463358"/>
                </a:lnTo>
                <a:lnTo>
                  <a:pt x="660083" y="1458595"/>
                </a:lnTo>
                <a:lnTo>
                  <a:pt x="656908" y="1453515"/>
                </a:lnTo>
                <a:lnTo>
                  <a:pt x="654368" y="1448118"/>
                </a:lnTo>
                <a:lnTo>
                  <a:pt x="652463" y="1442403"/>
                </a:lnTo>
                <a:lnTo>
                  <a:pt x="650876" y="1436370"/>
                </a:lnTo>
                <a:lnTo>
                  <a:pt x="649923" y="1430338"/>
                </a:lnTo>
                <a:lnTo>
                  <a:pt x="649288" y="1423670"/>
                </a:lnTo>
                <a:lnTo>
                  <a:pt x="649923" y="1417320"/>
                </a:lnTo>
                <a:lnTo>
                  <a:pt x="650876" y="1411605"/>
                </a:lnTo>
                <a:lnTo>
                  <a:pt x="652463" y="1405573"/>
                </a:lnTo>
                <a:lnTo>
                  <a:pt x="654368" y="1399858"/>
                </a:lnTo>
                <a:lnTo>
                  <a:pt x="656908" y="1394460"/>
                </a:lnTo>
                <a:lnTo>
                  <a:pt x="660083" y="1389380"/>
                </a:lnTo>
                <a:lnTo>
                  <a:pt x="663576" y="1384618"/>
                </a:lnTo>
                <a:lnTo>
                  <a:pt x="667703" y="1380173"/>
                </a:lnTo>
                <a:lnTo>
                  <a:pt x="672148" y="1376363"/>
                </a:lnTo>
                <a:lnTo>
                  <a:pt x="676911" y="1372870"/>
                </a:lnTo>
                <a:lnTo>
                  <a:pt x="681991" y="1369695"/>
                </a:lnTo>
                <a:lnTo>
                  <a:pt x="687388" y="1366838"/>
                </a:lnTo>
                <a:lnTo>
                  <a:pt x="692786" y="1364933"/>
                </a:lnTo>
                <a:lnTo>
                  <a:pt x="698818" y="1363345"/>
                </a:lnTo>
                <a:lnTo>
                  <a:pt x="705168" y="1362710"/>
                </a:lnTo>
                <a:lnTo>
                  <a:pt x="711201" y="1362075"/>
                </a:lnTo>
                <a:close/>
                <a:moveTo>
                  <a:pt x="1181793" y="1068388"/>
                </a:moveTo>
                <a:lnTo>
                  <a:pt x="1199238" y="1082973"/>
                </a:lnTo>
                <a:lnTo>
                  <a:pt x="1215731" y="1097240"/>
                </a:lnTo>
                <a:lnTo>
                  <a:pt x="1231590" y="1112142"/>
                </a:lnTo>
                <a:lnTo>
                  <a:pt x="1247448" y="1127044"/>
                </a:lnTo>
                <a:lnTo>
                  <a:pt x="1262038" y="1142262"/>
                </a:lnTo>
                <a:lnTo>
                  <a:pt x="1276628" y="1157164"/>
                </a:lnTo>
                <a:lnTo>
                  <a:pt x="1290267" y="1172700"/>
                </a:lnTo>
                <a:lnTo>
                  <a:pt x="1304222" y="1188236"/>
                </a:lnTo>
                <a:lnTo>
                  <a:pt x="1316909" y="1203772"/>
                </a:lnTo>
                <a:lnTo>
                  <a:pt x="1329596" y="1219308"/>
                </a:lnTo>
                <a:lnTo>
                  <a:pt x="1341332" y="1235160"/>
                </a:lnTo>
                <a:lnTo>
                  <a:pt x="1353067" y="1250696"/>
                </a:lnTo>
                <a:lnTo>
                  <a:pt x="1363851" y="1266866"/>
                </a:lnTo>
                <a:lnTo>
                  <a:pt x="1374952" y="1282402"/>
                </a:lnTo>
                <a:lnTo>
                  <a:pt x="1385102" y="1298572"/>
                </a:lnTo>
                <a:lnTo>
                  <a:pt x="1394934" y="1314425"/>
                </a:lnTo>
                <a:lnTo>
                  <a:pt x="1404132" y="1330278"/>
                </a:lnTo>
                <a:lnTo>
                  <a:pt x="1413330" y="1346131"/>
                </a:lnTo>
                <a:lnTo>
                  <a:pt x="1421894" y="1362301"/>
                </a:lnTo>
                <a:lnTo>
                  <a:pt x="1430141" y="1377837"/>
                </a:lnTo>
                <a:lnTo>
                  <a:pt x="1438070" y="1394007"/>
                </a:lnTo>
                <a:lnTo>
                  <a:pt x="1445365" y="1409543"/>
                </a:lnTo>
                <a:lnTo>
                  <a:pt x="1452343" y="1425079"/>
                </a:lnTo>
                <a:lnTo>
                  <a:pt x="1459003" y="1440931"/>
                </a:lnTo>
                <a:lnTo>
                  <a:pt x="1465664" y="1456467"/>
                </a:lnTo>
                <a:lnTo>
                  <a:pt x="1471690" y="1471686"/>
                </a:lnTo>
                <a:lnTo>
                  <a:pt x="1477399" y="1486905"/>
                </a:lnTo>
                <a:lnTo>
                  <a:pt x="1483109" y="1502124"/>
                </a:lnTo>
                <a:lnTo>
                  <a:pt x="1488183" y="1517025"/>
                </a:lnTo>
                <a:lnTo>
                  <a:pt x="1492624" y="1531927"/>
                </a:lnTo>
                <a:lnTo>
                  <a:pt x="1501822" y="1561413"/>
                </a:lnTo>
                <a:lnTo>
                  <a:pt x="1506579" y="1577901"/>
                </a:lnTo>
                <a:lnTo>
                  <a:pt x="1510703" y="1594705"/>
                </a:lnTo>
                <a:lnTo>
                  <a:pt x="1514509" y="1611192"/>
                </a:lnTo>
                <a:lnTo>
                  <a:pt x="1518315" y="1627045"/>
                </a:lnTo>
                <a:lnTo>
                  <a:pt x="1521804" y="1643532"/>
                </a:lnTo>
                <a:lnTo>
                  <a:pt x="1524976" y="1659067"/>
                </a:lnTo>
                <a:lnTo>
                  <a:pt x="1530685" y="1690773"/>
                </a:lnTo>
                <a:lnTo>
                  <a:pt x="1535125" y="1721528"/>
                </a:lnTo>
                <a:lnTo>
                  <a:pt x="1538931" y="1751014"/>
                </a:lnTo>
                <a:lnTo>
                  <a:pt x="1541786" y="1780184"/>
                </a:lnTo>
                <a:lnTo>
                  <a:pt x="1543689" y="1807451"/>
                </a:lnTo>
                <a:lnTo>
                  <a:pt x="1545275" y="1834084"/>
                </a:lnTo>
                <a:lnTo>
                  <a:pt x="1545909" y="1859448"/>
                </a:lnTo>
                <a:lnTo>
                  <a:pt x="1546226" y="1883228"/>
                </a:lnTo>
                <a:lnTo>
                  <a:pt x="1546226" y="1905739"/>
                </a:lnTo>
                <a:lnTo>
                  <a:pt x="1545592" y="1926665"/>
                </a:lnTo>
                <a:lnTo>
                  <a:pt x="1544640" y="1946005"/>
                </a:lnTo>
                <a:lnTo>
                  <a:pt x="1543689" y="1963443"/>
                </a:lnTo>
                <a:lnTo>
                  <a:pt x="1542420" y="1979613"/>
                </a:lnTo>
                <a:lnTo>
                  <a:pt x="1286461" y="1979613"/>
                </a:lnTo>
                <a:lnTo>
                  <a:pt x="1288681" y="1961224"/>
                </a:lnTo>
                <a:lnTo>
                  <a:pt x="1289632" y="1948859"/>
                </a:lnTo>
                <a:lnTo>
                  <a:pt x="1290901" y="1934591"/>
                </a:lnTo>
                <a:lnTo>
                  <a:pt x="1291535" y="1919055"/>
                </a:lnTo>
                <a:lnTo>
                  <a:pt x="1291853" y="1900983"/>
                </a:lnTo>
                <a:lnTo>
                  <a:pt x="1292487" y="1881642"/>
                </a:lnTo>
                <a:lnTo>
                  <a:pt x="1291853" y="1861033"/>
                </a:lnTo>
                <a:lnTo>
                  <a:pt x="1291218" y="1839156"/>
                </a:lnTo>
                <a:lnTo>
                  <a:pt x="1289950" y="1815694"/>
                </a:lnTo>
                <a:lnTo>
                  <a:pt x="1287729" y="1791281"/>
                </a:lnTo>
                <a:lnTo>
                  <a:pt x="1284875" y="1765916"/>
                </a:lnTo>
                <a:lnTo>
                  <a:pt x="1281069" y="1739283"/>
                </a:lnTo>
                <a:lnTo>
                  <a:pt x="1276311" y="1712016"/>
                </a:lnTo>
                <a:lnTo>
                  <a:pt x="1273456" y="1698383"/>
                </a:lnTo>
                <a:lnTo>
                  <a:pt x="1270919" y="1684115"/>
                </a:lnTo>
                <a:lnTo>
                  <a:pt x="1267430" y="1669847"/>
                </a:lnTo>
                <a:lnTo>
                  <a:pt x="1263624" y="1655263"/>
                </a:lnTo>
                <a:lnTo>
                  <a:pt x="1259818" y="1640678"/>
                </a:lnTo>
                <a:lnTo>
                  <a:pt x="1256012" y="1626410"/>
                </a:lnTo>
                <a:lnTo>
                  <a:pt x="1251254" y="1611509"/>
                </a:lnTo>
                <a:lnTo>
                  <a:pt x="1246497" y="1596607"/>
                </a:lnTo>
                <a:lnTo>
                  <a:pt x="1241105" y="1581705"/>
                </a:lnTo>
                <a:lnTo>
                  <a:pt x="1235713" y="1566803"/>
                </a:lnTo>
                <a:lnTo>
                  <a:pt x="1229686" y="1551902"/>
                </a:lnTo>
                <a:lnTo>
                  <a:pt x="1223343" y="1536683"/>
                </a:lnTo>
                <a:lnTo>
                  <a:pt x="1216365" y="1521781"/>
                </a:lnTo>
                <a:lnTo>
                  <a:pt x="1209387" y="1506880"/>
                </a:lnTo>
                <a:lnTo>
                  <a:pt x="1201775" y="1491661"/>
                </a:lnTo>
                <a:lnTo>
                  <a:pt x="1194163" y="1476759"/>
                </a:lnTo>
                <a:lnTo>
                  <a:pt x="1185599" y="1461540"/>
                </a:lnTo>
                <a:lnTo>
                  <a:pt x="1176718" y="1446638"/>
                </a:lnTo>
                <a:lnTo>
                  <a:pt x="1167520" y="1431737"/>
                </a:lnTo>
                <a:lnTo>
                  <a:pt x="1157688" y="1416835"/>
                </a:lnTo>
                <a:lnTo>
                  <a:pt x="1147538" y="1402567"/>
                </a:lnTo>
                <a:lnTo>
                  <a:pt x="1136437" y="1387666"/>
                </a:lnTo>
                <a:lnTo>
                  <a:pt x="1125653" y="1373081"/>
                </a:lnTo>
                <a:lnTo>
                  <a:pt x="1113918" y="1359130"/>
                </a:lnTo>
                <a:lnTo>
                  <a:pt x="1101231" y="1344545"/>
                </a:lnTo>
                <a:lnTo>
                  <a:pt x="1088861" y="1330595"/>
                </a:lnTo>
                <a:lnTo>
                  <a:pt x="1075540" y="1316961"/>
                </a:lnTo>
                <a:lnTo>
                  <a:pt x="1061267" y="1303011"/>
                </a:lnTo>
                <a:lnTo>
                  <a:pt x="1046994" y="1289377"/>
                </a:lnTo>
                <a:lnTo>
                  <a:pt x="1032087" y="1276061"/>
                </a:lnTo>
                <a:lnTo>
                  <a:pt x="1016228" y="1263062"/>
                </a:lnTo>
                <a:lnTo>
                  <a:pt x="1000052" y="1250379"/>
                </a:lnTo>
                <a:lnTo>
                  <a:pt x="983242" y="1237697"/>
                </a:lnTo>
                <a:lnTo>
                  <a:pt x="965798" y="1225332"/>
                </a:lnTo>
                <a:lnTo>
                  <a:pt x="947402" y="1213283"/>
                </a:lnTo>
                <a:lnTo>
                  <a:pt x="928688" y="1201552"/>
                </a:lnTo>
                <a:lnTo>
                  <a:pt x="946767" y="1194260"/>
                </a:lnTo>
                <a:lnTo>
                  <a:pt x="964212" y="1186968"/>
                </a:lnTo>
                <a:lnTo>
                  <a:pt x="981973" y="1179358"/>
                </a:lnTo>
                <a:lnTo>
                  <a:pt x="998784" y="1171749"/>
                </a:lnTo>
                <a:lnTo>
                  <a:pt x="1015594" y="1163822"/>
                </a:lnTo>
                <a:lnTo>
                  <a:pt x="1032087" y="1155896"/>
                </a:lnTo>
                <a:lnTo>
                  <a:pt x="1048580" y="1147652"/>
                </a:lnTo>
                <a:lnTo>
                  <a:pt x="1064122" y="1139726"/>
                </a:lnTo>
                <a:lnTo>
                  <a:pt x="1079663" y="1130848"/>
                </a:lnTo>
                <a:lnTo>
                  <a:pt x="1095522" y="1122288"/>
                </a:lnTo>
                <a:lnTo>
                  <a:pt x="1110429" y="1113727"/>
                </a:lnTo>
                <a:lnTo>
                  <a:pt x="1125336" y="1105167"/>
                </a:lnTo>
                <a:lnTo>
                  <a:pt x="1139609" y="1096289"/>
                </a:lnTo>
                <a:lnTo>
                  <a:pt x="1154199" y="1087094"/>
                </a:lnTo>
                <a:lnTo>
                  <a:pt x="1168155" y="1077900"/>
                </a:lnTo>
                <a:lnTo>
                  <a:pt x="1181793" y="1068388"/>
                </a:lnTo>
                <a:close/>
                <a:moveTo>
                  <a:pt x="711201" y="495300"/>
                </a:moveTo>
                <a:lnTo>
                  <a:pt x="835026" y="495300"/>
                </a:lnTo>
                <a:lnTo>
                  <a:pt x="841376" y="495617"/>
                </a:lnTo>
                <a:lnTo>
                  <a:pt x="847726" y="496570"/>
                </a:lnTo>
                <a:lnTo>
                  <a:pt x="853441" y="498157"/>
                </a:lnTo>
                <a:lnTo>
                  <a:pt x="859473" y="500062"/>
                </a:lnTo>
                <a:lnTo>
                  <a:pt x="864553" y="502602"/>
                </a:lnTo>
                <a:lnTo>
                  <a:pt x="869633" y="505777"/>
                </a:lnTo>
                <a:lnTo>
                  <a:pt x="874713" y="509270"/>
                </a:lnTo>
                <a:lnTo>
                  <a:pt x="879158" y="513397"/>
                </a:lnTo>
                <a:lnTo>
                  <a:pt x="882968" y="518160"/>
                </a:lnTo>
                <a:lnTo>
                  <a:pt x="886461" y="522605"/>
                </a:lnTo>
                <a:lnTo>
                  <a:pt x="889636" y="527685"/>
                </a:lnTo>
                <a:lnTo>
                  <a:pt x="892493" y="533400"/>
                </a:lnTo>
                <a:lnTo>
                  <a:pt x="894398" y="538797"/>
                </a:lnTo>
                <a:lnTo>
                  <a:pt x="895986" y="544512"/>
                </a:lnTo>
                <a:lnTo>
                  <a:pt x="896621" y="550862"/>
                </a:lnTo>
                <a:lnTo>
                  <a:pt x="896938" y="557212"/>
                </a:lnTo>
                <a:lnTo>
                  <a:pt x="896621" y="563562"/>
                </a:lnTo>
                <a:lnTo>
                  <a:pt x="895986" y="569595"/>
                </a:lnTo>
                <a:lnTo>
                  <a:pt x="894398" y="575627"/>
                </a:lnTo>
                <a:lnTo>
                  <a:pt x="892493" y="581342"/>
                </a:lnTo>
                <a:lnTo>
                  <a:pt x="889636" y="586740"/>
                </a:lnTo>
                <a:lnTo>
                  <a:pt x="886461" y="591820"/>
                </a:lnTo>
                <a:lnTo>
                  <a:pt x="882968" y="596265"/>
                </a:lnTo>
                <a:lnTo>
                  <a:pt x="879158" y="601027"/>
                </a:lnTo>
                <a:lnTo>
                  <a:pt x="874713" y="605155"/>
                </a:lnTo>
                <a:lnTo>
                  <a:pt x="869633" y="608647"/>
                </a:lnTo>
                <a:lnTo>
                  <a:pt x="864553" y="611822"/>
                </a:lnTo>
                <a:lnTo>
                  <a:pt x="859473" y="614045"/>
                </a:lnTo>
                <a:lnTo>
                  <a:pt x="853441" y="616267"/>
                </a:lnTo>
                <a:lnTo>
                  <a:pt x="847726" y="617855"/>
                </a:lnTo>
                <a:lnTo>
                  <a:pt x="841376" y="618807"/>
                </a:lnTo>
                <a:lnTo>
                  <a:pt x="835026" y="619125"/>
                </a:lnTo>
                <a:lnTo>
                  <a:pt x="711201" y="619125"/>
                </a:lnTo>
                <a:lnTo>
                  <a:pt x="705168" y="618807"/>
                </a:lnTo>
                <a:lnTo>
                  <a:pt x="698818" y="617855"/>
                </a:lnTo>
                <a:lnTo>
                  <a:pt x="692786" y="616267"/>
                </a:lnTo>
                <a:lnTo>
                  <a:pt x="687388" y="614045"/>
                </a:lnTo>
                <a:lnTo>
                  <a:pt x="681991" y="611822"/>
                </a:lnTo>
                <a:lnTo>
                  <a:pt x="676911" y="608647"/>
                </a:lnTo>
                <a:lnTo>
                  <a:pt x="672148" y="605155"/>
                </a:lnTo>
                <a:lnTo>
                  <a:pt x="667703" y="601027"/>
                </a:lnTo>
                <a:lnTo>
                  <a:pt x="663576" y="596265"/>
                </a:lnTo>
                <a:lnTo>
                  <a:pt x="660083" y="591820"/>
                </a:lnTo>
                <a:lnTo>
                  <a:pt x="656908" y="586740"/>
                </a:lnTo>
                <a:lnTo>
                  <a:pt x="654368" y="581342"/>
                </a:lnTo>
                <a:lnTo>
                  <a:pt x="652463" y="575627"/>
                </a:lnTo>
                <a:lnTo>
                  <a:pt x="650876" y="569595"/>
                </a:lnTo>
                <a:lnTo>
                  <a:pt x="649923" y="563562"/>
                </a:lnTo>
                <a:lnTo>
                  <a:pt x="649288" y="557212"/>
                </a:lnTo>
                <a:lnTo>
                  <a:pt x="649923" y="550862"/>
                </a:lnTo>
                <a:lnTo>
                  <a:pt x="650876" y="544512"/>
                </a:lnTo>
                <a:lnTo>
                  <a:pt x="652463" y="538797"/>
                </a:lnTo>
                <a:lnTo>
                  <a:pt x="654368" y="533400"/>
                </a:lnTo>
                <a:lnTo>
                  <a:pt x="656908" y="527685"/>
                </a:lnTo>
                <a:lnTo>
                  <a:pt x="660083" y="522605"/>
                </a:lnTo>
                <a:lnTo>
                  <a:pt x="663576" y="518160"/>
                </a:lnTo>
                <a:lnTo>
                  <a:pt x="667703" y="513397"/>
                </a:lnTo>
                <a:lnTo>
                  <a:pt x="672148" y="509270"/>
                </a:lnTo>
                <a:lnTo>
                  <a:pt x="676911" y="505777"/>
                </a:lnTo>
                <a:lnTo>
                  <a:pt x="681991" y="502602"/>
                </a:lnTo>
                <a:lnTo>
                  <a:pt x="687388" y="500062"/>
                </a:lnTo>
                <a:lnTo>
                  <a:pt x="692786" y="498157"/>
                </a:lnTo>
                <a:lnTo>
                  <a:pt x="698818" y="496570"/>
                </a:lnTo>
                <a:lnTo>
                  <a:pt x="705168" y="495617"/>
                </a:lnTo>
                <a:lnTo>
                  <a:pt x="711201" y="495300"/>
                </a:lnTo>
                <a:close/>
                <a:moveTo>
                  <a:pt x="587375" y="247650"/>
                </a:moveTo>
                <a:lnTo>
                  <a:pt x="958851" y="247650"/>
                </a:lnTo>
                <a:lnTo>
                  <a:pt x="965201" y="247967"/>
                </a:lnTo>
                <a:lnTo>
                  <a:pt x="971551" y="249237"/>
                </a:lnTo>
                <a:lnTo>
                  <a:pt x="977266" y="250507"/>
                </a:lnTo>
                <a:lnTo>
                  <a:pt x="982981" y="252730"/>
                </a:lnTo>
                <a:lnTo>
                  <a:pt x="988378" y="255587"/>
                </a:lnTo>
                <a:lnTo>
                  <a:pt x="993458" y="258127"/>
                </a:lnTo>
                <a:lnTo>
                  <a:pt x="998221" y="262255"/>
                </a:lnTo>
                <a:lnTo>
                  <a:pt x="1002348" y="266065"/>
                </a:lnTo>
                <a:lnTo>
                  <a:pt x="1006793" y="270510"/>
                </a:lnTo>
                <a:lnTo>
                  <a:pt x="1010286" y="274955"/>
                </a:lnTo>
                <a:lnTo>
                  <a:pt x="1013461" y="280352"/>
                </a:lnTo>
                <a:lnTo>
                  <a:pt x="1015683" y="285750"/>
                </a:lnTo>
                <a:lnTo>
                  <a:pt x="1017588" y="291465"/>
                </a:lnTo>
                <a:lnTo>
                  <a:pt x="1019176" y="297497"/>
                </a:lnTo>
                <a:lnTo>
                  <a:pt x="1020446" y="303212"/>
                </a:lnTo>
                <a:lnTo>
                  <a:pt x="1020763" y="309880"/>
                </a:lnTo>
                <a:lnTo>
                  <a:pt x="1020446" y="316230"/>
                </a:lnTo>
                <a:lnTo>
                  <a:pt x="1019176" y="322262"/>
                </a:lnTo>
                <a:lnTo>
                  <a:pt x="1017588" y="328295"/>
                </a:lnTo>
                <a:lnTo>
                  <a:pt x="1015683" y="334010"/>
                </a:lnTo>
                <a:lnTo>
                  <a:pt x="1013461" y="339407"/>
                </a:lnTo>
                <a:lnTo>
                  <a:pt x="1010286" y="344487"/>
                </a:lnTo>
                <a:lnTo>
                  <a:pt x="1006793" y="349250"/>
                </a:lnTo>
                <a:lnTo>
                  <a:pt x="1002348" y="353377"/>
                </a:lnTo>
                <a:lnTo>
                  <a:pt x="998221" y="357505"/>
                </a:lnTo>
                <a:lnTo>
                  <a:pt x="993458" y="360997"/>
                </a:lnTo>
                <a:lnTo>
                  <a:pt x="988378" y="364172"/>
                </a:lnTo>
                <a:lnTo>
                  <a:pt x="982981" y="366712"/>
                </a:lnTo>
                <a:lnTo>
                  <a:pt x="977266" y="368617"/>
                </a:lnTo>
                <a:lnTo>
                  <a:pt x="971551" y="370205"/>
                </a:lnTo>
                <a:lnTo>
                  <a:pt x="965201" y="371475"/>
                </a:lnTo>
                <a:lnTo>
                  <a:pt x="958851" y="371475"/>
                </a:lnTo>
                <a:lnTo>
                  <a:pt x="587375" y="371475"/>
                </a:lnTo>
                <a:lnTo>
                  <a:pt x="581343" y="371475"/>
                </a:lnTo>
                <a:lnTo>
                  <a:pt x="575310" y="370205"/>
                </a:lnTo>
                <a:lnTo>
                  <a:pt x="568960" y="368617"/>
                </a:lnTo>
                <a:lnTo>
                  <a:pt x="563563" y="366712"/>
                </a:lnTo>
                <a:lnTo>
                  <a:pt x="558165" y="364172"/>
                </a:lnTo>
                <a:lnTo>
                  <a:pt x="553085" y="360997"/>
                </a:lnTo>
                <a:lnTo>
                  <a:pt x="548323" y="357505"/>
                </a:lnTo>
                <a:lnTo>
                  <a:pt x="543878" y="353377"/>
                </a:lnTo>
                <a:lnTo>
                  <a:pt x="539750" y="349250"/>
                </a:lnTo>
                <a:lnTo>
                  <a:pt x="536258" y="344487"/>
                </a:lnTo>
                <a:lnTo>
                  <a:pt x="533083" y="339407"/>
                </a:lnTo>
                <a:lnTo>
                  <a:pt x="530543" y="334010"/>
                </a:lnTo>
                <a:lnTo>
                  <a:pt x="528320" y="328295"/>
                </a:lnTo>
                <a:lnTo>
                  <a:pt x="527050" y="322262"/>
                </a:lnTo>
                <a:lnTo>
                  <a:pt x="526098" y="316230"/>
                </a:lnTo>
                <a:lnTo>
                  <a:pt x="525463" y="309880"/>
                </a:lnTo>
                <a:lnTo>
                  <a:pt x="526098" y="303212"/>
                </a:lnTo>
                <a:lnTo>
                  <a:pt x="527050" y="297497"/>
                </a:lnTo>
                <a:lnTo>
                  <a:pt x="528320" y="291465"/>
                </a:lnTo>
                <a:lnTo>
                  <a:pt x="530543" y="285750"/>
                </a:lnTo>
                <a:lnTo>
                  <a:pt x="533083" y="280352"/>
                </a:lnTo>
                <a:lnTo>
                  <a:pt x="536258" y="274955"/>
                </a:lnTo>
                <a:lnTo>
                  <a:pt x="539750" y="270510"/>
                </a:lnTo>
                <a:lnTo>
                  <a:pt x="543878" y="266065"/>
                </a:lnTo>
                <a:lnTo>
                  <a:pt x="548323" y="262255"/>
                </a:lnTo>
                <a:lnTo>
                  <a:pt x="553085" y="258127"/>
                </a:lnTo>
                <a:lnTo>
                  <a:pt x="558165" y="255587"/>
                </a:lnTo>
                <a:lnTo>
                  <a:pt x="563563" y="252730"/>
                </a:lnTo>
                <a:lnTo>
                  <a:pt x="568960" y="250507"/>
                </a:lnTo>
                <a:lnTo>
                  <a:pt x="575310" y="249237"/>
                </a:lnTo>
                <a:lnTo>
                  <a:pt x="581343" y="247967"/>
                </a:lnTo>
                <a:lnTo>
                  <a:pt x="587375" y="247650"/>
                </a:lnTo>
                <a:close/>
                <a:moveTo>
                  <a:pt x="1286299" y="0"/>
                </a:moveTo>
                <a:lnTo>
                  <a:pt x="1542417" y="0"/>
                </a:lnTo>
                <a:lnTo>
                  <a:pt x="1543686" y="15872"/>
                </a:lnTo>
                <a:lnTo>
                  <a:pt x="1544638" y="33332"/>
                </a:lnTo>
                <a:lnTo>
                  <a:pt x="1545590" y="53014"/>
                </a:lnTo>
                <a:lnTo>
                  <a:pt x="1546225" y="73648"/>
                </a:lnTo>
                <a:lnTo>
                  <a:pt x="1546225" y="96504"/>
                </a:lnTo>
                <a:lnTo>
                  <a:pt x="1545908" y="120313"/>
                </a:lnTo>
                <a:lnTo>
                  <a:pt x="1545273" y="145709"/>
                </a:lnTo>
                <a:lnTo>
                  <a:pt x="1543686" y="172057"/>
                </a:lnTo>
                <a:lnTo>
                  <a:pt x="1541782" y="199993"/>
                </a:lnTo>
                <a:lnTo>
                  <a:pt x="1538926" y="228881"/>
                </a:lnTo>
                <a:lnTo>
                  <a:pt x="1535117" y="258721"/>
                </a:lnTo>
                <a:lnTo>
                  <a:pt x="1530674" y="289196"/>
                </a:lnTo>
                <a:lnTo>
                  <a:pt x="1524961" y="320941"/>
                </a:lnTo>
                <a:lnTo>
                  <a:pt x="1521788" y="336496"/>
                </a:lnTo>
                <a:lnTo>
                  <a:pt x="1518297" y="353003"/>
                </a:lnTo>
                <a:lnTo>
                  <a:pt x="1514488" y="369193"/>
                </a:lnTo>
                <a:lnTo>
                  <a:pt x="1510680" y="385701"/>
                </a:lnTo>
                <a:lnTo>
                  <a:pt x="1506554" y="402525"/>
                </a:lnTo>
                <a:lnTo>
                  <a:pt x="1501793" y="419033"/>
                </a:lnTo>
                <a:lnTo>
                  <a:pt x="1495129" y="441254"/>
                </a:lnTo>
                <a:lnTo>
                  <a:pt x="1488147" y="463476"/>
                </a:lnTo>
                <a:lnTo>
                  <a:pt x="1479895" y="486332"/>
                </a:lnTo>
                <a:lnTo>
                  <a:pt x="1471009" y="509506"/>
                </a:lnTo>
                <a:lnTo>
                  <a:pt x="1461805" y="532997"/>
                </a:lnTo>
                <a:lnTo>
                  <a:pt x="1451966" y="556806"/>
                </a:lnTo>
                <a:lnTo>
                  <a:pt x="1440858" y="580297"/>
                </a:lnTo>
                <a:lnTo>
                  <a:pt x="1428798" y="604741"/>
                </a:lnTo>
                <a:lnTo>
                  <a:pt x="1416421" y="628549"/>
                </a:lnTo>
                <a:lnTo>
                  <a:pt x="1402774" y="652675"/>
                </a:lnTo>
                <a:lnTo>
                  <a:pt x="1388175" y="677119"/>
                </a:lnTo>
                <a:lnTo>
                  <a:pt x="1372941" y="700928"/>
                </a:lnTo>
                <a:lnTo>
                  <a:pt x="1356438" y="725371"/>
                </a:lnTo>
                <a:lnTo>
                  <a:pt x="1338665" y="749180"/>
                </a:lnTo>
                <a:lnTo>
                  <a:pt x="1329779" y="760925"/>
                </a:lnTo>
                <a:lnTo>
                  <a:pt x="1320258" y="772671"/>
                </a:lnTo>
                <a:lnTo>
                  <a:pt x="1310737" y="784417"/>
                </a:lnTo>
                <a:lnTo>
                  <a:pt x="1300898" y="796480"/>
                </a:lnTo>
                <a:lnTo>
                  <a:pt x="1290743" y="807908"/>
                </a:lnTo>
                <a:lnTo>
                  <a:pt x="1279952" y="819654"/>
                </a:lnTo>
                <a:lnTo>
                  <a:pt x="1269161" y="831399"/>
                </a:lnTo>
                <a:lnTo>
                  <a:pt x="1258054" y="842827"/>
                </a:lnTo>
                <a:lnTo>
                  <a:pt x="1246628" y="854256"/>
                </a:lnTo>
                <a:lnTo>
                  <a:pt x="1234886" y="865366"/>
                </a:lnTo>
                <a:lnTo>
                  <a:pt x="1222826" y="876794"/>
                </a:lnTo>
                <a:lnTo>
                  <a:pt x="1210765" y="887905"/>
                </a:lnTo>
                <a:lnTo>
                  <a:pt x="1198071" y="898698"/>
                </a:lnTo>
                <a:lnTo>
                  <a:pt x="1185376" y="909809"/>
                </a:lnTo>
                <a:lnTo>
                  <a:pt x="1172046" y="920285"/>
                </a:lnTo>
                <a:lnTo>
                  <a:pt x="1158082" y="931396"/>
                </a:lnTo>
                <a:lnTo>
                  <a:pt x="1144435" y="941872"/>
                </a:lnTo>
                <a:lnTo>
                  <a:pt x="1130154" y="952030"/>
                </a:lnTo>
                <a:lnTo>
                  <a:pt x="1115555" y="962188"/>
                </a:lnTo>
                <a:lnTo>
                  <a:pt x="1100638" y="972347"/>
                </a:lnTo>
                <a:lnTo>
                  <a:pt x="1085404" y="982505"/>
                </a:lnTo>
                <a:lnTo>
                  <a:pt x="1070171" y="992346"/>
                </a:lnTo>
                <a:lnTo>
                  <a:pt x="1053985" y="1001869"/>
                </a:lnTo>
                <a:lnTo>
                  <a:pt x="1037482" y="1011710"/>
                </a:lnTo>
                <a:lnTo>
                  <a:pt x="1021296" y="1020916"/>
                </a:lnTo>
                <a:lnTo>
                  <a:pt x="1004158" y="1030122"/>
                </a:lnTo>
                <a:lnTo>
                  <a:pt x="986703" y="1039011"/>
                </a:lnTo>
                <a:lnTo>
                  <a:pt x="968930" y="1047582"/>
                </a:lnTo>
                <a:lnTo>
                  <a:pt x="951157" y="1056153"/>
                </a:lnTo>
                <a:lnTo>
                  <a:pt x="932750" y="1065042"/>
                </a:lnTo>
                <a:lnTo>
                  <a:pt x="913707" y="1072978"/>
                </a:lnTo>
                <a:lnTo>
                  <a:pt x="894665" y="1080914"/>
                </a:lnTo>
                <a:lnTo>
                  <a:pt x="874671" y="1088850"/>
                </a:lnTo>
                <a:lnTo>
                  <a:pt x="854677" y="1096152"/>
                </a:lnTo>
                <a:lnTo>
                  <a:pt x="834365" y="1103771"/>
                </a:lnTo>
                <a:lnTo>
                  <a:pt x="813419" y="1110754"/>
                </a:lnTo>
                <a:lnTo>
                  <a:pt x="785490" y="1120595"/>
                </a:lnTo>
                <a:lnTo>
                  <a:pt x="757879" y="1131071"/>
                </a:lnTo>
                <a:lnTo>
                  <a:pt x="731855" y="1142182"/>
                </a:lnTo>
                <a:lnTo>
                  <a:pt x="706148" y="1153293"/>
                </a:lnTo>
                <a:lnTo>
                  <a:pt x="681710" y="1165038"/>
                </a:lnTo>
                <a:lnTo>
                  <a:pt x="658225" y="1177736"/>
                </a:lnTo>
                <a:lnTo>
                  <a:pt x="635056" y="1190117"/>
                </a:lnTo>
                <a:lnTo>
                  <a:pt x="613158" y="1203450"/>
                </a:lnTo>
                <a:lnTo>
                  <a:pt x="591894" y="1216782"/>
                </a:lnTo>
                <a:lnTo>
                  <a:pt x="571900" y="1231068"/>
                </a:lnTo>
                <a:lnTo>
                  <a:pt x="552223" y="1245035"/>
                </a:lnTo>
                <a:lnTo>
                  <a:pt x="533498" y="1259638"/>
                </a:lnTo>
                <a:lnTo>
                  <a:pt x="516043" y="1274558"/>
                </a:lnTo>
                <a:lnTo>
                  <a:pt x="498588" y="1289796"/>
                </a:lnTo>
                <a:lnTo>
                  <a:pt x="482084" y="1305033"/>
                </a:lnTo>
                <a:lnTo>
                  <a:pt x="466533" y="1321223"/>
                </a:lnTo>
                <a:lnTo>
                  <a:pt x="451617" y="1336778"/>
                </a:lnTo>
                <a:lnTo>
                  <a:pt x="437653" y="1352968"/>
                </a:lnTo>
                <a:lnTo>
                  <a:pt x="424006" y="1369158"/>
                </a:lnTo>
                <a:lnTo>
                  <a:pt x="410993" y="1385666"/>
                </a:lnTo>
                <a:lnTo>
                  <a:pt x="398933" y="1402491"/>
                </a:lnTo>
                <a:lnTo>
                  <a:pt x="387191" y="1419315"/>
                </a:lnTo>
                <a:lnTo>
                  <a:pt x="376083" y="1436140"/>
                </a:lnTo>
                <a:lnTo>
                  <a:pt x="365927" y="1452965"/>
                </a:lnTo>
                <a:lnTo>
                  <a:pt x="356089" y="1470425"/>
                </a:lnTo>
                <a:lnTo>
                  <a:pt x="346567" y="1487250"/>
                </a:lnTo>
                <a:lnTo>
                  <a:pt x="337998" y="1504392"/>
                </a:lnTo>
                <a:lnTo>
                  <a:pt x="329747" y="1521534"/>
                </a:lnTo>
                <a:lnTo>
                  <a:pt x="322447" y="1538994"/>
                </a:lnTo>
                <a:lnTo>
                  <a:pt x="315465" y="1555819"/>
                </a:lnTo>
                <a:lnTo>
                  <a:pt x="308800" y="1572961"/>
                </a:lnTo>
                <a:lnTo>
                  <a:pt x="302453" y="1589786"/>
                </a:lnTo>
                <a:lnTo>
                  <a:pt x="297058" y="1606928"/>
                </a:lnTo>
                <a:lnTo>
                  <a:pt x="291345" y="1623435"/>
                </a:lnTo>
                <a:lnTo>
                  <a:pt x="286902" y="1640260"/>
                </a:lnTo>
                <a:lnTo>
                  <a:pt x="282459" y="1656767"/>
                </a:lnTo>
                <a:lnTo>
                  <a:pt x="278650" y="1673275"/>
                </a:lnTo>
                <a:lnTo>
                  <a:pt x="274525" y="1689465"/>
                </a:lnTo>
                <a:lnTo>
                  <a:pt x="271351" y="1705337"/>
                </a:lnTo>
                <a:lnTo>
                  <a:pt x="268495" y="1721210"/>
                </a:lnTo>
                <a:lnTo>
                  <a:pt x="265956" y="1736765"/>
                </a:lnTo>
                <a:lnTo>
                  <a:pt x="263734" y="1752002"/>
                </a:lnTo>
                <a:lnTo>
                  <a:pt x="261830" y="1766922"/>
                </a:lnTo>
                <a:lnTo>
                  <a:pt x="260243" y="1781525"/>
                </a:lnTo>
                <a:lnTo>
                  <a:pt x="257387" y="1809460"/>
                </a:lnTo>
                <a:lnTo>
                  <a:pt x="255482" y="1836761"/>
                </a:lnTo>
                <a:lnTo>
                  <a:pt x="254530" y="1861840"/>
                </a:lnTo>
                <a:lnTo>
                  <a:pt x="254530" y="1885331"/>
                </a:lnTo>
                <a:lnTo>
                  <a:pt x="254530" y="1906600"/>
                </a:lnTo>
                <a:lnTo>
                  <a:pt x="255482" y="1925964"/>
                </a:lnTo>
                <a:lnTo>
                  <a:pt x="256752" y="1943107"/>
                </a:lnTo>
                <a:lnTo>
                  <a:pt x="257704" y="1958027"/>
                </a:lnTo>
                <a:lnTo>
                  <a:pt x="260243" y="1979613"/>
                </a:lnTo>
                <a:lnTo>
                  <a:pt x="4126" y="1979613"/>
                </a:lnTo>
                <a:lnTo>
                  <a:pt x="2856" y="1963423"/>
                </a:lnTo>
                <a:lnTo>
                  <a:pt x="1587" y="1945964"/>
                </a:lnTo>
                <a:lnTo>
                  <a:pt x="952" y="1926599"/>
                </a:lnTo>
                <a:lnTo>
                  <a:pt x="317" y="1905648"/>
                </a:lnTo>
                <a:lnTo>
                  <a:pt x="0" y="1883109"/>
                </a:lnTo>
                <a:lnTo>
                  <a:pt x="317" y="1859300"/>
                </a:lnTo>
                <a:lnTo>
                  <a:pt x="1269" y="1833904"/>
                </a:lnTo>
                <a:lnTo>
                  <a:pt x="2856" y="1807238"/>
                </a:lnTo>
                <a:lnTo>
                  <a:pt x="4760" y="1779938"/>
                </a:lnTo>
                <a:lnTo>
                  <a:pt x="7934" y="1750732"/>
                </a:lnTo>
                <a:lnTo>
                  <a:pt x="11425" y="1721210"/>
                </a:lnTo>
                <a:lnTo>
                  <a:pt x="16186" y="1690417"/>
                </a:lnTo>
                <a:lnTo>
                  <a:pt x="21581" y="1658672"/>
                </a:lnTo>
                <a:lnTo>
                  <a:pt x="24755" y="1643117"/>
                </a:lnTo>
                <a:lnTo>
                  <a:pt x="28246" y="1626610"/>
                </a:lnTo>
                <a:lnTo>
                  <a:pt x="31737" y="1610737"/>
                </a:lnTo>
                <a:lnTo>
                  <a:pt x="36180" y="1594230"/>
                </a:lnTo>
                <a:lnTo>
                  <a:pt x="40306" y="1577405"/>
                </a:lnTo>
                <a:lnTo>
                  <a:pt x="45066" y="1560898"/>
                </a:lnTo>
                <a:lnTo>
                  <a:pt x="51414" y="1538359"/>
                </a:lnTo>
                <a:lnTo>
                  <a:pt x="58713" y="1516137"/>
                </a:lnTo>
                <a:lnTo>
                  <a:pt x="66647" y="1493599"/>
                </a:lnTo>
                <a:lnTo>
                  <a:pt x="75216" y="1470425"/>
                </a:lnTo>
                <a:lnTo>
                  <a:pt x="84737" y="1446933"/>
                </a:lnTo>
                <a:lnTo>
                  <a:pt x="94893" y="1422807"/>
                </a:lnTo>
                <a:lnTo>
                  <a:pt x="105684" y="1398999"/>
                </a:lnTo>
                <a:lnTo>
                  <a:pt x="117427" y="1375190"/>
                </a:lnTo>
                <a:lnTo>
                  <a:pt x="130121" y="1351381"/>
                </a:lnTo>
                <a:lnTo>
                  <a:pt x="143768" y="1326937"/>
                </a:lnTo>
                <a:lnTo>
                  <a:pt x="158367" y="1302811"/>
                </a:lnTo>
                <a:lnTo>
                  <a:pt x="173601" y="1278685"/>
                </a:lnTo>
                <a:lnTo>
                  <a:pt x="190422" y="1254559"/>
                </a:lnTo>
                <a:lnTo>
                  <a:pt x="207560" y="1230750"/>
                </a:lnTo>
                <a:lnTo>
                  <a:pt x="217081" y="1219005"/>
                </a:lnTo>
                <a:lnTo>
                  <a:pt x="226602" y="1206624"/>
                </a:lnTo>
                <a:lnTo>
                  <a:pt x="235805" y="1194878"/>
                </a:lnTo>
                <a:lnTo>
                  <a:pt x="245961" y="1183133"/>
                </a:lnTo>
                <a:lnTo>
                  <a:pt x="256117" y="1171387"/>
                </a:lnTo>
                <a:lnTo>
                  <a:pt x="266908" y="1159959"/>
                </a:lnTo>
                <a:lnTo>
                  <a:pt x="277381" y="1148213"/>
                </a:lnTo>
                <a:lnTo>
                  <a:pt x="288806" y="1137103"/>
                </a:lnTo>
                <a:lnTo>
                  <a:pt x="300231" y="1125675"/>
                </a:lnTo>
                <a:lnTo>
                  <a:pt x="311974" y="1114246"/>
                </a:lnTo>
                <a:lnTo>
                  <a:pt x="323717" y="1102818"/>
                </a:lnTo>
                <a:lnTo>
                  <a:pt x="336094" y="1092025"/>
                </a:lnTo>
                <a:lnTo>
                  <a:pt x="348789" y="1080914"/>
                </a:lnTo>
                <a:lnTo>
                  <a:pt x="361484" y="1070121"/>
                </a:lnTo>
                <a:lnTo>
                  <a:pt x="374813" y="1059010"/>
                </a:lnTo>
                <a:lnTo>
                  <a:pt x="388143" y="1048534"/>
                </a:lnTo>
                <a:lnTo>
                  <a:pt x="402424" y="1037741"/>
                </a:lnTo>
                <a:lnTo>
                  <a:pt x="416389" y="1027583"/>
                </a:lnTo>
                <a:lnTo>
                  <a:pt x="430988" y="1017107"/>
                </a:lnTo>
                <a:lnTo>
                  <a:pt x="445904" y="1007266"/>
                </a:lnTo>
                <a:lnTo>
                  <a:pt x="461138" y="997108"/>
                </a:lnTo>
                <a:lnTo>
                  <a:pt x="476689" y="987267"/>
                </a:lnTo>
                <a:lnTo>
                  <a:pt x="492240" y="977426"/>
                </a:lnTo>
                <a:lnTo>
                  <a:pt x="508743" y="968220"/>
                </a:lnTo>
                <a:lnTo>
                  <a:pt x="525247" y="958696"/>
                </a:lnTo>
                <a:lnTo>
                  <a:pt x="542385" y="949808"/>
                </a:lnTo>
                <a:lnTo>
                  <a:pt x="559840" y="940602"/>
                </a:lnTo>
                <a:lnTo>
                  <a:pt x="577295" y="931713"/>
                </a:lnTo>
                <a:lnTo>
                  <a:pt x="595385" y="923142"/>
                </a:lnTo>
                <a:lnTo>
                  <a:pt x="614110" y="914888"/>
                </a:lnTo>
                <a:lnTo>
                  <a:pt x="633152" y="906635"/>
                </a:lnTo>
                <a:lnTo>
                  <a:pt x="652195" y="898698"/>
                </a:lnTo>
                <a:lnTo>
                  <a:pt x="671872" y="891080"/>
                </a:lnTo>
                <a:lnTo>
                  <a:pt x="691866" y="883143"/>
                </a:lnTo>
                <a:lnTo>
                  <a:pt x="712178" y="876160"/>
                </a:lnTo>
                <a:lnTo>
                  <a:pt x="732807" y="868541"/>
                </a:lnTo>
                <a:lnTo>
                  <a:pt x="761053" y="858700"/>
                </a:lnTo>
                <a:lnTo>
                  <a:pt x="788346" y="848541"/>
                </a:lnTo>
                <a:lnTo>
                  <a:pt x="814688" y="837748"/>
                </a:lnTo>
                <a:lnTo>
                  <a:pt x="840078" y="826320"/>
                </a:lnTo>
                <a:lnTo>
                  <a:pt x="864833" y="814574"/>
                </a:lnTo>
                <a:lnTo>
                  <a:pt x="888318" y="801876"/>
                </a:lnTo>
                <a:lnTo>
                  <a:pt x="911169" y="789496"/>
                </a:lnTo>
                <a:lnTo>
                  <a:pt x="933067" y="776163"/>
                </a:lnTo>
                <a:lnTo>
                  <a:pt x="954013" y="762830"/>
                </a:lnTo>
                <a:lnTo>
                  <a:pt x="974642" y="749180"/>
                </a:lnTo>
                <a:lnTo>
                  <a:pt x="994002" y="734577"/>
                </a:lnTo>
                <a:lnTo>
                  <a:pt x="1012409" y="720292"/>
                </a:lnTo>
                <a:lnTo>
                  <a:pt x="1030500" y="705372"/>
                </a:lnTo>
                <a:lnTo>
                  <a:pt x="1047320" y="690134"/>
                </a:lnTo>
                <a:lnTo>
                  <a:pt x="1063823" y="674579"/>
                </a:lnTo>
                <a:lnTo>
                  <a:pt x="1079374" y="659024"/>
                </a:lnTo>
                <a:lnTo>
                  <a:pt x="1094291" y="642834"/>
                </a:lnTo>
                <a:lnTo>
                  <a:pt x="1108890" y="626962"/>
                </a:lnTo>
                <a:lnTo>
                  <a:pt x="1122219" y="610772"/>
                </a:lnTo>
                <a:lnTo>
                  <a:pt x="1135231" y="594265"/>
                </a:lnTo>
                <a:lnTo>
                  <a:pt x="1147292" y="577440"/>
                </a:lnTo>
                <a:lnTo>
                  <a:pt x="1159034" y="560615"/>
                </a:lnTo>
                <a:lnTo>
                  <a:pt x="1169825" y="543790"/>
                </a:lnTo>
                <a:lnTo>
                  <a:pt x="1180298" y="526965"/>
                </a:lnTo>
                <a:lnTo>
                  <a:pt x="1189819" y="510141"/>
                </a:lnTo>
                <a:lnTo>
                  <a:pt x="1199340" y="492998"/>
                </a:lnTo>
                <a:lnTo>
                  <a:pt x="1207909" y="475856"/>
                </a:lnTo>
                <a:lnTo>
                  <a:pt x="1216161" y="458714"/>
                </a:lnTo>
                <a:lnTo>
                  <a:pt x="1223778" y="441572"/>
                </a:lnTo>
                <a:lnTo>
                  <a:pt x="1231077" y="424429"/>
                </a:lnTo>
                <a:lnTo>
                  <a:pt x="1237425" y="407605"/>
                </a:lnTo>
                <a:lnTo>
                  <a:pt x="1243455" y="390462"/>
                </a:lnTo>
                <a:lnTo>
                  <a:pt x="1249485" y="373320"/>
                </a:lnTo>
                <a:lnTo>
                  <a:pt x="1254562" y="356495"/>
                </a:lnTo>
                <a:lnTo>
                  <a:pt x="1259323" y="340305"/>
                </a:lnTo>
                <a:lnTo>
                  <a:pt x="1264084" y="323798"/>
                </a:lnTo>
                <a:lnTo>
                  <a:pt x="1267892" y="307291"/>
                </a:lnTo>
                <a:lnTo>
                  <a:pt x="1271383" y="291101"/>
                </a:lnTo>
                <a:lnTo>
                  <a:pt x="1274874" y="275228"/>
                </a:lnTo>
                <a:lnTo>
                  <a:pt x="1277730" y="259356"/>
                </a:lnTo>
                <a:lnTo>
                  <a:pt x="1280269" y="243801"/>
                </a:lnTo>
                <a:lnTo>
                  <a:pt x="1282808" y="228563"/>
                </a:lnTo>
                <a:lnTo>
                  <a:pt x="1284713" y="213643"/>
                </a:lnTo>
                <a:lnTo>
                  <a:pt x="1286299" y="199040"/>
                </a:lnTo>
                <a:lnTo>
                  <a:pt x="1289156" y="170470"/>
                </a:lnTo>
                <a:lnTo>
                  <a:pt x="1291060" y="143804"/>
                </a:lnTo>
                <a:lnTo>
                  <a:pt x="1291695" y="118408"/>
                </a:lnTo>
                <a:lnTo>
                  <a:pt x="1292329" y="94917"/>
                </a:lnTo>
                <a:lnTo>
                  <a:pt x="1291695" y="73331"/>
                </a:lnTo>
                <a:lnTo>
                  <a:pt x="1291060" y="54284"/>
                </a:lnTo>
                <a:lnTo>
                  <a:pt x="1289790" y="36824"/>
                </a:lnTo>
                <a:lnTo>
                  <a:pt x="1288521" y="22221"/>
                </a:lnTo>
                <a:lnTo>
                  <a:pt x="1286299" y="0"/>
                </a:lnTo>
                <a:close/>
                <a:moveTo>
                  <a:pt x="463603" y="0"/>
                </a:moveTo>
                <a:lnTo>
                  <a:pt x="1082623" y="0"/>
                </a:lnTo>
                <a:lnTo>
                  <a:pt x="1088978" y="637"/>
                </a:lnTo>
                <a:lnTo>
                  <a:pt x="1095016" y="1273"/>
                </a:lnTo>
                <a:lnTo>
                  <a:pt x="1101054" y="2865"/>
                </a:lnTo>
                <a:lnTo>
                  <a:pt x="1106773" y="5093"/>
                </a:lnTo>
                <a:lnTo>
                  <a:pt x="1112176" y="7639"/>
                </a:lnTo>
                <a:lnTo>
                  <a:pt x="1117260" y="10823"/>
                </a:lnTo>
                <a:lnTo>
                  <a:pt x="1122026" y="14324"/>
                </a:lnTo>
                <a:lnTo>
                  <a:pt x="1126157" y="18144"/>
                </a:lnTo>
                <a:lnTo>
                  <a:pt x="1130606" y="22919"/>
                </a:lnTo>
                <a:lnTo>
                  <a:pt x="1134102" y="27693"/>
                </a:lnTo>
                <a:lnTo>
                  <a:pt x="1137279" y="32786"/>
                </a:lnTo>
                <a:lnTo>
                  <a:pt x="1139504" y="37880"/>
                </a:lnTo>
                <a:lnTo>
                  <a:pt x="1141411" y="43609"/>
                </a:lnTo>
                <a:lnTo>
                  <a:pt x="1142999" y="49657"/>
                </a:lnTo>
                <a:lnTo>
                  <a:pt x="1144270" y="56024"/>
                </a:lnTo>
                <a:lnTo>
                  <a:pt x="1144588" y="62072"/>
                </a:lnTo>
                <a:lnTo>
                  <a:pt x="1144270" y="68438"/>
                </a:lnTo>
                <a:lnTo>
                  <a:pt x="1142999" y="74804"/>
                </a:lnTo>
                <a:lnTo>
                  <a:pt x="1141411" y="80534"/>
                </a:lnTo>
                <a:lnTo>
                  <a:pt x="1139504" y="86264"/>
                </a:lnTo>
                <a:lnTo>
                  <a:pt x="1137279" y="91675"/>
                </a:lnTo>
                <a:lnTo>
                  <a:pt x="1134102" y="96768"/>
                </a:lnTo>
                <a:lnTo>
                  <a:pt x="1130606" y="101543"/>
                </a:lnTo>
                <a:lnTo>
                  <a:pt x="1126157" y="105681"/>
                </a:lnTo>
                <a:lnTo>
                  <a:pt x="1122026" y="110137"/>
                </a:lnTo>
                <a:lnTo>
                  <a:pt x="1117260" y="113639"/>
                </a:lnTo>
                <a:lnTo>
                  <a:pt x="1112176" y="116504"/>
                </a:lnTo>
                <a:lnTo>
                  <a:pt x="1106773" y="119050"/>
                </a:lnTo>
                <a:lnTo>
                  <a:pt x="1101054" y="121278"/>
                </a:lnTo>
                <a:lnTo>
                  <a:pt x="1095016" y="122552"/>
                </a:lnTo>
                <a:lnTo>
                  <a:pt x="1088978" y="123825"/>
                </a:lnTo>
                <a:lnTo>
                  <a:pt x="1082623" y="123825"/>
                </a:lnTo>
                <a:lnTo>
                  <a:pt x="463603" y="123825"/>
                </a:lnTo>
                <a:lnTo>
                  <a:pt x="457248" y="123825"/>
                </a:lnTo>
                <a:lnTo>
                  <a:pt x="450892" y="122552"/>
                </a:lnTo>
                <a:lnTo>
                  <a:pt x="445172" y="121278"/>
                </a:lnTo>
                <a:lnTo>
                  <a:pt x="439135" y="119050"/>
                </a:lnTo>
                <a:lnTo>
                  <a:pt x="433733" y="116504"/>
                </a:lnTo>
                <a:lnTo>
                  <a:pt x="428648" y="113639"/>
                </a:lnTo>
                <a:lnTo>
                  <a:pt x="423882" y="110137"/>
                </a:lnTo>
                <a:lnTo>
                  <a:pt x="419433" y="105681"/>
                </a:lnTo>
                <a:lnTo>
                  <a:pt x="415620" y="101543"/>
                </a:lnTo>
                <a:lnTo>
                  <a:pt x="412124" y="96768"/>
                </a:lnTo>
                <a:lnTo>
                  <a:pt x="408946" y="91675"/>
                </a:lnTo>
                <a:lnTo>
                  <a:pt x="406087" y="86264"/>
                </a:lnTo>
                <a:lnTo>
                  <a:pt x="404180" y="80534"/>
                </a:lnTo>
                <a:lnTo>
                  <a:pt x="402591" y="74804"/>
                </a:lnTo>
                <a:lnTo>
                  <a:pt x="401956" y="68438"/>
                </a:lnTo>
                <a:lnTo>
                  <a:pt x="401638" y="62072"/>
                </a:lnTo>
                <a:lnTo>
                  <a:pt x="401956" y="56024"/>
                </a:lnTo>
                <a:lnTo>
                  <a:pt x="402591" y="49657"/>
                </a:lnTo>
                <a:lnTo>
                  <a:pt x="404180" y="43609"/>
                </a:lnTo>
                <a:lnTo>
                  <a:pt x="406087" y="37880"/>
                </a:lnTo>
                <a:lnTo>
                  <a:pt x="408946" y="32786"/>
                </a:lnTo>
                <a:lnTo>
                  <a:pt x="412124" y="27693"/>
                </a:lnTo>
                <a:lnTo>
                  <a:pt x="415620" y="22919"/>
                </a:lnTo>
                <a:lnTo>
                  <a:pt x="419433" y="18144"/>
                </a:lnTo>
                <a:lnTo>
                  <a:pt x="423882" y="14324"/>
                </a:lnTo>
                <a:lnTo>
                  <a:pt x="428648" y="10823"/>
                </a:lnTo>
                <a:lnTo>
                  <a:pt x="433733" y="7639"/>
                </a:lnTo>
                <a:lnTo>
                  <a:pt x="439135" y="5093"/>
                </a:lnTo>
                <a:lnTo>
                  <a:pt x="445172" y="2865"/>
                </a:lnTo>
                <a:lnTo>
                  <a:pt x="450892" y="1273"/>
                </a:lnTo>
                <a:lnTo>
                  <a:pt x="457248" y="637"/>
                </a:lnTo>
                <a:lnTo>
                  <a:pt x="463603" y="0"/>
                </a:lnTo>
                <a:close/>
                <a:moveTo>
                  <a:pt x="4121" y="0"/>
                </a:moveTo>
                <a:lnTo>
                  <a:pt x="259949" y="0"/>
                </a:lnTo>
                <a:lnTo>
                  <a:pt x="258047" y="19063"/>
                </a:lnTo>
                <a:lnTo>
                  <a:pt x="256779" y="31137"/>
                </a:lnTo>
                <a:lnTo>
                  <a:pt x="255511" y="45752"/>
                </a:lnTo>
                <a:lnTo>
                  <a:pt x="254877" y="61638"/>
                </a:lnTo>
                <a:lnTo>
                  <a:pt x="254243" y="79430"/>
                </a:lnTo>
                <a:lnTo>
                  <a:pt x="254243" y="98493"/>
                </a:lnTo>
                <a:lnTo>
                  <a:pt x="254243" y="119463"/>
                </a:lnTo>
                <a:lnTo>
                  <a:pt x="255194" y="141386"/>
                </a:lnTo>
                <a:lnTo>
                  <a:pt x="256779" y="164897"/>
                </a:lnTo>
                <a:lnTo>
                  <a:pt x="258681" y="189362"/>
                </a:lnTo>
                <a:lnTo>
                  <a:pt x="261851" y="215097"/>
                </a:lnTo>
                <a:lnTo>
                  <a:pt x="265338" y="241786"/>
                </a:lnTo>
                <a:lnTo>
                  <a:pt x="270093" y="268792"/>
                </a:lnTo>
                <a:lnTo>
                  <a:pt x="272629" y="282772"/>
                </a:lnTo>
                <a:lnTo>
                  <a:pt x="275800" y="297069"/>
                </a:lnTo>
                <a:lnTo>
                  <a:pt x="279287" y="311049"/>
                </a:lnTo>
                <a:lnTo>
                  <a:pt x="282774" y="325664"/>
                </a:lnTo>
                <a:lnTo>
                  <a:pt x="286895" y="339962"/>
                </a:lnTo>
                <a:lnTo>
                  <a:pt x="290699" y="354577"/>
                </a:lnTo>
                <a:lnTo>
                  <a:pt x="295454" y="369510"/>
                </a:lnTo>
                <a:lnTo>
                  <a:pt x="300526" y="384443"/>
                </a:lnTo>
                <a:lnTo>
                  <a:pt x="305599" y="399375"/>
                </a:lnTo>
                <a:lnTo>
                  <a:pt x="310988" y="414308"/>
                </a:lnTo>
                <a:lnTo>
                  <a:pt x="317011" y="428923"/>
                </a:lnTo>
                <a:lnTo>
                  <a:pt x="323668" y="444492"/>
                </a:lnTo>
                <a:lnTo>
                  <a:pt x="330326" y="459107"/>
                </a:lnTo>
                <a:lnTo>
                  <a:pt x="337300" y="474040"/>
                </a:lnTo>
                <a:lnTo>
                  <a:pt x="344591" y="489291"/>
                </a:lnTo>
                <a:lnTo>
                  <a:pt x="352516" y="504223"/>
                </a:lnTo>
                <a:lnTo>
                  <a:pt x="361076" y="519156"/>
                </a:lnTo>
                <a:lnTo>
                  <a:pt x="370269" y="534089"/>
                </a:lnTo>
                <a:lnTo>
                  <a:pt x="379145" y="549022"/>
                </a:lnTo>
                <a:lnTo>
                  <a:pt x="388973" y="563955"/>
                </a:lnTo>
                <a:lnTo>
                  <a:pt x="399117" y="578888"/>
                </a:lnTo>
                <a:lnTo>
                  <a:pt x="410212" y="593503"/>
                </a:lnTo>
                <a:lnTo>
                  <a:pt x="420991" y="607800"/>
                </a:lnTo>
                <a:lnTo>
                  <a:pt x="432720" y="622416"/>
                </a:lnTo>
                <a:lnTo>
                  <a:pt x="445401" y="636395"/>
                </a:lnTo>
                <a:lnTo>
                  <a:pt x="457764" y="650693"/>
                </a:lnTo>
                <a:lnTo>
                  <a:pt x="471079" y="664355"/>
                </a:lnTo>
                <a:lnTo>
                  <a:pt x="485344" y="678017"/>
                </a:lnTo>
                <a:lnTo>
                  <a:pt x="499610" y="691679"/>
                </a:lnTo>
                <a:lnTo>
                  <a:pt x="514509" y="705023"/>
                </a:lnTo>
                <a:lnTo>
                  <a:pt x="530043" y="718050"/>
                </a:lnTo>
                <a:lnTo>
                  <a:pt x="546527" y="731076"/>
                </a:lnTo>
                <a:lnTo>
                  <a:pt x="563012" y="743467"/>
                </a:lnTo>
                <a:lnTo>
                  <a:pt x="580764" y="756176"/>
                </a:lnTo>
                <a:lnTo>
                  <a:pt x="598517" y="767932"/>
                </a:lnTo>
                <a:lnTo>
                  <a:pt x="617538" y="779688"/>
                </a:lnTo>
                <a:lnTo>
                  <a:pt x="599468" y="786995"/>
                </a:lnTo>
                <a:lnTo>
                  <a:pt x="581716" y="794621"/>
                </a:lnTo>
                <a:lnTo>
                  <a:pt x="564597" y="801928"/>
                </a:lnTo>
                <a:lnTo>
                  <a:pt x="547478" y="809871"/>
                </a:lnTo>
                <a:lnTo>
                  <a:pt x="530677" y="817496"/>
                </a:lnTo>
                <a:lnTo>
                  <a:pt x="514192" y="825440"/>
                </a:lnTo>
                <a:lnTo>
                  <a:pt x="498025" y="833700"/>
                </a:lnTo>
                <a:lnTo>
                  <a:pt x="482174" y="841961"/>
                </a:lnTo>
                <a:lnTo>
                  <a:pt x="466323" y="850539"/>
                </a:lnTo>
                <a:lnTo>
                  <a:pt x="451107" y="858800"/>
                </a:lnTo>
                <a:lnTo>
                  <a:pt x="435890" y="867696"/>
                </a:lnTo>
                <a:lnTo>
                  <a:pt x="420991" y="876275"/>
                </a:lnTo>
                <a:lnTo>
                  <a:pt x="406408" y="885489"/>
                </a:lnTo>
                <a:lnTo>
                  <a:pt x="392143" y="894385"/>
                </a:lnTo>
                <a:lnTo>
                  <a:pt x="377877" y="903917"/>
                </a:lnTo>
                <a:lnTo>
                  <a:pt x="364246" y="912813"/>
                </a:lnTo>
                <a:lnTo>
                  <a:pt x="347444" y="898833"/>
                </a:lnTo>
                <a:lnTo>
                  <a:pt x="330643" y="884218"/>
                </a:lnTo>
                <a:lnTo>
                  <a:pt x="314475" y="869285"/>
                </a:lnTo>
                <a:lnTo>
                  <a:pt x="299258" y="854352"/>
                </a:lnTo>
                <a:lnTo>
                  <a:pt x="284359" y="839102"/>
                </a:lnTo>
                <a:lnTo>
                  <a:pt x="270093" y="824169"/>
                </a:lnTo>
                <a:lnTo>
                  <a:pt x="255828" y="808600"/>
                </a:lnTo>
                <a:lnTo>
                  <a:pt x="242513" y="793350"/>
                </a:lnTo>
                <a:lnTo>
                  <a:pt x="229833" y="777781"/>
                </a:lnTo>
                <a:lnTo>
                  <a:pt x="217152" y="761895"/>
                </a:lnTo>
                <a:lnTo>
                  <a:pt x="205106" y="746327"/>
                </a:lnTo>
                <a:lnTo>
                  <a:pt x="193377" y="730441"/>
                </a:lnTo>
                <a:lnTo>
                  <a:pt x="182281" y="714555"/>
                </a:lnTo>
                <a:lnTo>
                  <a:pt x="171820" y="698669"/>
                </a:lnTo>
                <a:lnTo>
                  <a:pt x="161676" y="682783"/>
                </a:lnTo>
                <a:lnTo>
                  <a:pt x="151848" y="666579"/>
                </a:lnTo>
                <a:lnTo>
                  <a:pt x="142021" y="651011"/>
                </a:lnTo>
                <a:lnTo>
                  <a:pt x="133145" y="634807"/>
                </a:lnTo>
                <a:lnTo>
                  <a:pt x="124585" y="618921"/>
                </a:lnTo>
                <a:lnTo>
                  <a:pt x="116660" y="603035"/>
                </a:lnTo>
                <a:lnTo>
                  <a:pt x="108418" y="587149"/>
                </a:lnTo>
                <a:lnTo>
                  <a:pt x="101126" y="571263"/>
                </a:lnTo>
                <a:lnTo>
                  <a:pt x="93835" y="555694"/>
                </a:lnTo>
                <a:lnTo>
                  <a:pt x="87178" y="540126"/>
                </a:lnTo>
                <a:lnTo>
                  <a:pt x="81155" y="524240"/>
                </a:lnTo>
                <a:lnTo>
                  <a:pt x="74814" y="508989"/>
                </a:lnTo>
                <a:lnTo>
                  <a:pt x="68791" y="493739"/>
                </a:lnTo>
                <a:lnTo>
                  <a:pt x="63719" y="478488"/>
                </a:lnTo>
                <a:lnTo>
                  <a:pt x="58330" y="463555"/>
                </a:lnTo>
                <a:lnTo>
                  <a:pt x="53575" y="448622"/>
                </a:lnTo>
                <a:lnTo>
                  <a:pt x="45015" y="419392"/>
                </a:lnTo>
                <a:lnTo>
                  <a:pt x="40260" y="402870"/>
                </a:lnTo>
                <a:lnTo>
                  <a:pt x="36139" y="386031"/>
                </a:lnTo>
                <a:lnTo>
                  <a:pt x="31701" y="369510"/>
                </a:lnTo>
                <a:lnTo>
                  <a:pt x="28214" y="353306"/>
                </a:lnTo>
                <a:lnTo>
                  <a:pt x="24727" y="336784"/>
                </a:lnTo>
                <a:lnTo>
                  <a:pt x="21557" y="321216"/>
                </a:lnTo>
                <a:lnTo>
                  <a:pt x="16167" y="289444"/>
                </a:lnTo>
                <a:lnTo>
                  <a:pt x="11412" y="258943"/>
                </a:lnTo>
                <a:lnTo>
                  <a:pt x="7925" y="229077"/>
                </a:lnTo>
                <a:lnTo>
                  <a:pt x="4755" y="200164"/>
                </a:lnTo>
                <a:lnTo>
                  <a:pt x="2853" y="172205"/>
                </a:lnTo>
                <a:lnTo>
                  <a:pt x="1268" y="145834"/>
                </a:lnTo>
                <a:lnTo>
                  <a:pt x="317" y="120416"/>
                </a:lnTo>
                <a:lnTo>
                  <a:pt x="0" y="96587"/>
                </a:lnTo>
                <a:lnTo>
                  <a:pt x="317" y="73711"/>
                </a:lnTo>
                <a:lnTo>
                  <a:pt x="951" y="53059"/>
                </a:lnTo>
                <a:lnTo>
                  <a:pt x="1585" y="33361"/>
                </a:lnTo>
                <a:lnTo>
                  <a:pt x="2853" y="15886"/>
                </a:lnTo>
                <a:lnTo>
                  <a:pt x="4121" y="0"/>
                </a:lnTo>
                <a:close/>
              </a:path>
            </a:pathLst>
          </a:cu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8" name="TextBox 76"/>
          <p:cNvSpPr txBox="1"/>
          <p:nvPr/>
        </p:nvSpPr>
        <p:spPr>
          <a:xfrm>
            <a:off x="1556903" y="4146566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103341" y="4546676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TextBox 76"/>
          <p:cNvSpPr txBox="1"/>
          <p:nvPr/>
        </p:nvSpPr>
        <p:spPr>
          <a:xfrm>
            <a:off x="4272163" y="4146566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3818601" y="4546676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2" name="TextBox 76"/>
          <p:cNvSpPr txBox="1"/>
          <p:nvPr/>
        </p:nvSpPr>
        <p:spPr>
          <a:xfrm>
            <a:off x="6868678" y="414720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6415116" y="454731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4" name="TextBox 76"/>
          <p:cNvSpPr txBox="1"/>
          <p:nvPr/>
        </p:nvSpPr>
        <p:spPr>
          <a:xfrm>
            <a:off x="9549648" y="414720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9096086" y="454731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00CB5151-541F-4DB1-8463-EF546FEC38CC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7" grpId="0" animBg="1"/>
      <p:bldP spid="33" grpId="0" animBg="1"/>
      <p:bldP spid="2" grpId="0" animBg="1"/>
      <p:bldP spid="34" grpId="0" animBg="1"/>
      <p:bldP spid="31" grpId="0" animBg="1"/>
      <p:bldP spid="35" grpId="0" animBg="1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4485" y="1920242"/>
            <a:ext cx="2349500" cy="27844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21250" y="1934847"/>
            <a:ext cx="2349500" cy="27844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2475" y="1934847"/>
            <a:ext cx="2349500" cy="27844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54860" y="4905375"/>
            <a:ext cx="1108075" cy="36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2EBA2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36700" y="5274945"/>
            <a:ext cx="2279015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2EBA2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3715" y="4905375"/>
            <a:ext cx="1108075" cy="36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2EBA2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75555" y="5274945"/>
            <a:ext cx="2279015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2EBA2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93835" y="4905375"/>
            <a:ext cx="1108075" cy="36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2EBA2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75675" y="5274945"/>
            <a:ext cx="2279015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2EBA2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>
            <a:extLst>
              <a:ext uri="{FF2B5EF4-FFF2-40B4-BE49-F238E27FC236}">
                <a16:creationId xmlns="" xmlns:a16="http://schemas.microsoft.com/office/drawing/2014/main" id="{29797599-19DA-4668-9058-5549EBE1E69C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CAC76A3-2D75-4ABA-85D1-C8B2E1B45046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026D429-4E7A-48B3-B18F-188600ECD709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3" grpId="0"/>
      <p:bldP spid="1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1"/>
          <p:cNvSpPr/>
          <p:nvPr/>
        </p:nvSpPr>
        <p:spPr>
          <a:xfrm rot="10800000">
            <a:off x="5194935" y="2067243"/>
            <a:ext cx="1795463" cy="1547812"/>
          </a:xfrm>
          <a:prstGeom prst="hexagon">
            <a:avLst>
              <a:gd name="adj" fmla="val 24999"/>
              <a:gd name="vf" fmla="val 115470"/>
            </a:avLst>
          </a:prstGeom>
          <a:noFill/>
          <a:ln w="12700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六边形 21"/>
          <p:cNvSpPr/>
          <p:nvPr/>
        </p:nvSpPr>
        <p:spPr>
          <a:xfrm rot="10800000">
            <a:off x="6653848" y="2854643"/>
            <a:ext cx="1795462" cy="1547812"/>
          </a:xfrm>
          <a:prstGeom prst="hexagon">
            <a:avLst>
              <a:gd name="adj" fmla="val 24999"/>
              <a:gd name="vf" fmla="val 115470"/>
            </a:avLst>
          </a:prstGeom>
          <a:noFill/>
          <a:ln w="12700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六边形 25"/>
          <p:cNvSpPr/>
          <p:nvPr/>
        </p:nvSpPr>
        <p:spPr>
          <a:xfrm rot="10800000">
            <a:off x="5188585" y="3669030"/>
            <a:ext cx="1795463" cy="1547813"/>
          </a:xfrm>
          <a:prstGeom prst="hexagon">
            <a:avLst>
              <a:gd name="adj" fmla="val 24999"/>
              <a:gd name="vf" fmla="val 115470"/>
            </a:avLst>
          </a:prstGeom>
          <a:noFill/>
          <a:ln w="12700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六边形 27"/>
          <p:cNvSpPr/>
          <p:nvPr/>
        </p:nvSpPr>
        <p:spPr>
          <a:xfrm rot="10800000">
            <a:off x="3729673" y="2854643"/>
            <a:ext cx="1795462" cy="1547812"/>
          </a:xfrm>
          <a:prstGeom prst="hexagon">
            <a:avLst>
              <a:gd name="adj" fmla="val 24999"/>
              <a:gd name="vf" fmla="val 115470"/>
            </a:avLst>
          </a:prstGeom>
          <a:noFill/>
          <a:ln w="12700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28"/>
          <p:cNvGrpSpPr/>
          <p:nvPr/>
        </p:nvGrpSpPr>
        <p:grpSpPr>
          <a:xfrm>
            <a:off x="7339648" y="3297555"/>
            <a:ext cx="503237" cy="568325"/>
            <a:chOff x="0" y="0"/>
            <a:chExt cx="406393" cy="459645"/>
          </a:xfr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</p:grpSpPr>
        <p:sp>
          <p:nvSpPr>
            <p:cNvPr id="12" name="Freeform 148"/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346854" y="408289"/>
                </a:cxn>
                <a:cxn ang="0">
                  <a:pos x="196625" y="174350"/>
                </a:cxn>
                <a:cxn ang="0">
                  <a:pos x="203252" y="52967"/>
                </a:cxn>
                <a:cxn ang="0">
                  <a:pos x="92789" y="8828"/>
                </a:cxn>
                <a:cxn ang="0">
                  <a:pos x="154648" y="105934"/>
                </a:cxn>
                <a:cxn ang="0">
                  <a:pos x="81743" y="152281"/>
                </a:cxn>
                <a:cxn ang="0">
                  <a:pos x="22093" y="59588"/>
                </a:cxn>
                <a:cxn ang="0">
                  <a:pos x="22093" y="169936"/>
                </a:cxn>
                <a:cxn ang="0">
                  <a:pos x="136974" y="211869"/>
                </a:cxn>
                <a:cxn ang="0">
                  <a:pos x="287204" y="445807"/>
                </a:cxn>
                <a:cxn ang="0">
                  <a:pos x="315925" y="452428"/>
                </a:cxn>
                <a:cxn ang="0">
                  <a:pos x="340227" y="434772"/>
                </a:cxn>
                <a:cxn ang="0">
                  <a:pos x="346854" y="408289"/>
                </a:cxn>
                <a:cxn ang="0">
                  <a:pos x="318134" y="425944"/>
                </a:cxn>
                <a:cxn ang="0">
                  <a:pos x="296041" y="421531"/>
                </a:cxn>
                <a:cxn ang="0">
                  <a:pos x="302669" y="401668"/>
                </a:cxn>
                <a:cxn ang="0">
                  <a:pos x="322553" y="406082"/>
                </a:cxn>
                <a:cxn ang="0">
                  <a:pos x="318134" y="425944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49"/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200799" y="57542"/>
                </a:cxn>
                <a:cxn ang="0">
                  <a:pos x="214038" y="44263"/>
                </a:cxn>
                <a:cxn ang="0">
                  <a:pos x="185353" y="15492"/>
                </a:cxn>
                <a:cxn ang="0">
                  <a:pos x="172113" y="28771"/>
                </a:cxn>
                <a:cxn ang="0">
                  <a:pos x="136808" y="15492"/>
                </a:cxn>
                <a:cxn ang="0">
                  <a:pos x="136808" y="0"/>
                </a:cxn>
                <a:cxn ang="0">
                  <a:pos x="94883" y="0"/>
                </a:cxn>
                <a:cxn ang="0">
                  <a:pos x="94883" y="15492"/>
                </a:cxn>
                <a:cxn ang="0">
                  <a:pos x="61784" y="28771"/>
                </a:cxn>
                <a:cxn ang="0">
                  <a:pos x="48545" y="15492"/>
                </a:cxn>
                <a:cxn ang="0">
                  <a:pos x="17653" y="44263"/>
                </a:cxn>
                <a:cxn ang="0">
                  <a:pos x="33099" y="59755"/>
                </a:cxn>
                <a:cxn ang="0">
                  <a:pos x="17653" y="92952"/>
                </a:cxn>
                <a:cxn ang="0">
                  <a:pos x="0" y="92952"/>
                </a:cxn>
                <a:cxn ang="0">
                  <a:pos x="0" y="135002"/>
                </a:cxn>
                <a:cxn ang="0">
                  <a:pos x="19859" y="135002"/>
                </a:cxn>
                <a:cxn ang="0">
                  <a:pos x="33099" y="168199"/>
                </a:cxn>
                <a:cxn ang="0">
                  <a:pos x="19859" y="181478"/>
                </a:cxn>
                <a:cxn ang="0">
                  <a:pos x="48545" y="210249"/>
                </a:cxn>
                <a:cxn ang="0">
                  <a:pos x="61784" y="196970"/>
                </a:cxn>
                <a:cxn ang="0">
                  <a:pos x="94883" y="210249"/>
                </a:cxn>
                <a:cxn ang="0">
                  <a:pos x="94883" y="227954"/>
                </a:cxn>
                <a:cxn ang="0">
                  <a:pos x="136808" y="227954"/>
                </a:cxn>
                <a:cxn ang="0">
                  <a:pos x="136808" y="210249"/>
                </a:cxn>
                <a:cxn ang="0">
                  <a:pos x="169907" y="196970"/>
                </a:cxn>
                <a:cxn ang="0">
                  <a:pos x="183146" y="210249"/>
                </a:cxn>
                <a:cxn ang="0">
                  <a:pos x="211832" y="181478"/>
                </a:cxn>
                <a:cxn ang="0">
                  <a:pos x="200799" y="168199"/>
                </a:cxn>
                <a:cxn ang="0">
                  <a:pos x="214038" y="135002"/>
                </a:cxn>
                <a:cxn ang="0">
                  <a:pos x="231691" y="135002"/>
                </a:cxn>
                <a:cxn ang="0">
                  <a:pos x="231691" y="92952"/>
                </a:cxn>
                <a:cxn ang="0">
                  <a:pos x="214038" y="92952"/>
                </a:cxn>
                <a:cxn ang="0">
                  <a:pos x="200799" y="57542"/>
                </a:cxn>
                <a:cxn ang="0">
                  <a:pos x="116949" y="183691"/>
                </a:cxn>
                <a:cxn ang="0">
                  <a:pos x="46338" y="112870"/>
                </a:cxn>
                <a:cxn ang="0">
                  <a:pos x="116949" y="42050"/>
                </a:cxn>
                <a:cxn ang="0">
                  <a:pos x="187559" y="112870"/>
                </a:cxn>
                <a:cxn ang="0">
                  <a:pos x="116949" y="183691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Oval 150"/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33"/>
          <p:cNvGrpSpPr/>
          <p:nvPr/>
        </p:nvGrpSpPr>
        <p:grpSpPr>
          <a:xfrm>
            <a:off x="5879148" y="4165918"/>
            <a:ext cx="471487" cy="527050"/>
            <a:chOff x="0" y="0"/>
            <a:chExt cx="402656" cy="450303"/>
          </a:xfr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</p:grpSpPr>
        <p:sp>
          <p:nvSpPr>
            <p:cNvPr id="16" name="Freeform 108"/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28494" y="0"/>
                </a:cxn>
                <a:cxn ang="0">
                  <a:pos x="0" y="28962"/>
                </a:cxn>
                <a:cxn ang="0">
                  <a:pos x="28494" y="57923"/>
                </a:cxn>
                <a:cxn ang="0">
                  <a:pos x="56988" y="28962"/>
                </a:cxn>
                <a:cxn ang="0">
                  <a:pos x="28494" y="0"/>
                </a:cxn>
                <a:cxn ang="0">
                  <a:pos x="28494" y="51240"/>
                </a:cxn>
                <a:cxn ang="0">
                  <a:pos x="6576" y="28962"/>
                </a:cxn>
                <a:cxn ang="0">
                  <a:pos x="28494" y="6683"/>
                </a:cxn>
                <a:cxn ang="0">
                  <a:pos x="50412" y="28962"/>
                </a:cxn>
                <a:cxn ang="0">
                  <a:pos x="28494" y="51240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9"/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24290" y="0"/>
                </a:cxn>
                <a:cxn ang="0">
                  <a:pos x="0" y="24290"/>
                </a:cxn>
                <a:cxn ang="0">
                  <a:pos x="24290" y="48580"/>
                </a:cxn>
                <a:cxn ang="0">
                  <a:pos x="48580" y="24290"/>
                </a:cxn>
                <a:cxn ang="0">
                  <a:pos x="24290" y="0"/>
                </a:cxn>
                <a:cxn ang="0">
                  <a:pos x="24290" y="37539"/>
                </a:cxn>
                <a:cxn ang="0">
                  <a:pos x="11041" y="24290"/>
                </a:cxn>
                <a:cxn ang="0">
                  <a:pos x="24290" y="11041"/>
                </a:cxn>
                <a:cxn ang="0">
                  <a:pos x="37539" y="24290"/>
                </a:cxn>
                <a:cxn ang="0">
                  <a:pos x="24290" y="37539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0"/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15415" y="0"/>
                </a:cxn>
                <a:cxn ang="0">
                  <a:pos x="0" y="15415"/>
                </a:cxn>
                <a:cxn ang="0">
                  <a:pos x="15415" y="30830"/>
                </a:cxn>
                <a:cxn ang="0">
                  <a:pos x="30830" y="15415"/>
                </a:cxn>
                <a:cxn ang="0">
                  <a:pos x="15415" y="0"/>
                </a:cxn>
                <a:cxn ang="0">
                  <a:pos x="15415" y="22021"/>
                </a:cxn>
                <a:cxn ang="0">
                  <a:pos x="8809" y="15415"/>
                </a:cxn>
                <a:cxn ang="0">
                  <a:pos x="15415" y="6606"/>
                </a:cxn>
                <a:cxn ang="0">
                  <a:pos x="24224" y="15415"/>
                </a:cxn>
                <a:cxn ang="0">
                  <a:pos x="15415" y="22021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1"/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48581" y="0"/>
                </a:cxn>
                <a:cxn ang="0">
                  <a:pos x="0" y="48581"/>
                </a:cxn>
                <a:cxn ang="0">
                  <a:pos x="48581" y="97161"/>
                </a:cxn>
                <a:cxn ang="0">
                  <a:pos x="97161" y="48581"/>
                </a:cxn>
                <a:cxn ang="0">
                  <a:pos x="48581" y="0"/>
                </a:cxn>
                <a:cxn ang="0">
                  <a:pos x="48581" y="86120"/>
                </a:cxn>
                <a:cxn ang="0">
                  <a:pos x="11041" y="48581"/>
                </a:cxn>
                <a:cxn ang="0">
                  <a:pos x="48581" y="13249"/>
                </a:cxn>
                <a:cxn ang="0">
                  <a:pos x="86120" y="48581"/>
                </a:cxn>
                <a:cxn ang="0">
                  <a:pos x="48581" y="86120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12"/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347346" y="211907"/>
                </a:cxn>
                <a:cxn ang="0">
                  <a:pos x="338497" y="105954"/>
                </a:cxn>
                <a:cxn ang="0">
                  <a:pos x="172567" y="0"/>
                </a:cxn>
                <a:cxn ang="0">
                  <a:pos x="2212" y="174382"/>
                </a:cxn>
                <a:cxn ang="0">
                  <a:pos x="0" y="450303"/>
                </a:cxn>
                <a:cxn ang="0">
                  <a:pos x="250001" y="388497"/>
                </a:cxn>
                <a:cxn ang="0">
                  <a:pos x="325222" y="388497"/>
                </a:cxn>
                <a:cxn ang="0">
                  <a:pos x="325222" y="388497"/>
                </a:cxn>
                <a:cxn ang="0">
                  <a:pos x="345134" y="333313"/>
                </a:cxn>
                <a:cxn ang="0">
                  <a:pos x="323010" y="320068"/>
                </a:cxn>
                <a:cxn ang="0">
                  <a:pos x="345134" y="309031"/>
                </a:cxn>
                <a:cxn ang="0">
                  <a:pos x="342921" y="304617"/>
                </a:cxn>
                <a:cxn ang="0">
                  <a:pos x="376107" y="245018"/>
                </a:cxn>
                <a:cxn ang="0">
                  <a:pos x="137169" y="205285"/>
                </a:cxn>
                <a:cxn ang="0">
                  <a:pos x="137169" y="225152"/>
                </a:cxn>
                <a:cxn ang="0">
                  <a:pos x="119469" y="231774"/>
                </a:cxn>
                <a:cxn ang="0">
                  <a:pos x="106195" y="242810"/>
                </a:cxn>
                <a:cxn ang="0">
                  <a:pos x="88496" y="236188"/>
                </a:cxn>
                <a:cxn ang="0">
                  <a:pos x="70797" y="236188"/>
                </a:cxn>
                <a:cxn ang="0">
                  <a:pos x="61947" y="218529"/>
                </a:cxn>
                <a:cxn ang="0">
                  <a:pos x="48673" y="205285"/>
                </a:cxn>
                <a:cxn ang="0">
                  <a:pos x="57522" y="187626"/>
                </a:cxn>
                <a:cxn ang="0">
                  <a:pos x="57522" y="167760"/>
                </a:cxn>
                <a:cxn ang="0">
                  <a:pos x="75221" y="161138"/>
                </a:cxn>
                <a:cxn ang="0">
                  <a:pos x="88496" y="150101"/>
                </a:cxn>
                <a:cxn ang="0">
                  <a:pos x="106195" y="156723"/>
                </a:cxn>
                <a:cxn ang="0">
                  <a:pos x="126107" y="156723"/>
                </a:cxn>
                <a:cxn ang="0">
                  <a:pos x="132744" y="174382"/>
                </a:cxn>
                <a:cxn ang="0">
                  <a:pos x="146018" y="187626"/>
                </a:cxn>
                <a:cxn ang="0">
                  <a:pos x="300886" y="169967"/>
                </a:cxn>
                <a:cxn ang="0">
                  <a:pos x="278762" y="192041"/>
                </a:cxn>
                <a:cxn ang="0">
                  <a:pos x="267700" y="220737"/>
                </a:cxn>
                <a:cxn ang="0">
                  <a:pos x="236726" y="220737"/>
                </a:cxn>
                <a:cxn ang="0">
                  <a:pos x="207965" y="231774"/>
                </a:cxn>
                <a:cxn ang="0">
                  <a:pos x="183629" y="211907"/>
                </a:cxn>
                <a:cxn ang="0">
                  <a:pos x="154868" y="200870"/>
                </a:cxn>
                <a:cxn ang="0">
                  <a:pos x="154868" y="169967"/>
                </a:cxn>
                <a:cxn ang="0">
                  <a:pos x="141593" y="141272"/>
                </a:cxn>
                <a:cxn ang="0">
                  <a:pos x="163717" y="116990"/>
                </a:cxn>
                <a:cxn ang="0">
                  <a:pos x="174779" y="88295"/>
                </a:cxn>
                <a:cxn ang="0">
                  <a:pos x="207965" y="88295"/>
                </a:cxn>
                <a:cxn ang="0">
                  <a:pos x="236726" y="77258"/>
                </a:cxn>
                <a:cxn ang="0">
                  <a:pos x="258850" y="97124"/>
                </a:cxn>
                <a:cxn ang="0">
                  <a:pos x="287611" y="108161"/>
                </a:cxn>
                <a:cxn ang="0">
                  <a:pos x="287611" y="141272"/>
                </a:cxn>
                <a:cxn ang="0">
                  <a:pos x="300886" y="16996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39"/>
          <p:cNvGrpSpPr/>
          <p:nvPr/>
        </p:nvGrpSpPr>
        <p:grpSpPr>
          <a:xfrm>
            <a:off x="5861685" y="2595880"/>
            <a:ext cx="468313" cy="463550"/>
            <a:chOff x="0" y="0"/>
            <a:chExt cx="453105" cy="448433"/>
          </a:xfr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</p:grpSpPr>
        <p:sp>
          <p:nvSpPr>
            <p:cNvPr id="22" name="Freeform 136"/>
            <p:cNvSpPr/>
            <p:nvPr/>
          </p:nvSpPr>
          <p:spPr>
            <a:xfrm>
              <a:off x="0" y="251309"/>
              <a:ext cx="453105" cy="197124"/>
            </a:xfrm>
            <a:custGeom>
              <a:avLst/>
              <a:gdLst>
                <a:gd name="txL" fmla="*/ 0 w 205"/>
                <a:gd name="txT" fmla="*/ 0 h 89"/>
                <a:gd name="txR" fmla="*/ 205 w 205"/>
                <a:gd name="txB" fmla="*/ 89 h 89"/>
              </a:gdLst>
              <a:ahLst/>
              <a:cxnLst>
                <a:cxn ang="0">
                  <a:pos x="227658" y="42083"/>
                </a:cxn>
                <a:cxn ang="0">
                  <a:pos x="103883" y="0"/>
                </a:cxn>
                <a:cxn ang="0">
                  <a:pos x="0" y="0"/>
                </a:cxn>
                <a:cxn ang="0">
                  <a:pos x="0" y="148397"/>
                </a:cxn>
                <a:cxn ang="0">
                  <a:pos x="48626" y="197124"/>
                </a:cxn>
                <a:cxn ang="0">
                  <a:pos x="404479" y="197124"/>
                </a:cxn>
                <a:cxn ang="0">
                  <a:pos x="453105" y="148397"/>
                </a:cxn>
                <a:cxn ang="0">
                  <a:pos x="453105" y="0"/>
                </a:cxn>
                <a:cxn ang="0">
                  <a:pos x="349222" y="0"/>
                </a:cxn>
                <a:cxn ang="0">
                  <a:pos x="227658" y="42083"/>
                </a:cxn>
              </a:cxnLst>
              <a:rect l="txL" t="txT" r="txR" b="tx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37"/>
            <p:cNvSpPr>
              <a:spLocks noEditPoints="1"/>
            </p:cNvSpPr>
            <p:nvPr/>
          </p:nvSpPr>
          <p:spPr>
            <a:xfrm>
              <a:off x="0" y="0"/>
              <a:ext cx="453105" cy="260652"/>
            </a:xfrm>
            <a:custGeom>
              <a:avLst/>
              <a:gdLst>
                <a:gd name="txL" fmla="*/ 0 w 205"/>
                <a:gd name="txT" fmla="*/ 0 h 118"/>
                <a:gd name="txR" fmla="*/ 205 w 205"/>
                <a:gd name="txB" fmla="*/ 118 h 118"/>
              </a:gdLst>
              <a:ahLst/>
              <a:cxnLst>
                <a:cxn ang="0">
                  <a:pos x="404479" y="92774"/>
                </a:cxn>
                <a:cxn ang="0">
                  <a:pos x="397848" y="92774"/>
                </a:cxn>
                <a:cxn ang="0">
                  <a:pos x="340381" y="92774"/>
                </a:cxn>
                <a:cxn ang="0">
                  <a:pos x="340381" y="48596"/>
                </a:cxn>
                <a:cxn ang="0">
                  <a:pos x="291755" y="0"/>
                </a:cxn>
                <a:cxn ang="0">
                  <a:pos x="161350" y="0"/>
                </a:cxn>
                <a:cxn ang="0">
                  <a:pos x="112724" y="48596"/>
                </a:cxn>
                <a:cxn ang="0">
                  <a:pos x="112724" y="92774"/>
                </a:cxn>
                <a:cxn ang="0">
                  <a:pos x="55257" y="92774"/>
                </a:cxn>
                <a:cxn ang="0">
                  <a:pos x="48626" y="92774"/>
                </a:cxn>
                <a:cxn ang="0">
                  <a:pos x="0" y="141371"/>
                </a:cxn>
                <a:cxn ang="0">
                  <a:pos x="0" y="223100"/>
                </a:cxn>
                <a:cxn ang="0">
                  <a:pos x="119354" y="223100"/>
                </a:cxn>
                <a:cxn ang="0">
                  <a:pos x="227658" y="260652"/>
                </a:cxn>
                <a:cxn ang="0">
                  <a:pos x="333751" y="223100"/>
                </a:cxn>
                <a:cxn ang="0">
                  <a:pos x="453105" y="223100"/>
                </a:cxn>
                <a:cxn ang="0">
                  <a:pos x="453105" y="141371"/>
                </a:cxn>
                <a:cxn ang="0">
                  <a:pos x="404479" y="92774"/>
                </a:cxn>
                <a:cxn ang="0">
                  <a:pos x="148088" y="57432"/>
                </a:cxn>
                <a:cxn ang="0">
                  <a:pos x="148088" y="48596"/>
                </a:cxn>
                <a:cxn ang="0">
                  <a:pos x="161350" y="37552"/>
                </a:cxn>
                <a:cxn ang="0">
                  <a:pos x="291755" y="37552"/>
                </a:cxn>
                <a:cxn ang="0">
                  <a:pos x="305017" y="48596"/>
                </a:cxn>
                <a:cxn ang="0">
                  <a:pos x="305017" y="57432"/>
                </a:cxn>
                <a:cxn ang="0">
                  <a:pos x="305017" y="92774"/>
                </a:cxn>
                <a:cxn ang="0">
                  <a:pos x="148088" y="92774"/>
                </a:cxn>
                <a:cxn ang="0">
                  <a:pos x="148088" y="57432"/>
                </a:cxn>
                <a:cxn ang="0">
                  <a:pos x="223237" y="223100"/>
                </a:cxn>
                <a:cxn ang="0">
                  <a:pos x="187873" y="189967"/>
                </a:cxn>
                <a:cxn ang="0">
                  <a:pos x="223237" y="154624"/>
                </a:cxn>
                <a:cxn ang="0">
                  <a:pos x="258601" y="189967"/>
                </a:cxn>
                <a:cxn ang="0">
                  <a:pos x="223237" y="223100"/>
                </a:cxn>
              </a:cxnLst>
              <a:rect l="txL" t="txT" r="txR" b="tx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42"/>
          <p:cNvGrpSpPr/>
          <p:nvPr/>
        </p:nvGrpSpPr>
        <p:grpSpPr>
          <a:xfrm>
            <a:off x="4388485" y="3342005"/>
            <a:ext cx="484188" cy="520700"/>
            <a:chOff x="0" y="0"/>
            <a:chExt cx="466184" cy="501686"/>
          </a:xfr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</p:grpSpPr>
        <p:sp>
          <p:nvSpPr>
            <p:cNvPr id="25" name="Freeform 154"/>
            <p:cNvSpPr/>
            <p:nvPr/>
          </p:nvSpPr>
          <p:spPr>
            <a:xfrm>
              <a:off x="141070" y="426012"/>
              <a:ext cx="50449" cy="46712"/>
            </a:xfrm>
            <a:custGeom>
              <a:avLst/>
              <a:gdLst>
                <a:gd name="txL" fmla="*/ 0 w 23"/>
                <a:gd name="txT" fmla="*/ 0 h 21"/>
                <a:gd name="txR" fmla="*/ 23 w 23"/>
                <a:gd name="txB" fmla="*/ 21 h 21"/>
              </a:gdLst>
              <a:ahLst/>
              <a:cxnLst>
                <a:cxn ang="0">
                  <a:pos x="35095" y="0"/>
                </a:cxn>
                <a:cxn ang="0">
                  <a:pos x="35095" y="8898"/>
                </a:cxn>
                <a:cxn ang="0">
                  <a:pos x="41675" y="24468"/>
                </a:cxn>
                <a:cxn ang="0">
                  <a:pos x="21934" y="37814"/>
                </a:cxn>
                <a:cxn ang="0">
                  <a:pos x="8774" y="20019"/>
                </a:cxn>
                <a:cxn ang="0">
                  <a:pos x="13161" y="11122"/>
                </a:cxn>
                <a:cxn ang="0">
                  <a:pos x="13161" y="0"/>
                </a:cxn>
                <a:cxn ang="0">
                  <a:pos x="0" y="22244"/>
                </a:cxn>
                <a:cxn ang="0">
                  <a:pos x="24128" y="46712"/>
                </a:cxn>
                <a:cxn ang="0">
                  <a:pos x="50449" y="22244"/>
                </a:cxn>
                <a:cxn ang="0">
                  <a:pos x="35095" y="0"/>
                </a:cxn>
              </a:cxnLst>
              <a:rect l="txL" t="txT" r="txR" b="tx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Rectangle 155"/>
            <p:cNvSpPr/>
            <p:nvPr/>
          </p:nvSpPr>
          <p:spPr>
            <a:xfrm>
              <a:off x="160689" y="419472"/>
              <a:ext cx="9342" cy="32698"/>
            </a:xfrm>
            <a:prstGeom prst="rect">
              <a:avLst/>
            </a:prstGeom>
            <a:grp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Freeform 156"/>
            <p:cNvSpPr>
              <a:spLocks noEditPoints="1"/>
            </p:cNvSpPr>
            <p:nvPr/>
          </p:nvSpPr>
          <p:spPr>
            <a:xfrm>
              <a:off x="39238" y="81278"/>
              <a:ext cx="260652" cy="260652"/>
            </a:xfrm>
            <a:custGeom>
              <a:avLst/>
              <a:gdLst>
                <a:gd name="txL" fmla="*/ 0 w 118"/>
                <a:gd name="txT" fmla="*/ 0 h 118"/>
                <a:gd name="txR" fmla="*/ 118 w 118"/>
                <a:gd name="txB" fmla="*/ 118 h 118"/>
              </a:gdLst>
              <a:ahLst/>
              <a:cxnLst>
                <a:cxn ang="0">
                  <a:pos x="53014" y="41969"/>
                </a:cxn>
                <a:cxn ang="0">
                  <a:pos x="41969" y="207638"/>
                </a:cxn>
                <a:cxn ang="0">
                  <a:pos x="207638" y="218683"/>
                </a:cxn>
                <a:cxn ang="0">
                  <a:pos x="218683" y="53014"/>
                </a:cxn>
                <a:cxn ang="0">
                  <a:pos x="53014" y="41969"/>
                </a:cxn>
                <a:cxn ang="0">
                  <a:pos x="141371" y="185549"/>
                </a:cxn>
                <a:cxn ang="0">
                  <a:pos x="141371" y="205429"/>
                </a:cxn>
                <a:cxn ang="0">
                  <a:pos x="123699" y="205429"/>
                </a:cxn>
                <a:cxn ang="0">
                  <a:pos x="123699" y="187758"/>
                </a:cxn>
                <a:cxn ang="0">
                  <a:pos x="90566" y="178922"/>
                </a:cxn>
                <a:cxn ang="0">
                  <a:pos x="94983" y="156833"/>
                </a:cxn>
                <a:cxn ang="0">
                  <a:pos x="128117" y="165669"/>
                </a:cxn>
                <a:cxn ang="0">
                  <a:pos x="145788" y="154624"/>
                </a:cxn>
                <a:cxn ang="0">
                  <a:pos x="125908" y="136953"/>
                </a:cxn>
                <a:cxn ang="0">
                  <a:pos x="90566" y="101610"/>
                </a:cxn>
                <a:cxn ang="0">
                  <a:pos x="123699" y="68476"/>
                </a:cxn>
                <a:cxn ang="0">
                  <a:pos x="123699" y="50805"/>
                </a:cxn>
                <a:cxn ang="0">
                  <a:pos x="141371" y="50805"/>
                </a:cxn>
                <a:cxn ang="0">
                  <a:pos x="141371" y="66267"/>
                </a:cxn>
                <a:cxn ang="0">
                  <a:pos x="170086" y="72894"/>
                </a:cxn>
                <a:cxn ang="0">
                  <a:pos x="163460" y="94983"/>
                </a:cxn>
                <a:cxn ang="0">
                  <a:pos x="136953" y="88357"/>
                </a:cxn>
                <a:cxn ang="0">
                  <a:pos x="121490" y="99401"/>
                </a:cxn>
                <a:cxn ang="0">
                  <a:pos x="143579" y="114864"/>
                </a:cxn>
                <a:cxn ang="0">
                  <a:pos x="174504" y="152415"/>
                </a:cxn>
                <a:cxn ang="0">
                  <a:pos x="141371" y="185549"/>
                </a:cxn>
              </a:cxnLst>
              <a:rect l="txL" t="txT" r="txR" b="tx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57"/>
            <p:cNvSpPr>
              <a:spLocks noEditPoints="1"/>
            </p:cNvSpPr>
            <p:nvPr/>
          </p:nvSpPr>
          <p:spPr>
            <a:xfrm>
              <a:off x="0" y="0"/>
              <a:ext cx="338194" cy="501686"/>
            </a:xfrm>
            <a:custGeom>
              <a:avLst/>
              <a:gdLst>
                <a:gd name="txL" fmla="*/ 0 w 153"/>
                <a:gd name="txT" fmla="*/ 0 h 227"/>
                <a:gd name="txR" fmla="*/ 153 w 153"/>
                <a:gd name="txB" fmla="*/ 227 h 227"/>
              </a:gdLst>
              <a:ahLst/>
              <a:cxnLst>
                <a:cxn ang="0">
                  <a:pos x="305038" y="391182"/>
                </a:cxn>
                <a:cxn ang="0">
                  <a:pos x="35367" y="391182"/>
                </a:cxn>
                <a:cxn ang="0">
                  <a:pos x="35367" y="35361"/>
                </a:cxn>
                <a:cxn ang="0">
                  <a:pos x="305038" y="35361"/>
                </a:cxn>
                <a:cxn ang="0">
                  <a:pos x="305038" y="227637"/>
                </a:cxn>
                <a:cxn ang="0">
                  <a:pos x="307248" y="225427"/>
                </a:cxn>
                <a:cxn ang="0">
                  <a:pos x="338194" y="207747"/>
                </a:cxn>
                <a:cxn ang="0">
                  <a:pos x="338194" y="28731"/>
                </a:cxn>
                <a:cxn ang="0">
                  <a:pos x="311669" y="0"/>
                </a:cxn>
                <a:cxn ang="0">
                  <a:pos x="26525" y="0"/>
                </a:cxn>
                <a:cxn ang="0">
                  <a:pos x="0" y="28731"/>
                </a:cxn>
                <a:cxn ang="0">
                  <a:pos x="0" y="475165"/>
                </a:cxn>
                <a:cxn ang="0">
                  <a:pos x="26525" y="501686"/>
                </a:cxn>
                <a:cxn ang="0">
                  <a:pos x="311669" y="501686"/>
                </a:cxn>
                <a:cxn ang="0">
                  <a:pos x="338194" y="475165"/>
                </a:cxn>
                <a:cxn ang="0">
                  <a:pos x="338194" y="388972"/>
                </a:cxn>
                <a:cxn ang="0">
                  <a:pos x="305038" y="366872"/>
                </a:cxn>
                <a:cxn ang="0">
                  <a:pos x="305038" y="391182"/>
                </a:cxn>
                <a:cxn ang="0">
                  <a:pos x="165781" y="488426"/>
                </a:cxn>
                <a:cxn ang="0">
                  <a:pos x="123783" y="444224"/>
                </a:cxn>
                <a:cxn ang="0">
                  <a:pos x="165781" y="402233"/>
                </a:cxn>
                <a:cxn ang="0">
                  <a:pos x="209990" y="444224"/>
                </a:cxn>
                <a:cxn ang="0">
                  <a:pos x="165781" y="488426"/>
                </a:cxn>
              </a:cxnLst>
              <a:rect l="txL" t="txT" r="txR" b="tx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58"/>
            <p:cNvSpPr>
              <a:spLocks noEditPoints="1"/>
            </p:cNvSpPr>
            <p:nvPr/>
          </p:nvSpPr>
          <p:spPr>
            <a:xfrm>
              <a:off x="275600" y="202729"/>
              <a:ext cx="190584" cy="190584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159559" y="37674"/>
                </a:cxn>
                <a:cxn ang="0">
                  <a:pos x="39890" y="31025"/>
                </a:cxn>
                <a:cxn ang="0">
                  <a:pos x="31025" y="150694"/>
                </a:cxn>
                <a:cxn ang="0">
                  <a:pos x="152910" y="159559"/>
                </a:cxn>
                <a:cxn ang="0">
                  <a:pos x="159559" y="37674"/>
                </a:cxn>
                <a:cxn ang="0">
                  <a:pos x="101940" y="139614"/>
                </a:cxn>
                <a:cxn ang="0">
                  <a:pos x="101940" y="155127"/>
                </a:cxn>
                <a:cxn ang="0">
                  <a:pos x="88644" y="155127"/>
                </a:cxn>
                <a:cxn ang="0">
                  <a:pos x="88644" y="141830"/>
                </a:cxn>
                <a:cxn ang="0">
                  <a:pos x="62051" y="135182"/>
                </a:cxn>
                <a:cxn ang="0">
                  <a:pos x="66483" y="117453"/>
                </a:cxn>
                <a:cxn ang="0">
                  <a:pos x="90860" y="124101"/>
                </a:cxn>
                <a:cxn ang="0">
                  <a:pos x="106372" y="115237"/>
                </a:cxn>
                <a:cxn ang="0">
                  <a:pos x="90860" y="101940"/>
                </a:cxn>
                <a:cxn ang="0">
                  <a:pos x="64267" y="75347"/>
                </a:cxn>
                <a:cxn ang="0">
                  <a:pos x="88644" y="48754"/>
                </a:cxn>
                <a:cxn ang="0">
                  <a:pos x="88644" y="33241"/>
                </a:cxn>
                <a:cxn ang="0">
                  <a:pos x="104156" y="33241"/>
                </a:cxn>
                <a:cxn ang="0">
                  <a:pos x="104156" y="46538"/>
                </a:cxn>
                <a:cxn ang="0">
                  <a:pos x="124101" y="50970"/>
                </a:cxn>
                <a:cxn ang="0">
                  <a:pos x="119669" y="68699"/>
                </a:cxn>
                <a:cxn ang="0">
                  <a:pos x="99724" y="64267"/>
                </a:cxn>
                <a:cxn ang="0">
                  <a:pos x="86428" y="70915"/>
                </a:cxn>
                <a:cxn ang="0">
                  <a:pos x="104156" y="84212"/>
                </a:cxn>
                <a:cxn ang="0">
                  <a:pos x="128533" y="113021"/>
                </a:cxn>
                <a:cxn ang="0">
                  <a:pos x="101940" y="139614"/>
                </a:cxn>
              </a:cxnLst>
              <a:rect l="txL" t="txT" r="txR" b="tx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134475" y="318643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674100" y="3552190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52030" y="170180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891655" y="2067560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00475" y="453834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340100" y="4904105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81175" y="306070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320800" y="3426460"/>
            <a:ext cx="2094865" cy="5490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TextBox 76">
            <a:extLst>
              <a:ext uri="{FF2B5EF4-FFF2-40B4-BE49-F238E27FC236}">
                <a16:creationId xmlns="" xmlns:a16="http://schemas.microsoft.com/office/drawing/2014/main" id="{EB28B80F-51DF-4BBE-A107-430CD330F050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9F23247D-02F5-446C-823B-0C59606F960D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9CF7D49-E759-491D-B5C3-7FCB0FF5AEBA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2433955" y="2742565"/>
            <a:ext cx="7922895" cy="2289175"/>
            <a:chOff x="2347913" y="2421930"/>
            <a:chExt cx="7923212" cy="2289200"/>
          </a:xfrm>
        </p:grpSpPr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2728911" y="4210644"/>
              <a:ext cx="7542213" cy="0"/>
            </a:xfrm>
            <a:prstGeom prst="line">
              <a:avLst/>
            </a:prstGeom>
            <a:noFill/>
            <a:ln w="12700">
              <a:solidFill>
                <a:srgbClr val="76717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2728911" y="3709044"/>
              <a:ext cx="7542213" cy="0"/>
            </a:xfrm>
            <a:prstGeom prst="line">
              <a:avLst/>
            </a:prstGeom>
            <a:noFill/>
            <a:ln w="12700">
              <a:solidFill>
                <a:srgbClr val="76717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2728911" y="3286026"/>
              <a:ext cx="7542213" cy="0"/>
            </a:xfrm>
            <a:prstGeom prst="line">
              <a:avLst/>
            </a:prstGeom>
            <a:noFill/>
            <a:ln w="12700">
              <a:solidFill>
                <a:srgbClr val="76717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2728911" y="2853978"/>
              <a:ext cx="7542213" cy="0"/>
            </a:xfrm>
            <a:prstGeom prst="line">
              <a:avLst/>
            </a:prstGeom>
            <a:noFill/>
            <a:ln w="12700">
              <a:solidFill>
                <a:srgbClr val="76717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Line 11"/>
            <p:cNvSpPr>
              <a:spLocks noChangeShapeType="1"/>
            </p:cNvSpPr>
            <p:nvPr/>
          </p:nvSpPr>
          <p:spPr bwMode="auto">
            <a:xfrm>
              <a:off x="2728911" y="2421930"/>
              <a:ext cx="7542213" cy="0"/>
            </a:xfrm>
            <a:prstGeom prst="line">
              <a:avLst/>
            </a:prstGeom>
            <a:noFill/>
            <a:ln w="12700">
              <a:solidFill>
                <a:srgbClr val="76717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" name="Line 11"/>
            <p:cNvSpPr>
              <a:spLocks noChangeShapeType="1"/>
            </p:cNvSpPr>
            <p:nvPr/>
          </p:nvSpPr>
          <p:spPr bwMode="auto">
            <a:xfrm>
              <a:off x="2347913" y="4711130"/>
              <a:ext cx="7923212" cy="0"/>
            </a:xfrm>
            <a:prstGeom prst="line">
              <a:avLst/>
            </a:prstGeom>
            <a:noFill/>
            <a:ln w="12700">
              <a:solidFill>
                <a:srgbClr val="76717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Line 12"/>
          <p:cNvSpPr>
            <a:spLocks noChangeShapeType="1"/>
          </p:cNvSpPr>
          <p:nvPr/>
        </p:nvSpPr>
        <p:spPr bwMode="auto">
          <a:xfrm rot="16200000" flipV="1">
            <a:off x="1253490" y="3697605"/>
            <a:ext cx="3122295" cy="0"/>
          </a:xfrm>
          <a:prstGeom prst="line">
            <a:avLst/>
          </a:prstGeom>
          <a:noFill/>
          <a:ln w="12700">
            <a:solidFill>
              <a:srgbClr val="767171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552825" y="3355340"/>
            <a:ext cx="533400" cy="1676400"/>
          </a:xfrm>
          <a:prstGeom prst="rect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634230" y="3050540"/>
            <a:ext cx="533400" cy="1981200"/>
          </a:xfrm>
          <a:prstGeom prst="rect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5715000" y="3736340"/>
            <a:ext cx="533400" cy="1295400"/>
          </a:xfrm>
          <a:prstGeom prst="rect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6797675" y="2669540"/>
            <a:ext cx="533400" cy="2362200"/>
          </a:xfrm>
          <a:prstGeom prst="rect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879080" y="3355340"/>
            <a:ext cx="533400" cy="1676400"/>
          </a:xfrm>
          <a:prstGeom prst="rect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8960485" y="1907540"/>
            <a:ext cx="533400" cy="3124200"/>
          </a:xfrm>
          <a:prstGeom prst="rect">
            <a:avLst/>
          </a:prstGeom>
          <a:gradFill>
            <a:gsLst>
              <a:gs pos="0">
                <a:srgbClr val="1CB0D5"/>
              </a:gs>
              <a:gs pos="100000">
                <a:srgbClr val="1BC8A5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008506" y="2595245"/>
            <a:ext cx="740526" cy="2157943"/>
            <a:chOff x="1922711" y="2214181"/>
            <a:chExt cx="740296" cy="2158067"/>
          </a:xfrm>
        </p:grpSpPr>
        <p:sp>
          <p:nvSpPr>
            <p:cNvPr id="26" name="TextBox 25"/>
            <p:cNvSpPr txBox="1"/>
            <p:nvPr/>
          </p:nvSpPr>
          <p:spPr>
            <a:xfrm>
              <a:off x="2079374" y="4002895"/>
              <a:ext cx="583633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79374" y="3501295"/>
              <a:ext cx="583633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40%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9374" y="3074417"/>
              <a:ext cx="583633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28"/>
            <p:cNvSpPr txBox="1"/>
            <p:nvPr/>
          </p:nvSpPr>
          <p:spPr>
            <a:xfrm>
              <a:off x="2079374" y="2646229"/>
              <a:ext cx="583633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80%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29"/>
            <p:cNvSpPr txBox="1"/>
            <p:nvPr/>
          </p:nvSpPr>
          <p:spPr>
            <a:xfrm>
              <a:off x="1922711" y="2214181"/>
              <a:ext cx="700615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100%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26768" y="5133340"/>
            <a:ext cx="6258622" cy="374597"/>
            <a:chOff x="3341339" y="4752074"/>
            <a:chExt cx="6258912" cy="374379"/>
          </a:xfrm>
        </p:grpSpPr>
        <p:sp>
          <p:nvSpPr>
            <p:cNvPr id="31" name="TextBox 30"/>
            <p:cNvSpPr txBox="1"/>
            <p:nvPr/>
          </p:nvSpPr>
          <p:spPr>
            <a:xfrm>
              <a:off x="3409031" y="4752074"/>
              <a:ext cx="184740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341339" y="4752074"/>
              <a:ext cx="781019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24377" y="4757336"/>
              <a:ext cx="781019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78022" y="4757336"/>
              <a:ext cx="781019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88139" y="4757336"/>
              <a:ext cx="781019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01898" y="4757336"/>
              <a:ext cx="915677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684574" y="4757336"/>
              <a:ext cx="915677" cy="3691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12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</p:grpSp>
      <p:sp>
        <p:nvSpPr>
          <p:cNvPr id="32" name="TextBox 76">
            <a:extLst>
              <a:ext uri="{FF2B5EF4-FFF2-40B4-BE49-F238E27FC236}">
                <a16:creationId xmlns="" xmlns:a16="http://schemas.microsoft.com/office/drawing/2014/main" id="{4B6F1DC0-1596-4398-949C-11E54102CD30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F5550AF-25FA-4085-8831-1AC2AA736758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F186500A-C652-4535-B01D-4C0898A723DF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98368" y="2027023"/>
            <a:ext cx="3597275" cy="3199130"/>
            <a:chOff x="6584" y="1973"/>
            <a:chExt cx="5665" cy="5038"/>
          </a:xfrm>
        </p:grpSpPr>
        <p:sp>
          <p:nvSpPr>
            <p:cNvPr id="8" name="Freeform 28"/>
            <p:cNvSpPr/>
            <p:nvPr/>
          </p:nvSpPr>
          <p:spPr bwMode="auto">
            <a:xfrm>
              <a:off x="10419" y="3265"/>
              <a:ext cx="844" cy="1227"/>
            </a:xfrm>
            <a:custGeom>
              <a:avLst/>
              <a:gdLst>
                <a:gd name="T0" fmla="*/ 639249 w 476"/>
                <a:gd name="T1" fmla="*/ 0 h 692"/>
                <a:gd name="T2" fmla="*/ 0 w 476"/>
                <a:gd name="T3" fmla="*/ 750714 h 692"/>
                <a:gd name="T4" fmla="*/ 104751 w 476"/>
                <a:gd name="T5" fmla="*/ 929328 h 692"/>
                <a:gd name="T6" fmla="*/ 639249 w 476"/>
                <a:gd name="T7" fmla="*/ 0 h 6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6"/>
                <a:gd name="T13" fmla="*/ 0 h 692"/>
                <a:gd name="T14" fmla="*/ 476 w 476"/>
                <a:gd name="T15" fmla="*/ 692 h 6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9"/>
            <p:cNvSpPr/>
            <p:nvPr/>
          </p:nvSpPr>
          <p:spPr bwMode="auto">
            <a:xfrm>
              <a:off x="9987" y="5243"/>
              <a:ext cx="135" cy="239"/>
            </a:xfrm>
            <a:custGeom>
              <a:avLst/>
              <a:gdLst>
                <a:gd name="T0" fmla="*/ 102065 w 76"/>
                <a:gd name="T1" fmla="*/ 0 h 135"/>
                <a:gd name="T2" fmla="*/ 0 w 76"/>
                <a:gd name="T3" fmla="*/ 181300 h 135"/>
                <a:gd name="T4" fmla="*/ 102065 w 76"/>
                <a:gd name="T5" fmla="*/ 0 h 135"/>
                <a:gd name="T6" fmla="*/ 0 60000 65536"/>
                <a:gd name="T7" fmla="*/ 0 60000 65536"/>
                <a:gd name="T8" fmla="*/ 0 60000 65536"/>
                <a:gd name="T9" fmla="*/ 0 w 76"/>
                <a:gd name="T10" fmla="*/ 0 h 135"/>
                <a:gd name="T11" fmla="*/ 76 w 76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>
              <a:off x="9987" y="5243"/>
              <a:ext cx="135" cy="239"/>
            </a:xfrm>
            <a:custGeom>
              <a:avLst/>
              <a:gdLst>
                <a:gd name="T0" fmla="*/ 102065 w 76"/>
                <a:gd name="T1" fmla="*/ 0 h 135"/>
                <a:gd name="T2" fmla="*/ 0 w 76"/>
                <a:gd name="T3" fmla="*/ 181300 h 135"/>
                <a:gd name="T4" fmla="*/ 102065 w 76"/>
                <a:gd name="T5" fmla="*/ 0 h 135"/>
                <a:gd name="T6" fmla="*/ 0 60000 65536"/>
                <a:gd name="T7" fmla="*/ 0 60000 65536"/>
                <a:gd name="T8" fmla="*/ 0 60000 65536"/>
                <a:gd name="T9" fmla="*/ 0 w 76"/>
                <a:gd name="T10" fmla="*/ 0 h 135"/>
                <a:gd name="T11" fmla="*/ 76 w 76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1"/>
            <p:cNvSpPr/>
            <p:nvPr/>
          </p:nvSpPr>
          <p:spPr bwMode="auto">
            <a:xfrm>
              <a:off x="9987" y="5243"/>
              <a:ext cx="1414" cy="239"/>
            </a:xfrm>
            <a:custGeom>
              <a:avLst/>
              <a:gdLst>
                <a:gd name="T0" fmla="*/ 102065 w 798"/>
                <a:gd name="T1" fmla="*/ 0 h 135"/>
                <a:gd name="T2" fmla="*/ 0 w 798"/>
                <a:gd name="T3" fmla="*/ 181300 h 135"/>
                <a:gd name="T4" fmla="*/ 1071682 w 798"/>
                <a:gd name="T5" fmla="*/ 181300 h 135"/>
                <a:gd name="T6" fmla="*/ 102065 w 798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8"/>
                <a:gd name="T13" fmla="*/ 0 h 135"/>
                <a:gd name="T14" fmla="*/ 798 w 798"/>
                <a:gd name="T15" fmla="*/ 135 h 1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32"/>
            <p:cNvSpPr/>
            <p:nvPr/>
          </p:nvSpPr>
          <p:spPr bwMode="auto">
            <a:xfrm>
              <a:off x="8845" y="5482"/>
              <a:ext cx="273" cy="0"/>
            </a:xfrm>
            <a:custGeom>
              <a:avLst/>
              <a:gdLst>
                <a:gd name="T0" fmla="*/ 206816 w 154"/>
                <a:gd name="T1" fmla="*/ 0 w 154"/>
                <a:gd name="T2" fmla="*/ 206816 w 154"/>
                <a:gd name="T3" fmla="*/ 0 60000 65536"/>
                <a:gd name="T4" fmla="*/ 0 60000 65536"/>
                <a:gd name="T5" fmla="*/ 0 60000 65536"/>
                <a:gd name="T6" fmla="*/ 0 w 154"/>
                <a:gd name="T7" fmla="*/ 154 w 15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33"/>
            <p:cNvSpPr/>
            <p:nvPr/>
          </p:nvSpPr>
          <p:spPr bwMode="auto">
            <a:xfrm>
              <a:off x="8845" y="5482"/>
              <a:ext cx="273" cy="0"/>
            </a:xfrm>
            <a:custGeom>
              <a:avLst/>
              <a:gdLst>
                <a:gd name="T0" fmla="*/ 206816 w 154"/>
                <a:gd name="T1" fmla="*/ 0 w 154"/>
                <a:gd name="T2" fmla="*/ 206816 w 154"/>
                <a:gd name="T3" fmla="*/ 0 60000 65536"/>
                <a:gd name="T4" fmla="*/ 0 60000 65536"/>
                <a:gd name="T5" fmla="*/ 0 60000 65536"/>
                <a:gd name="T6" fmla="*/ 0 w 154"/>
                <a:gd name="T7" fmla="*/ 154 w 15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4"/>
            <p:cNvSpPr/>
            <p:nvPr/>
          </p:nvSpPr>
          <p:spPr bwMode="auto">
            <a:xfrm>
              <a:off x="8845" y="5482"/>
              <a:ext cx="705" cy="1225"/>
            </a:xfrm>
            <a:custGeom>
              <a:avLst/>
              <a:gdLst>
                <a:gd name="T0" fmla="*/ 0 w 398"/>
                <a:gd name="T1" fmla="*/ 0 h 691"/>
                <a:gd name="T2" fmla="*/ 6715 w 398"/>
                <a:gd name="T3" fmla="*/ 9401 h 691"/>
                <a:gd name="T4" fmla="*/ 534498 w 398"/>
                <a:gd name="T5" fmla="*/ 927986 h 691"/>
                <a:gd name="T6" fmla="*/ 206816 w 398"/>
                <a:gd name="T7" fmla="*/ 0 h 691"/>
                <a:gd name="T8" fmla="*/ 0 w 398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8"/>
                <a:gd name="T16" fmla="*/ 0 h 691"/>
                <a:gd name="T17" fmla="*/ 398 w 398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7565" y="4491"/>
              <a:ext cx="844" cy="1225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537184 w 476"/>
                <a:gd name="T5" fmla="*/ 0 h 691"/>
                <a:gd name="T6" fmla="*/ 639249 w 476"/>
                <a:gd name="T7" fmla="*/ 177271 h 691"/>
                <a:gd name="T8" fmla="*/ 537184 w 476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6"/>
                <a:gd name="T16" fmla="*/ 0 h 691"/>
                <a:gd name="T17" fmla="*/ 476 w 476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7565" y="4491"/>
              <a:ext cx="844" cy="1225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537184 w 476"/>
                <a:gd name="T5" fmla="*/ 0 h 691"/>
                <a:gd name="T6" fmla="*/ 639249 w 476"/>
                <a:gd name="T7" fmla="*/ 177271 h 691"/>
                <a:gd name="T8" fmla="*/ 537184 w 476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6"/>
                <a:gd name="T16" fmla="*/ 0 h 691"/>
                <a:gd name="T17" fmla="*/ 476 w 476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7"/>
            <p:cNvSpPr/>
            <p:nvPr/>
          </p:nvSpPr>
          <p:spPr bwMode="auto">
            <a:xfrm>
              <a:off x="7565" y="4491"/>
              <a:ext cx="844" cy="1225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639249 w 476"/>
                <a:gd name="T5" fmla="*/ 177271 h 691"/>
                <a:gd name="T6" fmla="*/ 537184 w 476"/>
                <a:gd name="T7" fmla="*/ 0 h 6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6"/>
                <a:gd name="T13" fmla="*/ 0 h 691"/>
                <a:gd name="T14" fmla="*/ 476 w 476"/>
                <a:gd name="T15" fmla="*/ 691 h 6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8"/>
            <p:cNvSpPr/>
            <p:nvPr/>
          </p:nvSpPr>
          <p:spPr bwMode="auto">
            <a:xfrm>
              <a:off x="8707" y="3504"/>
              <a:ext cx="138" cy="236"/>
            </a:xfrm>
            <a:custGeom>
              <a:avLst/>
              <a:gdLst>
                <a:gd name="T0" fmla="*/ 104751 w 78"/>
                <a:gd name="T1" fmla="*/ 0 h 133"/>
                <a:gd name="T2" fmla="*/ 0 w 78"/>
                <a:gd name="T3" fmla="*/ 178614 h 133"/>
                <a:gd name="T4" fmla="*/ 104751 w 78"/>
                <a:gd name="T5" fmla="*/ 0 h 133"/>
                <a:gd name="T6" fmla="*/ 0 60000 65536"/>
                <a:gd name="T7" fmla="*/ 0 60000 65536"/>
                <a:gd name="T8" fmla="*/ 0 60000 65536"/>
                <a:gd name="T9" fmla="*/ 0 w 78"/>
                <a:gd name="T10" fmla="*/ 0 h 133"/>
                <a:gd name="T11" fmla="*/ 78 w 78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9"/>
            <p:cNvSpPr/>
            <p:nvPr/>
          </p:nvSpPr>
          <p:spPr bwMode="auto">
            <a:xfrm>
              <a:off x="8707" y="3504"/>
              <a:ext cx="138" cy="236"/>
            </a:xfrm>
            <a:custGeom>
              <a:avLst/>
              <a:gdLst>
                <a:gd name="T0" fmla="*/ 104751 w 78"/>
                <a:gd name="T1" fmla="*/ 0 h 133"/>
                <a:gd name="T2" fmla="*/ 0 w 78"/>
                <a:gd name="T3" fmla="*/ 178614 h 133"/>
                <a:gd name="T4" fmla="*/ 104751 w 78"/>
                <a:gd name="T5" fmla="*/ 0 h 133"/>
                <a:gd name="T6" fmla="*/ 0 60000 65536"/>
                <a:gd name="T7" fmla="*/ 0 60000 65536"/>
                <a:gd name="T8" fmla="*/ 0 60000 65536"/>
                <a:gd name="T9" fmla="*/ 0 w 78"/>
                <a:gd name="T10" fmla="*/ 0 h 133"/>
                <a:gd name="T11" fmla="*/ 78 w 78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40"/>
            <p:cNvSpPr/>
            <p:nvPr/>
          </p:nvSpPr>
          <p:spPr bwMode="auto">
            <a:xfrm>
              <a:off x="7427" y="3504"/>
              <a:ext cx="1418" cy="236"/>
            </a:xfrm>
            <a:custGeom>
              <a:avLst/>
              <a:gdLst>
                <a:gd name="T0" fmla="*/ 1074368 w 800"/>
                <a:gd name="T1" fmla="*/ 0 h 133"/>
                <a:gd name="T2" fmla="*/ 0 w 800"/>
                <a:gd name="T3" fmla="*/ 0 h 133"/>
                <a:gd name="T4" fmla="*/ 969617 w 800"/>
                <a:gd name="T5" fmla="*/ 178614 h 133"/>
                <a:gd name="T6" fmla="*/ 1074368 w 800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0"/>
                <a:gd name="T13" fmla="*/ 0 h 133"/>
                <a:gd name="T14" fmla="*/ 800 w 800"/>
                <a:gd name="T15" fmla="*/ 133 h 1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1"/>
            <p:cNvSpPr/>
            <p:nvPr/>
          </p:nvSpPr>
          <p:spPr bwMode="auto">
            <a:xfrm>
              <a:off x="9714" y="3504"/>
              <a:ext cx="273" cy="0"/>
            </a:xfrm>
            <a:custGeom>
              <a:avLst/>
              <a:gdLst>
                <a:gd name="T0" fmla="*/ 0 w 154"/>
                <a:gd name="T1" fmla="*/ 0 w 154"/>
                <a:gd name="T2" fmla="*/ 206816 w 154"/>
                <a:gd name="T3" fmla="*/ 0 w 154"/>
                <a:gd name="T4" fmla="*/ 0 60000 65536"/>
                <a:gd name="T5" fmla="*/ 0 60000 65536"/>
                <a:gd name="T6" fmla="*/ 0 60000 65536"/>
                <a:gd name="T7" fmla="*/ 0 60000 65536"/>
                <a:gd name="T8" fmla="*/ 0 w 154"/>
                <a:gd name="T9" fmla="*/ 154 w 154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T8" t="0" r="T9" b="0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2"/>
            <p:cNvSpPr/>
            <p:nvPr/>
          </p:nvSpPr>
          <p:spPr bwMode="auto">
            <a:xfrm>
              <a:off x="9714" y="3504"/>
              <a:ext cx="273" cy="0"/>
            </a:xfrm>
            <a:custGeom>
              <a:avLst/>
              <a:gdLst>
                <a:gd name="T0" fmla="*/ 0 w 154"/>
                <a:gd name="T1" fmla="*/ 0 w 154"/>
                <a:gd name="T2" fmla="*/ 206816 w 154"/>
                <a:gd name="T3" fmla="*/ 0 w 154"/>
                <a:gd name="T4" fmla="*/ 0 60000 65536"/>
                <a:gd name="T5" fmla="*/ 0 60000 65536"/>
                <a:gd name="T6" fmla="*/ 0 60000 65536"/>
                <a:gd name="T7" fmla="*/ 0 60000 65536"/>
                <a:gd name="T8" fmla="*/ 0 w 154"/>
                <a:gd name="T9" fmla="*/ 154 w 154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T8" t="0" r="T9" b="0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3"/>
            <p:cNvSpPr/>
            <p:nvPr/>
          </p:nvSpPr>
          <p:spPr bwMode="auto">
            <a:xfrm>
              <a:off x="9278" y="2279"/>
              <a:ext cx="709" cy="1225"/>
            </a:xfrm>
            <a:custGeom>
              <a:avLst/>
              <a:gdLst>
                <a:gd name="T0" fmla="*/ 0 w 400"/>
                <a:gd name="T1" fmla="*/ 0 h 691"/>
                <a:gd name="T2" fmla="*/ 330368 w 400"/>
                <a:gd name="T3" fmla="*/ 927986 h 691"/>
                <a:gd name="T4" fmla="*/ 537184 w 400"/>
                <a:gd name="T5" fmla="*/ 927986 h 691"/>
                <a:gd name="T6" fmla="*/ 244419 w 400"/>
                <a:gd name="T7" fmla="*/ 423033 h 691"/>
                <a:gd name="T8" fmla="*/ 0 w 400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0"/>
                <a:gd name="T16" fmla="*/ 0 h 691"/>
                <a:gd name="T17" fmla="*/ 400 w 400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" name="Group 44"/>
            <p:cNvGrpSpPr/>
            <p:nvPr/>
          </p:nvGrpSpPr>
          <p:grpSpPr bwMode="auto">
            <a:xfrm>
              <a:off x="6584" y="3504"/>
              <a:ext cx="2262" cy="2841"/>
              <a:chOff x="0" y="0"/>
              <a:chExt cx="1713617" cy="2152765"/>
            </a:xfrm>
          </p:grpSpPr>
          <p:sp>
            <p:nvSpPr>
              <p:cNvPr id="48" name="Freeform 75"/>
              <p:cNvSpPr/>
              <p:nvPr/>
            </p:nvSpPr>
            <p:spPr bwMode="auto">
              <a:xfrm>
                <a:off x="0" y="250"/>
                <a:ext cx="1714300" cy="2152844"/>
              </a:xfrm>
              <a:custGeom>
                <a:avLst/>
                <a:gdLst>
                  <a:gd name="T0" fmla="*/ 639284 w 539"/>
                  <a:gd name="T1" fmla="*/ 0 h 677"/>
                  <a:gd name="T2" fmla="*/ 232178 w 539"/>
                  <a:gd name="T3" fmla="*/ 244858 h 677"/>
                  <a:gd name="T4" fmla="*/ 69971 w 539"/>
                  <a:gd name="T5" fmla="*/ 527876 h 677"/>
                  <a:gd name="T6" fmla="*/ 69971 w 539"/>
                  <a:gd name="T7" fmla="*/ 966713 h 677"/>
                  <a:gd name="T8" fmla="*/ 753783 w 539"/>
                  <a:gd name="T9" fmla="*/ 2152844 h 677"/>
                  <a:gd name="T10" fmla="*/ 744242 w 539"/>
                  <a:gd name="T11" fmla="*/ 1675848 h 677"/>
                  <a:gd name="T12" fmla="*/ 1714300 w 539"/>
                  <a:gd name="T13" fmla="*/ 0 h 677"/>
                  <a:gd name="T14" fmla="*/ 639284 w 539"/>
                  <a:gd name="T15" fmla="*/ 0 h 6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9"/>
                  <a:gd name="T25" fmla="*/ 0 h 677"/>
                  <a:gd name="T26" fmla="*/ 539 w 539"/>
                  <a:gd name="T27" fmla="*/ 677 h 6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76"/>
              <p:cNvSpPr/>
              <p:nvPr/>
            </p:nvSpPr>
            <p:spPr bwMode="auto">
              <a:xfrm>
                <a:off x="639688" y="250"/>
                <a:ext cx="1074612" cy="179404"/>
              </a:xfrm>
              <a:custGeom>
                <a:avLst/>
                <a:gdLst>
                  <a:gd name="T0" fmla="*/ 1074612 w 800"/>
                  <a:gd name="T1" fmla="*/ 0 h 133"/>
                  <a:gd name="T2" fmla="*/ 0 w 800"/>
                  <a:gd name="T3" fmla="*/ 0 h 133"/>
                  <a:gd name="T4" fmla="*/ 969837 w 800"/>
                  <a:gd name="T5" fmla="*/ 179404 h 133"/>
                  <a:gd name="T6" fmla="*/ 1074612 w 800"/>
                  <a:gd name="T7" fmla="*/ 0 h 1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00"/>
                  <a:gd name="T13" fmla="*/ 0 h 133"/>
                  <a:gd name="T14" fmla="*/ 800 w 800"/>
                  <a:gd name="T15" fmla="*/ 133 h 1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" name="Group 71"/>
            <p:cNvGrpSpPr/>
            <p:nvPr/>
          </p:nvGrpSpPr>
          <p:grpSpPr bwMode="auto">
            <a:xfrm>
              <a:off x="6890" y="1973"/>
              <a:ext cx="3097" cy="1854"/>
              <a:chOff x="0" y="0"/>
              <a:chExt cx="2346151" cy="1404736"/>
            </a:xfrm>
          </p:grpSpPr>
          <p:sp>
            <p:nvSpPr>
              <p:cNvPr id="46" name="Freeform 73"/>
              <p:cNvSpPr/>
              <p:nvPr/>
            </p:nvSpPr>
            <p:spPr bwMode="auto">
              <a:xfrm>
                <a:off x="-584" y="0"/>
                <a:ext cx="2346052" cy="1405064"/>
              </a:xfrm>
              <a:custGeom>
                <a:avLst/>
                <a:gdLst>
                  <a:gd name="T0" fmla="*/ 1808812 w 738"/>
                  <a:gd name="T1" fmla="*/ 232058 h 442"/>
                  <a:gd name="T2" fmla="*/ 1392372 w 738"/>
                  <a:gd name="T3" fmla="*/ 0 h 442"/>
                  <a:gd name="T4" fmla="*/ 1064942 w 738"/>
                  <a:gd name="T5" fmla="*/ 0 h 442"/>
                  <a:gd name="T6" fmla="*/ 683470 w 738"/>
                  <a:gd name="T7" fmla="*/ 219343 h 442"/>
                  <a:gd name="T8" fmla="*/ 0 w 738"/>
                  <a:gd name="T9" fmla="*/ 1405064 h 442"/>
                  <a:gd name="T10" fmla="*/ 406903 w 738"/>
                  <a:gd name="T11" fmla="*/ 1160290 h 442"/>
                  <a:gd name="T12" fmla="*/ 2346052 w 738"/>
                  <a:gd name="T13" fmla="*/ 1160290 h 442"/>
                  <a:gd name="T14" fmla="*/ 1808812 w 738"/>
                  <a:gd name="T15" fmla="*/ 232058 h 4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38"/>
                  <a:gd name="T25" fmla="*/ 0 h 442"/>
                  <a:gd name="T26" fmla="*/ 738 w 738"/>
                  <a:gd name="T27" fmla="*/ 442 h 4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74"/>
              <p:cNvSpPr/>
              <p:nvPr/>
            </p:nvSpPr>
            <p:spPr bwMode="auto">
              <a:xfrm>
                <a:off x="1808956" y="231796"/>
                <a:ext cx="536513" cy="928771"/>
              </a:xfrm>
              <a:custGeom>
                <a:avLst/>
                <a:gdLst>
                  <a:gd name="T0" fmla="*/ 0 w 400"/>
                  <a:gd name="T1" fmla="*/ 0 h 691"/>
                  <a:gd name="T2" fmla="*/ 329955 w 400"/>
                  <a:gd name="T3" fmla="*/ 928771 h 691"/>
                  <a:gd name="T4" fmla="*/ 536513 w 400"/>
                  <a:gd name="T5" fmla="*/ 928771 h 691"/>
                  <a:gd name="T6" fmla="*/ 244113 w 400"/>
                  <a:gd name="T7" fmla="*/ 423391 h 691"/>
                  <a:gd name="T8" fmla="*/ 0 w 400"/>
                  <a:gd name="T9" fmla="*/ 0 h 6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0"/>
                  <a:gd name="T16" fmla="*/ 0 h 691"/>
                  <a:gd name="T17" fmla="*/ 400 w 400"/>
                  <a:gd name="T18" fmla="*/ 691 h 6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" name="Group 46"/>
            <p:cNvGrpSpPr/>
            <p:nvPr/>
          </p:nvGrpSpPr>
          <p:grpSpPr bwMode="auto">
            <a:xfrm>
              <a:off x="8846" y="5153"/>
              <a:ext cx="3096" cy="1857"/>
              <a:chOff x="0" y="0"/>
              <a:chExt cx="2346052" cy="1406652"/>
            </a:xfrm>
          </p:grpSpPr>
          <p:grpSp>
            <p:nvGrpSpPr>
              <p:cNvPr id="42" name="Group 65"/>
              <p:cNvGrpSpPr/>
              <p:nvPr/>
            </p:nvGrpSpPr>
            <p:grpSpPr bwMode="auto">
              <a:xfrm>
                <a:off x="0" y="0"/>
                <a:ext cx="2346052" cy="1406652"/>
                <a:chOff x="0" y="0"/>
                <a:chExt cx="2346052" cy="1406652"/>
              </a:xfrm>
            </p:grpSpPr>
            <p:sp>
              <p:nvSpPr>
                <p:cNvPr id="44" name="Freeform 69"/>
                <p:cNvSpPr/>
                <p:nvPr/>
              </p:nvSpPr>
              <p:spPr bwMode="auto">
                <a:xfrm>
                  <a:off x="0" y="0"/>
                  <a:ext cx="2346052" cy="1406652"/>
                </a:xfrm>
                <a:custGeom>
                  <a:avLst/>
                  <a:gdLst>
                    <a:gd name="T0" fmla="*/ 534061 w 738"/>
                    <a:gd name="T1" fmla="*/ 1177514 h 442"/>
                    <a:gd name="T2" fmla="*/ 953680 w 738"/>
                    <a:gd name="T3" fmla="*/ 1406652 h 442"/>
                    <a:gd name="T4" fmla="*/ 1277931 w 738"/>
                    <a:gd name="T5" fmla="*/ 1406652 h 442"/>
                    <a:gd name="T6" fmla="*/ 1659403 w 738"/>
                    <a:gd name="T7" fmla="*/ 1187062 h 442"/>
                    <a:gd name="T8" fmla="*/ 2346052 w 738"/>
                    <a:gd name="T9" fmla="*/ 0 h 442"/>
                    <a:gd name="T10" fmla="*/ 1935970 w 738"/>
                    <a:gd name="T11" fmla="*/ 248233 h 442"/>
                    <a:gd name="T12" fmla="*/ 0 w 738"/>
                    <a:gd name="T13" fmla="*/ 248233 h 442"/>
                    <a:gd name="T14" fmla="*/ 534061 w 738"/>
                    <a:gd name="T15" fmla="*/ 1177514 h 4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38"/>
                    <a:gd name="T25" fmla="*/ 0 h 442"/>
                    <a:gd name="T26" fmla="*/ 738 w 738"/>
                    <a:gd name="T27" fmla="*/ 442 h 4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38" h="442">
                      <a:moveTo>
                        <a:pt x="168" y="370"/>
                      </a:moveTo>
                      <a:cubicBezTo>
                        <a:pt x="196" y="413"/>
                        <a:pt x="244" y="442"/>
                        <a:pt x="300" y="442"/>
                      </a:cubicBezTo>
                      <a:cubicBezTo>
                        <a:pt x="402" y="442"/>
                        <a:pt x="402" y="442"/>
                        <a:pt x="402" y="442"/>
                      </a:cubicBezTo>
                      <a:cubicBezTo>
                        <a:pt x="446" y="442"/>
                        <a:pt x="500" y="411"/>
                        <a:pt x="522" y="373"/>
                      </a:cubicBezTo>
                      <a:cubicBezTo>
                        <a:pt x="738" y="0"/>
                        <a:pt x="738" y="0"/>
                        <a:pt x="738" y="0"/>
                      </a:cubicBezTo>
                      <a:cubicBezTo>
                        <a:pt x="710" y="48"/>
                        <a:pt x="661" y="76"/>
                        <a:pt x="609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68" y="370"/>
                        <a:pt x="168" y="370"/>
                        <a:pt x="168" y="370"/>
                      </a:cubicBezTo>
                    </a:path>
                  </a:pathLst>
                </a:custGeom>
                <a:gradFill>
                  <a:gsLst>
                    <a:gs pos="0">
                      <a:srgbClr val="1CB0D5"/>
                    </a:gs>
                    <a:gs pos="100000">
                      <a:srgbClr val="1BC8A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" name="Freeform 70"/>
                <p:cNvSpPr/>
                <p:nvPr/>
              </p:nvSpPr>
              <p:spPr bwMode="auto">
                <a:xfrm>
                  <a:off x="1" y="249258"/>
                  <a:ext cx="534926" cy="927184"/>
                </a:xfrm>
                <a:custGeom>
                  <a:avLst/>
                  <a:gdLst>
                    <a:gd name="T0" fmla="*/ 0 w 398"/>
                    <a:gd name="T1" fmla="*/ 0 h 691"/>
                    <a:gd name="T2" fmla="*/ 6720 w 398"/>
                    <a:gd name="T3" fmla="*/ 9393 h 691"/>
                    <a:gd name="T4" fmla="*/ 534926 w 398"/>
                    <a:gd name="T5" fmla="*/ 927184 h 691"/>
                    <a:gd name="T6" fmla="*/ 206981 w 398"/>
                    <a:gd name="T7" fmla="*/ 0 h 691"/>
                    <a:gd name="T8" fmla="*/ 0 w 398"/>
                    <a:gd name="T9" fmla="*/ 0 h 6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98"/>
                    <a:gd name="T16" fmla="*/ 0 h 691"/>
                    <a:gd name="T17" fmla="*/ 398 w 398"/>
                    <a:gd name="T18" fmla="*/ 691 h 6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D0D0D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pic>
            <p:nvPicPr>
              <p:cNvPr id="43" name="Group 6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8031" y="636385"/>
                <a:ext cx="349134" cy="334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7" name="Group 47"/>
            <p:cNvGrpSpPr/>
            <p:nvPr/>
          </p:nvGrpSpPr>
          <p:grpSpPr bwMode="auto">
            <a:xfrm>
              <a:off x="7455" y="4491"/>
              <a:ext cx="2642" cy="2520"/>
              <a:chOff x="-4225" y="1"/>
              <a:chExt cx="2001604" cy="1909105"/>
            </a:xfrm>
          </p:grpSpPr>
          <p:grpSp>
            <p:nvGrpSpPr>
              <p:cNvPr id="38" name="Group 61"/>
              <p:cNvGrpSpPr/>
              <p:nvPr/>
            </p:nvGrpSpPr>
            <p:grpSpPr bwMode="auto">
              <a:xfrm>
                <a:off x="-4225" y="1"/>
                <a:ext cx="2001604" cy="1909105"/>
                <a:chOff x="-4225" y="1"/>
                <a:chExt cx="2001604" cy="1909105"/>
              </a:xfrm>
            </p:grpSpPr>
            <p:sp>
              <p:nvSpPr>
                <p:cNvPr id="40" name="Freeform 63"/>
                <p:cNvSpPr/>
                <p:nvPr/>
              </p:nvSpPr>
              <p:spPr bwMode="auto">
                <a:xfrm>
                  <a:off x="-4225" y="759"/>
                  <a:ext cx="2001604" cy="1908347"/>
                </a:xfrm>
                <a:custGeom>
                  <a:avLst/>
                  <a:gdLst>
                    <a:gd name="T0" fmla="*/ 79429 w 630"/>
                    <a:gd name="T1" fmla="*/ 928729 h 600"/>
                    <a:gd name="T2" fmla="*/ 88960 w 630"/>
                    <a:gd name="T3" fmla="*/ 1405816 h 600"/>
                    <a:gd name="T4" fmla="*/ 250995 w 630"/>
                    <a:gd name="T5" fmla="*/ 1688887 h 600"/>
                    <a:gd name="T6" fmla="*/ 632253 w 630"/>
                    <a:gd name="T7" fmla="*/ 1908347 h 600"/>
                    <a:gd name="T8" fmla="*/ 2001604 w 630"/>
                    <a:gd name="T9" fmla="*/ 1908347 h 600"/>
                    <a:gd name="T10" fmla="*/ 1582220 w 630"/>
                    <a:gd name="T11" fmla="*/ 1679345 h 600"/>
                    <a:gd name="T12" fmla="*/ 616367 w 630"/>
                    <a:gd name="T13" fmla="*/ 0 h 600"/>
                    <a:gd name="T14" fmla="*/ 79429 w 630"/>
                    <a:gd name="T15" fmla="*/ 928729 h 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0"/>
                    <a:gd name="T25" fmla="*/ 0 h 600"/>
                    <a:gd name="T26" fmla="*/ 630 w 630"/>
                    <a:gd name="T27" fmla="*/ 600 h 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0" h="600">
                      <a:moveTo>
                        <a:pt x="25" y="292"/>
                      </a:moveTo>
                      <a:cubicBezTo>
                        <a:pt x="1" y="338"/>
                        <a:pt x="0" y="394"/>
                        <a:pt x="28" y="442"/>
                      </a:cubicBezTo>
                      <a:cubicBezTo>
                        <a:pt x="79" y="531"/>
                        <a:pt x="79" y="531"/>
                        <a:pt x="79" y="531"/>
                      </a:cubicBezTo>
                      <a:cubicBezTo>
                        <a:pt x="101" y="569"/>
                        <a:pt x="155" y="600"/>
                        <a:pt x="199" y="600"/>
                      </a:cubicBezTo>
                      <a:cubicBezTo>
                        <a:pt x="630" y="600"/>
                        <a:pt x="630" y="600"/>
                        <a:pt x="630" y="600"/>
                      </a:cubicBezTo>
                      <a:cubicBezTo>
                        <a:pt x="574" y="600"/>
                        <a:pt x="526" y="571"/>
                        <a:pt x="498" y="528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25" y="292"/>
                        <a:pt x="25" y="292"/>
                        <a:pt x="25" y="292"/>
                      </a:cubicBezTo>
                    </a:path>
                  </a:pathLst>
                </a:custGeom>
                <a:gradFill>
                  <a:gsLst>
                    <a:gs pos="0">
                      <a:srgbClr val="1CB0D5"/>
                    </a:gs>
                    <a:gs pos="100000">
                      <a:srgbClr val="1BC8A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" name="Freeform 64"/>
                <p:cNvSpPr/>
                <p:nvPr/>
              </p:nvSpPr>
              <p:spPr bwMode="auto">
                <a:xfrm>
                  <a:off x="79686" y="1"/>
                  <a:ext cx="638101" cy="928771"/>
                </a:xfrm>
                <a:custGeom>
                  <a:avLst/>
                  <a:gdLst>
                    <a:gd name="T0" fmla="*/ 536219 w 476"/>
                    <a:gd name="T1" fmla="*/ 0 h 691"/>
                    <a:gd name="T2" fmla="*/ 0 w 476"/>
                    <a:gd name="T3" fmla="*/ 928771 h 691"/>
                    <a:gd name="T4" fmla="*/ 638101 w 476"/>
                    <a:gd name="T5" fmla="*/ 177421 h 691"/>
                    <a:gd name="T6" fmla="*/ 536219 w 476"/>
                    <a:gd name="T7" fmla="*/ 0 h 69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691"/>
                    <a:gd name="T14" fmla="*/ 476 w 476"/>
                    <a:gd name="T15" fmla="*/ 691 h 69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0D0D0D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Freeform 18"/>
              <p:cNvSpPr/>
              <p:nvPr/>
            </p:nvSpPr>
            <p:spPr bwMode="auto">
              <a:xfrm>
                <a:off x="508100" y="1092741"/>
                <a:ext cx="413624" cy="413623"/>
              </a:xfrm>
              <a:custGeom>
                <a:avLst/>
                <a:gdLst>
                  <a:gd name="T0" fmla="*/ 305622 w 360"/>
                  <a:gd name="T1" fmla="*/ 413623 h 360"/>
                  <a:gd name="T2" fmla="*/ 337793 w 360"/>
                  <a:gd name="T3" fmla="*/ 380303 h 360"/>
                  <a:gd name="T4" fmla="*/ 281494 w 360"/>
                  <a:gd name="T5" fmla="*/ 178088 h 360"/>
                  <a:gd name="T6" fmla="*/ 365368 w 360"/>
                  <a:gd name="T7" fmla="*/ 94214 h 360"/>
                  <a:gd name="T8" fmla="*/ 390645 w 360"/>
                  <a:gd name="T9" fmla="*/ 21830 h 360"/>
                  <a:gd name="T10" fmla="*/ 319410 w 360"/>
                  <a:gd name="T11" fmla="*/ 48256 h 360"/>
                  <a:gd name="T12" fmla="*/ 235536 w 360"/>
                  <a:gd name="T13" fmla="*/ 132130 h 360"/>
                  <a:gd name="T14" fmla="*/ 32171 w 360"/>
                  <a:gd name="T15" fmla="*/ 74682 h 360"/>
                  <a:gd name="T16" fmla="*/ 0 w 360"/>
                  <a:gd name="T17" fmla="*/ 108002 h 360"/>
                  <a:gd name="T18" fmla="*/ 170045 w 360"/>
                  <a:gd name="T19" fmla="*/ 197620 h 360"/>
                  <a:gd name="T20" fmla="*/ 112598 w 360"/>
                  <a:gd name="T21" fmla="*/ 255068 h 360"/>
                  <a:gd name="T22" fmla="*/ 43660 w 360"/>
                  <a:gd name="T23" fmla="*/ 259663 h 360"/>
                  <a:gd name="T24" fmla="*/ 10341 w 360"/>
                  <a:gd name="T25" fmla="*/ 291834 h 360"/>
                  <a:gd name="T26" fmla="*/ 91916 w 360"/>
                  <a:gd name="T27" fmla="*/ 321707 h 360"/>
                  <a:gd name="T28" fmla="*/ 120640 w 360"/>
                  <a:gd name="T29" fmla="*/ 402133 h 360"/>
                  <a:gd name="T30" fmla="*/ 153960 w 360"/>
                  <a:gd name="T31" fmla="*/ 369963 h 360"/>
                  <a:gd name="T32" fmla="*/ 157407 w 360"/>
                  <a:gd name="T33" fmla="*/ 301026 h 360"/>
                  <a:gd name="T34" fmla="*/ 216004 w 360"/>
                  <a:gd name="T35" fmla="*/ 242429 h 360"/>
                  <a:gd name="T36" fmla="*/ 305622 w 360"/>
                  <a:gd name="T37" fmla="*/ 413623 h 36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60"/>
                  <a:gd name="T58" fmla="*/ 0 h 360"/>
                  <a:gd name="T59" fmla="*/ 360 w 360"/>
                  <a:gd name="T60" fmla="*/ 360 h 36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" name="Group 55"/>
            <p:cNvGrpSpPr/>
            <p:nvPr/>
          </p:nvGrpSpPr>
          <p:grpSpPr bwMode="auto">
            <a:xfrm>
              <a:off x="8728" y="1973"/>
              <a:ext cx="2639" cy="2519"/>
              <a:chOff x="0" y="0"/>
              <a:chExt cx="1999668" cy="1908347"/>
            </a:xfrm>
          </p:grpSpPr>
          <p:sp>
            <p:nvSpPr>
              <p:cNvPr id="36" name="Freeform 59"/>
              <p:cNvSpPr/>
              <p:nvPr/>
            </p:nvSpPr>
            <p:spPr bwMode="auto">
              <a:xfrm>
                <a:off x="429" y="0"/>
                <a:ext cx="2000017" cy="1908347"/>
              </a:xfrm>
              <a:custGeom>
                <a:avLst/>
                <a:gdLst>
                  <a:gd name="T0" fmla="*/ 1920525 w 629"/>
                  <a:gd name="T1" fmla="*/ 979618 h 600"/>
                  <a:gd name="T2" fmla="*/ 1914166 w 629"/>
                  <a:gd name="T3" fmla="*/ 502531 h 600"/>
                  <a:gd name="T4" fmla="*/ 1748822 w 629"/>
                  <a:gd name="T5" fmla="*/ 219460 h 600"/>
                  <a:gd name="T6" fmla="*/ 1367261 w 629"/>
                  <a:gd name="T7" fmla="*/ 0 h 600"/>
                  <a:gd name="T8" fmla="*/ 0 w 629"/>
                  <a:gd name="T9" fmla="*/ 0 h 600"/>
                  <a:gd name="T10" fmla="*/ 416538 w 629"/>
                  <a:gd name="T11" fmla="*/ 232182 h 600"/>
                  <a:gd name="T12" fmla="*/ 1386339 w 629"/>
                  <a:gd name="T13" fmla="*/ 1908347 h 600"/>
                  <a:gd name="T14" fmla="*/ 1920525 w 629"/>
                  <a:gd name="T15" fmla="*/ 979618 h 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29"/>
                  <a:gd name="T25" fmla="*/ 0 h 600"/>
                  <a:gd name="T26" fmla="*/ 629 w 629"/>
                  <a:gd name="T27" fmla="*/ 600 h 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60"/>
              <p:cNvSpPr/>
              <p:nvPr/>
            </p:nvSpPr>
            <p:spPr bwMode="auto">
              <a:xfrm>
                <a:off x="1281393" y="979575"/>
                <a:ext cx="639687" cy="928772"/>
              </a:xfrm>
              <a:custGeom>
                <a:avLst/>
                <a:gdLst>
                  <a:gd name="T0" fmla="*/ 639687 w 476"/>
                  <a:gd name="T1" fmla="*/ 0 h 692"/>
                  <a:gd name="T2" fmla="*/ 0 w 476"/>
                  <a:gd name="T3" fmla="*/ 750265 h 692"/>
                  <a:gd name="T4" fmla="*/ 104823 w 476"/>
                  <a:gd name="T5" fmla="*/ 928772 h 692"/>
                  <a:gd name="T6" fmla="*/ 639687 w 476"/>
                  <a:gd name="T7" fmla="*/ 0 h 6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6"/>
                  <a:gd name="T13" fmla="*/ 0 h 692"/>
                  <a:gd name="T14" fmla="*/ 476 w 476"/>
                  <a:gd name="T15" fmla="*/ 692 h 6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" name="Group 51"/>
            <p:cNvGrpSpPr/>
            <p:nvPr/>
          </p:nvGrpSpPr>
          <p:grpSpPr bwMode="auto">
            <a:xfrm>
              <a:off x="9987" y="2635"/>
              <a:ext cx="2262" cy="2847"/>
              <a:chOff x="0" y="0"/>
              <a:chExt cx="1713617" cy="2156795"/>
            </a:xfrm>
          </p:grpSpPr>
          <p:sp>
            <p:nvSpPr>
              <p:cNvPr id="34" name="Freeform 53"/>
              <p:cNvSpPr/>
              <p:nvPr/>
            </p:nvSpPr>
            <p:spPr bwMode="auto">
              <a:xfrm>
                <a:off x="-683" y="-572"/>
                <a:ext cx="1714300" cy="2157606"/>
              </a:xfrm>
              <a:custGeom>
                <a:avLst/>
                <a:gdLst>
                  <a:gd name="T0" fmla="*/ 1071835 w 539"/>
                  <a:gd name="T1" fmla="*/ 2157606 h 678"/>
                  <a:gd name="T2" fmla="*/ 1482122 w 539"/>
                  <a:gd name="T3" fmla="*/ 1909386 h 678"/>
                  <a:gd name="T4" fmla="*/ 1644329 w 539"/>
                  <a:gd name="T5" fmla="*/ 1626160 h 678"/>
                  <a:gd name="T6" fmla="*/ 1644329 w 539"/>
                  <a:gd name="T7" fmla="*/ 1187002 h 678"/>
                  <a:gd name="T8" fmla="*/ 960517 w 539"/>
                  <a:gd name="T9" fmla="*/ 0 h 678"/>
                  <a:gd name="T10" fmla="*/ 966878 w 539"/>
                  <a:gd name="T11" fmla="*/ 477346 h 678"/>
                  <a:gd name="T12" fmla="*/ 0 w 539"/>
                  <a:gd name="T13" fmla="*/ 2157606 h 678"/>
                  <a:gd name="T14" fmla="*/ 1071835 w 539"/>
                  <a:gd name="T15" fmla="*/ 2157606 h 6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9"/>
                  <a:gd name="T25" fmla="*/ 0 h 678"/>
                  <a:gd name="T26" fmla="*/ 539 w 539"/>
                  <a:gd name="T27" fmla="*/ 678 h 6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gradFill>
                <a:gsLst>
                  <a:gs pos="0">
                    <a:srgbClr val="1CB0D5"/>
                  </a:gs>
                  <a:gs pos="100000">
                    <a:srgbClr val="1BC8A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54"/>
              <p:cNvSpPr/>
              <p:nvPr/>
            </p:nvSpPr>
            <p:spPr bwMode="auto">
              <a:xfrm>
                <a:off x="-683" y="1976043"/>
                <a:ext cx="1071438" cy="180991"/>
              </a:xfrm>
              <a:custGeom>
                <a:avLst/>
                <a:gdLst>
                  <a:gd name="T0" fmla="*/ 102042 w 798"/>
                  <a:gd name="T1" fmla="*/ 0 h 135"/>
                  <a:gd name="T2" fmla="*/ 0 w 798"/>
                  <a:gd name="T3" fmla="*/ 180991 h 135"/>
                  <a:gd name="T4" fmla="*/ 1071438 w 798"/>
                  <a:gd name="T5" fmla="*/ 180991 h 135"/>
                  <a:gd name="T6" fmla="*/ 102042 w 798"/>
                  <a:gd name="T7" fmla="*/ 0 h 1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8"/>
                  <a:gd name="T13" fmla="*/ 0 h 135"/>
                  <a:gd name="T14" fmla="*/ 798 w 798"/>
                  <a:gd name="T15" fmla="*/ 135 h 1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" name="Shape 222"/>
            <p:cNvSpPr/>
            <p:nvPr/>
          </p:nvSpPr>
          <p:spPr bwMode="auto">
            <a:xfrm>
              <a:off x="7238" y="4150"/>
              <a:ext cx="434" cy="545"/>
            </a:xfrm>
            <a:custGeom>
              <a:avLst/>
              <a:gdLst>
                <a:gd name="T0" fmla="*/ 273029 w 21015"/>
                <a:gd name="T1" fmla="*/ 127418 h 21072"/>
                <a:gd name="T2" fmla="*/ 216073 w 21015"/>
                <a:gd name="T3" fmla="*/ 117430 h 21072"/>
                <a:gd name="T4" fmla="*/ 187657 w 21015"/>
                <a:gd name="T5" fmla="*/ 64982 h 21072"/>
                <a:gd name="T6" fmla="*/ 260213 w 21015"/>
                <a:gd name="T7" fmla="*/ 51586 h 21072"/>
                <a:gd name="T8" fmla="*/ 273029 w 21015"/>
                <a:gd name="T9" fmla="*/ 127418 h 21072"/>
                <a:gd name="T10" fmla="*/ 326172 w 21015"/>
                <a:gd name="T11" fmla="*/ 95280 h 21072"/>
                <a:gd name="T12" fmla="*/ 198364 w 21015"/>
                <a:gd name="T13" fmla="*/ 1763 h 21072"/>
                <a:gd name="T14" fmla="*/ 98314 w 21015"/>
                <a:gd name="T15" fmla="*/ 123775 h 21072"/>
                <a:gd name="T16" fmla="*/ 114382 w 21015"/>
                <a:gd name="T17" fmla="*/ 173560 h 21072"/>
                <a:gd name="T18" fmla="*/ 5408 w 21015"/>
                <a:gd name="T19" fmla="*/ 336191 h 21072"/>
                <a:gd name="T20" fmla="*/ 313 w 21015"/>
                <a:gd name="T21" fmla="*/ 360202 h 21072"/>
                <a:gd name="T22" fmla="*/ 7346 w 21015"/>
                <a:gd name="T23" fmla="*/ 401702 h 21072"/>
                <a:gd name="T24" fmla="*/ 22070 w 21015"/>
                <a:gd name="T25" fmla="*/ 412474 h 21072"/>
                <a:gd name="T26" fmla="*/ 53987 w 21015"/>
                <a:gd name="T27" fmla="*/ 406598 h 21072"/>
                <a:gd name="T28" fmla="*/ 73462 w 21015"/>
                <a:gd name="T29" fmla="*/ 393104 h 21072"/>
                <a:gd name="T30" fmla="*/ 116539 w 21015"/>
                <a:gd name="T31" fmla="*/ 323402 h 21072"/>
                <a:gd name="T32" fmla="*/ 116914 w 21015"/>
                <a:gd name="T33" fmla="*/ 322952 h 21072"/>
                <a:gd name="T34" fmla="*/ 146080 w 21015"/>
                <a:gd name="T35" fmla="*/ 317586 h 21072"/>
                <a:gd name="T36" fmla="*/ 196410 w 21015"/>
                <a:gd name="T37" fmla="*/ 235917 h 21072"/>
                <a:gd name="T38" fmla="*/ 250694 w 21015"/>
                <a:gd name="T39" fmla="*/ 235271 h 21072"/>
                <a:gd name="T40" fmla="*/ 326172 w 21015"/>
                <a:gd name="T41" fmla="*/ 95280 h 210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015"/>
                <a:gd name="T64" fmla="*/ 0 h 21072"/>
                <a:gd name="T65" fmla="*/ 21015 w 21015"/>
                <a:gd name="T66" fmla="*/ 21072 h 210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pic>
          <p:nvPicPr>
            <p:cNvPr id="31" name="Group 8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" y="2489"/>
              <a:ext cx="80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Freeform 71"/>
            <p:cNvSpPr>
              <a:spLocks noEditPoints="1"/>
            </p:cNvSpPr>
            <p:nvPr/>
          </p:nvSpPr>
          <p:spPr bwMode="auto">
            <a:xfrm>
              <a:off x="10293" y="2519"/>
              <a:ext cx="333" cy="506"/>
            </a:xfrm>
            <a:custGeom>
              <a:avLst/>
              <a:gdLst>
                <a:gd name="T0" fmla="*/ 68377 w 48"/>
                <a:gd name="T1" fmla="*/ 309657 h 73"/>
                <a:gd name="T2" fmla="*/ 189353 w 48"/>
                <a:gd name="T3" fmla="*/ 309657 h 73"/>
                <a:gd name="T4" fmla="*/ 189353 w 48"/>
                <a:gd name="T5" fmla="*/ 309657 h 73"/>
                <a:gd name="T6" fmla="*/ 194612 w 48"/>
                <a:gd name="T7" fmla="*/ 309657 h 73"/>
                <a:gd name="T8" fmla="*/ 199872 w 48"/>
                <a:gd name="T9" fmla="*/ 299160 h 73"/>
                <a:gd name="T10" fmla="*/ 126235 w 48"/>
                <a:gd name="T11" fmla="*/ 215185 h 73"/>
                <a:gd name="T12" fmla="*/ 57858 w 48"/>
                <a:gd name="T13" fmla="*/ 299160 h 73"/>
                <a:gd name="T14" fmla="*/ 57858 w 48"/>
                <a:gd name="T15" fmla="*/ 309657 h 73"/>
                <a:gd name="T16" fmla="*/ 68377 w 48"/>
                <a:gd name="T17" fmla="*/ 309657 h 73"/>
                <a:gd name="T18" fmla="*/ 68377 w 48"/>
                <a:gd name="T19" fmla="*/ 309657 h 73"/>
                <a:gd name="T20" fmla="*/ 231431 w 48"/>
                <a:gd name="T21" fmla="*/ 57733 h 73"/>
                <a:gd name="T22" fmla="*/ 252470 w 48"/>
                <a:gd name="T23" fmla="*/ 36739 h 73"/>
                <a:gd name="T24" fmla="*/ 252470 w 48"/>
                <a:gd name="T25" fmla="*/ 26242 h 73"/>
                <a:gd name="T26" fmla="*/ 231431 w 48"/>
                <a:gd name="T27" fmla="*/ 0 h 73"/>
                <a:gd name="T28" fmla="*/ 26299 w 48"/>
                <a:gd name="T29" fmla="*/ 0 h 73"/>
                <a:gd name="T30" fmla="*/ 0 w 48"/>
                <a:gd name="T31" fmla="*/ 26242 h 73"/>
                <a:gd name="T32" fmla="*/ 0 w 48"/>
                <a:gd name="T33" fmla="*/ 36739 h 73"/>
                <a:gd name="T34" fmla="*/ 21039 w 48"/>
                <a:gd name="T35" fmla="*/ 57733 h 73"/>
                <a:gd name="T36" fmla="*/ 231431 w 48"/>
                <a:gd name="T37" fmla="*/ 57733 h 73"/>
                <a:gd name="T38" fmla="*/ 210392 w 48"/>
                <a:gd name="T39" fmla="*/ 68230 h 73"/>
                <a:gd name="T40" fmla="*/ 231431 w 48"/>
                <a:gd name="T41" fmla="*/ 68230 h 73"/>
                <a:gd name="T42" fmla="*/ 163054 w 48"/>
                <a:gd name="T43" fmla="*/ 188943 h 73"/>
                <a:gd name="T44" fmla="*/ 231431 w 48"/>
                <a:gd name="T45" fmla="*/ 309657 h 73"/>
                <a:gd name="T46" fmla="*/ 210392 w 48"/>
                <a:gd name="T47" fmla="*/ 309657 h 73"/>
                <a:gd name="T48" fmla="*/ 136755 w 48"/>
                <a:gd name="T49" fmla="*/ 199440 h 73"/>
                <a:gd name="T50" fmla="*/ 131495 w 48"/>
                <a:gd name="T51" fmla="*/ 188943 h 73"/>
                <a:gd name="T52" fmla="*/ 136755 w 48"/>
                <a:gd name="T53" fmla="*/ 183695 h 73"/>
                <a:gd name="T54" fmla="*/ 136755 w 48"/>
                <a:gd name="T55" fmla="*/ 183695 h 73"/>
                <a:gd name="T56" fmla="*/ 210392 w 48"/>
                <a:gd name="T57" fmla="*/ 68230 h 73"/>
                <a:gd name="T58" fmla="*/ 21039 w 48"/>
                <a:gd name="T59" fmla="*/ 320154 h 73"/>
                <a:gd name="T60" fmla="*/ 0 w 48"/>
                <a:gd name="T61" fmla="*/ 346396 h 73"/>
                <a:gd name="T62" fmla="*/ 0 w 48"/>
                <a:gd name="T63" fmla="*/ 356893 h 73"/>
                <a:gd name="T64" fmla="*/ 26299 w 48"/>
                <a:gd name="T65" fmla="*/ 383135 h 73"/>
                <a:gd name="T66" fmla="*/ 231431 w 48"/>
                <a:gd name="T67" fmla="*/ 383135 h 73"/>
                <a:gd name="T68" fmla="*/ 252470 w 48"/>
                <a:gd name="T69" fmla="*/ 356893 h 73"/>
                <a:gd name="T70" fmla="*/ 252470 w 48"/>
                <a:gd name="T71" fmla="*/ 346396 h 73"/>
                <a:gd name="T72" fmla="*/ 231431 w 48"/>
                <a:gd name="T73" fmla="*/ 320154 h 73"/>
                <a:gd name="T74" fmla="*/ 21039 w 48"/>
                <a:gd name="T75" fmla="*/ 320154 h 73"/>
                <a:gd name="T76" fmla="*/ 42078 w 48"/>
                <a:gd name="T77" fmla="*/ 309657 h 73"/>
                <a:gd name="T78" fmla="*/ 21039 w 48"/>
                <a:gd name="T79" fmla="*/ 309657 h 73"/>
                <a:gd name="T80" fmla="*/ 94676 w 48"/>
                <a:gd name="T81" fmla="*/ 188943 h 73"/>
                <a:gd name="T82" fmla="*/ 21039 w 48"/>
                <a:gd name="T83" fmla="*/ 68230 h 73"/>
                <a:gd name="T84" fmla="*/ 42078 w 48"/>
                <a:gd name="T85" fmla="*/ 68230 h 73"/>
                <a:gd name="T86" fmla="*/ 115715 w 48"/>
                <a:gd name="T87" fmla="*/ 183695 h 73"/>
                <a:gd name="T88" fmla="*/ 126235 w 48"/>
                <a:gd name="T89" fmla="*/ 194192 h 73"/>
                <a:gd name="T90" fmla="*/ 115715 w 48"/>
                <a:gd name="T91" fmla="*/ 199440 h 73"/>
                <a:gd name="T92" fmla="*/ 42078 w 48"/>
                <a:gd name="T93" fmla="*/ 309657 h 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8"/>
                <a:gd name="T142" fmla="*/ 0 h 73"/>
                <a:gd name="T143" fmla="*/ 48 w 48"/>
                <a:gd name="T144" fmla="*/ 73 h 7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Shape 227"/>
            <p:cNvSpPr/>
            <p:nvPr/>
          </p:nvSpPr>
          <p:spPr bwMode="auto">
            <a:xfrm>
              <a:off x="11073" y="4238"/>
              <a:ext cx="572" cy="610"/>
            </a:xfrm>
            <a:custGeom>
              <a:avLst/>
              <a:gdLst>
                <a:gd name="T0" fmla="*/ 240568 w 21153"/>
                <a:gd name="T1" fmla="*/ 254907 h 21260"/>
                <a:gd name="T2" fmla="*/ 192443 w 21153"/>
                <a:gd name="T3" fmla="*/ 254907 h 21260"/>
                <a:gd name="T4" fmla="*/ 192443 w 21153"/>
                <a:gd name="T5" fmla="*/ 129811 h 21260"/>
                <a:gd name="T6" fmla="*/ 240568 w 21153"/>
                <a:gd name="T7" fmla="*/ 129811 h 21260"/>
                <a:gd name="T8" fmla="*/ 240568 w 21153"/>
                <a:gd name="T9" fmla="*/ 254907 h 21260"/>
                <a:gd name="T10" fmla="*/ 240568 w 21153"/>
                <a:gd name="T11" fmla="*/ 331882 h 21260"/>
                <a:gd name="T12" fmla="*/ 192443 w 21153"/>
                <a:gd name="T13" fmla="*/ 331882 h 21260"/>
                <a:gd name="T14" fmla="*/ 192443 w 21153"/>
                <a:gd name="T15" fmla="*/ 281369 h 21260"/>
                <a:gd name="T16" fmla="*/ 240568 w 21153"/>
                <a:gd name="T17" fmla="*/ 281369 h 21260"/>
                <a:gd name="T18" fmla="*/ 240568 w 21153"/>
                <a:gd name="T19" fmla="*/ 331882 h 21260"/>
                <a:gd name="T20" fmla="*/ 425560 w 21153"/>
                <a:gd name="T21" fmla="*/ 287366 h 21260"/>
                <a:gd name="T22" fmla="*/ 384046 w 21153"/>
                <a:gd name="T23" fmla="*/ 250345 h 21260"/>
                <a:gd name="T24" fmla="*/ 384046 w 21153"/>
                <a:gd name="T25" fmla="*/ 211369 h 21260"/>
                <a:gd name="T26" fmla="*/ 425560 w 21153"/>
                <a:gd name="T27" fmla="*/ 174349 h 21260"/>
                <a:gd name="T28" fmla="*/ 418436 w 21153"/>
                <a:gd name="T29" fmla="*/ 152101 h 21260"/>
                <a:gd name="T30" fmla="*/ 363371 w 21153"/>
                <a:gd name="T31" fmla="*/ 146887 h 21260"/>
                <a:gd name="T32" fmla="*/ 344292 w 21153"/>
                <a:gd name="T33" fmla="*/ 116450 h 21260"/>
                <a:gd name="T34" fmla="*/ 373524 w 21153"/>
                <a:gd name="T35" fmla="*/ 35087 h 21260"/>
                <a:gd name="T36" fmla="*/ 358642 w 21153"/>
                <a:gd name="T37" fmla="*/ 22747 h 21260"/>
                <a:gd name="T38" fmla="*/ 293669 w 21153"/>
                <a:gd name="T39" fmla="*/ 62918 h 21260"/>
                <a:gd name="T40" fmla="*/ 254447 w 21153"/>
                <a:gd name="T41" fmla="*/ 52641 h 21260"/>
                <a:gd name="T42" fmla="*/ 230886 w 21153"/>
                <a:gd name="T43" fmla="*/ 10624 h 21260"/>
                <a:gd name="T44" fmla="*/ 201838 w 21153"/>
                <a:gd name="T45" fmla="*/ 10450 h 21260"/>
                <a:gd name="T46" fmla="*/ 179996 w 21153"/>
                <a:gd name="T47" fmla="*/ 48492 h 21260"/>
                <a:gd name="T48" fmla="*/ 138810 w 21153"/>
                <a:gd name="T49" fmla="*/ 61788 h 21260"/>
                <a:gd name="T50" fmla="*/ 100305 w 21153"/>
                <a:gd name="T51" fmla="*/ 44125 h 21260"/>
                <a:gd name="T52" fmla="*/ 75372 w 21153"/>
                <a:gd name="T53" fmla="*/ 61375 h 21260"/>
                <a:gd name="T54" fmla="*/ 77460 w 21153"/>
                <a:gd name="T55" fmla="*/ 100264 h 21260"/>
                <a:gd name="T56" fmla="*/ 50889 w 21153"/>
                <a:gd name="T57" fmla="*/ 137306 h 21260"/>
                <a:gd name="T58" fmla="*/ 13715 w 21153"/>
                <a:gd name="T59" fmla="*/ 147300 h 21260"/>
                <a:gd name="T60" fmla="*/ 7472 w 21153"/>
                <a:gd name="T61" fmla="*/ 174349 h 21260"/>
                <a:gd name="T62" fmla="*/ 49006 w 21153"/>
                <a:gd name="T63" fmla="*/ 211369 h 21260"/>
                <a:gd name="T64" fmla="*/ 49006 w 21153"/>
                <a:gd name="T65" fmla="*/ 250345 h 21260"/>
                <a:gd name="T66" fmla="*/ 7472 w 21153"/>
                <a:gd name="T67" fmla="*/ 287322 h 21260"/>
                <a:gd name="T68" fmla="*/ 14514 w 21153"/>
                <a:gd name="T69" fmla="*/ 310351 h 21260"/>
                <a:gd name="T70" fmla="*/ 64912 w 21153"/>
                <a:gd name="T71" fmla="*/ 316478 h 21260"/>
                <a:gd name="T72" fmla="*/ 84604 w 21153"/>
                <a:gd name="T73" fmla="*/ 347980 h 21260"/>
                <a:gd name="T74" fmla="*/ 58730 w 21153"/>
                <a:gd name="T75" fmla="*/ 426367 h 21260"/>
                <a:gd name="T76" fmla="*/ 74819 w 21153"/>
                <a:gd name="T77" fmla="*/ 439728 h 21260"/>
                <a:gd name="T78" fmla="*/ 134061 w 21153"/>
                <a:gd name="T79" fmla="*/ 405423 h 21260"/>
                <a:gd name="T80" fmla="*/ 175657 w 21153"/>
                <a:gd name="T81" fmla="*/ 415243 h 21260"/>
                <a:gd name="T82" fmla="*/ 200242 w 21153"/>
                <a:gd name="T83" fmla="*/ 452242 h 21260"/>
                <a:gd name="T84" fmla="*/ 230088 w 21153"/>
                <a:gd name="T85" fmla="*/ 450612 h 21260"/>
                <a:gd name="T86" fmla="*/ 251725 w 21153"/>
                <a:gd name="T87" fmla="*/ 408943 h 21260"/>
                <a:gd name="T88" fmla="*/ 291376 w 21153"/>
                <a:gd name="T89" fmla="*/ 395864 h 21260"/>
                <a:gd name="T90" fmla="*/ 333095 w 21153"/>
                <a:gd name="T91" fmla="*/ 416720 h 21260"/>
                <a:gd name="T92" fmla="*/ 357659 w 21153"/>
                <a:gd name="T93" fmla="*/ 400339 h 21260"/>
                <a:gd name="T94" fmla="*/ 355571 w 21153"/>
                <a:gd name="T95" fmla="*/ 361450 h 21260"/>
                <a:gd name="T96" fmla="*/ 382142 w 21153"/>
                <a:gd name="T97" fmla="*/ 324408 h 21260"/>
                <a:gd name="T98" fmla="*/ 419275 w 21153"/>
                <a:gd name="T99" fmla="*/ 314414 h 21260"/>
                <a:gd name="T100" fmla="*/ 425560 w 21153"/>
                <a:gd name="T101" fmla="*/ 287366 h 212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1153"/>
                <a:gd name="T154" fmla="*/ 0 h 21260"/>
                <a:gd name="T155" fmla="*/ 21153 w 21153"/>
                <a:gd name="T156" fmla="*/ 21260 h 212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6193155" y="2776220"/>
            <a:ext cx="434911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请在此添加您的文字内容。请在此添加您的文字内容， 请在此添加您的文字内容。请在此添加您的文字内容，请在此添加您的文字内容。</a:t>
            </a:r>
            <a:endParaRPr lang="zh-CN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6193155" y="2376170"/>
            <a:ext cx="211455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6193155" y="4421505"/>
            <a:ext cx="451294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请在此添加您的文字内容。请在此添加您的文字内容，请在此添加您的文字内容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</a:t>
            </a:r>
            <a:endParaRPr lang="zh-CN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TextBox 76"/>
          <p:cNvSpPr txBox="1"/>
          <p:nvPr/>
        </p:nvSpPr>
        <p:spPr>
          <a:xfrm>
            <a:off x="6193155" y="4070350"/>
            <a:ext cx="198374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51" name="TextBox 76">
            <a:extLst>
              <a:ext uri="{FF2B5EF4-FFF2-40B4-BE49-F238E27FC236}">
                <a16:creationId xmlns="" xmlns:a16="http://schemas.microsoft.com/office/drawing/2014/main" id="{EF6D2CC1-50AE-4F40-BD32-3D12924B0316}"/>
              </a:ext>
            </a:extLst>
          </p:cNvPr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99C5BAC9-5318-4F87-AA94-4F9A83444CDF}"/>
              </a:ext>
            </a:extLst>
          </p:cNvPr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ABB300A2-E6E2-4046-A9EF-5BE0B687A4E6}"/>
              </a:ext>
            </a:extLst>
          </p:cNvPr>
          <p:cNvCxnSpPr/>
          <p:nvPr/>
        </p:nvCxnSpPr>
        <p:spPr>
          <a:xfrm>
            <a:off x="342826" y="1059543"/>
            <a:ext cx="10997409" cy="0"/>
          </a:xfrm>
          <a:prstGeom prst="line">
            <a:avLst/>
          </a:prstGeom>
          <a:ln>
            <a:gradFill flip="none" rotWithShape="1">
              <a:gsLst>
                <a:gs pos="0">
                  <a:srgbClr val="1CB0D5"/>
                </a:gs>
                <a:gs pos="100000">
                  <a:srgbClr val="1BC8A5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6" grpId="0"/>
      <p:bldP spid="5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2812</Words>
  <Application>Microsoft Office PowerPoint</Application>
  <PresentationFormat>宽屏</PresentationFormat>
  <Paragraphs>225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Copperplate Gothic Light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阳光 男孩</cp:lastModifiedBy>
  <cp:revision>22</cp:revision>
  <dcterms:created xsi:type="dcterms:W3CDTF">2017-05-22T01:44:37Z</dcterms:created>
  <dcterms:modified xsi:type="dcterms:W3CDTF">2018-12-02T15:38:52Z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