
<file path=[Content_Types].xml><?xml version="1.0" encoding="utf-8"?>
<Types xmlns="http://schemas.openxmlformats.org/package/2006/content-types">
  <Default Extension="png" ContentType="image/png"/>
  <Default Extension="mp3" ContentType="audio/mpe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64" r:id="rId1"/>
    <p:sldMasterId id="2147483672" r:id="rId2"/>
  </p:sldMasterIdLst>
  <p:notesMasterIdLst>
    <p:notesMasterId r:id="rId32"/>
  </p:notesMasterIdLst>
  <p:sldIdLst>
    <p:sldId id="285" r:id="rId3"/>
    <p:sldId id="261" r:id="rId4"/>
    <p:sldId id="265" r:id="rId5"/>
    <p:sldId id="277" r:id="rId6"/>
    <p:sldId id="267" r:id="rId7"/>
    <p:sldId id="272" r:id="rId8"/>
    <p:sldId id="276" r:id="rId9"/>
    <p:sldId id="264" r:id="rId10"/>
    <p:sldId id="269" r:id="rId11"/>
    <p:sldId id="271" r:id="rId12"/>
    <p:sldId id="275" r:id="rId13"/>
    <p:sldId id="273" r:id="rId14"/>
    <p:sldId id="279" r:id="rId15"/>
    <p:sldId id="289" r:id="rId16"/>
    <p:sldId id="287" r:id="rId17"/>
    <p:sldId id="288" r:id="rId18"/>
    <p:sldId id="263" r:id="rId19"/>
    <p:sldId id="266" r:id="rId20"/>
    <p:sldId id="268" r:id="rId21"/>
    <p:sldId id="280" r:id="rId22"/>
    <p:sldId id="282" r:id="rId23"/>
    <p:sldId id="262" r:id="rId24"/>
    <p:sldId id="278" r:id="rId25"/>
    <p:sldId id="274" r:id="rId26"/>
    <p:sldId id="283" r:id="rId27"/>
    <p:sldId id="281" r:id="rId28"/>
    <p:sldId id="270" r:id="rId29"/>
    <p:sldId id="284" r:id="rId30"/>
    <p:sldId id="290" r:id="rId31"/>
  </p:sldIdLst>
  <p:sldSz cx="12192000" cy="6858000"/>
  <p:notesSz cx="6858000" cy="9144000"/>
  <p:custDataLst>
    <p:tags r:id="rId33"/>
  </p:custData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BF1F5"/>
    <a:srgbClr val="0CB0B2"/>
    <a:srgbClr val="070807"/>
    <a:srgbClr val="08C9CE"/>
    <a:srgbClr val="FF940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286" autoAdjust="0"/>
    <p:restoredTop sz="94660"/>
  </p:normalViewPr>
  <p:slideViewPr>
    <p:cSldViewPr snapToGrid="0">
      <p:cViewPr varScale="1">
        <p:scale>
          <a:sx n="105" d="100"/>
          <a:sy n="105" d="100"/>
        </p:scale>
        <p:origin x="72" y="379"/>
      </p:cViewPr>
      <p:guideLst/>
    </p:cSldViewPr>
  </p:slideViewPr>
  <p:notesTextViewPr>
    <p:cViewPr>
      <p:scale>
        <a:sx n="1" d="1"/>
        <a:sy n="1" d="1"/>
      </p:scale>
      <p:origin x="0" y="0"/>
    </p:cViewPr>
  </p:notesTextViewPr>
  <p:sorterViewPr>
    <p:cViewPr>
      <p:scale>
        <a:sx n="75" d="100"/>
        <a:sy n="75"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21" Type="http://schemas.openxmlformats.org/officeDocument/2006/relationships/slide" Target="slides/slide19.xml"/><Relationship Id="rId34" Type="http://schemas.openxmlformats.org/officeDocument/2006/relationships/presProps" Target="pres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tags" Target="tags/tag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notesMaster" Target="notesMasters/notesMaster1.xml"/><Relationship Id="rId37"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theme" Target="theme/theme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viewProps" Target="viewProps.xml"/><Relationship Id="rId8" Type="http://schemas.openxmlformats.org/officeDocument/2006/relationships/slide" Target="slides/slide6.xml"/><Relationship Id="rId3" Type="http://schemas.openxmlformats.org/officeDocument/2006/relationships/slide" Target="slides/slid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D13BBE5-0BEA-4494-9BEF-C8C2F48C9E2D}" type="datetimeFigureOut">
              <a:rPr lang="zh-CN" altLang="en-US" smtClean="0"/>
              <a:t>2018/12/6</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1CB8912-F0BA-4AD8-8415-DA1F26BCB09F}" type="slidenum">
              <a:rPr lang="zh-CN" altLang="en-US" smtClean="0"/>
              <a:t>‹#›</a:t>
            </a:fld>
            <a:endParaRPr lang="zh-CN" altLang="en-US"/>
          </a:p>
        </p:txBody>
      </p:sp>
    </p:spTree>
    <p:extLst>
      <p:ext uri="{BB962C8B-B14F-4D97-AF65-F5344CB8AC3E}">
        <p14:creationId xmlns:p14="http://schemas.microsoft.com/office/powerpoint/2010/main" val="242325294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1CB8912-F0BA-4AD8-8415-DA1F26BCB09F}"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457200" rtl="0" eaLnBrk="1" fontAlgn="auto" latinLnBrk="0" hangingPunct="1">
                <a:lnSpc>
                  <a:spcPct val="100000"/>
                </a:lnSpc>
                <a:spcBef>
                  <a:spcPts val="0"/>
                </a:spcBef>
                <a:spcAft>
                  <a:spcPts val="0"/>
                </a:spcAft>
                <a:buClrTx/>
                <a:buSzTx/>
                <a:buFontTx/>
                <a:buNone/>
                <a:tabLst/>
                <a:defRPr/>
              </a:pPr>
              <a:t>1</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201019037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1CB8912-F0BA-4AD8-8415-DA1F26BCB09F}"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457200" rtl="0" eaLnBrk="1" fontAlgn="auto" latinLnBrk="0" hangingPunct="1">
                <a:lnSpc>
                  <a:spcPct val="100000"/>
                </a:lnSpc>
                <a:spcBef>
                  <a:spcPts val="0"/>
                </a:spcBef>
                <a:spcAft>
                  <a:spcPts val="0"/>
                </a:spcAft>
                <a:buClrTx/>
                <a:buSzTx/>
                <a:buFontTx/>
                <a:buNone/>
                <a:tabLst/>
                <a:defRPr/>
              </a:pPr>
              <a:t>10</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260616373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1CB8912-F0BA-4AD8-8415-DA1F26BCB09F}"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457200" rtl="0" eaLnBrk="1" fontAlgn="auto" latinLnBrk="0" hangingPunct="1">
                <a:lnSpc>
                  <a:spcPct val="100000"/>
                </a:lnSpc>
                <a:spcBef>
                  <a:spcPts val="0"/>
                </a:spcBef>
                <a:spcAft>
                  <a:spcPts val="0"/>
                </a:spcAft>
                <a:buClrTx/>
                <a:buSzTx/>
                <a:buFontTx/>
                <a:buNone/>
                <a:tabLst/>
                <a:defRPr/>
              </a:pPr>
              <a:t>11</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197948860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1CB8912-F0BA-4AD8-8415-DA1F26BCB09F}"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457200" rtl="0" eaLnBrk="1" fontAlgn="auto" latinLnBrk="0" hangingPunct="1">
                <a:lnSpc>
                  <a:spcPct val="100000"/>
                </a:lnSpc>
                <a:spcBef>
                  <a:spcPts val="0"/>
                </a:spcBef>
                <a:spcAft>
                  <a:spcPts val="0"/>
                </a:spcAft>
                <a:buClrTx/>
                <a:buSzTx/>
                <a:buFontTx/>
                <a:buNone/>
                <a:tabLst/>
                <a:defRPr/>
              </a:pPr>
              <a:t>12</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423269438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1CB8912-F0BA-4AD8-8415-DA1F26BCB09F}"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457200" rtl="0" eaLnBrk="1" fontAlgn="auto" latinLnBrk="0" hangingPunct="1">
                <a:lnSpc>
                  <a:spcPct val="100000"/>
                </a:lnSpc>
                <a:spcBef>
                  <a:spcPts val="0"/>
                </a:spcBef>
                <a:spcAft>
                  <a:spcPts val="0"/>
                </a:spcAft>
                <a:buClrTx/>
                <a:buSzTx/>
                <a:buFontTx/>
                <a:buNone/>
                <a:tabLst/>
                <a:defRPr/>
              </a:pPr>
              <a:t>13</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64536741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t>14</a:t>
            </a:fld>
            <a:endParaRPr lang="zh-CN" altLang="en-US"/>
          </a:p>
        </p:txBody>
      </p:sp>
    </p:spTree>
    <p:extLst>
      <p:ext uri="{BB962C8B-B14F-4D97-AF65-F5344CB8AC3E}">
        <p14:creationId xmlns:p14="http://schemas.microsoft.com/office/powerpoint/2010/main" val="245459674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t>17</a:t>
            </a:fld>
            <a:endParaRPr lang="zh-CN" altLang="en-US"/>
          </a:p>
        </p:txBody>
      </p:sp>
    </p:spTree>
    <p:extLst>
      <p:ext uri="{BB962C8B-B14F-4D97-AF65-F5344CB8AC3E}">
        <p14:creationId xmlns:p14="http://schemas.microsoft.com/office/powerpoint/2010/main" val="48938513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t>18</a:t>
            </a:fld>
            <a:endParaRPr lang="zh-CN" altLang="en-US"/>
          </a:p>
        </p:txBody>
      </p:sp>
    </p:spTree>
    <p:extLst>
      <p:ext uri="{BB962C8B-B14F-4D97-AF65-F5344CB8AC3E}">
        <p14:creationId xmlns:p14="http://schemas.microsoft.com/office/powerpoint/2010/main" val="277258233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t>19</a:t>
            </a:fld>
            <a:endParaRPr lang="zh-CN" altLang="en-US"/>
          </a:p>
        </p:txBody>
      </p:sp>
    </p:spTree>
    <p:extLst>
      <p:ext uri="{BB962C8B-B14F-4D97-AF65-F5344CB8AC3E}">
        <p14:creationId xmlns:p14="http://schemas.microsoft.com/office/powerpoint/2010/main" val="216428507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t>20</a:t>
            </a:fld>
            <a:endParaRPr lang="zh-CN" altLang="en-US"/>
          </a:p>
        </p:txBody>
      </p:sp>
    </p:spTree>
    <p:extLst>
      <p:ext uri="{BB962C8B-B14F-4D97-AF65-F5344CB8AC3E}">
        <p14:creationId xmlns:p14="http://schemas.microsoft.com/office/powerpoint/2010/main" val="81388033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t>21</a:t>
            </a:fld>
            <a:endParaRPr lang="zh-CN" altLang="en-US"/>
          </a:p>
        </p:txBody>
      </p:sp>
    </p:spTree>
    <p:extLst>
      <p:ext uri="{BB962C8B-B14F-4D97-AF65-F5344CB8AC3E}">
        <p14:creationId xmlns:p14="http://schemas.microsoft.com/office/powerpoint/2010/main" val="374277635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1CB8912-F0BA-4AD8-8415-DA1F26BCB09F}"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457200" rtl="0" eaLnBrk="1" fontAlgn="auto" latinLnBrk="0" hangingPunct="1">
                <a:lnSpc>
                  <a:spcPct val="100000"/>
                </a:lnSpc>
                <a:spcBef>
                  <a:spcPts val="0"/>
                </a:spcBef>
                <a:spcAft>
                  <a:spcPts val="0"/>
                </a:spcAft>
                <a:buClrTx/>
                <a:buSzTx/>
                <a:buFontTx/>
                <a:buNone/>
                <a:tabLst/>
                <a:defRPr/>
              </a:pPr>
              <a:t>2</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305661563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t>22</a:t>
            </a:fld>
            <a:endParaRPr lang="zh-CN" altLang="en-US"/>
          </a:p>
        </p:txBody>
      </p:sp>
    </p:spTree>
    <p:extLst>
      <p:ext uri="{BB962C8B-B14F-4D97-AF65-F5344CB8AC3E}">
        <p14:creationId xmlns:p14="http://schemas.microsoft.com/office/powerpoint/2010/main" val="345473011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t>23</a:t>
            </a:fld>
            <a:endParaRPr lang="zh-CN" altLang="en-US"/>
          </a:p>
        </p:txBody>
      </p:sp>
    </p:spTree>
    <p:extLst>
      <p:ext uri="{BB962C8B-B14F-4D97-AF65-F5344CB8AC3E}">
        <p14:creationId xmlns:p14="http://schemas.microsoft.com/office/powerpoint/2010/main" val="302345110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t>24</a:t>
            </a:fld>
            <a:endParaRPr lang="zh-CN" altLang="en-US"/>
          </a:p>
        </p:txBody>
      </p:sp>
    </p:spTree>
    <p:extLst>
      <p:ext uri="{BB962C8B-B14F-4D97-AF65-F5344CB8AC3E}">
        <p14:creationId xmlns:p14="http://schemas.microsoft.com/office/powerpoint/2010/main" val="413798551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t>25</a:t>
            </a:fld>
            <a:endParaRPr lang="zh-CN" altLang="en-US"/>
          </a:p>
        </p:txBody>
      </p:sp>
    </p:spTree>
    <p:extLst>
      <p:ext uri="{BB962C8B-B14F-4D97-AF65-F5344CB8AC3E}">
        <p14:creationId xmlns:p14="http://schemas.microsoft.com/office/powerpoint/2010/main" val="240094290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t>26</a:t>
            </a:fld>
            <a:endParaRPr lang="zh-CN" altLang="en-US"/>
          </a:p>
        </p:txBody>
      </p:sp>
    </p:spTree>
    <p:extLst>
      <p:ext uri="{BB962C8B-B14F-4D97-AF65-F5344CB8AC3E}">
        <p14:creationId xmlns:p14="http://schemas.microsoft.com/office/powerpoint/2010/main" val="148382440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t>27</a:t>
            </a:fld>
            <a:endParaRPr lang="zh-CN" altLang="en-US"/>
          </a:p>
        </p:txBody>
      </p:sp>
    </p:spTree>
    <p:extLst>
      <p:ext uri="{BB962C8B-B14F-4D97-AF65-F5344CB8AC3E}">
        <p14:creationId xmlns:p14="http://schemas.microsoft.com/office/powerpoint/2010/main" val="46574824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t>28</a:t>
            </a:fld>
            <a:endParaRPr lang="zh-CN" altLang="en-US"/>
          </a:p>
        </p:txBody>
      </p:sp>
    </p:spTree>
    <p:extLst>
      <p:ext uri="{BB962C8B-B14F-4D97-AF65-F5344CB8AC3E}">
        <p14:creationId xmlns:p14="http://schemas.microsoft.com/office/powerpoint/2010/main" val="205092873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1CB8912-F0BA-4AD8-8415-DA1F26BCB09F}"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457200" rtl="0" eaLnBrk="1" fontAlgn="auto" latinLnBrk="0" hangingPunct="1">
                <a:lnSpc>
                  <a:spcPct val="100000"/>
                </a:lnSpc>
                <a:spcBef>
                  <a:spcPts val="0"/>
                </a:spcBef>
                <a:spcAft>
                  <a:spcPts val="0"/>
                </a:spcAft>
                <a:buClrTx/>
                <a:buSzTx/>
                <a:buFontTx/>
                <a:buNone/>
                <a:tabLst/>
                <a:defRPr/>
              </a:pPr>
              <a:t>3</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110961679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1CB8912-F0BA-4AD8-8415-DA1F26BCB09F}"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457200" rtl="0" eaLnBrk="1" fontAlgn="auto" latinLnBrk="0" hangingPunct="1">
                <a:lnSpc>
                  <a:spcPct val="100000"/>
                </a:lnSpc>
                <a:spcBef>
                  <a:spcPts val="0"/>
                </a:spcBef>
                <a:spcAft>
                  <a:spcPts val="0"/>
                </a:spcAft>
                <a:buClrTx/>
                <a:buSzTx/>
                <a:buFontTx/>
                <a:buNone/>
                <a:tabLst/>
                <a:defRPr/>
              </a:pPr>
              <a:t>4</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245887660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1CB8912-F0BA-4AD8-8415-DA1F26BCB09F}"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457200" rtl="0" eaLnBrk="1" fontAlgn="auto" latinLnBrk="0" hangingPunct="1">
                <a:lnSpc>
                  <a:spcPct val="100000"/>
                </a:lnSpc>
                <a:spcBef>
                  <a:spcPts val="0"/>
                </a:spcBef>
                <a:spcAft>
                  <a:spcPts val="0"/>
                </a:spcAft>
                <a:buClrTx/>
                <a:buSzTx/>
                <a:buFontTx/>
                <a:buNone/>
                <a:tabLst/>
                <a:defRPr/>
              </a:pPr>
              <a:t>5</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316074028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1CB8912-F0BA-4AD8-8415-DA1F26BCB09F}"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457200" rtl="0" eaLnBrk="1" fontAlgn="auto" latinLnBrk="0" hangingPunct="1">
                <a:lnSpc>
                  <a:spcPct val="100000"/>
                </a:lnSpc>
                <a:spcBef>
                  <a:spcPts val="0"/>
                </a:spcBef>
                <a:spcAft>
                  <a:spcPts val="0"/>
                </a:spcAft>
                <a:buClrTx/>
                <a:buSzTx/>
                <a:buFontTx/>
                <a:buNone/>
                <a:tabLst/>
                <a:defRPr/>
              </a:pPr>
              <a:t>6</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93349123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1CB8912-F0BA-4AD8-8415-DA1F26BCB09F}"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457200" rtl="0" eaLnBrk="1" fontAlgn="auto" latinLnBrk="0" hangingPunct="1">
                <a:lnSpc>
                  <a:spcPct val="100000"/>
                </a:lnSpc>
                <a:spcBef>
                  <a:spcPts val="0"/>
                </a:spcBef>
                <a:spcAft>
                  <a:spcPts val="0"/>
                </a:spcAft>
                <a:buClrTx/>
                <a:buSzTx/>
                <a:buFontTx/>
                <a:buNone/>
                <a:tabLst/>
                <a:defRPr/>
              </a:pPr>
              <a:t>7</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113975812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1CB8912-F0BA-4AD8-8415-DA1F26BCB09F}"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457200" rtl="0" eaLnBrk="1" fontAlgn="auto" latinLnBrk="0" hangingPunct="1">
                <a:lnSpc>
                  <a:spcPct val="100000"/>
                </a:lnSpc>
                <a:spcBef>
                  <a:spcPts val="0"/>
                </a:spcBef>
                <a:spcAft>
                  <a:spcPts val="0"/>
                </a:spcAft>
                <a:buClrTx/>
                <a:buSzTx/>
                <a:buFontTx/>
                <a:buNone/>
                <a:tabLst/>
                <a:defRPr/>
              </a:pPr>
              <a:t>8</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111331823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1CB8912-F0BA-4AD8-8415-DA1F26BCB09F}"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457200" rtl="0" eaLnBrk="1" fontAlgn="auto" latinLnBrk="0" hangingPunct="1">
                <a:lnSpc>
                  <a:spcPct val="100000"/>
                </a:lnSpc>
                <a:spcBef>
                  <a:spcPts val="0"/>
                </a:spcBef>
                <a:spcAft>
                  <a:spcPts val="0"/>
                </a:spcAft>
                <a:buClrTx/>
                <a:buSzTx/>
                <a:buFontTx/>
                <a:buNone/>
                <a:tabLst/>
                <a:defRPr/>
              </a:pPr>
              <a:t>9</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34324050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xmlns="" id="{7F19A67A-C38E-470D-8D1F-DC76AE6BD891}"/>
              </a:ext>
            </a:extLst>
          </p:cNvPr>
          <p:cNvSpPr>
            <a:spLocks noGrp="1"/>
          </p:cNvSpPr>
          <p:nvPr>
            <p:ph type="dt" sz="half" idx="10"/>
          </p:nvPr>
        </p:nvSpPr>
        <p:spPr/>
        <p:txBody>
          <a:bodyPr/>
          <a:lstStyle/>
          <a:p>
            <a:fld id="{694B6700-D889-42C9-97C7-5EB2991465AB}" type="datetimeFigureOut">
              <a:rPr lang="zh-CN" altLang="en-US" smtClean="0"/>
              <a:t>2018/12/6</a:t>
            </a:fld>
            <a:endParaRPr lang="zh-CN" altLang="en-US"/>
          </a:p>
        </p:txBody>
      </p:sp>
      <p:sp>
        <p:nvSpPr>
          <p:cNvPr id="3" name="页脚占位符 2">
            <a:extLst>
              <a:ext uri="{FF2B5EF4-FFF2-40B4-BE49-F238E27FC236}">
                <a16:creationId xmlns:a16="http://schemas.microsoft.com/office/drawing/2014/main" xmlns="" id="{C0C851B5-739E-4C91-9DE4-98EE2AAD9777}"/>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xmlns="" id="{5B237737-BCB4-42AF-909E-1B20747C4A86}"/>
              </a:ext>
            </a:extLst>
          </p:cNvPr>
          <p:cNvSpPr>
            <a:spLocks noGrp="1"/>
          </p:cNvSpPr>
          <p:nvPr>
            <p:ph type="sldNum" sz="quarter" idx="12"/>
          </p:nvPr>
        </p:nvSpPr>
        <p:spPr/>
        <p:txBody>
          <a:bodyPr/>
          <a:lstStyle/>
          <a:p>
            <a:fld id="{8564A2C1-EA3D-4B59-854B-3A77C6532360}" type="slidenum">
              <a:rPr lang="zh-CN" altLang="en-US" smtClean="0"/>
              <a:t>‹#›</a:t>
            </a:fld>
            <a:endParaRPr lang="zh-CN" altLang="en-US"/>
          </a:p>
        </p:txBody>
      </p:sp>
    </p:spTree>
    <p:extLst>
      <p:ext uri="{BB962C8B-B14F-4D97-AF65-F5344CB8AC3E}">
        <p14:creationId xmlns:p14="http://schemas.microsoft.com/office/powerpoint/2010/main" val="191413479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6" name="图片占位符 5">
            <a:extLst>
              <a:ext uri="{FF2B5EF4-FFF2-40B4-BE49-F238E27FC236}">
                <a16:creationId xmlns:a16="http://schemas.microsoft.com/office/drawing/2014/main" xmlns="" id="{21F9BA97-D20E-4A64-B6A5-773DF6FD6B06}"/>
              </a:ext>
            </a:extLst>
          </p:cNvPr>
          <p:cNvSpPr>
            <a:spLocks noGrp="1"/>
          </p:cNvSpPr>
          <p:nvPr>
            <p:ph type="pic" sz="quarter" idx="10"/>
          </p:nvPr>
        </p:nvSpPr>
        <p:spPr>
          <a:xfrm>
            <a:off x="3027005" y="2294412"/>
            <a:ext cx="6138930" cy="2149050"/>
          </a:xfrm>
          <a:custGeom>
            <a:avLst/>
            <a:gdLst>
              <a:gd name="connsiteX0" fmla="*/ 0 w 6138930"/>
              <a:gd name="connsiteY0" fmla="*/ 0 h 2149050"/>
              <a:gd name="connsiteX1" fmla="*/ 6138930 w 6138930"/>
              <a:gd name="connsiteY1" fmla="*/ 0 h 2149050"/>
              <a:gd name="connsiteX2" fmla="*/ 6138930 w 6138930"/>
              <a:gd name="connsiteY2" fmla="*/ 2149050 h 2149050"/>
              <a:gd name="connsiteX3" fmla="*/ 0 w 6138930"/>
              <a:gd name="connsiteY3" fmla="*/ 2149050 h 2149050"/>
            </a:gdLst>
            <a:ahLst/>
            <a:cxnLst>
              <a:cxn ang="0">
                <a:pos x="connsiteX0" y="connsiteY0"/>
              </a:cxn>
              <a:cxn ang="0">
                <a:pos x="connsiteX1" y="connsiteY1"/>
              </a:cxn>
              <a:cxn ang="0">
                <a:pos x="connsiteX2" y="connsiteY2"/>
              </a:cxn>
              <a:cxn ang="0">
                <a:pos x="connsiteX3" y="connsiteY3"/>
              </a:cxn>
            </a:cxnLst>
            <a:rect l="l" t="t" r="r" b="b"/>
            <a:pathLst>
              <a:path w="6138930" h="2149050">
                <a:moveTo>
                  <a:pt x="0" y="0"/>
                </a:moveTo>
                <a:lnTo>
                  <a:pt x="6138930" y="0"/>
                </a:lnTo>
                <a:lnTo>
                  <a:pt x="6138930" y="2149050"/>
                </a:lnTo>
                <a:lnTo>
                  <a:pt x="0" y="2149050"/>
                </a:lnTo>
                <a:close/>
              </a:path>
            </a:pathLst>
          </a:custGeom>
        </p:spPr>
        <p:txBody>
          <a:bodyPr wrap="square">
            <a:noAutofit/>
          </a:bodyPr>
          <a:lstStyle/>
          <a:p>
            <a:endParaRPr lang="zh-CN" altLang="en-US"/>
          </a:p>
        </p:txBody>
      </p:sp>
    </p:spTree>
    <p:extLst>
      <p:ext uri="{BB962C8B-B14F-4D97-AF65-F5344CB8AC3E}">
        <p14:creationId xmlns:p14="http://schemas.microsoft.com/office/powerpoint/2010/main" val="199635501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11" name="图片占位符 10">
            <a:extLst>
              <a:ext uri="{FF2B5EF4-FFF2-40B4-BE49-F238E27FC236}">
                <a16:creationId xmlns:a16="http://schemas.microsoft.com/office/drawing/2014/main" xmlns="" id="{9DD73389-A094-4F02-87AB-04729B91CE67}"/>
              </a:ext>
            </a:extLst>
          </p:cNvPr>
          <p:cNvSpPr>
            <a:spLocks noGrp="1"/>
          </p:cNvSpPr>
          <p:nvPr>
            <p:ph type="pic" sz="quarter" idx="10"/>
          </p:nvPr>
        </p:nvSpPr>
        <p:spPr>
          <a:xfrm>
            <a:off x="1484974" y="2803500"/>
            <a:ext cx="1362126" cy="1362128"/>
          </a:xfrm>
          <a:custGeom>
            <a:avLst/>
            <a:gdLst>
              <a:gd name="connsiteX0" fmla="*/ 681063 w 1362126"/>
              <a:gd name="connsiteY0" fmla="*/ 0 h 1362128"/>
              <a:gd name="connsiteX1" fmla="*/ 1362126 w 1362126"/>
              <a:gd name="connsiteY1" fmla="*/ 681064 h 1362128"/>
              <a:gd name="connsiteX2" fmla="*/ 681063 w 1362126"/>
              <a:gd name="connsiteY2" fmla="*/ 1362128 h 1362128"/>
              <a:gd name="connsiteX3" fmla="*/ 0 w 1362126"/>
              <a:gd name="connsiteY3" fmla="*/ 681064 h 1362128"/>
              <a:gd name="connsiteX4" fmla="*/ 681063 w 1362126"/>
              <a:gd name="connsiteY4" fmla="*/ 0 h 13621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62126" h="1362128">
                <a:moveTo>
                  <a:pt x="681063" y="0"/>
                </a:moveTo>
                <a:cubicBezTo>
                  <a:pt x="1057204" y="0"/>
                  <a:pt x="1362126" y="304923"/>
                  <a:pt x="1362126" y="681064"/>
                </a:cubicBezTo>
                <a:cubicBezTo>
                  <a:pt x="1362126" y="1057205"/>
                  <a:pt x="1057204" y="1362128"/>
                  <a:pt x="681063" y="1362128"/>
                </a:cubicBezTo>
                <a:cubicBezTo>
                  <a:pt x="304922" y="1362128"/>
                  <a:pt x="0" y="1057205"/>
                  <a:pt x="0" y="681064"/>
                </a:cubicBezTo>
                <a:cubicBezTo>
                  <a:pt x="0" y="304923"/>
                  <a:pt x="304922" y="0"/>
                  <a:pt x="681063" y="0"/>
                </a:cubicBezTo>
                <a:close/>
              </a:path>
            </a:pathLst>
          </a:custGeom>
        </p:spPr>
        <p:txBody>
          <a:bodyPr wrap="square">
            <a:noAutofit/>
          </a:bodyPr>
          <a:lstStyle/>
          <a:p>
            <a:endParaRPr lang="zh-CN" altLang="en-US"/>
          </a:p>
        </p:txBody>
      </p:sp>
      <p:sp>
        <p:nvSpPr>
          <p:cNvPr id="12" name="图片占位符 11">
            <a:extLst>
              <a:ext uri="{FF2B5EF4-FFF2-40B4-BE49-F238E27FC236}">
                <a16:creationId xmlns:a16="http://schemas.microsoft.com/office/drawing/2014/main" xmlns="" id="{043049C8-1238-422C-82E4-C3D0C2501BA5}"/>
              </a:ext>
            </a:extLst>
          </p:cNvPr>
          <p:cNvSpPr>
            <a:spLocks noGrp="1"/>
          </p:cNvSpPr>
          <p:nvPr>
            <p:ph type="pic" sz="quarter" idx="11"/>
          </p:nvPr>
        </p:nvSpPr>
        <p:spPr>
          <a:xfrm>
            <a:off x="4114718" y="2803500"/>
            <a:ext cx="1362128" cy="1362128"/>
          </a:xfrm>
          <a:custGeom>
            <a:avLst/>
            <a:gdLst>
              <a:gd name="connsiteX0" fmla="*/ 681064 w 1362128"/>
              <a:gd name="connsiteY0" fmla="*/ 0 h 1362128"/>
              <a:gd name="connsiteX1" fmla="*/ 1362128 w 1362128"/>
              <a:gd name="connsiteY1" fmla="*/ 681064 h 1362128"/>
              <a:gd name="connsiteX2" fmla="*/ 681064 w 1362128"/>
              <a:gd name="connsiteY2" fmla="*/ 1362128 h 1362128"/>
              <a:gd name="connsiteX3" fmla="*/ 0 w 1362128"/>
              <a:gd name="connsiteY3" fmla="*/ 681064 h 1362128"/>
              <a:gd name="connsiteX4" fmla="*/ 681064 w 1362128"/>
              <a:gd name="connsiteY4" fmla="*/ 0 h 13621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62128" h="1362128">
                <a:moveTo>
                  <a:pt x="681064" y="0"/>
                </a:moveTo>
                <a:cubicBezTo>
                  <a:pt x="1057205" y="0"/>
                  <a:pt x="1362128" y="304923"/>
                  <a:pt x="1362128" y="681064"/>
                </a:cubicBezTo>
                <a:cubicBezTo>
                  <a:pt x="1362128" y="1057205"/>
                  <a:pt x="1057205" y="1362128"/>
                  <a:pt x="681064" y="1362128"/>
                </a:cubicBezTo>
                <a:cubicBezTo>
                  <a:pt x="304923" y="1362128"/>
                  <a:pt x="0" y="1057205"/>
                  <a:pt x="0" y="681064"/>
                </a:cubicBezTo>
                <a:cubicBezTo>
                  <a:pt x="0" y="304923"/>
                  <a:pt x="304923" y="0"/>
                  <a:pt x="681064" y="0"/>
                </a:cubicBezTo>
                <a:close/>
              </a:path>
            </a:pathLst>
          </a:custGeom>
        </p:spPr>
        <p:txBody>
          <a:bodyPr wrap="square">
            <a:noAutofit/>
          </a:bodyPr>
          <a:lstStyle/>
          <a:p>
            <a:endParaRPr lang="zh-CN" altLang="en-US"/>
          </a:p>
        </p:txBody>
      </p:sp>
      <p:sp>
        <p:nvSpPr>
          <p:cNvPr id="13" name="图片占位符 12">
            <a:extLst>
              <a:ext uri="{FF2B5EF4-FFF2-40B4-BE49-F238E27FC236}">
                <a16:creationId xmlns:a16="http://schemas.microsoft.com/office/drawing/2014/main" xmlns="" id="{AC540024-8FCA-456F-8BD4-D6C1CF8D379B}"/>
              </a:ext>
            </a:extLst>
          </p:cNvPr>
          <p:cNvSpPr>
            <a:spLocks noGrp="1"/>
          </p:cNvSpPr>
          <p:nvPr>
            <p:ph type="pic" sz="quarter" idx="12"/>
          </p:nvPr>
        </p:nvSpPr>
        <p:spPr>
          <a:xfrm>
            <a:off x="6709320" y="2803500"/>
            <a:ext cx="1362126" cy="1362128"/>
          </a:xfrm>
          <a:custGeom>
            <a:avLst/>
            <a:gdLst>
              <a:gd name="connsiteX0" fmla="*/ 681063 w 1362126"/>
              <a:gd name="connsiteY0" fmla="*/ 0 h 1362128"/>
              <a:gd name="connsiteX1" fmla="*/ 1362126 w 1362126"/>
              <a:gd name="connsiteY1" fmla="*/ 681064 h 1362128"/>
              <a:gd name="connsiteX2" fmla="*/ 681063 w 1362126"/>
              <a:gd name="connsiteY2" fmla="*/ 1362128 h 1362128"/>
              <a:gd name="connsiteX3" fmla="*/ 0 w 1362126"/>
              <a:gd name="connsiteY3" fmla="*/ 681064 h 1362128"/>
              <a:gd name="connsiteX4" fmla="*/ 681063 w 1362126"/>
              <a:gd name="connsiteY4" fmla="*/ 0 h 13621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62126" h="1362128">
                <a:moveTo>
                  <a:pt x="681063" y="0"/>
                </a:moveTo>
                <a:cubicBezTo>
                  <a:pt x="1057204" y="0"/>
                  <a:pt x="1362126" y="304923"/>
                  <a:pt x="1362126" y="681064"/>
                </a:cubicBezTo>
                <a:cubicBezTo>
                  <a:pt x="1362126" y="1057205"/>
                  <a:pt x="1057204" y="1362128"/>
                  <a:pt x="681063" y="1362128"/>
                </a:cubicBezTo>
                <a:cubicBezTo>
                  <a:pt x="304922" y="1362128"/>
                  <a:pt x="0" y="1057205"/>
                  <a:pt x="0" y="681064"/>
                </a:cubicBezTo>
                <a:cubicBezTo>
                  <a:pt x="0" y="304923"/>
                  <a:pt x="304922" y="0"/>
                  <a:pt x="681063" y="0"/>
                </a:cubicBezTo>
                <a:close/>
              </a:path>
            </a:pathLst>
          </a:custGeom>
        </p:spPr>
        <p:txBody>
          <a:bodyPr wrap="square">
            <a:noAutofit/>
          </a:bodyPr>
          <a:lstStyle/>
          <a:p>
            <a:endParaRPr lang="zh-CN" altLang="en-US"/>
          </a:p>
        </p:txBody>
      </p:sp>
      <p:sp>
        <p:nvSpPr>
          <p:cNvPr id="14" name="图片占位符 13">
            <a:extLst>
              <a:ext uri="{FF2B5EF4-FFF2-40B4-BE49-F238E27FC236}">
                <a16:creationId xmlns:a16="http://schemas.microsoft.com/office/drawing/2014/main" xmlns="" id="{28DAAB3C-D71A-4F13-918E-355759845A32}"/>
              </a:ext>
            </a:extLst>
          </p:cNvPr>
          <p:cNvSpPr>
            <a:spLocks noGrp="1"/>
          </p:cNvSpPr>
          <p:nvPr>
            <p:ph type="pic" sz="quarter" idx="13"/>
          </p:nvPr>
        </p:nvSpPr>
        <p:spPr>
          <a:xfrm>
            <a:off x="9305874" y="2803500"/>
            <a:ext cx="1362126" cy="1362128"/>
          </a:xfrm>
          <a:custGeom>
            <a:avLst/>
            <a:gdLst>
              <a:gd name="connsiteX0" fmla="*/ 681063 w 1362126"/>
              <a:gd name="connsiteY0" fmla="*/ 0 h 1362128"/>
              <a:gd name="connsiteX1" fmla="*/ 1362126 w 1362126"/>
              <a:gd name="connsiteY1" fmla="*/ 681064 h 1362128"/>
              <a:gd name="connsiteX2" fmla="*/ 681063 w 1362126"/>
              <a:gd name="connsiteY2" fmla="*/ 1362128 h 1362128"/>
              <a:gd name="connsiteX3" fmla="*/ 0 w 1362126"/>
              <a:gd name="connsiteY3" fmla="*/ 681064 h 1362128"/>
              <a:gd name="connsiteX4" fmla="*/ 681063 w 1362126"/>
              <a:gd name="connsiteY4" fmla="*/ 0 h 13621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62126" h="1362128">
                <a:moveTo>
                  <a:pt x="681063" y="0"/>
                </a:moveTo>
                <a:cubicBezTo>
                  <a:pt x="1057204" y="0"/>
                  <a:pt x="1362126" y="304923"/>
                  <a:pt x="1362126" y="681064"/>
                </a:cubicBezTo>
                <a:cubicBezTo>
                  <a:pt x="1362126" y="1057205"/>
                  <a:pt x="1057204" y="1362128"/>
                  <a:pt x="681063" y="1362128"/>
                </a:cubicBezTo>
                <a:cubicBezTo>
                  <a:pt x="304922" y="1362128"/>
                  <a:pt x="0" y="1057205"/>
                  <a:pt x="0" y="681064"/>
                </a:cubicBezTo>
                <a:cubicBezTo>
                  <a:pt x="0" y="304923"/>
                  <a:pt x="304922" y="0"/>
                  <a:pt x="681063" y="0"/>
                </a:cubicBezTo>
                <a:close/>
              </a:path>
            </a:pathLst>
          </a:custGeom>
        </p:spPr>
        <p:txBody>
          <a:bodyPr wrap="square">
            <a:noAutofit/>
          </a:bodyPr>
          <a:lstStyle/>
          <a:p>
            <a:endParaRPr lang="zh-CN" altLang="en-US"/>
          </a:p>
        </p:txBody>
      </p:sp>
    </p:spTree>
    <p:extLst>
      <p:ext uri="{BB962C8B-B14F-4D97-AF65-F5344CB8AC3E}">
        <p14:creationId xmlns:p14="http://schemas.microsoft.com/office/powerpoint/2010/main" val="275874183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8" name="图片占位符 7">
            <a:extLst>
              <a:ext uri="{FF2B5EF4-FFF2-40B4-BE49-F238E27FC236}">
                <a16:creationId xmlns:a16="http://schemas.microsoft.com/office/drawing/2014/main" xmlns="" id="{A24DC6B5-27F4-441F-B518-A5F0528317B1}"/>
              </a:ext>
            </a:extLst>
          </p:cNvPr>
          <p:cNvSpPr>
            <a:spLocks noGrp="1"/>
          </p:cNvSpPr>
          <p:nvPr>
            <p:ph type="pic" sz="quarter" idx="10"/>
          </p:nvPr>
        </p:nvSpPr>
        <p:spPr>
          <a:xfrm>
            <a:off x="7032310" y="2585647"/>
            <a:ext cx="2536870" cy="1445087"/>
          </a:xfrm>
          <a:custGeom>
            <a:avLst/>
            <a:gdLst>
              <a:gd name="connsiteX0" fmla="*/ 272032 w 2536870"/>
              <a:gd name="connsiteY0" fmla="*/ 0 h 1445087"/>
              <a:gd name="connsiteX1" fmla="*/ 2265995 w 2536870"/>
              <a:gd name="connsiteY1" fmla="*/ 0 h 1445087"/>
              <a:gd name="connsiteX2" fmla="*/ 2258474 w 2536870"/>
              <a:gd name="connsiteY2" fmla="*/ 7521 h 1445087"/>
              <a:gd name="connsiteX3" fmla="*/ 2497086 w 2536870"/>
              <a:gd name="connsiteY3" fmla="*/ 7521 h 1445087"/>
              <a:gd name="connsiteX4" fmla="*/ 2531151 w 2536870"/>
              <a:gd name="connsiteY4" fmla="*/ 41585 h 1445087"/>
              <a:gd name="connsiteX5" fmla="*/ 2531150 w 2536870"/>
              <a:gd name="connsiteY5" fmla="*/ 261321 h 1445087"/>
              <a:gd name="connsiteX6" fmla="*/ 2536870 w 2536870"/>
              <a:gd name="connsiteY6" fmla="*/ 267040 h 1445087"/>
              <a:gd name="connsiteX7" fmla="*/ 2536870 w 2536870"/>
              <a:gd name="connsiteY7" fmla="*/ 1178969 h 1445087"/>
              <a:gd name="connsiteX8" fmla="*/ 2531150 w 2536870"/>
              <a:gd name="connsiteY8" fmla="*/ 1184689 h 1445087"/>
              <a:gd name="connsiteX9" fmla="*/ 2531151 w 2536870"/>
              <a:gd name="connsiteY9" fmla="*/ 1404425 h 1445087"/>
              <a:gd name="connsiteX10" fmla="*/ 2497086 w 2536870"/>
              <a:gd name="connsiteY10" fmla="*/ 1438489 h 1445087"/>
              <a:gd name="connsiteX11" fmla="*/ 2258474 w 2536870"/>
              <a:gd name="connsiteY11" fmla="*/ 1438489 h 1445087"/>
              <a:gd name="connsiteX12" fmla="*/ 2265073 w 2536870"/>
              <a:gd name="connsiteY12" fmla="*/ 1445087 h 1445087"/>
              <a:gd name="connsiteX13" fmla="*/ 272954 w 2536870"/>
              <a:gd name="connsiteY13" fmla="*/ 1445087 h 1445087"/>
              <a:gd name="connsiteX14" fmla="*/ 279552 w 2536870"/>
              <a:gd name="connsiteY14" fmla="*/ 1438489 h 1445087"/>
              <a:gd name="connsiteX15" fmla="*/ 40940 w 2536870"/>
              <a:gd name="connsiteY15" fmla="*/ 1438489 h 1445087"/>
              <a:gd name="connsiteX16" fmla="*/ 6875 w 2536870"/>
              <a:gd name="connsiteY16" fmla="*/ 1404425 h 1445087"/>
              <a:gd name="connsiteX17" fmla="*/ 6876 w 2536870"/>
              <a:gd name="connsiteY17" fmla="*/ 1184689 h 1445087"/>
              <a:gd name="connsiteX18" fmla="*/ 0 w 2536870"/>
              <a:gd name="connsiteY18" fmla="*/ 1177814 h 1445087"/>
              <a:gd name="connsiteX19" fmla="*/ 0 w 2536870"/>
              <a:gd name="connsiteY19" fmla="*/ 268197 h 1445087"/>
              <a:gd name="connsiteX20" fmla="*/ 6876 w 2536870"/>
              <a:gd name="connsiteY20" fmla="*/ 261321 h 1445087"/>
              <a:gd name="connsiteX21" fmla="*/ 6875 w 2536870"/>
              <a:gd name="connsiteY21" fmla="*/ 41585 h 1445087"/>
              <a:gd name="connsiteX22" fmla="*/ 40940 w 2536870"/>
              <a:gd name="connsiteY22" fmla="*/ 7521 h 1445087"/>
              <a:gd name="connsiteX23" fmla="*/ 279552 w 2536870"/>
              <a:gd name="connsiteY23" fmla="*/ 7521 h 14450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536870" h="1445087">
                <a:moveTo>
                  <a:pt x="272032" y="0"/>
                </a:moveTo>
                <a:lnTo>
                  <a:pt x="2265995" y="0"/>
                </a:lnTo>
                <a:lnTo>
                  <a:pt x="2258474" y="7521"/>
                </a:lnTo>
                <a:lnTo>
                  <a:pt x="2497086" y="7521"/>
                </a:lnTo>
                <a:lnTo>
                  <a:pt x="2531151" y="41585"/>
                </a:lnTo>
                <a:lnTo>
                  <a:pt x="2531150" y="261321"/>
                </a:lnTo>
                <a:lnTo>
                  <a:pt x="2536870" y="267040"/>
                </a:lnTo>
                <a:lnTo>
                  <a:pt x="2536870" y="1178969"/>
                </a:lnTo>
                <a:lnTo>
                  <a:pt x="2531150" y="1184689"/>
                </a:lnTo>
                <a:lnTo>
                  <a:pt x="2531151" y="1404425"/>
                </a:lnTo>
                <a:lnTo>
                  <a:pt x="2497086" y="1438489"/>
                </a:lnTo>
                <a:lnTo>
                  <a:pt x="2258474" y="1438489"/>
                </a:lnTo>
                <a:lnTo>
                  <a:pt x="2265073" y="1445087"/>
                </a:lnTo>
                <a:lnTo>
                  <a:pt x="272954" y="1445087"/>
                </a:lnTo>
                <a:lnTo>
                  <a:pt x="279552" y="1438489"/>
                </a:lnTo>
                <a:lnTo>
                  <a:pt x="40940" y="1438489"/>
                </a:lnTo>
                <a:lnTo>
                  <a:pt x="6875" y="1404425"/>
                </a:lnTo>
                <a:lnTo>
                  <a:pt x="6876" y="1184689"/>
                </a:lnTo>
                <a:lnTo>
                  <a:pt x="0" y="1177814"/>
                </a:lnTo>
                <a:lnTo>
                  <a:pt x="0" y="268197"/>
                </a:lnTo>
                <a:lnTo>
                  <a:pt x="6876" y="261321"/>
                </a:lnTo>
                <a:lnTo>
                  <a:pt x="6875" y="41585"/>
                </a:lnTo>
                <a:lnTo>
                  <a:pt x="40940" y="7521"/>
                </a:lnTo>
                <a:lnTo>
                  <a:pt x="279552" y="7521"/>
                </a:lnTo>
                <a:close/>
              </a:path>
            </a:pathLst>
          </a:custGeom>
        </p:spPr>
        <p:txBody>
          <a:bodyPr wrap="square">
            <a:noAutofit/>
          </a:bodyPr>
          <a:lstStyle/>
          <a:p>
            <a:endParaRPr lang="zh-CN" altLang="en-US"/>
          </a:p>
        </p:txBody>
      </p:sp>
      <p:sp>
        <p:nvSpPr>
          <p:cNvPr id="7" name="图片占位符 6">
            <a:extLst>
              <a:ext uri="{FF2B5EF4-FFF2-40B4-BE49-F238E27FC236}">
                <a16:creationId xmlns:a16="http://schemas.microsoft.com/office/drawing/2014/main" xmlns="" id="{87020E5A-B76D-4E64-9E92-07C9DD6EDCD3}"/>
              </a:ext>
            </a:extLst>
          </p:cNvPr>
          <p:cNvSpPr>
            <a:spLocks noGrp="1"/>
          </p:cNvSpPr>
          <p:nvPr>
            <p:ph type="pic" sz="quarter" idx="11"/>
          </p:nvPr>
        </p:nvSpPr>
        <p:spPr>
          <a:xfrm>
            <a:off x="2570975" y="4129699"/>
            <a:ext cx="2536871" cy="1445086"/>
          </a:xfrm>
          <a:custGeom>
            <a:avLst/>
            <a:gdLst>
              <a:gd name="connsiteX0" fmla="*/ 272032 w 2536871"/>
              <a:gd name="connsiteY0" fmla="*/ 0 h 1445086"/>
              <a:gd name="connsiteX1" fmla="*/ 2265996 w 2536871"/>
              <a:gd name="connsiteY1" fmla="*/ 0 h 1445086"/>
              <a:gd name="connsiteX2" fmla="*/ 2258475 w 2536871"/>
              <a:gd name="connsiteY2" fmla="*/ 7521 h 1445086"/>
              <a:gd name="connsiteX3" fmla="*/ 2497088 w 2536871"/>
              <a:gd name="connsiteY3" fmla="*/ 7521 h 1445086"/>
              <a:gd name="connsiteX4" fmla="*/ 2531152 w 2536871"/>
              <a:gd name="connsiteY4" fmla="*/ 41585 h 1445086"/>
              <a:gd name="connsiteX5" fmla="*/ 2531152 w 2536871"/>
              <a:gd name="connsiteY5" fmla="*/ 261321 h 1445086"/>
              <a:gd name="connsiteX6" fmla="*/ 2536871 w 2536871"/>
              <a:gd name="connsiteY6" fmla="*/ 267040 h 1445086"/>
              <a:gd name="connsiteX7" fmla="*/ 2536871 w 2536871"/>
              <a:gd name="connsiteY7" fmla="*/ 1178969 h 1445086"/>
              <a:gd name="connsiteX8" fmla="*/ 2531152 w 2536871"/>
              <a:gd name="connsiteY8" fmla="*/ 1184688 h 1445086"/>
              <a:gd name="connsiteX9" fmla="*/ 2531152 w 2536871"/>
              <a:gd name="connsiteY9" fmla="*/ 1404424 h 1445086"/>
              <a:gd name="connsiteX10" fmla="*/ 2497088 w 2536871"/>
              <a:gd name="connsiteY10" fmla="*/ 1438488 h 1445086"/>
              <a:gd name="connsiteX11" fmla="*/ 2258475 w 2536871"/>
              <a:gd name="connsiteY11" fmla="*/ 1438488 h 1445086"/>
              <a:gd name="connsiteX12" fmla="*/ 2265074 w 2536871"/>
              <a:gd name="connsiteY12" fmla="*/ 1445086 h 1445086"/>
              <a:gd name="connsiteX13" fmla="*/ 272954 w 2536871"/>
              <a:gd name="connsiteY13" fmla="*/ 1445086 h 1445086"/>
              <a:gd name="connsiteX14" fmla="*/ 279552 w 2536871"/>
              <a:gd name="connsiteY14" fmla="*/ 1438488 h 1445086"/>
              <a:gd name="connsiteX15" fmla="*/ 40940 w 2536871"/>
              <a:gd name="connsiteY15" fmla="*/ 1438488 h 1445086"/>
              <a:gd name="connsiteX16" fmla="*/ 6875 w 2536871"/>
              <a:gd name="connsiteY16" fmla="*/ 1404424 h 1445086"/>
              <a:gd name="connsiteX17" fmla="*/ 6876 w 2536871"/>
              <a:gd name="connsiteY17" fmla="*/ 1184688 h 1445086"/>
              <a:gd name="connsiteX18" fmla="*/ 0 w 2536871"/>
              <a:gd name="connsiteY18" fmla="*/ 1177813 h 1445086"/>
              <a:gd name="connsiteX19" fmla="*/ 0 w 2536871"/>
              <a:gd name="connsiteY19" fmla="*/ 268197 h 1445086"/>
              <a:gd name="connsiteX20" fmla="*/ 6876 w 2536871"/>
              <a:gd name="connsiteY20" fmla="*/ 261321 h 1445086"/>
              <a:gd name="connsiteX21" fmla="*/ 6875 w 2536871"/>
              <a:gd name="connsiteY21" fmla="*/ 41585 h 1445086"/>
              <a:gd name="connsiteX22" fmla="*/ 40940 w 2536871"/>
              <a:gd name="connsiteY22" fmla="*/ 7521 h 1445086"/>
              <a:gd name="connsiteX23" fmla="*/ 279552 w 2536871"/>
              <a:gd name="connsiteY23" fmla="*/ 7521 h 1445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536871" h="1445086">
                <a:moveTo>
                  <a:pt x="272032" y="0"/>
                </a:moveTo>
                <a:lnTo>
                  <a:pt x="2265996" y="0"/>
                </a:lnTo>
                <a:lnTo>
                  <a:pt x="2258475" y="7521"/>
                </a:lnTo>
                <a:lnTo>
                  <a:pt x="2497088" y="7521"/>
                </a:lnTo>
                <a:lnTo>
                  <a:pt x="2531152" y="41585"/>
                </a:lnTo>
                <a:lnTo>
                  <a:pt x="2531152" y="261321"/>
                </a:lnTo>
                <a:lnTo>
                  <a:pt x="2536871" y="267040"/>
                </a:lnTo>
                <a:lnTo>
                  <a:pt x="2536871" y="1178969"/>
                </a:lnTo>
                <a:lnTo>
                  <a:pt x="2531152" y="1184688"/>
                </a:lnTo>
                <a:lnTo>
                  <a:pt x="2531152" y="1404424"/>
                </a:lnTo>
                <a:lnTo>
                  <a:pt x="2497088" y="1438488"/>
                </a:lnTo>
                <a:lnTo>
                  <a:pt x="2258475" y="1438488"/>
                </a:lnTo>
                <a:lnTo>
                  <a:pt x="2265074" y="1445086"/>
                </a:lnTo>
                <a:lnTo>
                  <a:pt x="272954" y="1445086"/>
                </a:lnTo>
                <a:lnTo>
                  <a:pt x="279552" y="1438488"/>
                </a:lnTo>
                <a:lnTo>
                  <a:pt x="40940" y="1438488"/>
                </a:lnTo>
                <a:lnTo>
                  <a:pt x="6875" y="1404424"/>
                </a:lnTo>
                <a:lnTo>
                  <a:pt x="6876" y="1184688"/>
                </a:lnTo>
                <a:lnTo>
                  <a:pt x="0" y="1177813"/>
                </a:lnTo>
                <a:lnTo>
                  <a:pt x="0" y="268197"/>
                </a:lnTo>
                <a:lnTo>
                  <a:pt x="6876" y="261321"/>
                </a:lnTo>
                <a:lnTo>
                  <a:pt x="6875" y="41585"/>
                </a:lnTo>
                <a:lnTo>
                  <a:pt x="40940" y="7521"/>
                </a:lnTo>
                <a:lnTo>
                  <a:pt x="279552" y="7521"/>
                </a:lnTo>
                <a:close/>
              </a:path>
            </a:pathLst>
          </a:custGeom>
        </p:spPr>
        <p:txBody>
          <a:bodyPr wrap="square">
            <a:noAutofit/>
          </a:bodyPr>
          <a:lstStyle/>
          <a:p>
            <a:endParaRPr lang="zh-CN" altLang="en-US"/>
          </a:p>
        </p:txBody>
      </p:sp>
    </p:spTree>
    <p:extLst>
      <p:ext uri="{BB962C8B-B14F-4D97-AF65-F5344CB8AC3E}">
        <p14:creationId xmlns:p14="http://schemas.microsoft.com/office/powerpoint/2010/main" val="38388220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20215481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p:cSld name="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283815679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101672454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8_自定义版式">
    <p:spTree>
      <p:nvGrpSpPr>
        <p:cNvPr id="1" name=""/>
        <p:cNvGrpSpPr/>
        <p:nvPr/>
      </p:nvGrpSpPr>
      <p:grpSpPr>
        <a:xfrm>
          <a:off x="0" y="0"/>
          <a:ext cx="0" cy="0"/>
          <a:chOff x="0" y="0"/>
          <a:chExt cx="0" cy="0"/>
        </a:xfrm>
      </p:grpSpPr>
      <p:sp>
        <p:nvSpPr>
          <p:cNvPr id="6" name="图片占位符 5">
            <a:extLst>
              <a:ext uri="{FF2B5EF4-FFF2-40B4-BE49-F238E27FC236}">
                <a16:creationId xmlns:a16="http://schemas.microsoft.com/office/drawing/2014/main" xmlns="" id="{7724FC6B-5B58-443C-B7E6-FFC79CDFF1A9}"/>
              </a:ext>
            </a:extLst>
          </p:cNvPr>
          <p:cNvSpPr>
            <a:spLocks noGrp="1"/>
          </p:cNvSpPr>
          <p:nvPr>
            <p:ph type="pic" sz="quarter" idx="10"/>
          </p:nvPr>
        </p:nvSpPr>
        <p:spPr>
          <a:xfrm>
            <a:off x="6997066" y="2468101"/>
            <a:ext cx="3319643" cy="2616416"/>
          </a:xfrm>
          <a:custGeom>
            <a:avLst/>
            <a:gdLst>
              <a:gd name="connsiteX0" fmla="*/ 206832 w 3319643"/>
              <a:gd name="connsiteY0" fmla="*/ 0 h 2616416"/>
              <a:gd name="connsiteX1" fmla="*/ 2885297 w 3319643"/>
              <a:gd name="connsiteY1" fmla="*/ 0 h 2616416"/>
              <a:gd name="connsiteX2" fmla="*/ 2947346 w 3319643"/>
              <a:gd name="connsiteY2" fmla="*/ 72391 h 2616416"/>
              <a:gd name="connsiteX3" fmla="*/ 3102470 w 3319643"/>
              <a:gd name="connsiteY3" fmla="*/ 72391 h 2616416"/>
              <a:gd name="connsiteX4" fmla="*/ 3257594 w 3319643"/>
              <a:gd name="connsiteY4" fmla="*/ 196490 h 2616416"/>
              <a:gd name="connsiteX5" fmla="*/ 3247252 w 3319643"/>
              <a:gd name="connsiteY5" fmla="*/ 341272 h 2616416"/>
              <a:gd name="connsiteX6" fmla="*/ 3319643 w 3319643"/>
              <a:gd name="connsiteY6" fmla="*/ 475712 h 2616416"/>
              <a:gd name="connsiteX7" fmla="*/ 3319643 w 3319643"/>
              <a:gd name="connsiteY7" fmla="*/ 2388902 h 2616416"/>
              <a:gd name="connsiteX8" fmla="*/ 3133495 w 3319643"/>
              <a:gd name="connsiteY8" fmla="*/ 2595733 h 2616416"/>
              <a:gd name="connsiteX9" fmla="*/ 289564 w 3319643"/>
              <a:gd name="connsiteY9" fmla="*/ 2616416 h 2616416"/>
              <a:gd name="connsiteX10" fmla="*/ 19822 w 3319643"/>
              <a:gd name="connsiteY10" fmla="*/ 2413032 h 2616416"/>
              <a:gd name="connsiteX11" fmla="*/ 0 w 3319643"/>
              <a:gd name="connsiteY11" fmla="*/ 196490 h 26164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319643" h="2616416">
                <a:moveTo>
                  <a:pt x="206832" y="0"/>
                </a:moveTo>
                <a:lnTo>
                  <a:pt x="2885297" y="0"/>
                </a:lnTo>
                <a:lnTo>
                  <a:pt x="2947346" y="72391"/>
                </a:lnTo>
                <a:lnTo>
                  <a:pt x="3102470" y="72391"/>
                </a:lnTo>
                <a:lnTo>
                  <a:pt x="3257594" y="196490"/>
                </a:lnTo>
                <a:lnTo>
                  <a:pt x="3247252" y="341272"/>
                </a:lnTo>
                <a:lnTo>
                  <a:pt x="3319643" y="475712"/>
                </a:lnTo>
                <a:lnTo>
                  <a:pt x="3319643" y="2388902"/>
                </a:lnTo>
                <a:lnTo>
                  <a:pt x="3133495" y="2595733"/>
                </a:lnTo>
                <a:lnTo>
                  <a:pt x="289564" y="2616416"/>
                </a:lnTo>
                <a:lnTo>
                  <a:pt x="19822" y="2413032"/>
                </a:lnTo>
                <a:lnTo>
                  <a:pt x="0" y="196490"/>
                </a:lnTo>
                <a:close/>
              </a:path>
            </a:pathLst>
          </a:custGeom>
        </p:spPr>
        <p:txBody>
          <a:bodyPr wrap="square">
            <a:noAutofit/>
          </a:bodyPr>
          <a:lstStyle/>
          <a:p>
            <a:endParaRPr lang="zh-CN" altLang="en-US"/>
          </a:p>
        </p:txBody>
      </p:sp>
    </p:spTree>
    <p:extLst>
      <p:ext uri="{BB962C8B-B14F-4D97-AF65-F5344CB8AC3E}">
        <p14:creationId xmlns:p14="http://schemas.microsoft.com/office/powerpoint/2010/main" val="26774892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7_自定义版式">
    <p:spTree>
      <p:nvGrpSpPr>
        <p:cNvPr id="1" name=""/>
        <p:cNvGrpSpPr/>
        <p:nvPr/>
      </p:nvGrpSpPr>
      <p:grpSpPr>
        <a:xfrm>
          <a:off x="0" y="0"/>
          <a:ext cx="0" cy="0"/>
          <a:chOff x="0" y="0"/>
          <a:chExt cx="0" cy="0"/>
        </a:xfrm>
      </p:grpSpPr>
      <p:sp>
        <p:nvSpPr>
          <p:cNvPr id="11" name="图片占位符 10">
            <a:extLst>
              <a:ext uri="{FF2B5EF4-FFF2-40B4-BE49-F238E27FC236}">
                <a16:creationId xmlns:a16="http://schemas.microsoft.com/office/drawing/2014/main" xmlns="" id="{54709A51-A5C2-4E15-9521-AC5827A50143}"/>
              </a:ext>
            </a:extLst>
          </p:cNvPr>
          <p:cNvSpPr>
            <a:spLocks noGrp="1"/>
          </p:cNvSpPr>
          <p:nvPr>
            <p:ph type="pic" sz="quarter" idx="10"/>
          </p:nvPr>
        </p:nvSpPr>
        <p:spPr>
          <a:xfrm>
            <a:off x="3063025" y="4069483"/>
            <a:ext cx="597158" cy="597158"/>
          </a:xfrm>
          <a:custGeom>
            <a:avLst/>
            <a:gdLst>
              <a:gd name="connsiteX0" fmla="*/ 298579 w 597158"/>
              <a:gd name="connsiteY0" fmla="*/ 0 h 597158"/>
              <a:gd name="connsiteX1" fmla="*/ 597158 w 597158"/>
              <a:gd name="connsiteY1" fmla="*/ 298579 h 597158"/>
              <a:gd name="connsiteX2" fmla="*/ 298579 w 597158"/>
              <a:gd name="connsiteY2" fmla="*/ 597158 h 597158"/>
              <a:gd name="connsiteX3" fmla="*/ 0 w 597158"/>
              <a:gd name="connsiteY3" fmla="*/ 298579 h 597158"/>
              <a:gd name="connsiteX4" fmla="*/ 298579 w 597158"/>
              <a:gd name="connsiteY4" fmla="*/ 0 h 5971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7158" h="597158">
                <a:moveTo>
                  <a:pt x="298579" y="0"/>
                </a:moveTo>
                <a:cubicBezTo>
                  <a:pt x="463480" y="0"/>
                  <a:pt x="597158" y="133678"/>
                  <a:pt x="597158" y="298579"/>
                </a:cubicBezTo>
                <a:cubicBezTo>
                  <a:pt x="597158" y="463480"/>
                  <a:pt x="463480" y="597158"/>
                  <a:pt x="298579" y="597158"/>
                </a:cubicBezTo>
                <a:cubicBezTo>
                  <a:pt x="133678" y="597158"/>
                  <a:pt x="0" y="463480"/>
                  <a:pt x="0" y="298579"/>
                </a:cubicBezTo>
                <a:cubicBezTo>
                  <a:pt x="0" y="133678"/>
                  <a:pt x="133678" y="0"/>
                  <a:pt x="298579" y="0"/>
                </a:cubicBezTo>
                <a:close/>
              </a:path>
            </a:pathLst>
          </a:custGeom>
        </p:spPr>
        <p:txBody>
          <a:bodyPr wrap="square">
            <a:noAutofit/>
          </a:bodyPr>
          <a:lstStyle/>
          <a:p>
            <a:endParaRPr lang="zh-CN" altLang="en-US"/>
          </a:p>
        </p:txBody>
      </p:sp>
      <p:sp>
        <p:nvSpPr>
          <p:cNvPr id="12" name="图片占位符 11">
            <a:extLst>
              <a:ext uri="{FF2B5EF4-FFF2-40B4-BE49-F238E27FC236}">
                <a16:creationId xmlns:a16="http://schemas.microsoft.com/office/drawing/2014/main" xmlns="" id="{DB6F776F-DCA2-4F1A-AE1F-7DBFAEC4CB5C}"/>
              </a:ext>
            </a:extLst>
          </p:cNvPr>
          <p:cNvSpPr>
            <a:spLocks noGrp="1"/>
          </p:cNvSpPr>
          <p:nvPr>
            <p:ph type="pic" sz="quarter" idx="11"/>
          </p:nvPr>
        </p:nvSpPr>
        <p:spPr>
          <a:xfrm>
            <a:off x="4885831" y="2875018"/>
            <a:ext cx="597158" cy="597158"/>
          </a:xfrm>
          <a:custGeom>
            <a:avLst/>
            <a:gdLst>
              <a:gd name="connsiteX0" fmla="*/ 298579 w 597158"/>
              <a:gd name="connsiteY0" fmla="*/ 0 h 597158"/>
              <a:gd name="connsiteX1" fmla="*/ 597158 w 597158"/>
              <a:gd name="connsiteY1" fmla="*/ 298579 h 597158"/>
              <a:gd name="connsiteX2" fmla="*/ 298579 w 597158"/>
              <a:gd name="connsiteY2" fmla="*/ 597158 h 597158"/>
              <a:gd name="connsiteX3" fmla="*/ 0 w 597158"/>
              <a:gd name="connsiteY3" fmla="*/ 298579 h 597158"/>
              <a:gd name="connsiteX4" fmla="*/ 298579 w 597158"/>
              <a:gd name="connsiteY4" fmla="*/ 0 h 5971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7158" h="597158">
                <a:moveTo>
                  <a:pt x="298579" y="0"/>
                </a:moveTo>
                <a:cubicBezTo>
                  <a:pt x="463480" y="0"/>
                  <a:pt x="597158" y="133678"/>
                  <a:pt x="597158" y="298579"/>
                </a:cubicBezTo>
                <a:cubicBezTo>
                  <a:pt x="597158" y="463480"/>
                  <a:pt x="463480" y="597158"/>
                  <a:pt x="298579" y="597158"/>
                </a:cubicBezTo>
                <a:cubicBezTo>
                  <a:pt x="133678" y="597158"/>
                  <a:pt x="0" y="463480"/>
                  <a:pt x="0" y="298579"/>
                </a:cubicBezTo>
                <a:cubicBezTo>
                  <a:pt x="0" y="133678"/>
                  <a:pt x="133678" y="0"/>
                  <a:pt x="298579" y="0"/>
                </a:cubicBezTo>
                <a:close/>
              </a:path>
            </a:pathLst>
          </a:custGeom>
        </p:spPr>
        <p:txBody>
          <a:bodyPr wrap="square">
            <a:noAutofit/>
          </a:bodyPr>
          <a:lstStyle/>
          <a:p>
            <a:endParaRPr lang="zh-CN" altLang="en-US" dirty="0"/>
          </a:p>
        </p:txBody>
      </p:sp>
      <p:sp>
        <p:nvSpPr>
          <p:cNvPr id="13" name="图片占位符 12">
            <a:extLst>
              <a:ext uri="{FF2B5EF4-FFF2-40B4-BE49-F238E27FC236}">
                <a16:creationId xmlns:a16="http://schemas.microsoft.com/office/drawing/2014/main" xmlns="" id="{6B98D787-354F-4AD7-99A9-AE7E915C56EA}"/>
              </a:ext>
            </a:extLst>
          </p:cNvPr>
          <p:cNvSpPr>
            <a:spLocks noGrp="1"/>
          </p:cNvSpPr>
          <p:nvPr>
            <p:ph type="pic" sz="quarter" idx="12"/>
          </p:nvPr>
        </p:nvSpPr>
        <p:spPr>
          <a:xfrm>
            <a:off x="6708638" y="3685249"/>
            <a:ext cx="597158" cy="597158"/>
          </a:xfrm>
          <a:custGeom>
            <a:avLst/>
            <a:gdLst>
              <a:gd name="connsiteX0" fmla="*/ 298579 w 597158"/>
              <a:gd name="connsiteY0" fmla="*/ 0 h 597158"/>
              <a:gd name="connsiteX1" fmla="*/ 597158 w 597158"/>
              <a:gd name="connsiteY1" fmla="*/ 298579 h 597158"/>
              <a:gd name="connsiteX2" fmla="*/ 298579 w 597158"/>
              <a:gd name="connsiteY2" fmla="*/ 597158 h 597158"/>
              <a:gd name="connsiteX3" fmla="*/ 0 w 597158"/>
              <a:gd name="connsiteY3" fmla="*/ 298579 h 597158"/>
              <a:gd name="connsiteX4" fmla="*/ 298579 w 597158"/>
              <a:gd name="connsiteY4" fmla="*/ 0 h 5971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7158" h="597158">
                <a:moveTo>
                  <a:pt x="298579" y="0"/>
                </a:moveTo>
                <a:cubicBezTo>
                  <a:pt x="463480" y="0"/>
                  <a:pt x="597158" y="133678"/>
                  <a:pt x="597158" y="298579"/>
                </a:cubicBezTo>
                <a:cubicBezTo>
                  <a:pt x="597158" y="463480"/>
                  <a:pt x="463480" y="597158"/>
                  <a:pt x="298579" y="597158"/>
                </a:cubicBezTo>
                <a:cubicBezTo>
                  <a:pt x="133678" y="597158"/>
                  <a:pt x="0" y="463480"/>
                  <a:pt x="0" y="298579"/>
                </a:cubicBezTo>
                <a:cubicBezTo>
                  <a:pt x="0" y="133678"/>
                  <a:pt x="133678" y="0"/>
                  <a:pt x="298579" y="0"/>
                </a:cubicBezTo>
                <a:close/>
              </a:path>
            </a:pathLst>
          </a:custGeom>
        </p:spPr>
        <p:txBody>
          <a:bodyPr wrap="square">
            <a:noAutofit/>
          </a:bodyPr>
          <a:lstStyle/>
          <a:p>
            <a:endParaRPr lang="zh-CN" altLang="en-US"/>
          </a:p>
        </p:txBody>
      </p:sp>
      <p:sp>
        <p:nvSpPr>
          <p:cNvPr id="14" name="图片占位符 13">
            <a:extLst>
              <a:ext uri="{FF2B5EF4-FFF2-40B4-BE49-F238E27FC236}">
                <a16:creationId xmlns:a16="http://schemas.microsoft.com/office/drawing/2014/main" xmlns="" id="{75813483-E3EE-4081-BB15-31897AD35FF4}"/>
              </a:ext>
            </a:extLst>
          </p:cNvPr>
          <p:cNvSpPr>
            <a:spLocks noGrp="1"/>
          </p:cNvSpPr>
          <p:nvPr>
            <p:ph type="pic" sz="quarter" idx="13"/>
          </p:nvPr>
        </p:nvSpPr>
        <p:spPr>
          <a:xfrm>
            <a:off x="8531444" y="2391027"/>
            <a:ext cx="597158" cy="597158"/>
          </a:xfrm>
          <a:custGeom>
            <a:avLst/>
            <a:gdLst>
              <a:gd name="connsiteX0" fmla="*/ 298579 w 597158"/>
              <a:gd name="connsiteY0" fmla="*/ 0 h 597158"/>
              <a:gd name="connsiteX1" fmla="*/ 597158 w 597158"/>
              <a:gd name="connsiteY1" fmla="*/ 298579 h 597158"/>
              <a:gd name="connsiteX2" fmla="*/ 298579 w 597158"/>
              <a:gd name="connsiteY2" fmla="*/ 597158 h 597158"/>
              <a:gd name="connsiteX3" fmla="*/ 0 w 597158"/>
              <a:gd name="connsiteY3" fmla="*/ 298579 h 597158"/>
              <a:gd name="connsiteX4" fmla="*/ 298579 w 597158"/>
              <a:gd name="connsiteY4" fmla="*/ 0 h 5971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7158" h="597158">
                <a:moveTo>
                  <a:pt x="298579" y="0"/>
                </a:moveTo>
                <a:cubicBezTo>
                  <a:pt x="463480" y="0"/>
                  <a:pt x="597158" y="133678"/>
                  <a:pt x="597158" y="298579"/>
                </a:cubicBezTo>
                <a:cubicBezTo>
                  <a:pt x="597158" y="463480"/>
                  <a:pt x="463480" y="597158"/>
                  <a:pt x="298579" y="597158"/>
                </a:cubicBezTo>
                <a:cubicBezTo>
                  <a:pt x="133678" y="597158"/>
                  <a:pt x="0" y="463480"/>
                  <a:pt x="0" y="298579"/>
                </a:cubicBezTo>
                <a:cubicBezTo>
                  <a:pt x="0" y="133678"/>
                  <a:pt x="133678" y="0"/>
                  <a:pt x="298579" y="0"/>
                </a:cubicBezTo>
                <a:close/>
              </a:path>
            </a:pathLst>
          </a:custGeom>
        </p:spPr>
        <p:txBody>
          <a:bodyPr wrap="square">
            <a:noAutofit/>
          </a:bodyPr>
          <a:lstStyle/>
          <a:p>
            <a:endParaRPr lang="zh-CN" altLang="en-US"/>
          </a:p>
        </p:txBody>
      </p:sp>
    </p:spTree>
    <p:extLst>
      <p:ext uri="{BB962C8B-B14F-4D97-AF65-F5344CB8AC3E}">
        <p14:creationId xmlns:p14="http://schemas.microsoft.com/office/powerpoint/2010/main" val="98831963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6_自定义版式">
    <p:spTree>
      <p:nvGrpSpPr>
        <p:cNvPr id="1" name=""/>
        <p:cNvGrpSpPr/>
        <p:nvPr/>
      </p:nvGrpSpPr>
      <p:grpSpPr>
        <a:xfrm>
          <a:off x="0" y="0"/>
          <a:ext cx="0" cy="0"/>
          <a:chOff x="0" y="0"/>
          <a:chExt cx="0" cy="0"/>
        </a:xfrm>
      </p:grpSpPr>
      <p:sp>
        <p:nvSpPr>
          <p:cNvPr id="8" name="图片占位符 7">
            <a:extLst>
              <a:ext uri="{FF2B5EF4-FFF2-40B4-BE49-F238E27FC236}">
                <a16:creationId xmlns:a16="http://schemas.microsoft.com/office/drawing/2014/main" xmlns="" id="{752F31DA-349B-47E9-A67A-5A6542CE78E4}"/>
              </a:ext>
            </a:extLst>
          </p:cNvPr>
          <p:cNvSpPr>
            <a:spLocks noGrp="1"/>
          </p:cNvSpPr>
          <p:nvPr>
            <p:ph type="pic" sz="quarter" idx="10"/>
          </p:nvPr>
        </p:nvSpPr>
        <p:spPr>
          <a:xfrm>
            <a:off x="1765935" y="2872740"/>
            <a:ext cx="2446020" cy="1927860"/>
          </a:xfrm>
          <a:custGeom>
            <a:avLst/>
            <a:gdLst>
              <a:gd name="connsiteX0" fmla="*/ 152400 w 2446020"/>
              <a:gd name="connsiteY0" fmla="*/ 0 h 1927860"/>
              <a:gd name="connsiteX1" fmla="*/ 2125980 w 2446020"/>
              <a:gd name="connsiteY1" fmla="*/ 0 h 1927860"/>
              <a:gd name="connsiteX2" fmla="*/ 2171700 w 2446020"/>
              <a:gd name="connsiteY2" fmla="*/ 53340 h 1927860"/>
              <a:gd name="connsiteX3" fmla="*/ 2286000 w 2446020"/>
              <a:gd name="connsiteY3" fmla="*/ 53340 h 1927860"/>
              <a:gd name="connsiteX4" fmla="*/ 2400300 w 2446020"/>
              <a:gd name="connsiteY4" fmla="*/ 144780 h 1927860"/>
              <a:gd name="connsiteX5" fmla="*/ 2392680 w 2446020"/>
              <a:gd name="connsiteY5" fmla="*/ 251460 h 1927860"/>
              <a:gd name="connsiteX6" fmla="*/ 2446020 w 2446020"/>
              <a:gd name="connsiteY6" fmla="*/ 350520 h 1927860"/>
              <a:gd name="connsiteX7" fmla="*/ 2446020 w 2446020"/>
              <a:gd name="connsiteY7" fmla="*/ 1760220 h 1927860"/>
              <a:gd name="connsiteX8" fmla="*/ 2308860 w 2446020"/>
              <a:gd name="connsiteY8" fmla="*/ 1912620 h 1927860"/>
              <a:gd name="connsiteX9" fmla="*/ 213360 w 2446020"/>
              <a:gd name="connsiteY9" fmla="*/ 1927860 h 1927860"/>
              <a:gd name="connsiteX10" fmla="*/ 14605 w 2446020"/>
              <a:gd name="connsiteY10" fmla="*/ 1778000 h 1927860"/>
              <a:gd name="connsiteX11" fmla="*/ 0 w 2446020"/>
              <a:gd name="connsiteY11" fmla="*/ 144780 h 19278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446020" h="1927860">
                <a:moveTo>
                  <a:pt x="152400" y="0"/>
                </a:moveTo>
                <a:lnTo>
                  <a:pt x="2125980" y="0"/>
                </a:lnTo>
                <a:lnTo>
                  <a:pt x="2171700" y="53340"/>
                </a:lnTo>
                <a:lnTo>
                  <a:pt x="2286000" y="53340"/>
                </a:lnTo>
                <a:lnTo>
                  <a:pt x="2400300" y="144780"/>
                </a:lnTo>
                <a:lnTo>
                  <a:pt x="2392680" y="251460"/>
                </a:lnTo>
                <a:lnTo>
                  <a:pt x="2446020" y="350520"/>
                </a:lnTo>
                <a:lnTo>
                  <a:pt x="2446020" y="1760220"/>
                </a:lnTo>
                <a:lnTo>
                  <a:pt x="2308860" y="1912620"/>
                </a:lnTo>
                <a:lnTo>
                  <a:pt x="213360" y="1927860"/>
                </a:lnTo>
                <a:lnTo>
                  <a:pt x="14605" y="1778000"/>
                </a:lnTo>
                <a:lnTo>
                  <a:pt x="0" y="144780"/>
                </a:lnTo>
                <a:close/>
              </a:path>
            </a:pathLst>
          </a:custGeom>
        </p:spPr>
        <p:txBody>
          <a:bodyPr wrap="square">
            <a:noAutofit/>
          </a:bodyPr>
          <a:lstStyle/>
          <a:p>
            <a:endParaRPr lang="zh-CN" altLang="en-US"/>
          </a:p>
        </p:txBody>
      </p:sp>
      <p:sp>
        <p:nvSpPr>
          <p:cNvPr id="7" name="图片占位符 6">
            <a:extLst>
              <a:ext uri="{FF2B5EF4-FFF2-40B4-BE49-F238E27FC236}">
                <a16:creationId xmlns:a16="http://schemas.microsoft.com/office/drawing/2014/main" xmlns="" id="{8D34FC70-3993-4E0A-B52E-D5B8EEF586BF}"/>
              </a:ext>
            </a:extLst>
          </p:cNvPr>
          <p:cNvSpPr>
            <a:spLocks noGrp="1"/>
          </p:cNvSpPr>
          <p:nvPr>
            <p:ph type="pic" sz="quarter" idx="11"/>
          </p:nvPr>
        </p:nvSpPr>
        <p:spPr>
          <a:xfrm>
            <a:off x="4937760" y="2872740"/>
            <a:ext cx="2446020" cy="1927860"/>
          </a:xfrm>
          <a:custGeom>
            <a:avLst/>
            <a:gdLst>
              <a:gd name="connsiteX0" fmla="*/ 152400 w 2446020"/>
              <a:gd name="connsiteY0" fmla="*/ 0 h 1927860"/>
              <a:gd name="connsiteX1" fmla="*/ 2125980 w 2446020"/>
              <a:gd name="connsiteY1" fmla="*/ 0 h 1927860"/>
              <a:gd name="connsiteX2" fmla="*/ 2171700 w 2446020"/>
              <a:gd name="connsiteY2" fmla="*/ 53340 h 1927860"/>
              <a:gd name="connsiteX3" fmla="*/ 2286000 w 2446020"/>
              <a:gd name="connsiteY3" fmla="*/ 53340 h 1927860"/>
              <a:gd name="connsiteX4" fmla="*/ 2400300 w 2446020"/>
              <a:gd name="connsiteY4" fmla="*/ 144780 h 1927860"/>
              <a:gd name="connsiteX5" fmla="*/ 2392680 w 2446020"/>
              <a:gd name="connsiteY5" fmla="*/ 251460 h 1927860"/>
              <a:gd name="connsiteX6" fmla="*/ 2446020 w 2446020"/>
              <a:gd name="connsiteY6" fmla="*/ 350520 h 1927860"/>
              <a:gd name="connsiteX7" fmla="*/ 2446020 w 2446020"/>
              <a:gd name="connsiteY7" fmla="*/ 1760220 h 1927860"/>
              <a:gd name="connsiteX8" fmla="*/ 2308860 w 2446020"/>
              <a:gd name="connsiteY8" fmla="*/ 1912620 h 1927860"/>
              <a:gd name="connsiteX9" fmla="*/ 213360 w 2446020"/>
              <a:gd name="connsiteY9" fmla="*/ 1927860 h 1927860"/>
              <a:gd name="connsiteX10" fmla="*/ 14605 w 2446020"/>
              <a:gd name="connsiteY10" fmla="*/ 1778000 h 1927860"/>
              <a:gd name="connsiteX11" fmla="*/ 0 w 2446020"/>
              <a:gd name="connsiteY11" fmla="*/ 144780 h 19278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446020" h="1927860">
                <a:moveTo>
                  <a:pt x="152400" y="0"/>
                </a:moveTo>
                <a:lnTo>
                  <a:pt x="2125980" y="0"/>
                </a:lnTo>
                <a:lnTo>
                  <a:pt x="2171700" y="53340"/>
                </a:lnTo>
                <a:lnTo>
                  <a:pt x="2286000" y="53340"/>
                </a:lnTo>
                <a:lnTo>
                  <a:pt x="2400300" y="144780"/>
                </a:lnTo>
                <a:lnTo>
                  <a:pt x="2392680" y="251460"/>
                </a:lnTo>
                <a:lnTo>
                  <a:pt x="2446020" y="350520"/>
                </a:lnTo>
                <a:lnTo>
                  <a:pt x="2446020" y="1760220"/>
                </a:lnTo>
                <a:lnTo>
                  <a:pt x="2308860" y="1912620"/>
                </a:lnTo>
                <a:lnTo>
                  <a:pt x="213360" y="1927860"/>
                </a:lnTo>
                <a:lnTo>
                  <a:pt x="14605" y="1778000"/>
                </a:lnTo>
                <a:lnTo>
                  <a:pt x="0" y="144780"/>
                </a:lnTo>
                <a:close/>
              </a:path>
            </a:pathLst>
          </a:custGeom>
        </p:spPr>
        <p:txBody>
          <a:bodyPr wrap="square">
            <a:noAutofit/>
          </a:bodyPr>
          <a:lstStyle/>
          <a:p>
            <a:endParaRPr lang="zh-CN" altLang="en-US"/>
          </a:p>
        </p:txBody>
      </p:sp>
    </p:spTree>
    <p:extLst>
      <p:ext uri="{BB962C8B-B14F-4D97-AF65-F5344CB8AC3E}">
        <p14:creationId xmlns:p14="http://schemas.microsoft.com/office/powerpoint/2010/main" val="177654472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5_自定义版式">
    <p:spTree>
      <p:nvGrpSpPr>
        <p:cNvPr id="1" name=""/>
        <p:cNvGrpSpPr/>
        <p:nvPr/>
      </p:nvGrpSpPr>
      <p:grpSpPr>
        <a:xfrm>
          <a:off x="0" y="0"/>
          <a:ext cx="0" cy="0"/>
          <a:chOff x="0" y="0"/>
          <a:chExt cx="0" cy="0"/>
        </a:xfrm>
      </p:grpSpPr>
      <p:sp>
        <p:nvSpPr>
          <p:cNvPr id="5" name="图片占位符 4">
            <a:extLst>
              <a:ext uri="{FF2B5EF4-FFF2-40B4-BE49-F238E27FC236}">
                <a16:creationId xmlns:a16="http://schemas.microsoft.com/office/drawing/2014/main" xmlns="" id="{D0A066DF-7A5A-456A-8AEC-9DA6ABB9205F}"/>
              </a:ext>
            </a:extLst>
          </p:cNvPr>
          <p:cNvSpPr>
            <a:spLocks noGrp="1"/>
          </p:cNvSpPr>
          <p:nvPr>
            <p:ph type="pic" sz="quarter" idx="10"/>
          </p:nvPr>
        </p:nvSpPr>
        <p:spPr>
          <a:xfrm>
            <a:off x="5101593" y="2943319"/>
            <a:ext cx="2079238" cy="2079236"/>
          </a:xfrm>
          <a:custGeom>
            <a:avLst/>
            <a:gdLst>
              <a:gd name="connsiteX0" fmla="*/ 1039619 w 2079238"/>
              <a:gd name="connsiteY0" fmla="*/ 0 h 2079236"/>
              <a:gd name="connsiteX1" fmla="*/ 2079238 w 2079238"/>
              <a:gd name="connsiteY1" fmla="*/ 1039618 h 2079236"/>
              <a:gd name="connsiteX2" fmla="*/ 1039619 w 2079238"/>
              <a:gd name="connsiteY2" fmla="*/ 2079236 h 2079236"/>
              <a:gd name="connsiteX3" fmla="*/ 0 w 2079238"/>
              <a:gd name="connsiteY3" fmla="*/ 1039618 h 2079236"/>
              <a:gd name="connsiteX4" fmla="*/ 1039619 w 2079238"/>
              <a:gd name="connsiteY4" fmla="*/ 0 h 20792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79238" h="2079236">
                <a:moveTo>
                  <a:pt x="1039619" y="0"/>
                </a:moveTo>
                <a:cubicBezTo>
                  <a:pt x="1613785" y="0"/>
                  <a:pt x="2079238" y="465453"/>
                  <a:pt x="2079238" y="1039618"/>
                </a:cubicBezTo>
                <a:cubicBezTo>
                  <a:pt x="2079238" y="1613783"/>
                  <a:pt x="1613785" y="2079236"/>
                  <a:pt x="1039619" y="2079236"/>
                </a:cubicBezTo>
                <a:cubicBezTo>
                  <a:pt x="465453" y="2079236"/>
                  <a:pt x="0" y="1613783"/>
                  <a:pt x="0" y="1039618"/>
                </a:cubicBezTo>
                <a:cubicBezTo>
                  <a:pt x="0" y="465453"/>
                  <a:pt x="465453" y="0"/>
                  <a:pt x="1039619" y="0"/>
                </a:cubicBezTo>
                <a:close/>
              </a:path>
            </a:pathLst>
          </a:custGeom>
        </p:spPr>
        <p:txBody>
          <a:bodyPr wrap="square">
            <a:noAutofit/>
          </a:bodyPr>
          <a:lstStyle/>
          <a:p>
            <a:endParaRPr lang="zh-CN" altLang="en-US"/>
          </a:p>
        </p:txBody>
      </p:sp>
    </p:spTree>
    <p:extLst>
      <p:ext uri="{BB962C8B-B14F-4D97-AF65-F5344CB8AC3E}">
        <p14:creationId xmlns:p14="http://schemas.microsoft.com/office/powerpoint/2010/main" val="246284010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4_自定义版式">
    <p:spTree>
      <p:nvGrpSpPr>
        <p:cNvPr id="1" name=""/>
        <p:cNvGrpSpPr/>
        <p:nvPr/>
      </p:nvGrpSpPr>
      <p:grpSpPr>
        <a:xfrm>
          <a:off x="0" y="0"/>
          <a:ext cx="0" cy="0"/>
          <a:chOff x="0" y="0"/>
          <a:chExt cx="0" cy="0"/>
        </a:xfrm>
      </p:grpSpPr>
      <p:sp>
        <p:nvSpPr>
          <p:cNvPr id="9" name="图片占位符 8">
            <a:extLst>
              <a:ext uri="{FF2B5EF4-FFF2-40B4-BE49-F238E27FC236}">
                <a16:creationId xmlns:a16="http://schemas.microsoft.com/office/drawing/2014/main" xmlns="" id="{98E5EA9A-91A9-4903-8E22-C3841FDB9A66}"/>
              </a:ext>
            </a:extLst>
          </p:cNvPr>
          <p:cNvSpPr>
            <a:spLocks noGrp="1"/>
          </p:cNvSpPr>
          <p:nvPr>
            <p:ph type="pic" sz="quarter" idx="10"/>
          </p:nvPr>
        </p:nvSpPr>
        <p:spPr>
          <a:xfrm>
            <a:off x="2491702" y="2599029"/>
            <a:ext cx="1524375" cy="1768276"/>
          </a:xfrm>
          <a:custGeom>
            <a:avLst/>
            <a:gdLst>
              <a:gd name="connsiteX0" fmla="*/ 762187 w 1524375"/>
              <a:gd name="connsiteY0" fmla="*/ 0 h 1768276"/>
              <a:gd name="connsiteX1" fmla="*/ 1524375 w 1524375"/>
              <a:gd name="connsiteY1" fmla="*/ 381094 h 1768276"/>
              <a:gd name="connsiteX2" fmla="*/ 1524375 w 1524375"/>
              <a:gd name="connsiteY2" fmla="*/ 1387182 h 1768276"/>
              <a:gd name="connsiteX3" fmla="*/ 762187 w 1524375"/>
              <a:gd name="connsiteY3" fmla="*/ 1768276 h 1768276"/>
              <a:gd name="connsiteX4" fmla="*/ 0 w 1524375"/>
              <a:gd name="connsiteY4" fmla="*/ 1387182 h 1768276"/>
              <a:gd name="connsiteX5" fmla="*/ 0 w 1524375"/>
              <a:gd name="connsiteY5" fmla="*/ 381094 h 17682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24375" h="1768276">
                <a:moveTo>
                  <a:pt x="762187" y="0"/>
                </a:moveTo>
                <a:lnTo>
                  <a:pt x="1524375" y="381094"/>
                </a:lnTo>
                <a:lnTo>
                  <a:pt x="1524375" y="1387182"/>
                </a:lnTo>
                <a:lnTo>
                  <a:pt x="762187" y="1768276"/>
                </a:lnTo>
                <a:lnTo>
                  <a:pt x="0" y="1387182"/>
                </a:lnTo>
                <a:lnTo>
                  <a:pt x="0" y="381094"/>
                </a:lnTo>
                <a:close/>
              </a:path>
            </a:pathLst>
          </a:custGeom>
        </p:spPr>
        <p:txBody>
          <a:bodyPr wrap="square">
            <a:noAutofit/>
          </a:bodyPr>
          <a:lstStyle/>
          <a:p>
            <a:endParaRPr lang="zh-CN" altLang="en-US"/>
          </a:p>
        </p:txBody>
      </p:sp>
      <p:sp>
        <p:nvSpPr>
          <p:cNvPr id="10" name="图片占位符 9">
            <a:extLst>
              <a:ext uri="{FF2B5EF4-FFF2-40B4-BE49-F238E27FC236}">
                <a16:creationId xmlns:a16="http://schemas.microsoft.com/office/drawing/2014/main" xmlns="" id="{D03246B1-DE4D-4735-908F-490B1C827581}"/>
              </a:ext>
            </a:extLst>
          </p:cNvPr>
          <p:cNvSpPr>
            <a:spLocks noGrp="1"/>
          </p:cNvSpPr>
          <p:nvPr>
            <p:ph type="pic" sz="quarter" idx="11"/>
          </p:nvPr>
        </p:nvSpPr>
        <p:spPr>
          <a:xfrm>
            <a:off x="5333813" y="2599029"/>
            <a:ext cx="1524375" cy="1768276"/>
          </a:xfrm>
          <a:custGeom>
            <a:avLst/>
            <a:gdLst>
              <a:gd name="connsiteX0" fmla="*/ 762187 w 1524375"/>
              <a:gd name="connsiteY0" fmla="*/ 0 h 1768276"/>
              <a:gd name="connsiteX1" fmla="*/ 1524375 w 1524375"/>
              <a:gd name="connsiteY1" fmla="*/ 381094 h 1768276"/>
              <a:gd name="connsiteX2" fmla="*/ 1524375 w 1524375"/>
              <a:gd name="connsiteY2" fmla="*/ 1387182 h 1768276"/>
              <a:gd name="connsiteX3" fmla="*/ 762187 w 1524375"/>
              <a:gd name="connsiteY3" fmla="*/ 1768276 h 1768276"/>
              <a:gd name="connsiteX4" fmla="*/ 0 w 1524375"/>
              <a:gd name="connsiteY4" fmla="*/ 1387182 h 1768276"/>
              <a:gd name="connsiteX5" fmla="*/ 0 w 1524375"/>
              <a:gd name="connsiteY5" fmla="*/ 381094 h 17682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24375" h="1768276">
                <a:moveTo>
                  <a:pt x="762187" y="0"/>
                </a:moveTo>
                <a:lnTo>
                  <a:pt x="1524375" y="381094"/>
                </a:lnTo>
                <a:lnTo>
                  <a:pt x="1524375" y="1387182"/>
                </a:lnTo>
                <a:lnTo>
                  <a:pt x="762187" y="1768276"/>
                </a:lnTo>
                <a:lnTo>
                  <a:pt x="0" y="1387182"/>
                </a:lnTo>
                <a:lnTo>
                  <a:pt x="0" y="381094"/>
                </a:lnTo>
                <a:close/>
              </a:path>
            </a:pathLst>
          </a:custGeom>
        </p:spPr>
        <p:txBody>
          <a:bodyPr wrap="square">
            <a:noAutofit/>
          </a:bodyPr>
          <a:lstStyle/>
          <a:p>
            <a:endParaRPr lang="zh-CN" altLang="en-US"/>
          </a:p>
        </p:txBody>
      </p:sp>
      <p:sp>
        <p:nvSpPr>
          <p:cNvPr id="11" name="图片占位符 10">
            <a:extLst>
              <a:ext uri="{FF2B5EF4-FFF2-40B4-BE49-F238E27FC236}">
                <a16:creationId xmlns:a16="http://schemas.microsoft.com/office/drawing/2014/main" xmlns="" id="{D65C9524-137A-41B7-BD51-575ADA3F81FA}"/>
              </a:ext>
            </a:extLst>
          </p:cNvPr>
          <p:cNvSpPr>
            <a:spLocks noGrp="1"/>
          </p:cNvSpPr>
          <p:nvPr>
            <p:ph type="pic" sz="quarter" idx="12"/>
          </p:nvPr>
        </p:nvSpPr>
        <p:spPr>
          <a:xfrm>
            <a:off x="8175922" y="2599029"/>
            <a:ext cx="1524374" cy="1768276"/>
          </a:xfrm>
          <a:custGeom>
            <a:avLst/>
            <a:gdLst>
              <a:gd name="connsiteX0" fmla="*/ 762186 w 1524374"/>
              <a:gd name="connsiteY0" fmla="*/ 0 h 1768276"/>
              <a:gd name="connsiteX1" fmla="*/ 1524374 w 1524374"/>
              <a:gd name="connsiteY1" fmla="*/ 381094 h 1768276"/>
              <a:gd name="connsiteX2" fmla="*/ 1524374 w 1524374"/>
              <a:gd name="connsiteY2" fmla="*/ 1387182 h 1768276"/>
              <a:gd name="connsiteX3" fmla="*/ 762186 w 1524374"/>
              <a:gd name="connsiteY3" fmla="*/ 1768276 h 1768276"/>
              <a:gd name="connsiteX4" fmla="*/ 0 w 1524374"/>
              <a:gd name="connsiteY4" fmla="*/ 1387182 h 1768276"/>
              <a:gd name="connsiteX5" fmla="*/ 0 w 1524374"/>
              <a:gd name="connsiteY5" fmla="*/ 381094 h 17682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24374" h="1768276">
                <a:moveTo>
                  <a:pt x="762186" y="0"/>
                </a:moveTo>
                <a:lnTo>
                  <a:pt x="1524374" y="381094"/>
                </a:lnTo>
                <a:lnTo>
                  <a:pt x="1524374" y="1387182"/>
                </a:lnTo>
                <a:lnTo>
                  <a:pt x="762186" y="1768276"/>
                </a:lnTo>
                <a:lnTo>
                  <a:pt x="0" y="1387182"/>
                </a:lnTo>
                <a:lnTo>
                  <a:pt x="0" y="381094"/>
                </a:lnTo>
                <a:close/>
              </a:path>
            </a:pathLst>
          </a:custGeom>
        </p:spPr>
        <p:txBody>
          <a:bodyPr wrap="square">
            <a:noAutofit/>
          </a:bodyPr>
          <a:lstStyle/>
          <a:p>
            <a:endParaRPr lang="zh-CN" altLang="en-US"/>
          </a:p>
        </p:txBody>
      </p:sp>
    </p:spTree>
    <p:extLst>
      <p:ext uri="{BB962C8B-B14F-4D97-AF65-F5344CB8AC3E}">
        <p14:creationId xmlns:p14="http://schemas.microsoft.com/office/powerpoint/2010/main" val="278776117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
        <p:nvSpPr>
          <p:cNvPr id="12" name="图片占位符 11">
            <a:extLst>
              <a:ext uri="{FF2B5EF4-FFF2-40B4-BE49-F238E27FC236}">
                <a16:creationId xmlns:a16="http://schemas.microsoft.com/office/drawing/2014/main" xmlns="" id="{7C3F53E5-6F77-4977-A4D2-7B09FA88F25B}"/>
              </a:ext>
            </a:extLst>
          </p:cNvPr>
          <p:cNvSpPr>
            <a:spLocks noGrp="1"/>
          </p:cNvSpPr>
          <p:nvPr>
            <p:ph type="pic" sz="quarter" idx="11"/>
          </p:nvPr>
        </p:nvSpPr>
        <p:spPr>
          <a:xfrm>
            <a:off x="1620394" y="4342339"/>
            <a:ext cx="2633494" cy="921905"/>
          </a:xfrm>
          <a:custGeom>
            <a:avLst/>
            <a:gdLst>
              <a:gd name="connsiteX0" fmla="*/ 0 w 2633494"/>
              <a:gd name="connsiteY0" fmla="*/ 0 h 921905"/>
              <a:gd name="connsiteX1" fmla="*/ 2633494 w 2633494"/>
              <a:gd name="connsiteY1" fmla="*/ 0 h 921905"/>
              <a:gd name="connsiteX2" fmla="*/ 2633494 w 2633494"/>
              <a:gd name="connsiteY2" fmla="*/ 921905 h 921905"/>
              <a:gd name="connsiteX3" fmla="*/ 0 w 2633494"/>
              <a:gd name="connsiteY3" fmla="*/ 921905 h 921905"/>
            </a:gdLst>
            <a:ahLst/>
            <a:cxnLst>
              <a:cxn ang="0">
                <a:pos x="connsiteX0" y="connsiteY0"/>
              </a:cxn>
              <a:cxn ang="0">
                <a:pos x="connsiteX1" y="connsiteY1"/>
              </a:cxn>
              <a:cxn ang="0">
                <a:pos x="connsiteX2" y="connsiteY2"/>
              </a:cxn>
              <a:cxn ang="0">
                <a:pos x="connsiteX3" y="connsiteY3"/>
              </a:cxn>
            </a:cxnLst>
            <a:rect l="l" t="t" r="r" b="b"/>
            <a:pathLst>
              <a:path w="2633494" h="921905">
                <a:moveTo>
                  <a:pt x="0" y="0"/>
                </a:moveTo>
                <a:lnTo>
                  <a:pt x="2633494" y="0"/>
                </a:lnTo>
                <a:lnTo>
                  <a:pt x="2633494" y="921905"/>
                </a:lnTo>
                <a:lnTo>
                  <a:pt x="0" y="921905"/>
                </a:lnTo>
                <a:close/>
              </a:path>
            </a:pathLst>
          </a:custGeom>
        </p:spPr>
        <p:txBody>
          <a:bodyPr wrap="square">
            <a:noAutofit/>
          </a:bodyPr>
          <a:lstStyle/>
          <a:p>
            <a:endParaRPr lang="zh-CN" altLang="en-US"/>
          </a:p>
        </p:txBody>
      </p:sp>
      <p:sp>
        <p:nvSpPr>
          <p:cNvPr id="11" name="图片占位符 10">
            <a:extLst>
              <a:ext uri="{FF2B5EF4-FFF2-40B4-BE49-F238E27FC236}">
                <a16:creationId xmlns:a16="http://schemas.microsoft.com/office/drawing/2014/main" xmlns="" id="{888E1C91-BBF2-4509-A282-B7A596E13DBA}"/>
              </a:ext>
            </a:extLst>
          </p:cNvPr>
          <p:cNvSpPr>
            <a:spLocks noGrp="1"/>
          </p:cNvSpPr>
          <p:nvPr>
            <p:ph type="pic" sz="quarter" idx="10"/>
          </p:nvPr>
        </p:nvSpPr>
        <p:spPr>
          <a:xfrm>
            <a:off x="1620394" y="2640539"/>
            <a:ext cx="2633494" cy="921905"/>
          </a:xfrm>
          <a:custGeom>
            <a:avLst/>
            <a:gdLst>
              <a:gd name="connsiteX0" fmla="*/ 0 w 2633494"/>
              <a:gd name="connsiteY0" fmla="*/ 0 h 921905"/>
              <a:gd name="connsiteX1" fmla="*/ 2633494 w 2633494"/>
              <a:gd name="connsiteY1" fmla="*/ 0 h 921905"/>
              <a:gd name="connsiteX2" fmla="*/ 2633494 w 2633494"/>
              <a:gd name="connsiteY2" fmla="*/ 921905 h 921905"/>
              <a:gd name="connsiteX3" fmla="*/ 0 w 2633494"/>
              <a:gd name="connsiteY3" fmla="*/ 921905 h 921905"/>
            </a:gdLst>
            <a:ahLst/>
            <a:cxnLst>
              <a:cxn ang="0">
                <a:pos x="connsiteX0" y="connsiteY0"/>
              </a:cxn>
              <a:cxn ang="0">
                <a:pos x="connsiteX1" y="connsiteY1"/>
              </a:cxn>
              <a:cxn ang="0">
                <a:pos x="connsiteX2" y="connsiteY2"/>
              </a:cxn>
              <a:cxn ang="0">
                <a:pos x="connsiteX3" y="connsiteY3"/>
              </a:cxn>
            </a:cxnLst>
            <a:rect l="l" t="t" r="r" b="b"/>
            <a:pathLst>
              <a:path w="2633494" h="921905">
                <a:moveTo>
                  <a:pt x="0" y="0"/>
                </a:moveTo>
                <a:lnTo>
                  <a:pt x="2633494" y="0"/>
                </a:lnTo>
                <a:lnTo>
                  <a:pt x="2633494" y="921905"/>
                </a:lnTo>
                <a:lnTo>
                  <a:pt x="0" y="921905"/>
                </a:lnTo>
                <a:close/>
              </a:path>
            </a:pathLst>
          </a:custGeom>
        </p:spPr>
        <p:txBody>
          <a:bodyPr wrap="square">
            <a:noAutofit/>
          </a:bodyPr>
          <a:lstStyle/>
          <a:p>
            <a:endParaRPr lang="zh-CN" altLang="en-US"/>
          </a:p>
        </p:txBody>
      </p:sp>
      <p:sp>
        <p:nvSpPr>
          <p:cNvPr id="13" name="图片占位符 12">
            <a:extLst>
              <a:ext uri="{FF2B5EF4-FFF2-40B4-BE49-F238E27FC236}">
                <a16:creationId xmlns:a16="http://schemas.microsoft.com/office/drawing/2014/main" xmlns="" id="{9B09A2FA-64EB-4541-926E-DDA69DBE0E07}"/>
              </a:ext>
            </a:extLst>
          </p:cNvPr>
          <p:cNvSpPr>
            <a:spLocks noGrp="1"/>
          </p:cNvSpPr>
          <p:nvPr>
            <p:ph type="pic" sz="quarter" idx="12"/>
          </p:nvPr>
        </p:nvSpPr>
        <p:spPr>
          <a:xfrm>
            <a:off x="6649594" y="2640539"/>
            <a:ext cx="2633494" cy="921905"/>
          </a:xfrm>
          <a:custGeom>
            <a:avLst/>
            <a:gdLst>
              <a:gd name="connsiteX0" fmla="*/ 0 w 2633494"/>
              <a:gd name="connsiteY0" fmla="*/ 0 h 921905"/>
              <a:gd name="connsiteX1" fmla="*/ 2633494 w 2633494"/>
              <a:gd name="connsiteY1" fmla="*/ 0 h 921905"/>
              <a:gd name="connsiteX2" fmla="*/ 2633494 w 2633494"/>
              <a:gd name="connsiteY2" fmla="*/ 921905 h 921905"/>
              <a:gd name="connsiteX3" fmla="*/ 0 w 2633494"/>
              <a:gd name="connsiteY3" fmla="*/ 921905 h 921905"/>
            </a:gdLst>
            <a:ahLst/>
            <a:cxnLst>
              <a:cxn ang="0">
                <a:pos x="connsiteX0" y="connsiteY0"/>
              </a:cxn>
              <a:cxn ang="0">
                <a:pos x="connsiteX1" y="connsiteY1"/>
              </a:cxn>
              <a:cxn ang="0">
                <a:pos x="connsiteX2" y="connsiteY2"/>
              </a:cxn>
              <a:cxn ang="0">
                <a:pos x="connsiteX3" y="connsiteY3"/>
              </a:cxn>
            </a:cxnLst>
            <a:rect l="l" t="t" r="r" b="b"/>
            <a:pathLst>
              <a:path w="2633494" h="921905">
                <a:moveTo>
                  <a:pt x="0" y="0"/>
                </a:moveTo>
                <a:lnTo>
                  <a:pt x="2633494" y="0"/>
                </a:lnTo>
                <a:lnTo>
                  <a:pt x="2633494" y="921905"/>
                </a:lnTo>
                <a:lnTo>
                  <a:pt x="0" y="921905"/>
                </a:lnTo>
                <a:close/>
              </a:path>
            </a:pathLst>
          </a:custGeom>
        </p:spPr>
        <p:txBody>
          <a:bodyPr wrap="square">
            <a:noAutofit/>
          </a:bodyPr>
          <a:lstStyle/>
          <a:p>
            <a:endParaRPr lang="zh-CN" altLang="en-US"/>
          </a:p>
        </p:txBody>
      </p:sp>
      <p:sp>
        <p:nvSpPr>
          <p:cNvPr id="14" name="图片占位符 13">
            <a:extLst>
              <a:ext uri="{FF2B5EF4-FFF2-40B4-BE49-F238E27FC236}">
                <a16:creationId xmlns:a16="http://schemas.microsoft.com/office/drawing/2014/main" xmlns="" id="{E8E862AD-6F27-461A-99B2-29B2B510B00A}"/>
              </a:ext>
            </a:extLst>
          </p:cNvPr>
          <p:cNvSpPr>
            <a:spLocks noGrp="1"/>
          </p:cNvSpPr>
          <p:nvPr>
            <p:ph type="pic" sz="quarter" idx="13"/>
          </p:nvPr>
        </p:nvSpPr>
        <p:spPr>
          <a:xfrm>
            <a:off x="6649594" y="4342339"/>
            <a:ext cx="2633494" cy="921905"/>
          </a:xfrm>
          <a:custGeom>
            <a:avLst/>
            <a:gdLst>
              <a:gd name="connsiteX0" fmla="*/ 0 w 2633494"/>
              <a:gd name="connsiteY0" fmla="*/ 0 h 921905"/>
              <a:gd name="connsiteX1" fmla="*/ 2633494 w 2633494"/>
              <a:gd name="connsiteY1" fmla="*/ 0 h 921905"/>
              <a:gd name="connsiteX2" fmla="*/ 2633494 w 2633494"/>
              <a:gd name="connsiteY2" fmla="*/ 921905 h 921905"/>
              <a:gd name="connsiteX3" fmla="*/ 0 w 2633494"/>
              <a:gd name="connsiteY3" fmla="*/ 921905 h 921905"/>
            </a:gdLst>
            <a:ahLst/>
            <a:cxnLst>
              <a:cxn ang="0">
                <a:pos x="connsiteX0" y="connsiteY0"/>
              </a:cxn>
              <a:cxn ang="0">
                <a:pos x="connsiteX1" y="connsiteY1"/>
              </a:cxn>
              <a:cxn ang="0">
                <a:pos x="connsiteX2" y="connsiteY2"/>
              </a:cxn>
              <a:cxn ang="0">
                <a:pos x="connsiteX3" y="connsiteY3"/>
              </a:cxn>
            </a:cxnLst>
            <a:rect l="l" t="t" r="r" b="b"/>
            <a:pathLst>
              <a:path w="2633494" h="921905">
                <a:moveTo>
                  <a:pt x="0" y="0"/>
                </a:moveTo>
                <a:lnTo>
                  <a:pt x="2633494" y="0"/>
                </a:lnTo>
                <a:lnTo>
                  <a:pt x="2633494" y="921905"/>
                </a:lnTo>
                <a:lnTo>
                  <a:pt x="0" y="921905"/>
                </a:lnTo>
                <a:close/>
              </a:path>
            </a:pathLst>
          </a:custGeom>
        </p:spPr>
        <p:txBody>
          <a:bodyPr wrap="square">
            <a:noAutofit/>
          </a:bodyPr>
          <a:lstStyle/>
          <a:p>
            <a:endParaRPr lang="zh-CN" altLang="en-US" dirty="0"/>
          </a:p>
        </p:txBody>
      </p:sp>
    </p:spTree>
    <p:extLst>
      <p:ext uri="{BB962C8B-B14F-4D97-AF65-F5344CB8AC3E}">
        <p14:creationId xmlns:p14="http://schemas.microsoft.com/office/powerpoint/2010/main" val="186998234"/>
      </p:ext>
    </p:extLst>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9.xml"/><Relationship Id="rId13" Type="http://schemas.openxmlformats.org/officeDocument/2006/relationships/theme" Target="../theme/theme2.xml"/><Relationship Id="rId3" Type="http://schemas.openxmlformats.org/officeDocument/2006/relationships/slideLayout" Target="../slideLayouts/slideLayout4.xml"/><Relationship Id="rId7" Type="http://schemas.openxmlformats.org/officeDocument/2006/relationships/slideLayout" Target="../slideLayouts/slideLayout8.xml"/><Relationship Id="rId12" Type="http://schemas.openxmlformats.org/officeDocument/2006/relationships/slideLayout" Target="../slideLayouts/slideLayout13.xml"/><Relationship Id="rId2" Type="http://schemas.openxmlformats.org/officeDocument/2006/relationships/slideLayout" Target="../slideLayouts/slideLayout3.xml"/><Relationship Id="rId1" Type="http://schemas.openxmlformats.org/officeDocument/2006/relationships/slideLayout" Target="../slideLayouts/slideLayout2.xml"/><Relationship Id="rId6" Type="http://schemas.openxmlformats.org/officeDocument/2006/relationships/slideLayout" Target="../slideLayouts/slideLayout7.xml"/><Relationship Id="rId11" Type="http://schemas.openxmlformats.org/officeDocument/2006/relationships/slideLayout" Target="../slideLayouts/slideLayout12.xml"/><Relationship Id="rId5" Type="http://schemas.openxmlformats.org/officeDocument/2006/relationships/slideLayout" Target="../slideLayouts/slideLayout6.xml"/><Relationship Id="rId10" Type="http://schemas.openxmlformats.org/officeDocument/2006/relationships/slideLayout" Target="../slideLayouts/slideLayout11.xml"/><Relationship Id="rId4" Type="http://schemas.openxmlformats.org/officeDocument/2006/relationships/slideLayout" Target="../slideLayouts/slideLayout5.xml"/><Relationship Id="rId9" Type="http://schemas.openxmlformats.org/officeDocument/2006/relationships/slideLayout" Target="../slideLayouts/slideLayout10.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xmlns="" id="{56F433CB-E97A-4A7E-8E62-49603D41BD32}"/>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xmlns="" id="{42C646AA-0CB6-4770-9673-A42908D33160}"/>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722352D1-1472-4591-B687-2F4C08662F51}"/>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94B6700-D889-42C9-97C7-5EB2991465AB}" type="datetimeFigureOut">
              <a:rPr lang="zh-CN" altLang="en-US" smtClean="0"/>
              <a:t>2018/12/6</a:t>
            </a:fld>
            <a:endParaRPr lang="zh-CN" altLang="en-US"/>
          </a:p>
        </p:txBody>
      </p:sp>
      <p:sp>
        <p:nvSpPr>
          <p:cNvPr id="5" name="页脚占位符 4">
            <a:extLst>
              <a:ext uri="{FF2B5EF4-FFF2-40B4-BE49-F238E27FC236}">
                <a16:creationId xmlns:a16="http://schemas.microsoft.com/office/drawing/2014/main" xmlns="" id="{A280CA03-972D-4EF8-928C-885A53CFD5A5}"/>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xmlns="" id="{91DE2B06-E0C1-4E51-B607-2A08FCCB6B04}"/>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564A2C1-EA3D-4B59-854B-3A77C6532360}" type="slidenum">
              <a:rPr lang="zh-CN" altLang="en-US" smtClean="0"/>
              <a:t>‹#›</a:t>
            </a:fld>
            <a:endParaRPr lang="zh-CN" altLang="en-US"/>
          </a:p>
        </p:txBody>
      </p:sp>
    </p:spTree>
    <p:extLst>
      <p:ext uri="{BB962C8B-B14F-4D97-AF65-F5344CB8AC3E}">
        <p14:creationId xmlns:p14="http://schemas.microsoft.com/office/powerpoint/2010/main" val="3355741638"/>
      </p:ext>
    </p:extLst>
  </p:cSld>
  <p:clrMap bg1="lt1" tx1="dk1" bg2="lt2" tx2="dk2" accent1="accent1" accent2="accent2" accent3="accent3" accent4="accent4" accent5="accent5" accent6="accent6" hlink="hlink" folHlink="folHlink"/>
  <p:sldLayoutIdLst>
    <p:sldLayoutId id="2147483671"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文本框 1"/>
          <p:cNvSpPr txBox="1"/>
          <p:nvPr userDrawn="1"/>
        </p:nvSpPr>
        <p:spPr>
          <a:xfrm>
            <a:off x="4318000" y="2971800"/>
            <a:ext cx="3556000" cy="229870"/>
          </a:xfrm>
          <a:prstGeom prst="rect">
            <a:avLst/>
          </a:prstGeom>
          <a:noFill/>
        </p:spPr>
        <p:txBody>
          <a:bodyPr wrap="square" rtlCol="0">
            <a:spAutoFit/>
          </a:bodyPr>
          <a:lstStyle/>
          <a:p>
            <a:r>
              <a:rPr lang="zh-CN" altLang="en-US" sz="300" dirty="0">
                <a:solidFill>
                  <a:schemeClr val="bg1">
                    <a:alpha val="0"/>
                  </a:schemeClr>
                </a:solidFill>
                <a:latin typeface="微软雅黑" panose="020B0503020204020204" pitchFamily="34" charset="-122"/>
                <a:ea typeface="微软雅黑" panose="020B0503020204020204" pitchFamily="34" charset="-122"/>
                <a:sym typeface="+mn-ea"/>
              </a:rPr>
              <a:t>感谢您下载慧谷网平台上提供的</a:t>
            </a:r>
            <a:r>
              <a:rPr lang="en-US" altLang="zh-CN" sz="300" dirty="0">
                <a:solidFill>
                  <a:schemeClr val="bg1">
                    <a:alpha val="0"/>
                  </a:schemeClr>
                </a:solidFill>
                <a:latin typeface="微软雅黑" panose="020B0503020204020204" pitchFamily="34" charset="-122"/>
                <a:ea typeface="微软雅黑" panose="020B0503020204020204" pitchFamily="34" charset="-122"/>
                <a:sym typeface="+mn-ea"/>
              </a:rPr>
              <a:t>PPT</a:t>
            </a:r>
            <a:r>
              <a:rPr lang="zh-CN" altLang="en-US" sz="300" dirty="0">
                <a:solidFill>
                  <a:schemeClr val="bg1">
                    <a:alpha val="0"/>
                  </a:schemeClr>
                </a:solidFill>
                <a:latin typeface="微软雅黑" panose="020B0503020204020204" pitchFamily="34" charset="-122"/>
                <a:ea typeface="微软雅黑" panose="020B0503020204020204" pitchFamily="34" charset="-122"/>
                <a:sym typeface="+mn-ea"/>
              </a:rPr>
              <a:t>作品，为了您和慧谷网以及原创作者的利益，请勿复制、传播、销售，否则将承担法律责任！慧谷网将对作品进行维权，按照传播下载次数进行十倍的索取赔偿！</a:t>
            </a:r>
          </a:p>
          <a:p>
            <a:r>
              <a:rPr lang="en-US" altLang="zh-CN" sz="600" dirty="0">
                <a:solidFill>
                  <a:schemeClr val="bg1">
                    <a:alpha val="0"/>
                  </a:schemeClr>
                </a:solidFill>
                <a:latin typeface="微软雅黑" panose="020B0503020204020204" pitchFamily="34" charset="-122"/>
                <a:ea typeface="微软雅黑" panose="020B0503020204020204" pitchFamily="34" charset="-122"/>
                <a:sym typeface="+mn-ea"/>
              </a:rPr>
              <a:t>huiguer.com</a:t>
            </a:r>
          </a:p>
        </p:txBody>
      </p:sp>
      <p:pic>
        <p:nvPicPr>
          <p:cNvPr id="3" name="图片 2">
            <a:extLst>
              <a:ext uri="{FF2B5EF4-FFF2-40B4-BE49-F238E27FC236}">
                <a16:creationId xmlns:a16="http://schemas.microsoft.com/office/drawing/2014/main" xmlns="" id="{2E45CFF5-93E0-4047-84C2-80DE71B89D81}"/>
              </a:ext>
            </a:extLst>
          </p:cNvPr>
          <p:cNvPicPr>
            <a:picLocks noChangeAspect="1"/>
          </p:cNvPicPr>
          <p:nvPr userDrawn="1"/>
        </p:nvPicPr>
        <p:blipFill>
          <a:blip r:embed="rId14">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4012686991"/>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 id="2147483684"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3.png"/><Relationship Id="rId5" Type="http://schemas.openxmlformats.org/officeDocument/2006/relationships/image" Target="../media/image2.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2.xml"/><Relationship Id="rId1" Type="http://schemas.openxmlformats.org/officeDocument/2006/relationships/slideLayout" Target="../slideLayouts/slideLayout9.xml"/><Relationship Id="rId6" Type="http://schemas.openxmlformats.org/officeDocument/2006/relationships/image" Target="../media/image15.png"/><Relationship Id="rId5" Type="http://schemas.openxmlformats.org/officeDocument/2006/relationships/image" Target="../media/image14.jpeg"/><Relationship Id="rId4" Type="http://schemas.openxmlformats.org/officeDocument/2006/relationships/image" Target="../media/image13.jpe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3.png"/><Relationship Id="rId5" Type="http://schemas.openxmlformats.org/officeDocument/2006/relationships/image" Target="../media/image2.png"/><Relationship Id="rId4"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4.xml"/><Relationship Id="rId1" Type="http://schemas.openxmlformats.org/officeDocument/2006/relationships/slideLayout" Target="../slideLayouts/slideLayout10.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6.xml"/><Relationship Id="rId1" Type="http://schemas.openxmlformats.org/officeDocument/2006/relationships/slideLayout" Target="../slideLayouts/slideLayout8.xml"/><Relationship Id="rId5" Type="http://schemas.openxmlformats.org/officeDocument/2006/relationships/image" Target="../media/image9.jpeg"/><Relationship Id="rId4" Type="http://schemas.openxmlformats.org/officeDocument/2006/relationships/image" Target="../media/image8.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9.xml"/><Relationship Id="rId1" Type="http://schemas.openxmlformats.org/officeDocument/2006/relationships/slideLayout" Target="../slideLayouts/slideLayout6.xml"/><Relationship Id="rId4" Type="http://schemas.openxmlformats.org/officeDocument/2006/relationships/image" Target="../media/image11.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xmlns="" id="{BA894057-5199-48EE-AB59-BED678F9373D}"/>
              </a:ext>
            </a:extLst>
          </p:cNvPr>
          <p:cNvPicPr>
            <a:picLocks noChangeAspect="1"/>
          </p:cNvPicPr>
          <p:nvPr/>
        </p:nvPicPr>
        <p:blipFill rotWithShape="1">
          <a:blip r:embed="rId5">
            <a:extLst>
              <a:ext uri="{28A0092B-C50C-407E-A947-70E740481C1C}">
                <a14:useLocalDpi xmlns:a14="http://schemas.microsoft.com/office/drawing/2010/main"/>
              </a:ext>
            </a:extLst>
          </a:blip>
          <a:srcRect l="9479" t="20556" r="9479" b="22407"/>
          <a:stretch/>
        </p:blipFill>
        <p:spPr>
          <a:xfrm>
            <a:off x="1019175" y="1482652"/>
            <a:ext cx="10153650" cy="4019696"/>
          </a:xfrm>
          <a:prstGeom prst="rect">
            <a:avLst/>
          </a:prstGeom>
        </p:spPr>
      </p:pic>
      <p:sp>
        <p:nvSpPr>
          <p:cNvPr id="6" name="文本框 5">
            <a:extLst>
              <a:ext uri="{FF2B5EF4-FFF2-40B4-BE49-F238E27FC236}">
                <a16:creationId xmlns:a16="http://schemas.microsoft.com/office/drawing/2014/main" xmlns="" id="{025EC8E0-8D23-4B63-8773-77A6F1FC58C8}"/>
              </a:ext>
            </a:extLst>
          </p:cNvPr>
          <p:cNvSpPr txBox="1"/>
          <p:nvPr/>
        </p:nvSpPr>
        <p:spPr>
          <a:xfrm>
            <a:off x="2310351" y="2406313"/>
            <a:ext cx="7571303" cy="1200329"/>
          </a:xfrm>
          <a:prstGeom prst="rect">
            <a:avLst/>
          </a:prstGeom>
          <a:noFill/>
        </p:spPr>
        <p:txBody>
          <a:bodyPr wrap="none" rtlCol="0">
            <a:spAutoFit/>
            <a:scene3d>
              <a:camera prst="orthographicFront"/>
              <a:lightRig rig="threePt" dir="t"/>
            </a:scene3d>
            <a:sp3d contourW="12700"/>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zh-CN" altLang="en-US" sz="7200" b="0" i="0" u="none" strike="noStrike" kern="1200" cap="none" spc="0" normalizeH="0" baseline="0" noProof="0" dirty="0">
                <a:ln>
                  <a:noFill/>
                </a:ln>
                <a:gradFill>
                  <a:gsLst>
                    <a:gs pos="0">
                      <a:srgbClr val="FFFFFF"/>
                    </a:gs>
                    <a:gs pos="82000">
                      <a:srgbClr val="0BF1F5"/>
                    </a:gs>
                  </a:gsLst>
                  <a:lin ang="5400000" scaled="1"/>
                </a:gradFill>
                <a:effectLst/>
                <a:uLnTx/>
                <a:uFillTx/>
                <a:latin typeface="锐字锐线梦想黑简1.0" panose="02010604000000000000" pitchFamily="2" charset="-122"/>
                <a:ea typeface="锐字锐线梦想黑简1.0" panose="02010604000000000000" pitchFamily="2" charset="-122"/>
                <a:cs typeface="+mn-cs"/>
              </a:rPr>
              <a:t>人工科技智领未来</a:t>
            </a:r>
          </a:p>
        </p:txBody>
      </p:sp>
      <p:sp>
        <p:nvSpPr>
          <p:cNvPr id="7" name="文本框 6">
            <a:extLst>
              <a:ext uri="{FF2B5EF4-FFF2-40B4-BE49-F238E27FC236}">
                <a16:creationId xmlns:a16="http://schemas.microsoft.com/office/drawing/2014/main" xmlns="" id="{12C5C1F0-D58E-469E-AD3E-C9E725E45E8A}"/>
              </a:ext>
            </a:extLst>
          </p:cNvPr>
          <p:cNvSpPr txBox="1"/>
          <p:nvPr/>
        </p:nvSpPr>
        <p:spPr>
          <a:xfrm>
            <a:off x="4776924" y="4142378"/>
            <a:ext cx="3057247" cy="523220"/>
          </a:xfrm>
          <a:prstGeom prst="rect">
            <a:avLst/>
          </a:prstGeom>
          <a:noFill/>
        </p:spPr>
        <p:txBody>
          <a:bodyPr wrap="none" rtlCol="0">
            <a:spAutoFit/>
            <a:scene3d>
              <a:camera prst="orthographicFront"/>
              <a:lightRig rig="threePt" dir="t"/>
            </a:scene3d>
            <a:sp3d contourW="12700"/>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zh-CN" altLang="en-US" sz="2800" b="0" i="0" u="none" strike="noStrike" kern="1200" cap="none" spc="0" normalizeH="0" baseline="0" noProof="0" dirty="0">
                <a:ln>
                  <a:noFill/>
                </a:ln>
                <a:solidFill>
                  <a:srgbClr val="070807"/>
                </a:solidFill>
                <a:effectLst/>
                <a:uLnTx/>
                <a:uFillTx/>
                <a:latin typeface="锐字锐线梦想黑简1.0" panose="02010604000000000000" pitchFamily="2" charset="-122"/>
                <a:ea typeface="锐字锐线梦想黑简1.0" panose="02010604000000000000" pitchFamily="2" charset="-122"/>
                <a:cs typeface="+mn-cs"/>
              </a:rPr>
              <a:t>网络科技发展峰会</a:t>
            </a:r>
          </a:p>
        </p:txBody>
      </p:sp>
      <p:sp>
        <p:nvSpPr>
          <p:cNvPr id="10" name="文本框 9">
            <a:extLst>
              <a:ext uri="{FF2B5EF4-FFF2-40B4-BE49-F238E27FC236}">
                <a16:creationId xmlns:a16="http://schemas.microsoft.com/office/drawing/2014/main" xmlns="" id="{24670318-A510-4EF2-9060-AD04C640601A}"/>
              </a:ext>
            </a:extLst>
          </p:cNvPr>
          <p:cNvSpPr txBox="1"/>
          <p:nvPr/>
        </p:nvSpPr>
        <p:spPr>
          <a:xfrm>
            <a:off x="3828193" y="1857655"/>
            <a:ext cx="1991582" cy="338554"/>
          </a:xfrm>
          <a:prstGeom prst="rect">
            <a:avLst/>
          </a:prstGeom>
          <a:noFill/>
        </p:spPr>
        <p:txBody>
          <a:bodyPr wrap="square" rtlCol="0">
            <a:spAutoFit/>
            <a:scene3d>
              <a:camera prst="orthographicFront"/>
              <a:lightRig rig="threePt" dir="t"/>
            </a:scene3d>
            <a:sp3d contourW="12700"/>
          </a:bodyPr>
          <a:lstStyle/>
          <a:p>
            <a:pPr marL="0" marR="0" lvl="0" indent="0" algn="dist" defTabSz="4572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0BF1F5"/>
                </a:solidFill>
                <a:effectLst/>
                <a:uLnTx/>
                <a:uFillTx/>
                <a:latin typeface="锐字锐线梦想黑简1.0" panose="02010604000000000000" pitchFamily="2" charset="-122"/>
                <a:ea typeface="锐字锐线梦想黑简1.0" panose="02010604000000000000" pitchFamily="2" charset="-122"/>
                <a:cs typeface="+mn-cs"/>
              </a:rPr>
              <a:t>小二演示出品</a:t>
            </a:r>
          </a:p>
        </p:txBody>
      </p:sp>
      <p:sp>
        <p:nvSpPr>
          <p:cNvPr id="11" name="文本框 10">
            <a:extLst>
              <a:ext uri="{FF2B5EF4-FFF2-40B4-BE49-F238E27FC236}">
                <a16:creationId xmlns:a16="http://schemas.microsoft.com/office/drawing/2014/main" xmlns="" id="{F537AEC1-DAAA-4CD1-A8C7-C0CE94FE5DB3}"/>
              </a:ext>
            </a:extLst>
          </p:cNvPr>
          <p:cNvSpPr txBox="1"/>
          <p:nvPr/>
        </p:nvSpPr>
        <p:spPr>
          <a:xfrm>
            <a:off x="3295649" y="3549650"/>
            <a:ext cx="6481369" cy="259302"/>
          </a:xfrm>
          <a:prstGeom prst="rect">
            <a:avLst/>
          </a:prstGeom>
          <a:noFill/>
        </p:spPr>
        <p:txBody>
          <a:bodyPr wrap="square">
            <a:spAutoFit/>
            <a:scene3d>
              <a:camera prst="orthographicFront"/>
              <a:lightRig rig="threePt" dir="t"/>
            </a:scene3d>
            <a:sp3d contourW="12700"/>
          </a:bodyPr>
          <a:lstStyle/>
          <a:p>
            <a:pPr marL="0" marR="0" lvl="0" indent="0" algn="dist" defTabSz="457200" rtl="0" eaLnBrk="1" fontAlgn="auto" latinLnBrk="0" hangingPunct="1">
              <a:lnSpc>
                <a:spcPct val="114000"/>
              </a:lnSpc>
              <a:spcBef>
                <a:spcPts val="0"/>
              </a:spcBef>
              <a:spcAft>
                <a:spcPts val="0"/>
              </a:spcAft>
              <a:buClrTx/>
              <a:buSzTx/>
              <a:buFontTx/>
              <a:buNone/>
              <a:tabLst/>
              <a:defRPr/>
            </a:pPr>
            <a:r>
              <a:rPr kumimoji="0" lang="en-US" altLang="zh-CN" sz="1050" b="0" i="0" u="none" strike="noStrike" kern="1200" cap="none" spc="0" normalizeH="0" baseline="0" noProof="0" dirty="0">
                <a:ln>
                  <a:noFill/>
                </a:ln>
                <a:solidFill>
                  <a:srgbClr val="0BF1F5"/>
                </a:solidFill>
                <a:effectLst/>
                <a:uLnTx/>
                <a:uFillTx/>
                <a:latin typeface="Agency FB" panose="020B0503020202020204" pitchFamily="34" charset="0"/>
                <a:ea typeface="方正清刻本悦宋简体" panose="02000000000000000000" pitchFamily="2" charset="-122"/>
                <a:cs typeface="+mn-cs"/>
              </a:rPr>
              <a:t>This template is exclusively designed by Fei </a:t>
            </a:r>
            <a:r>
              <a:rPr kumimoji="0" lang="en-US" altLang="zh-CN" sz="1050" b="0" i="0" u="none" strike="noStrike" kern="1200" cap="none" spc="0" normalizeH="0" baseline="0" noProof="0" dirty="0" err="1">
                <a:ln>
                  <a:noFill/>
                </a:ln>
                <a:solidFill>
                  <a:srgbClr val="0BF1F5"/>
                </a:solidFill>
                <a:effectLst/>
                <a:uLnTx/>
                <a:uFillTx/>
                <a:latin typeface="Agency FB" panose="020B0503020202020204" pitchFamily="34" charset="0"/>
                <a:ea typeface="方正清刻本悦宋简体" panose="02000000000000000000" pitchFamily="2" charset="-122"/>
                <a:cs typeface="+mn-cs"/>
              </a:rPr>
              <a:t>er</a:t>
            </a:r>
            <a:r>
              <a:rPr kumimoji="0" lang="en-US" altLang="zh-CN" sz="1050" b="0" i="0" u="none" strike="noStrike" kern="1200" cap="none" spc="0" normalizeH="0" baseline="0" noProof="0" dirty="0">
                <a:ln>
                  <a:noFill/>
                </a:ln>
                <a:solidFill>
                  <a:srgbClr val="0BF1F5"/>
                </a:solidFill>
                <a:effectLst/>
                <a:uLnTx/>
                <a:uFillTx/>
                <a:latin typeface="Agency FB" panose="020B0503020202020204" pitchFamily="34" charset="0"/>
                <a:ea typeface="方正清刻本悦宋简体" panose="02000000000000000000" pitchFamily="2" charset="-122"/>
                <a:cs typeface="+mn-cs"/>
              </a:rPr>
              <a:t> creative and copyrights belong to Bao </a:t>
            </a:r>
            <a:r>
              <a:rPr kumimoji="0" lang="en-US" altLang="zh-CN" sz="1050" b="0" i="0" u="none" strike="noStrike" kern="1200" cap="none" spc="0" normalizeH="0" baseline="0" noProof="0" dirty="0" err="1">
                <a:ln>
                  <a:noFill/>
                </a:ln>
                <a:solidFill>
                  <a:srgbClr val="0BF1F5"/>
                </a:solidFill>
                <a:effectLst/>
                <a:uLnTx/>
                <a:uFillTx/>
                <a:latin typeface="Agency FB" panose="020B0503020202020204" pitchFamily="34" charset="0"/>
                <a:ea typeface="方正清刻本悦宋简体" panose="02000000000000000000" pitchFamily="2" charset="-122"/>
                <a:cs typeface="+mn-cs"/>
              </a:rPr>
              <a:t>tu</a:t>
            </a:r>
            <a:r>
              <a:rPr kumimoji="0" lang="en-US" altLang="zh-CN" sz="1050" b="0" i="0" u="none" strike="noStrike" kern="1200" cap="none" spc="0" normalizeH="0" baseline="0" noProof="0" dirty="0">
                <a:ln>
                  <a:noFill/>
                </a:ln>
                <a:solidFill>
                  <a:srgbClr val="0BF1F5"/>
                </a:solidFill>
                <a:effectLst/>
                <a:uLnTx/>
                <a:uFillTx/>
                <a:latin typeface="Agency FB" panose="020B0503020202020204" pitchFamily="34" charset="0"/>
                <a:ea typeface="方正清刻本悦宋简体" panose="02000000000000000000" pitchFamily="2" charset="-122"/>
                <a:cs typeface="+mn-cs"/>
              </a:rPr>
              <a:t> internet</a:t>
            </a:r>
          </a:p>
        </p:txBody>
      </p:sp>
      <p:pic>
        <p:nvPicPr>
          <p:cNvPr id="8" name="shaping of the world.mp3">
            <a:hlinkClick r:id="" action="ppaction://media"/>
            <a:extLst>
              <a:ext uri="{FF2B5EF4-FFF2-40B4-BE49-F238E27FC236}">
                <a16:creationId xmlns:a16="http://schemas.microsoft.com/office/drawing/2014/main" xmlns="" id="{B358AC9F-EBB8-45EA-B7F7-E73645F13B7F}"/>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677749" y="-487362"/>
            <a:ext cx="487362" cy="487362"/>
          </a:xfrm>
          <a:prstGeom prst="rect">
            <a:avLst/>
          </a:prstGeom>
        </p:spPr>
      </p:pic>
    </p:spTree>
    <p:extLst>
      <p:ext uri="{BB962C8B-B14F-4D97-AF65-F5344CB8AC3E}">
        <p14:creationId xmlns:p14="http://schemas.microsoft.com/office/powerpoint/2010/main" val="1989265078"/>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8"/>
                                        </p:tgtEl>
                                      </p:cBhvr>
                                    </p:cmd>
                                  </p:childTnLst>
                                </p:cTn>
                              </p:par>
                            </p:childTnLst>
                          </p:cTn>
                        </p:par>
                        <p:par>
                          <p:cTn id="7" fill="hold">
                            <p:stCondLst>
                              <p:cond delay="0"/>
                            </p:stCondLst>
                            <p:childTnLst>
                              <p:par>
                                <p:cTn id="8" presetID="2" presetClass="entr" presetSubtype="4" fill="hold" nodeType="afterEffect">
                                  <p:stCondLst>
                                    <p:cond delay="0"/>
                                  </p:stCondLst>
                                  <p:childTnLst>
                                    <p:set>
                                      <p:cBhvr>
                                        <p:cTn id="9" dur="1" fill="hold">
                                          <p:stCondLst>
                                            <p:cond delay="0"/>
                                          </p:stCondLst>
                                        </p:cTn>
                                        <p:tgtEl>
                                          <p:spTgt spid="5"/>
                                        </p:tgtEl>
                                        <p:attrNameLst>
                                          <p:attrName>style.visibility</p:attrName>
                                        </p:attrNameLst>
                                      </p:cBhvr>
                                      <p:to>
                                        <p:strVal val="visible"/>
                                      </p:to>
                                    </p:set>
                                    <p:anim calcmode="lin" valueType="num">
                                      <p:cBhvr additive="base">
                                        <p:cTn id="10" dur="500" fill="hold"/>
                                        <p:tgtEl>
                                          <p:spTgt spid="5"/>
                                        </p:tgtEl>
                                        <p:attrNameLst>
                                          <p:attrName>ppt_x</p:attrName>
                                        </p:attrNameLst>
                                      </p:cBhvr>
                                      <p:tavLst>
                                        <p:tav tm="0">
                                          <p:val>
                                            <p:strVal val="#ppt_x"/>
                                          </p:val>
                                        </p:tav>
                                        <p:tav tm="100000">
                                          <p:val>
                                            <p:strVal val="#ppt_x"/>
                                          </p:val>
                                        </p:tav>
                                      </p:tavLst>
                                    </p:anim>
                                    <p:anim calcmode="lin" valueType="num">
                                      <p:cBhvr additive="base">
                                        <p:cTn id="11" dur="500" fill="hold"/>
                                        <p:tgtEl>
                                          <p:spTgt spid="5"/>
                                        </p:tgtEl>
                                        <p:attrNameLst>
                                          <p:attrName>ppt_y</p:attrName>
                                        </p:attrNameLst>
                                      </p:cBhvr>
                                      <p:tavLst>
                                        <p:tav tm="0">
                                          <p:val>
                                            <p:strVal val="1+#ppt_h/2"/>
                                          </p:val>
                                        </p:tav>
                                        <p:tav tm="100000">
                                          <p:val>
                                            <p:strVal val="#ppt_y"/>
                                          </p:val>
                                        </p:tav>
                                      </p:tavLst>
                                    </p:anim>
                                  </p:childTnLst>
                                </p:cTn>
                              </p:par>
                            </p:childTnLst>
                          </p:cTn>
                        </p:par>
                        <p:par>
                          <p:cTn id="12" fill="hold">
                            <p:stCondLst>
                              <p:cond delay="500"/>
                            </p:stCondLst>
                            <p:childTnLst>
                              <p:par>
                                <p:cTn id="13" presetID="2" presetClass="entr" presetSubtype="2" fill="hold" grpId="0" nodeType="afterEffect">
                                  <p:stCondLst>
                                    <p:cond delay="0"/>
                                  </p:stCondLst>
                                  <p:childTnLst>
                                    <p:set>
                                      <p:cBhvr>
                                        <p:cTn id="14" dur="1" fill="hold">
                                          <p:stCondLst>
                                            <p:cond delay="0"/>
                                          </p:stCondLst>
                                        </p:cTn>
                                        <p:tgtEl>
                                          <p:spTgt spid="10"/>
                                        </p:tgtEl>
                                        <p:attrNameLst>
                                          <p:attrName>style.visibility</p:attrName>
                                        </p:attrNameLst>
                                      </p:cBhvr>
                                      <p:to>
                                        <p:strVal val="visible"/>
                                      </p:to>
                                    </p:set>
                                    <p:anim calcmode="lin" valueType="num">
                                      <p:cBhvr additive="base">
                                        <p:cTn id="15" dur="500" fill="hold"/>
                                        <p:tgtEl>
                                          <p:spTgt spid="10"/>
                                        </p:tgtEl>
                                        <p:attrNameLst>
                                          <p:attrName>ppt_x</p:attrName>
                                        </p:attrNameLst>
                                      </p:cBhvr>
                                      <p:tavLst>
                                        <p:tav tm="0">
                                          <p:val>
                                            <p:strVal val="1+#ppt_w/2"/>
                                          </p:val>
                                        </p:tav>
                                        <p:tav tm="100000">
                                          <p:val>
                                            <p:strVal val="#ppt_x"/>
                                          </p:val>
                                        </p:tav>
                                      </p:tavLst>
                                    </p:anim>
                                    <p:anim calcmode="lin" valueType="num">
                                      <p:cBhvr additive="base">
                                        <p:cTn id="16" dur="500" fill="hold"/>
                                        <p:tgtEl>
                                          <p:spTgt spid="10"/>
                                        </p:tgtEl>
                                        <p:attrNameLst>
                                          <p:attrName>ppt_y</p:attrName>
                                        </p:attrNameLst>
                                      </p:cBhvr>
                                      <p:tavLst>
                                        <p:tav tm="0">
                                          <p:val>
                                            <p:strVal val="#ppt_y"/>
                                          </p:val>
                                        </p:tav>
                                        <p:tav tm="100000">
                                          <p:val>
                                            <p:strVal val="#ppt_y"/>
                                          </p:val>
                                        </p:tav>
                                      </p:tavLst>
                                    </p:anim>
                                  </p:childTnLst>
                                </p:cTn>
                              </p:par>
                            </p:childTnLst>
                          </p:cTn>
                        </p:par>
                        <p:par>
                          <p:cTn id="17" fill="hold">
                            <p:stCondLst>
                              <p:cond delay="1000"/>
                            </p:stCondLst>
                            <p:childTnLst>
                              <p:par>
                                <p:cTn id="18" presetID="22" presetClass="entr" presetSubtype="8" fill="hold" grpId="0" nodeType="after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wipe(left)">
                                      <p:cBhvr>
                                        <p:cTn id="20" dur="500"/>
                                        <p:tgtEl>
                                          <p:spTgt spid="6"/>
                                        </p:tgtEl>
                                      </p:cBhvr>
                                    </p:animEffect>
                                  </p:childTnLst>
                                </p:cTn>
                              </p:par>
                            </p:childTnLst>
                          </p:cTn>
                        </p:par>
                        <p:par>
                          <p:cTn id="21" fill="hold">
                            <p:stCondLst>
                              <p:cond delay="1500"/>
                            </p:stCondLst>
                            <p:childTnLst>
                              <p:par>
                                <p:cTn id="22" presetID="10" presetClass="entr" presetSubtype="0" fill="hold" grpId="0" nodeType="afterEffect">
                                  <p:stCondLst>
                                    <p:cond delay="0"/>
                                  </p:stCondLst>
                                  <p:childTnLst>
                                    <p:set>
                                      <p:cBhvr>
                                        <p:cTn id="23" dur="1" fill="hold">
                                          <p:stCondLst>
                                            <p:cond delay="0"/>
                                          </p:stCondLst>
                                        </p:cTn>
                                        <p:tgtEl>
                                          <p:spTgt spid="11"/>
                                        </p:tgtEl>
                                        <p:attrNameLst>
                                          <p:attrName>style.visibility</p:attrName>
                                        </p:attrNameLst>
                                      </p:cBhvr>
                                      <p:to>
                                        <p:strVal val="visible"/>
                                      </p:to>
                                    </p:set>
                                    <p:animEffect transition="in" filter="fade">
                                      <p:cBhvr>
                                        <p:cTn id="24" dur="500"/>
                                        <p:tgtEl>
                                          <p:spTgt spid="11"/>
                                        </p:tgtEl>
                                      </p:cBhvr>
                                    </p:animEffect>
                                  </p:childTnLst>
                                </p:cTn>
                              </p:par>
                            </p:childTnLst>
                          </p:cTn>
                        </p:par>
                        <p:par>
                          <p:cTn id="25" fill="hold">
                            <p:stCondLst>
                              <p:cond delay="2000"/>
                            </p:stCondLst>
                            <p:childTnLst>
                              <p:par>
                                <p:cTn id="26" presetID="10" presetClass="entr" presetSubtype="0" fill="hold" grpId="0" nodeType="after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fade">
                                      <p:cBhvr>
                                        <p:cTn id="28"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29" repeatCount="indefinite" fill="hold" display="0">
                  <p:stCondLst>
                    <p:cond delay="indefinite"/>
                  </p:stCondLst>
                  <p:endCondLst>
                    <p:cond evt="onStopAudio" delay="0">
                      <p:tgtEl>
                        <p:sldTgt/>
                      </p:tgtEl>
                    </p:cond>
                  </p:endCondLst>
                </p:cTn>
                <p:tgtEl>
                  <p:spTgt spid="8"/>
                </p:tgtEl>
              </p:cMediaNode>
            </p:audio>
          </p:childTnLst>
        </p:cTn>
      </p:par>
    </p:tnLst>
    <p:bldLst>
      <p:bldP spid="6" grpId="0"/>
      <p:bldP spid="7" grpId="0"/>
      <p:bldP spid="10" grpId="0"/>
      <p:bldP spid="11"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6" name="组合 35">
            <a:extLst>
              <a:ext uri="{FF2B5EF4-FFF2-40B4-BE49-F238E27FC236}">
                <a16:creationId xmlns:a16="http://schemas.microsoft.com/office/drawing/2014/main" xmlns="" id="{4EED8A52-3D0E-4502-AE8A-82C8081C0841}"/>
              </a:ext>
            </a:extLst>
          </p:cNvPr>
          <p:cNvGrpSpPr/>
          <p:nvPr/>
        </p:nvGrpSpPr>
        <p:grpSpPr>
          <a:xfrm>
            <a:off x="4282013" y="2341513"/>
            <a:ext cx="1339654" cy="1334818"/>
            <a:chOff x="4110284" y="2526004"/>
            <a:chExt cx="1683112" cy="1677036"/>
          </a:xfrm>
        </p:grpSpPr>
        <p:grpSp>
          <p:nvGrpSpPr>
            <p:cNvPr id="8" name="组合 7">
              <a:extLst>
                <a:ext uri="{FF2B5EF4-FFF2-40B4-BE49-F238E27FC236}">
                  <a16:creationId xmlns:a16="http://schemas.microsoft.com/office/drawing/2014/main" xmlns="" id="{73B503B4-2B61-471E-86B6-3F104504CA5C}"/>
                </a:ext>
              </a:extLst>
            </p:cNvPr>
            <p:cNvGrpSpPr/>
            <p:nvPr/>
          </p:nvGrpSpPr>
          <p:grpSpPr>
            <a:xfrm>
              <a:off x="4255989" y="2668671"/>
              <a:ext cx="1391702" cy="1391703"/>
              <a:chOff x="4579939" y="2200277"/>
              <a:chExt cx="3032124" cy="3032124"/>
            </a:xfrm>
          </p:grpSpPr>
          <p:sp>
            <p:nvSpPr>
              <p:cNvPr id="9" name="任意多边形: 形状 8">
                <a:extLst>
                  <a:ext uri="{FF2B5EF4-FFF2-40B4-BE49-F238E27FC236}">
                    <a16:creationId xmlns:a16="http://schemas.microsoft.com/office/drawing/2014/main" xmlns="" id="{7B97C49B-E3D8-47DA-935B-0ED2D5B78831}"/>
                  </a:ext>
                </a:extLst>
              </p:cNvPr>
              <p:cNvSpPr/>
              <p:nvPr/>
            </p:nvSpPr>
            <p:spPr>
              <a:xfrm>
                <a:off x="6154739" y="2200277"/>
                <a:ext cx="1457324" cy="1457324"/>
              </a:xfrm>
              <a:custGeom>
                <a:avLst/>
                <a:gdLst>
                  <a:gd name="connsiteX0" fmla="*/ 0 w 1423036"/>
                  <a:gd name="connsiteY0" fmla="*/ 0 h 1423036"/>
                  <a:gd name="connsiteX1" fmla="*/ 1423036 w 1423036"/>
                  <a:gd name="connsiteY1" fmla="*/ 1423036 h 1423036"/>
                  <a:gd name="connsiteX2" fmla="*/ 912880 w 1423036"/>
                  <a:gd name="connsiteY2" fmla="*/ 1423036 h 1423036"/>
                  <a:gd name="connsiteX3" fmla="*/ 911587 w 1423036"/>
                  <a:gd name="connsiteY3" fmla="*/ 1397431 h 1423036"/>
                  <a:gd name="connsiteX4" fmla="*/ 25605 w 1423036"/>
                  <a:gd name="connsiteY4" fmla="*/ 511450 h 1423036"/>
                  <a:gd name="connsiteX5" fmla="*/ 0 w 1423036"/>
                  <a:gd name="connsiteY5" fmla="*/ 510157 h 14230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23036" h="1423036">
                    <a:moveTo>
                      <a:pt x="0" y="0"/>
                    </a:moveTo>
                    <a:cubicBezTo>
                      <a:pt x="785921" y="0"/>
                      <a:pt x="1423036" y="637115"/>
                      <a:pt x="1423036" y="1423036"/>
                    </a:cubicBezTo>
                    <a:lnTo>
                      <a:pt x="912880" y="1423036"/>
                    </a:lnTo>
                    <a:lnTo>
                      <a:pt x="911587" y="1397431"/>
                    </a:lnTo>
                    <a:cubicBezTo>
                      <a:pt x="864145" y="930278"/>
                      <a:pt x="492758" y="558892"/>
                      <a:pt x="25605" y="511450"/>
                    </a:cubicBezTo>
                    <a:lnTo>
                      <a:pt x="0" y="510157"/>
                    </a:lnTo>
                    <a:close/>
                  </a:path>
                </a:pathLst>
              </a:custGeom>
              <a:solidFill>
                <a:srgbClr val="0BF1F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dirty="0">
                  <a:ln>
                    <a:noFill/>
                  </a:ln>
                  <a:solidFill>
                    <a:srgbClr val="FFFFFF"/>
                  </a:solidFill>
                  <a:effectLst/>
                  <a:uLnTx/>
                  <a:uFillTx/>
                  <a:latin typeface="Arial"/>
                  <a:ea typeface="微软雅黑"/>
                  <a:cs typeface="+mn-cs"/>
                </a:endParaRPr>
              </a:p>
            </p:txBody>
          </p:sp>
          <p:sp>
            <p:nvSpPr>
              <p:cNvPr id="10" name="任意多边形: 形状 9">
                <a:extLst>
                  <a:ext uri="{FF2B5EF4-FFF2-40B4-BE49-F238E27FC236}">
                    <a16:creationId xmlns:a16="http://schemas.microsoft.com/office/drawing/2014/main" xmlns="" id="{271B97F0-9F1D-4810-90BF-ED15839C74C0}"/>
                  </a:ext>
                </a:extLst>
              </p:cNvPr>
              <p:cNvSpPr/>
              <p:nvPr/>
            </p:nvSpPr>
            <p:spPr>
              <a:xfrm flipV="1">
                <a:off x="6154739" y="3775077"/>
                <a:ext cx="1457324" cy="1457324"/>
              </a:xfrm>
              <a:custGeom>
                <a:avLst/>
                <a:gdLst>
                  <a:gd name="connsiteX0" fmla="*/ 912880 w 1423036"/>
                  <a:gd name="connsiteY0" fmla="*/ 1423036 h 1423036"/>
                  <a:gd name="connsiteX1" fmla="*/ 1423036 w 1423036"/>
                  <a:gd name="connsiteY1" fmla="*/ 1423036 h 1423036"/>
                  <a:gd name="connsiteX2" fmla="*/ 0 w 1423036"/>
                  <a:gd name="connsiteY2" fmla="*/ 0 h 1423036"/>
                  <a:gd name="connsiteX3" fmla="*/ 0 w 1423036"/>
                  <a:gd name="connsiteY3" fmla="*/ 510157 h 1423036"/>
                  <a:gd name="connsiteX4" fmla="*/ 25605 w 1423036"/>
                  <a:gd name="connsiteY4" fmla="*/ 511450 h 1423036"/>
                  <a:gd name="connsiteX5" fmla="*/ 911587 w 1423036"/>
                  <a:gd name="connsiteY5" fmla="*/ 1397431 h 14230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23036" h="1423036">
                    <a:moveTo>
                      <a:pt x="912880" y="1423036"/>
                    </a:moveTo>
                    <a:lnTo>
                      <a:pt x="1423036" y="1423036"/>
                    </a:lnTo>
                    <a:cubicBezTo>
                      <a:pt x="1423036" y="637115"/>
                      <a:pt x="785921" y="0"/>
                      <a:pt x="0" y="0"/>
                    </a:cubicBezTo>
                    <a:lnTo>
                      <a:pt x="0" y="510157"/>
                    </a:lnTo>
                    <a:lnTo>
                      <a:pt x="25605" y="511450"/>
                    </a:lnTo>
                    <a:cubicBezTo>
                      <a:pt x="492758" y="558892"/>
                      <a:pt x="864145" y="930278"/>
                      <a:pt x="911587" y="1397431"/>
                    </a:cubicBezTo>
                    <a:close/>
                  </a:path>
                </a:pathLst>
              </a:custGeom>
              <a:solidFill>
                <a:srgbClr val="25A6FC">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dirty="0">
                  <a:ln>
                    <a:noFill/>
                  </a:ln>
                  <a:solidFill>
                    <a:srgbClr val="000000"/>
                  </a:solidFill>
                  <a:effectLst/>
                  <a:uLnTx/>
                  <a:uFillTx/>
                  <a:latin typeface="Arial"/>
                  <a:ea typeface="微软雅黑"/>
                  <a:cs typeface="+mn-cs"/>
                </a:endParaRPr>
              </a:p>
            </p:txBody>
          </p:sp>
          <p:sp>
            <p:nvSpPr>
              <p:cNvPr id="11" name="任意多边形: 形状 10">
                <a:extLst>
                  <a:ext uri="{FF2B5EF4-FFF2-40B4-BE49-F238E27FC236}">
                    <a16:creationId xmlns:a16="http://schemas.microsoft.com/office/drawing/2014/main" xmlns="" id="{01A79214-D826-459E-AEB7-0BDABEB6389E}"/>
                  </a:ext>
                </a:extLst>
              </p:cNvPr>
              <p:cNvSpPr/>
              <p:nvPr/>
            </p:nvSpPr>
            <p:spPr>
              <a:xfrm flipH="1">
                <a:off x="4579939" y="2200277"/>
                <a:ext cx="1457324" cy="1457324"/>
              </a:xfrm>
              <a:custGeom>
                <a:avLst/>
                <a:gdLst>
                  <a:gd name="connsiteX0" fmla="*/ 0 w 1423036"/>
                  <a:gd name="connsiteY0" fmla="*/ 0 h 1423036"/>
                  <a:gd name="connsiteX1" fmla="*/ 0 w 1423036"/>
                  <a:gd name="connsiteY1" fmla="*/ 510157 h 1423036"/>
                  <a:gd name="connsiteX2" fmla="*/ 25605 w 1423036"/>
                  <a:gd name="connsiteY2" fmla="*/ 511450 h 1423036"/>
                  <a:gd name="connsiteX3" fmla="*/ 911587 w 1423036"/>
                  <a:gd name="connsiteY3" fmla="*/ 1397431 h 1423036"/>
                  <a:gd name="connsiteX4" fmla="*/ 912880 w 1423036"/>
                  <a:gd name="connsiteY4" fmla="*/ 1423036 h 1423036"/>
                  <a:gd name="connsiteX5" fmla="*/ 1423036 w 1423036"/>
                  <a:gd name="connsiteY5" fmla="*/ 1423036 h 1423036"/>
                  <a:gd name="connsiteX6" fmla="*/ 0 w 1423036"/>
                  <a:gd name="connsiteY6" fmla="*/ 0 h 14230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23036" h="1423036">
                    <a:moveTo>
                      <a:pt x="0" y="0"/>
                    </a:moveTo>
                    <a:lnTo>
                      <a:pt x="0" y="510157"/>
                    </a:lnTo>
                    <a:lnTo>
                      <a:pt x="25605" y="511450"/>
                    </a:lnTo>
                    <a:cubicBezTo>
                      <a:pt x="492758" y="558892"/>
                      <a:pt x="864145" y="930278"/>
                      <a:pt x="911587" y="1397431"/>
                    </a:cubicBezTo>
                    <a:lnTo>
                      <a:pt x="912880" y="1423036"/>
                    </a:lnTo>
                    <a:lnTo>
                      <a:pt x="1423036" y="1423036"/>
                    </a:lnTo>
                    <a:cubicBezTo>
                      <a:pt x="1423036" y="637115"/>
                      <a:pt x="785921" y="0"/>
                      <a:pt x="0" y="0"/>
                    </a:cubicBezTo>
                    <a:close/>
                  </a:path>
                </a:pathLst>
              </a:custGeom>
              <a:solidFill>
                <a:srgbClr val="0BF1F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dirty="0">
                  <a:ln>
                    <a:noFill/>
                  </a:ln>
                  <a:solidFill>
                    <a:srgbClr val="FFFFFF"/>
                  </a:solidFill>
                  <a:effectLst/>
                  <a:uLnTx/>
                  <a:uFillTx/>
                  <a:latin typeface="Arial"/>
                  <a:ea typeface="微软雅黑"/>
                  <a:cs typeface="+mn-cs"/>
                </a:endParaRPr>
              </a:p>
            </p:txBody>
          </p:sp>
          <p:sp>
            <p:nvSpPr>
              <p:cNvPr id="12" name="任意多边形: 形状 11">
                <a:extLst>
                  <a:ext uri="{FF2B5EF4-FFF2-40B4-BE49-F238E27FC236}">
                    <a16:creationId xmlns:a16="http://schemas.microsoft.com/office/drawing/2014/main" xmlns="" id="{E4947F49-8AA4-41A3-B408-89B6726793AE}"/>
                  </a:ext>
                </a:extLst>
              </p:cNvPr>
              <p:cNvSpPr/>
              <p:nvPr/>
            </p:nvSpPr>
            <p:spPr>
              <a:xfrm flipH="1" flipV="1">
                <a:off x="4579939" y="3775077"/>
                <a:ext cx="1457324" cy="1457324"/>
              </a:xfrm>
              <a:custGeom>
                <a:avLst/>
                <a:gdLst>
                  <a:gd name="connsiteX0" fmla="*/ 1423036 w 1423036"/>
                  <a:gd name="connsiteY0" fmla="*/ 1423036 h 1423036"/>
                  <a:gd name="connsiteX1" fmla="*/ 912880 w 1423036"/>
                  <a:gd name="connsiteY1" fmla="*/ 1423036 h 1423036"/>
                  <a:gd name="connsiteX2" fmla="*/ 911587 w 1423036"/>
                  <a:gd name="connsiteY2" fmla="*/ 1397431 h 1423036"/>
                  <a:gd name="connsiteX3" fmla="*/ 25605 w 1423036"/>
                  <a:gd name="connsiteY3" fmla="*/ 511450 h 1423036"/>
                  <a:gd name="connsiteX4" fmla="*/ 0 w 1423036"/>
                  <a:gd name="connsiteY4" fmla="*/ 510157 h 1423036"/>
                  <a:gd name="connsiteX5" fmla="*/ 0 w 1423036"/>
                  <a:gd name="connsiteY5" fmla="*/ 0 h 1423036"/>
                  <a:gd name="connsiteX6" fmla="*/ 1423036 w 1423036"/>
                  <a:gd name="connsiteY6" fmla="*/ 1423036 h 14230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23036" h="1423036">
                    <a:moveTo>
                      <a:pt x="1423036" y="1423036"/>
                    </a:moveTo>
                    <a:lnTo>
                      <a:pt x="912880" y="1423036"/>
                    </a:lnTo>
                    <a:lnTo>
                      <a:pt x="911587" y="1397431"/>
                    </a:lnTo>
                    <a:cubicBezTo>
                      <a:pt x="864145" y="930278"/>
                      <a:pt x="492758" y="558892"/>
                      <a:pt x="25605" y="511450"/>
                    </a:cubicBezTo>
                    <a:lnTo>
                      <a:pt x="0" y="510157"/>
                    </a:lnTo>
                    <a:lnTo>
                      <a:pt x="0" y="0"/>
                    </a:lnTo>
                    <a:cubicBezTo>
                      <a:pt x="785921" y="0"/>
                      <a:pt x="1423036" y="637115"/>
                      <a:pt x="1423036" y="1423036"/>
                    </a:cubicBezTo>
                    <a:close/>
                  </a:path>
                </a:pathLst>
              </a:custGeom>
              <a:solidFill>
                <a:srgbClr val="25A6FC">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dirty="0">
                  <a:ln>
                    <a:noFill/>
                  </a:ln>
                  <a:solidFill>
                    <a:srgbClr val="000000"/>
                  </a:solidFill>
                  <a:effectLst/>
                  <a:uLnTx/>
                  <a:uFillTx/>
                  <a:latin typeface="Arial"/>
                  <a:ea typeface="微软雅黑"/>
                  <a:cs typeface="+mn-cs"/>
                </a:endParaRPr>
              </a:p>
            </p:txBody>
          </p:sp>
        </p:grpSp>
        <p:sp>
          <p:nvSpPr>
            <p:cNvPr id="27" name="文本框 26">
              <a:extLst>
                <a:ext uri="{FF2B5EF4-FFF2-40B4-BE49-F238E27FC236}">
                  <a16:creationId xmlns:a16="http://schemas.microsoft.com/office/drawing/2014/main" xmlns="" id="{E9589401-0B56-439E-9B8F-EF0ED988AE93}"/>
                </a:ext>
              </a:extLst>
            </p:cNvPr>
            <p:cNvSpPr txBox="1"/>
            <p:nvPr/>
          </p:nvSpPr>
          <p:spPr>
            <a:xfrm>
              <a:off x="4533074" y="3133690"/>
              <a:ext cx="837533" cy="502689"/>
            </a:xfrm>
            <a:prstGeom prst="rect">
              <a:avLst/>
            </a:prstGeom>
            <a:noFill/>
          </p:spPr>
          <p:txBody>
            <a:bodyPr wrap="square" rtlCol="0">
              <a:spAutoFit/>
              <a:scene3d>
                <a:camera prst="orthographicFront"/>
                <a:lightRig rig="threePt" dir="t"/>
              </a:scene3d>
              <a:sp3d contourW="12700"/>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altLang="zh-CN" sz="2000" b="0" i="0" u="none" strike="noStrike" kern="1200" cap="none" spc="0" normalizeH="0" baseline="0" noProof="0" dirty="0">
                  <a:ln>
                    <a:noFill/>
                  </a:ln>
                  <a:solidFill>
                    <a:srgbClr val="02F8FF"/>
                  </a:solidFill>
                  <a:effectLst/>
                  <a:uLnTx/>
                  <a:uFillTx/>
                  <a:latin typeface="Agency FB" panose="020B0503020202020204" pitchFamily="34" charset="0"/>
                  <a:ea typeface="微软雅黑"/>
                  <a:cs typeface="+mn-cs"/>
                </a:rPr>
                <a:t>50%</a:t>
              </a:r>
              <a:endParaRPr kumimoji="0" lang="zh-CN" altLang="en-US" sz="2000" b="0" i="0" u="none" strike="noStrike" kern="1200" cap="none" spc="0" normalizeH="0" baseline="0" noProof="0" dirty="0">
                <a:ln>
                  <a:noFill/>
                </a:ln>
                <a:solidFill>
                  <a:srgbClr val="02F8FF"/>
                </a:solidFill>
                <a:effectLst/>
                <a:uLnTx/>
                <a:uFillTx/>
                <a:latin typeface="Agency FB" panose="020B0503020202020204" pitchFamily="34" charset="0"/>
                <a:ea typeface="微软雅黑"/>
                <a:cs typeface="+mn-cs"/>
              </a:endParaRPr>
            </a:p>
          </p:txBody>
        </p:sp>
        <p:sp>
          <p:nvSpPr>
            <p:cNvPr id="30" name="任意多边形: 形状 29">
              <a:extLst>
                <a:ext uri="{FF2B5EF4-FFF2-40B4-BE49-F238E27FC236}">
                  <a16:creationId xmlns:a16="http://schemas.microsoft.com/office/drawing/2014/main" xmlns="" id="{57D7146C-4C1C-4775-A280-9FCAD8DD46C3}"/>
                </a:ext>
              </a:extLst>
            </p:cNvPr>
            <p:cNvSpPr/>
            <p:nvPr/>
          </p:nvSpPr>
          <p:spPr>
            <a:xfrm rot="16200000">
              <a:off x="4113322" y="2522966"/>
              <a:ext cx="1677036" cy="1683112"/>
            </a:xfrm>
            <a:custGeom>
              <a:avLst/>
              <a:gdLst>
                <a:gd name="connsiteX0" fmla="*/ 100483 w 1701672"/>
                <a:gd name="connsiteY0" fmla="*/ 1191865 h 1707834"/>
                <a:gd name="connsiteX1" fmla="*/ 66747 w 1701672"/>
                <a:gd name="connsiteY1" fmla="*/ 1191865 h 1707834"/>
                <a:gd name="connsiteX2" fmla="*/ 48581 w 1701672"/>
                <a:gd name="connsiteY2" fmla="*/ 1146714 h 1707834"/>
                <a:gd name="connsiteX3" fmla="*/ 3197 w 1701672"/>
                <a:gd name="connsiteY3" fmla="*/ 942070 h 1707834"/>
                <a:gd name="connsiteX4" fmla="*/ 0 w 1701672"/>
                <a:gd name="connsiteY4" fmla="*/ 874536 h 1707834"/>
                <a:gd name="connsiteX5" fmla="*/ 31503 w 1701672"/>
                <a:gd name="connsiteY5" fmla="*/ 874741 h 1707834"/>
                <a:gd name="connsiteX6" fmla="*/ 34115 w 1701672"/>
                <a:gd name="connsiteY6" fmla="*/ 933844 h 1707834"/>
                <a:gd name="connsiteX7" fmla="*/ 100473 w 1701672"/>
                <a:gd name="connsiteY7" fmla="*/ 1191846 h 1707834"/>
                <a:gd name="connsiteX8" fmla="*/ 833298 w 1701672"/>
                <a:gd name="connsiteY8" fmla="*/ 0 h 1707834"/>
                <a:gd name="connsiteX9" fmla="*/ 833093 w 1701672"/>
                <a:gd name="connsiteY9" fmla="*/ 31503 h 1707834"/>
                <a:gd name="connsiteX10" fmla="*/ 773990 w 1701672"/>
                <a:gd name="connsiteY10" fmla="*/ 34115 h 1707834"/>
                <a:gd name="connsiteX11" fmla="*/ 41713 w 1701672"/>
                <a:gd name="connsiteY11" fmla="*/ 687769 h 1707834"/>
                <a:gd name="connsiteX12" fmla="*/ 38280 w 1701672"/>
                <a:gd name="connsiteY12" fmla="*/ 710263 h 1707834"/>
                <a:gd name="connsiteX13" fmla="*/ 6162 w 1701672"/>
                <a:gd name="connsiteY13" fmla="*/ 709599 h 1707834"/>
                <a:gd name="connsiteX14" fmla="*/ 8807 w 1701672"/>
                <a:gd name="connsiteY14" fmla="*/ 691535 h 1707834"/>
                <a:gd name="connsiteX15" fmla="*/ 765764 w 1701672"/>
                <a:gd name="connsiteY15" fmla="*/ 3197 h 1707834"/>
                <a:gd name="connsiteX16" fmla="*/ 1525649 w 1701672"/>
                <a:gd name="connsiteY16" fmla="*/ 334857 h 1707834"/>
                <a:gd name="connsiteX17" fmla="*/ 1492510 w 1701672"/>
                <a:gd name="connsiteY17" fmla="*/ 342722 h 1707834"/>
                <a:gd name="connsiteX18" fmla="*/ 1486851 w 1701672"/>
                <a:gd name="connsiteY18" fmla="*/ 334888 h 1707834"/>
                <a:gd name="connsiteX19" fmla="*/ 1228120 w 1701672"/>
                <a:gd name="connsiteY19" fmla="*/ 127402 h 1707834"/>
                <a:gd name="connsiteX20" fmla="*/ 1167205 w 1701672"/>
                <a:gd name="connsiteY20" fmla="*/ 99643 h 1707834"/>
                <a:gd name="connsiteX21" fmla="*/ 1186335 w 1701672"/>
                <a:gd name="connsiteY21" fmla="*/ 73729 h 1707834"/>
                <a:gd name="connsiteX22" fmla="*/ 1242478 w 1701672"/>
                <a:gd name="connsiteY22" fmla="*/ 99313 h 1707834"/>
                <a:gd name="connsiteX23" fmla="*/ 1511127 w 1701672"/>
                <a:gd name="connsiteY23" fmla="*/ 314753 h 1707834"/>
                <a:gd name="connsiteX24" fmla="*/ 1701672 w 1701672"/>
                <a:gd name="connsiteY24" fmla="*/ 859596 h 1707834"/>
                <a:gd name="connsiteX25" fmla="*/ 1697566 w 1701672"/>
                <a:gd name="connsiteY25" fmla="*/ 940918 h 1707834"/>
                <a:gd name="connsiteX26" fmla="*/ 847718 w 1701672"/>
                <a:gd name="connsiteY26" fmla="*/ 1707834 h 1707834"/>
                <a:gd name="connsiteX27" fmla="*/ 477361 w 1701672"/>
                <a:gd name="connsiteY27" fmla="*/ 1623594 h 1707834"/>
                <a:gd name="connsiteX28" fmla="*/ 429849 w 1701672"/>
                <a:gd name="connsiteY28" fmla="*/ 1598529 h 1707834"/>
                <a:gd name="connsiteX29" fmla="*/ 430608 w 1701672"/>
                <a:gd name="connsiteY29" fmla="*/ 1561837 h 1707834"/>
                <a:gd name="connsiteX30" fmla="*/ 455561 w 1701672"/>
                <a:gd name="connsiteY30" fmla="*/ 1576997 h 1707834"/>
                <a:gd name="connsiteX31" fmla="*/ 847718 w 1701672"/>
                <a:gd name="connsiteY31" fmla="*/ 1676295 h 1707834"/>
                <a:gd name="connsiteX32" fmla="*/ 1666190 w 1701672"/>
                <a:gd name="connsiteY32" fmla="*/ 937694 h 1707834"/>
                <a:gd name="connsiteX33" fmla="*/ 1670144 w 1701672"/>
                <a:gd name="connsiteY33" fmla="*/ 859392 h 17078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1701672" h="1707834">
                  <a:moveTo>
                    <a:pt x="100483" y="1191865"/>
                  </a:moveTo>
                  <a:lnTo>
                    <a:pt x="66747" y="1191865"/>
                  </a:lnTo>
                  <a:lnTo>
                    <a:pt x="48581" y="1146714"/>
                  </a:lnTo>
                  <a:cubicBezTo>
                    <a:pt x="25454" y="1081762"/>
                    <a:pt x="9967" y="1013187"/>
                    <a:pt x="3197" y="942070"/>
                  </a:cubicBezTo>
                  <a:lnTo>
                    <a:pt x="0" y="874536"/>
                  </a:lnTo>
                  <a:lnTo>
                    <a:pt x="31503" y="874741"/>
                  </a:lnTo>
                  <a:lnTo>
                    <a:pt x="34115" y="933844"/>
                  </a:lnTo>
                  <a:cubicBezTo>
                    <a:pt x="42204" y="1024924"/>
                    <a:pt x="65135" y="1111736"/>
                    <a:pt x="100473" y="1191846"/>
                  </a:cubicBezTo>
                  <a:close/>
                  <a:moveTo>
                    <a:pt x="833298" y="0"/>
                  </a:moveTo>
                  <a:lnTo>
                    <a:pt x="833093" y="31503"/>
                  </a:lnTo>
                  <a:lnTo>
                    <a:pt x="773990" y="34115"/>
                  </a:lnTo>
                  <a:cubicBezTo>
                    <a:pt x="409671" y="66470"/>
                    <a:pt x="113634" y="336301"/>
                    <a:pt x="41713" y="687769"/>
                  </a:cubicBezTo>
                  <a:lnTo>
                    <a:pt x="38280" y="710263"/>
                  </a:lnTo>
                  <a:lnTo>
                    <a:pt x="6162" y="709599"/>
                  </a:lnTo>
                  <a:lnTo>
                    <a:pt x="8807" y="691535"/>
                  </a:lnTo>
                  <a:cubicBezTo>
                    <a:pt x="79491" y="323407"/>
                    <a:pt x="386473" y="39299"/>
                    <a:pt x="765764" y="3197"/>
                  </a:cubicBezTo>
                  <a:close/>
                  <a:moveTo>
                    <a:pt x="1525649" y="334857"/>
                  </a:moveTo>
                  <a:lnTo>
                    <a:pt x="1492510" y="342722"/>
                  </a:lnTo>
                  <a:lnTo>
                    <a:pt x="1486851" y="334888"/>
                  </a:lnTo>
                  <a:cubicBezTo>
                    <a:pt x="1415865" y="249394"/>
                    <a:pt x="1327896" y="178507"/>
                    <a:pt x="1228120" y="127402"/>
                  </a:cubicBezTo>
                  <a:lnTo>
                    <a:pt x="1167205" y="99643"/>
                  </a:lnTo>
                  <a:lnTo>
                    <a:pt x="1186335" y="73729"/>
                  </a:lnTo>
                  <a:lnTo>
                    <a:pt x="1242478" y="99313"/>
                  </a:lnTo>
                  <a:cubicBezTo>
                    <a:pt x="1346080" y="152378"/>
                    <a:pt x="1437421" y="225983"/>
                    <a:pt x="1511127" y="314753"/>
                  </a:cubicBezTo>
                  <a:close/>
                  <a:moveTo>
                    <a:pt x="1701672" y="859596"/>
                  </a:moveTo>
                  <a:lnTo>
                    <a:pt x="1697566" y="940918"/>
                  </a:lnTo>
                  <a:cubicBezTo>
                    <a:pt x="1653819" y="1371683"/>
                    <a:pt x="1290024" y="1707834"/>
                    <a:pt x="847718" y="1707834"/>
                  </a:cubicBezTo>
                  <a:cubicBezTo>
                    <a:pt x="715026" y="1707834"/>
                    <a:pt x="589400" y="1677580"/>
                    <a:pt x="477361" y="1623594"/>
                  </a:cubicBezTo>
                  <a:lnTo>
                    <a:pt x="429849" y="1598529"/>
                  </a:lnTo>
                  <a:lnTo>
                    <a:pt x="430608" y="1561837"/>
                  </a:lnTo>
                  <a:lnTo>
                    <a:pt x="455561" y="1576997"/>
                  </a:lnTo>
                  <a:cubicBezTo>
                    <a:pt x="572135" y="1640323"/>
                    <a:pt x="705726" y="1676295"/>
                    <a:pt x="847718" y="1676295"/>
                  </a:cubicBezTo>
                  <a:cubicBezTo>
                    <a:pt x="1273695" y="1676295"/>
                    <a:pt x="1624058" y="1352555"/>
                    <a:pt x="1666190" y="937694"/>
                  </a:cubicBezTo>
                  <a:lnTo>
                    <a:pt x="1670144" y="859392"/>
                  </a:lnTo>
                  <a:close/>
                </a:path>
              </a:pathLst>
            </a:custGeom>
            <a:solidFill>
              <a:srgbClr val="0BF1F5"/>
            </a:solidFill>
            <a:ln w="2540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srgbClr val="FFFFFF"/>
                </a:solidFill>
                <a:effectLst/>
                <a:uLnTx/>
                <a:uFillTx/>
                <a:latin typeface="Arial"/>
                <a:ea typeface="微软雅黑"/>
                <a:cs typeface="+mn-cs"/>
              </a:endParaRPr>
            </a:p>
          </p:txBody>
        </p:sp>
      </p:grpSp>
      <p:grpSp>
        <p:nvGrpSpPr>
          <p:cNvPr id="37" name="组合 36">
            <a:extLst>
              <a:ext uri="{FF2B5EF4-FFF2-40B4-BE49-F238E27FC236}">
                <a16:creationId xmlns:a16="http://schemas.microsoft.com/office/drawing/2014/main" xmlns="" id="{38FFD259-5C7A-4C97-A84A-732949F14859}"/>
              </a:ext>
            </a:extLst>
          </p:cNvPr>
          <p:cNvGrpSpPr/>
          <p:nvPr/>
        </p:nvGrpSpPr>
        <p:grpSpPr>
          <a:xfrm>
            <a:off x="1963862" y="2341513"/>
            <a:ext cx="1339654" cy="1334818"/>
            <a:chOff x="1792133" y="2526004"/>
            <a:chExt cx="1683112" cy="1677036"/>
          </a:xfrm>
        </p:grpSpPr>
        <p:grpSp>
          <p:nvGrpSpPr>
            <p:cNvPr id="2" name="组合 1">
              <a:extLst>
                <a:ext uri="{FF2B5EF4-FFF2-40B4-BE49-F238E27FC236}">
                  <a16:creationId xmlns:a16="http://schemas.microsoft.com/office/drawing/2014/main" xmlns="" id="{3A01A79A-2F4A-4508-B23F-8632B774443D}"/>
                </a:ext>
              </a:extLst>
            </p:cNvPr>
            <p:cNvGrpSpPr/>
            <p:nvPr/>
          </p:nvGrpSpPr>
          <p:grpSpPr>
            <a:xfrm>
              <a:off x="1937838" y="2668670"/>
              <a:ext cx="1391702" cy="1391703"/>
              <a:chOff x="4579939" y="2200277"/>
              <a:chExt cx="3032124" cy="3032124"/>
            </a:xfrm>
          </p:grpSpPr>
          <p:sp>
            <p:nvSpPr>
              <p:cNvPr id="3" name="任意多边形: 形状 2">
                <a:extLst>
                  <a:ext uri="{FF2B5EF4-FFF2-40B4-BE49-F238E27FC236}">
                    <a16:creationId xmlns:a16="http://schemas.microsoft.com/office/drawing/2014/main" xmlns="" id="{CC22CABD-479C-49B8-9F8F-7D8EC7AAB5DD}"/>
                  </a:ext>
                </a:extLst>
              </p:cNvPr>
              <p:cNvSpPr/>
              <p:nvPr/>
            </p:nvSpPr>
            <p:spPr>
              <a:xfrm>
                <a:off x="6154739" y="2200277"/>
                <a:ext cx="1457324" cy="1457324"/>
              </a:xfrm>
              <a:custGeom>
                <a:avLst/>
                <a:gdLst>
                  <a:gd name="connsiteX0" fmla="*/ 0 w 1423036"/>
                  <a:gd name="connsiteY0" fmla="*/ 0 h 1423036"/>
                  <a:gd name="connsiteX1" fmla="*/ 1423036 w 1423036"/>
                  <a:gd name="connsiteY1" fmla="*/ 1423036 h 1423036"/>
                  <a:gd name="connsiteX2" fmla="*/ 912880 w 1423036"/>
                  <a:gd name="connsiteY2" fmla="*/ 1423036 h 1423036"/>
                  <a:gd name="connsiteX3" fmla="*/ 911587 w 1423036"/>
                  <a:gd name="connsiteY3" fmla="*/ 1397431 h 1423036"/>
                  <a:gd name="connsiteX4" fmla="*/ 25605 w 1423036"/>
                  <a:gd name="connsiteY4" fmla="*/ 511450 h 1423036"/>
                  <a:gd name="connsiteX5" fmla="*/ 0 w 1423036"/>
                  <a:gd name="connsiteY5" fmla="*/ 510157 h 14230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23036" h="1423036">
                    <a:moveTo>
                      <a:pt x="0" y="0"/>
                    </a:moveTo>
                    <a:cubicBezTo>
                      <a:pt x="785921" y="0"/>
                      <a:pt x="1423036" y="637115"/>
                      <a:pt x="1423036" y="1423036"/>
                    </a:cubicBezTo>
                    <a:lnTo>
                      <a:pt x="912880" y="1423036"/>
                    </a:lnTo>
                    <a:lnTo>
                      <a:pt x="911587" y="1397431"/>
                    </a:lnTo>
                    <a:cubicBezTo>
                      <a:pt x="864145" y="930278"/>
                      <a:pt x="492758" y="558892"/>
                      <a:pt x="25605" y="511450"/>
                    </a:cubicBezTo>
                    <a:lnTo>
                      <a:pt x="0" y="510157"/>
                    </a:lnTo>
                    <a:close/>
                  </a:path>
                </a:pathLst>
              </a:custGeom>
              <a:solidFill>
                <a:srgbClr val="25A6FC">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dirty="0">
                  <a:ln>
                    <a:noFill/>
                  </a:ln>
                  <a:solidFill>
                    <a:srgbClr val="000000"/>
                  </a:solidFill>
                  <a:effectLst/>
                  <a:uLnTx/>
                  <a:uFillTx/>
                  <a:latin typeface="Arial"/>
                  <a:ea typeface="微软雅黑"/>
                  <a:cs typeface="+mn-cs"/>
                </a:endParaRPr>
              </a:p>
            </p:txBody>
          </p:sp>
          <p:sp>
            <p:nvSpPr>
              <p:cNvPr id="4" name="任意多边形: 形状 3">
                <a:extLst>
                  <a:ext uri="{FF2B5EF4-FFF2-40B4-BE49-F238E27FC236}">
                    <a16:creationId xmlns:a16="http://schemas.microsoft.com/office/drawing/2014/main" xmlns="" id="{16329B64-E809-4CE3-A4D4-1BAAC18EC49B}"/>
                  </a:ext>
                </a:extLst>
              </p:cNvPr>
              <p:cNvSpPr/>
              <p:nvPr/>
            </p:nvSpPr>
            <p:spPr>
              <a:xfrm flipV="1">
                <a:off x="6154739" y="3775077"/>
                <a:ext cx="1457324" cy="1457324"/>
              </a:xfrm>
              <a:custGeom>
                <a:avLst/>
                <a:gdLst>
                  <a:gd name="connsiteX0" fmla="*/ 912880 w 1423036"/>
                  <a:gd name="connsiteY0" fmla="*/ 1423036 h 1423036"/>
                  <a:gd name="connsiteX1" fmla="*/ 1423036 w 1423036"/>
                  <a:gd name="connsiteY1" fmla="*/ 1423036 h 1423036"/>
                  <a:gd name="connsiteX2" fmla="*/ 0 w 1423036"/>
                  <a:gd name="connsiteY2" fmla="*/ 0 h 1423036"/>
                  <a:gd name="connsiteX3" fmla="*/ 0 w 1423036"/>
                  <a:gd name="connsiteY3" fmla="*/ 510157 h 1423036"/>
                  <a:gd name="connsiteX4" fmla="*/ 25605 w 1423036"/>
                  <a:gd name="connsiteY4" fmla="*/ 511450 h 1423036"/>
                  <a:gd name="connsiteX5" fmla="*/ 911587 w 1423036"/>
                  <a:gd name="connsiteY5" fmla="*/ 1397431 h 14230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23036" h="1423036">
                    <a:moveTo>
                      <a:pt x="912880" y="1423036"/>
                    </a:moveTo>
                    <a:lnTo>
                      <a:pt x="1423036" y="1423036"/>
                    </a:lnTo>
                    <a:cubicBezTo>
                      <a:pt x="1423036" y="637115"/>
                      <a:pt x="785921" y="0"/>
                      <a:pt x="0" y="0"/>
                    </a:cubicBezTo>
                    <a:lnTo>
                      <a:pt x="0" y="510157"/>
                    </a:lnTo>
                    <a:lnTo>
                      <a:pt x="25605" y="511450"/>
                    </a:lnTo>
                    <a:cubicBezTo>
                      <a:pt x="492758" y="558892"/>
                      <a:pt x="864145" y="930278"/>
                      <a:pt x="911587" y="1397431"/>
                    </a:cubicBezTo>
                    <a:close/>
                  </a:path>
                </a:pathLst>
              </a:custGeom>
              <a:solidFill>
                <a:srgbClr val="25A6FC">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dirty="0">
                  <a:ln>
                    <a:noFill/>
                  </a:ln>
                  <a:solidFill>
                    <a:srgbClr val="000000"/>
                  </a:solidFill>
                  <a:effectLst/>
                  <a:uLnTx/>
                  <a:uFillTx/>
                  <a:latin typeface="Arial"/>
                  <a:ea typeface="微软雅黑"/>
                  <a:cs typeface="+mn-cs"/>
                </a:endParaRPr>
              </a:p>
            </p:txBody>
          </p:sp>
          <p:sp>
            <p:nvSpPr>
              <p:cNvPr id="5" name="任意多边形: 形状 4">
                <a:extLst>
                  <a:ext uri="{FF2B5EF4-FFF2-40B4-BE49-F238E27FC236}">
                    <a16:creationId xmlns:a16="http://schemas.microsoft.com/office/drawing/2014/main" xmlns="" id="{3E17FF7B-1A51-4683-A845-11C2B95172E6}"/>
                  </a:ext>
                </a:extLst>
              </p:cNvPr>
              <p:cNvSpPr/>
              <p:nvPr/>
            </p:nvSpPr>
            <p:spPr>
              <a:xfrm flipH="1">
                <a:off x="4579939" y="2200277"/>
                <a:ext cx="1457324" cy="1457324"/>
              </a:xfrm>
              <a:custGeom>
                <a:avLst/>
                <a:gdLst>
                  <a:gd name="connsiteX0" fmla="*/ 0 w 1423036"/>
                  <a:gd name="connsiteY0" fmla="*/ 0 h 1423036"/>
                  <a:gd name="connsiteX1" fmla="*/ 0 w 1423036"/>
                  <a:gd name="connsiteY1" fmla="*/ 510157 h 1423036"/>
                  <a:gd name="connsiteX2" fmla="*/ 25605 w 1423036"/>
                  <a:gd name="connsiteY2" fmla="*/ 511450 h 1423036"/>
                  <a:gd name="connsiteX3" fmla="*/ 911587 w 1423036"/>
                  <a:gd name="connsiteY3" fmla="*/ 1397431 h 1423036"/>
                  <a:gd name="connsiteX4" fmla="*/ 912880 w 1423036"/>
                  <a:gd name="connsiteY4" fmla="*/ 1423036 h 1423036"/>
                  <a:gd name="connsiteX5" fmla="*/ 1423036 w 1423036"/>
                  <a:gd name="connsiteY5" fmla="*/ 1423036 h 1423036"/>
                  <a:gd name="connsiteX6" fmla="*/ 0 w 1423036"/>
                  <a:gd name="connsiteY6" fmla="*/ 0 h 14230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23036" h="1423036">
                    <a:moveTo>
                      <a:pt x="0" y="0"/>
                    </a:moveTo>
                    <a:lnTo>
                      <a:pt x="0" y="510157"/>
                    </a:lnTo>
                    <a:lnTo>
                      <a:pt x="25605" y="511450"/>
                    </a:lnTo>
                    <a:cubicBezTo>
                      <a:pt x="492758" y="558892"/>
                      <a:pt x="864145" y="930278"/>
                      <a:pt x="911587" y="1397431"/>
                    </a:cubicBezTo>
                    <a:lnTo>
                      <a:pt x="912880" y="1423036"/>
                    </a:lnTo>
                    <a:lnTo>
                      <a:pt x="1423036" y="1423036"/>
                    </a:lnTo>
                    <a:cubicBezTo>
                      <a:pt x="1423036" y="637115"/>
                      <a:pt x="785921" y="0"/>
                      <a:pt x="0" y="0"/>
                    </a:cubicBezTo>
                    <a:close/>
                  </a:path>
                </a:pathLst>
              </a:custGeom>
              <a:solidFill>
                <a:srgbClr val="0BF1F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dirty="0">
                  <a:ln>
                    <a:noFill/>
                  </a:ln>
                  <a:solidFill>
                    <a:srgbClr val="FFFFFF"/>
                  </a:solidFill>
                  <a:effectLst/>
                  <a:uLnTx/>
                  <a:uFillTx/>
                  <a:latin typeface="Arial"/>
                  <a:ea typeface="微软雅黑"/>
                  <a:cs typeface="+mn-cs"/>
                </a:endParaRPr>
              </a:p>
            </p:txBody>
          </p:sp>
          <p:sp>
            <p:nvSpPr>
              <p:cNvPr id="6" name="任意多边形: 形状 5">
                <a:extLst>
                  <a:ext uri="{FF2B5EF4-FFF2-40B4-BE49-F238E27FC236}">
                    <a16:creationId xmlns:a16="http://schemas.microsoft.com/office/drawing/2014/main" xmlns="" id="{4C1EF29E-D381-41E6-A91A-B7870DE7AD23}"/>
                  </a:ext>
                </a:extLst>
              </p:cNvPr>
              <p:cNvSpPr/>
              <p:nvPr/>
            </p:nvSpPr>
            <p:spPr>
              <a:xfrm flipH="1" flipV="1">
                <a:off x="4579939" y="3775077"/>
                <a:ext cx="1457324" cy="1457324"/>
              </a:xfrm>
              <a:custGeom>
                <a:avLst/>
                <a:gdLst>
                  <a:gd name="connsiteX0" fmla="*/ 1423036 w 1423036"/>
                  <a:gd name="connsiteY0" fmla="*/ 1423036 h 1423036"/>
                  <a:gd name="connsiteX1" fmla="*/ 912880 w 1423036"/>
                  <a:gd name="connsiteY1" fmla="*/ 1423036 h 1423036"/>
                  <a:gd name="connsiteX2" fmla="*/ 911587 w 1423036"/>
                  <a:gd name="connsiteY2" fmla="*/ 1397431 h 1423036"/>
                  <a:gd name="connsiteX3" fmla="*/ 25605 w 1423036"/>
                  <a:gd name="connsiteY3" fmla="*/ 511450 h 1423036"/>
                  <a:gd name="connsiteX4" fmla="*/ 0 w 1423036"/>
                  <a:gd name="connsiteY4" fmla="*/ 510157 h 1423036"/>
                  <a:gd name="connsiteX5" fmla="*/ 0 w 1423036"/>
                  <a:gd name="connsiteY5" fmla="*/ 0 h 1423036"/>
                  <a:gd name="connsiteX6" fmla="*/ 1423036 w 1423036"/>
                  <a:gd name="connsiteY6" fmla="*/ 1423036 h 14230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23036" h="1423036">
                    <a:moveTo>
                      <a:pt x="1423036" y="1423036"/>
                    </a:moveTo>
                    <a:lnTo>
                      <a:pt x="912880" y="1423036"/>
                    </a:lnTo>
                    <a:lnTo>
                      <a:pt x="911587" y="1397431"/>
                    </a:lnTo>
                    <a:cubicBezTo>
                      <a:pt x="864145" y="930278"/>
                      <a:pt x="492758" y="558892"/>
                      <a:pt x="25605" y="511450"/>
                    </a:cubicBezTo>
                    <a:lnTo>
                      <a:pt x="0" y="510157"/>
                    </a:lnTo>
                    <a:lnTo>
                      <a:pt x="0" y="0"/>
                    </a:lnTo>
                    <a:cubicBezTo>
                      <a:pt x="785921" y="0"/>
                      <a:pt x="1423036" y="637115"/>
                      <a:pt x="1423036" y="1423036"/>
                    </a:cubicBezTo>
                    <a:close/>
                  </a:path>
                </a:pathLst>
              </a:custGeom>
              <a:solidFill>
                <a:srgbClr val="25A6FC">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dirty="0">
                  <a:ln>
                    <a:noFill/>
                  </a:ln>
                  <a:solidFill>
                    <a:srgbClr val="000000"/>
                  </a:solidFill>
                  <a:effectLst/>
                  <a:uLnTx/>
                  <a:uFillTx/>
                  <a:latin typeface="Arial"/>
                  <a:ea typeface="微软雅黑"/>
                  <a:cs typeface="+mn-cs"/>
                </a:endParaRPr>
              </a:p>
            </p:txBody>
          </p:sp>
        </p:grpSp>
        <p:sp>
          <p:nvSpPr>
            <p:cNvPr id="26" name="文本框 25">
              <a:extLst>
                <a:ext uri="{FF2B5EF4-FFF2-40B4-BE49-F238E27FC236}">
                  <a16:creationId xmlns:a16="http://schemas.microsoft.com/office/drawing/2014/main" xmlns="" id="{16458FCC-EA7C-4CF2-B7F5-F901F6431B87}"/>
                </a:ext>
              </a:extLst>
            </p:cNvPr>
            <p:cNvSpPr txBox="1"/>
            <p:nvPr/>
          </p:nvSpPr>
          <p:spPr>
            <a:xfrm>
              <a:off x="2214923" y="3133689"/>
              <a:ext cx="837533" cy="502689"/>
            </a:xfrm>
            <a:prstGeom prst="rect">
              <a:avLst/>
            </a:prstGeom>
            <a:noFill/>
          </p:spPr>
          <p:txBody>
            <a:bodyPr wrap="square" rtlCol="0">
              <a:spAutoFit/>
              <a:scene3d>
                <a:camera prst="orthographicFront"/>
                <a:lightRig rig="threePt" dir="t"/>
              </a:scene3d>
              <a:sp3d contourW="12700"/>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altLang="zh-CN" sz="2000" b="0" i="0" u="none" strike="noStrike" kern="1200" cap="none" spc="0" normalizeH="0" baseline="0" noProof="0" dirty="0">
                  <a:ln>
                    <a:noFill/>
                  </a:ln>
                  <a:solidFill>
                    <a:srgbClr val="02F8FF"/>
                  </a:solidFill>
                  <a:effectLst/>
                  <a:uLnTx/>
                  <a:uFillTx/>
                  <a:latin typeface="Agency FB" panose="020B0503020202020204" pitchFamily="34" charset="0"/>
                  <a:ea typeface="微软雅黑"/>
                  <a:cs typeface="+mn-cs"/>
                </a:rPr>
                <a:t>25%</a:t>
              </a:r>
              <a:endParaRPr kumimoji="0" lang="zh-CN" altLang="en-US" sz="2000" b="0" i="0" u="none" strike="noStrike" kern="1200" cap="none" spc="0" normalizeH="0" baseline="0" noProof="0" dirty="0">
                <a:ln>
                  <a:noFill/>
                </a:ln>
                <a:solidFill>
                  <a:srgbClr val="02F8FF"/>
                </a:solidFill>
                <a:effectLst/>
                <a:uLnTx/>
                <a:uFillTx/>
                <a:latin typeface="Agency FB" panose="020B0503020202020204" pitchFamily="34" charset="0"/>
                <a:ea typeface="微软雅黑"/>
                <a:cs typeface="+mn-cs"/>
              </a:endParaRPr>
            </a:p>
          </p:txBody>
        </p:sp>
        <p:sp>
          <p:nvSpPr>
            <p:cNvPr id="31" name="任意多边形: 形状 30">
              <a:extLst>
                <a:ext uri="{FF2B5EF4-FFF2-40B4-BE49-F238E27FC236}">
                  <a16:creationId xmlns:a16="http://schemas.microsoft.com/office/drawing/2014/main" xmlns="" id="{0B29E9DC-8088-47F1-9854-C5B7E51F9409}"/>
                </a:ext>
              </a:extLst>
            </p:cNvPr>
            <p:cNvSpPr/>
            <p:nvPr/>
          </p:nvSpPr>
          <p:spPr>
            <a:xfrm rot="16200000">
              <a:off x="1795171" y="2522966"/>
              <a:ext cx="1677036" cy="1683112"/>
            </a:xfrm>
            <a:custGeom>
              <a:avLst/>
              <a:gdLst>
                <a:gd name="connsiteX0" fmla="*/ 100483 w 1701672"/>
                <a:gd name="connsiteY0" fmla="*/ 1191865 h 1707834"/>
                <a:gd name="connsiteX1" fmla="*/ 66747 w 1701672"/>
                <a:gd name="connsiteY1" fmla="*/ 1191865 h 1707834"/>
                <a:gd name="connsiteX2" fmla="*/ 48581 w 1701672"/>
                <a:gd name="connsiteY2" fmla="*/ 1146714 h 1707834"/>
                <a:gd name="connsiteX3" fmla="*/ 3197 w 1701672"/>
                <a:gd name="connsiteY3" fmla="*/ 942070 h 1707834"/>
                <a:gd name="connsiteX4" fmla="*/ 0 w 1701672"/>
                <a:gd name="connsiteY4" fmla="*/ 874536 h 1707834"/>
                <a:gd name="connsiteX5" fmla="*/ 31503 w 1701672"/>
                <a:gd name="connsiteY5" fmla="*/ 874741 h 1707834"/>
                <a:gd name="connsiteX6" fmla="*/ 34115 w 1701672"/>
                <a:gd name="connsiteY6" fmla="*/ 933844 h 1707834"/>
                <a:gd name="connsiteX7" fmla="*/ 100473 w 1701672"/>
                <a:gd name="connsiteY7" fmla="*/ 1191846 h 1707834"/>
                <a:gd name="connsiteX8" fmla="*/ 833298 w 1701672"/>
                <a:gd name="connsiteY8" fmla="*/ 0 h 1707834"/>
                <a:gd name="connsiteX9" fmla="*/ 833093 w 1701672"/>
                <a:gd name="connsiteY9" fmla="*/ 31503 h 1707834"/>
                <a:gd name="connsiteX10" fmla="*/ 773990 w 1701672"/>
                <a:gd name="connsiteY10" fmla="*/ 34115 h 1707834"/>
                <a:gd name="connsiteX11" fmla="*/ 41713 w 1701672"/>
                <a:gd name="connsiteY11" fmla="*/ 687769 h 1707834"/>
                <a:gd name="connsiteX12" fmla="*/ 38280 w 1701672"/>
                <a:gd name="connsiteY12" fmla="*/ 710263 h 1707834"/>
                <a:gd name="connsiteX13" fmla="*/ 6162 w 1701672"/>
                <a:gd name="connsiteY13" fmla="*/ 709599 h 1707834"/>
                <a:gd name="connsiteX14" fmla="*/ 8807 w 1701672"/>
                <a:gd name="connsiteY14" fmla="*/ 691535 h 1707834"/>
                <a:gd name="connsiteX15" fmla="*/ 765764 w 1701672"/>
                <a:gd name="connsiteY15" fmla="*/ 3197 h 1707834"/>
                <a:gd name="connsiteX16" fmla="*/ 1525649 w 1701672"/>
                <a:gd name="connsiteY16" fmla="*/ 334857 h 1707834"/>
                <a:gd name="connsiteX17" fmla="*/ 1492510 w 1701672"/>
                <a:gd name="connsiteY17" fmla="*/ 342722 h 1707834"/>
                <a:gd name="connsiteX18" fmla="*/ 1486851 w 1701672"/>
                <a:gd name="connsiteY18" fmla="*/ 334888 h 1707834"/>
                <a:gd name="connsiteX19" fmla="*/ 1228120 w 1701672"/>
                <a:gd name="connsiteY19" fmla="*/ 127402 h 1707834"/>
                <a:gd name="connsiteX20" fmla="*/ 1167205 w 1701672"/>
                <a:gd name="connsiteY20" fmla="*/ 99643 h 1707834"/>
                <a:gd name="connsiteX21" fmla="*/ 1186335 w 1701672"/>
                <a:gd name="connsiteY21" fmla="*/ 73729 h 1707834"/>
                <a:gd name="connsiteX22" fmla="*/ 1242478 w 1701672"/>
                <a:gd name="connsiteY22" fmla="*/ 99313 h 1707834"/>
                <a:gd name="connsiteX23" fmla="*/ 1511127 w 1701672"/>
                <a:gd name="connsiteY23" fmla="*/ 314753 h 1707834"/>
                <a:gd name="connsiteX24" fmla="*/ 1701672 w 1701672"/>
                <a:gd name="connsiteY24" fmla="*/ 859596 h 1707834"/>
                <a:gd name="connsiteX25" fmla="*/ 1697566 w 1701672"/>
                <a:gd name="connsiteY25" fmla="*/ 940918 h 1707834"/>
                <a:gd name="connsiteX26" fmla="*/ 847718 w 1701672"/>
                <a:gd name="connsiteY26" fmla="*/ 1707834 h 1707834"/>
                <a:gd name="connsiteX27" fmla="*/ 477361 w 1701672"/>
                <a:gd name="connsiteY27" fmla="*/ 1623594 h 1707834"/>
                <a:gd name="connsiteX28" fmla="*/ 429849 w 1701672"/>
                <a:gd name="connsiteY28" fmla="*/ 1598529 h 1707834"/>
                <a:gd name="connsiteX29" fmla="*/ 430608 w 1701672"/>
                <a:gd name="connsiteY29" fmla="*/ 1561837 h 1707834"/>
                <a:gd name="connsiteX30" fmla="*/ 455561 w 1701672"/>
                <a:gd name="connsiteY30" fmla="*/ 1576997 h 1707834"/>
                <a:gd name="connsiteX31" fmla="*/ 847718 w 1701672"/>
                <a:gd name="connsiteY31" fmla="*/ 1676295 h 1707834"/>
                <a:gd name="connsiteX32" fmla="*/ 1666190 w 1701672"/>
                <a:gd name="connsiteY32" fmla="*/ 937694 h 1707834"/>
                <a:gd name="connsiteX33" fmla="*/ 1670144 w 1701672"/>
                <a:gd name="connsiteY33" fmla="*/ 859392 h 17078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1701672" h="1707834">
                  <a:moveTo>
                    <a:pt x="100483" y="1191865"/>
                  </a:moveTo>
                  <a:lnTo>
                    <a:pt x="66747" y="1191865"/>
                  </a:lnTo>
                  <a:lnTo>
                    <a:pt x="48581" y="1146714"/>
                  </a:lnTo>
                  <a:cubicBezTo>
                    <a:pt x="25454" y="1081762"/>
                    <a:pt x="9967" y="1013187"/>
                    <a:pt x="3197" y="942070"/>
                  </a:cubicBezTo>
                  <a:lnTo>
                    <a:pt x="0" y="874536"/>
                  </a:lnTo>
                  <a:lnTo>
                    <a:pt x="31503" y="874741"/>
                  </a:lnTo>
                  <a:lnTo>
                    <a:pt x="34115" y="933844"/>
                  </a:lnTo>
                  <a:cubicBezTo>
                    <a:pt x="42204" y="1024924"/>
                    <a:pt x="65135" y="1111736"/>
                    <a:pt x="100473" y="1191846"/>
                  </a:cubicBezTo>
                  <a:close/>
                  <a:moveTo>
                    <a:pt x="833298" y="0"/>
                  </a:moveTo>
                  <a:lnTo>
                    <a:pt x="833093" y="31503"/>
                  </a:lnTo>
                  <a:lnTo>
                    <a:pt x="773990" y="34115"/>
                  </a:lnTo>
                  <a:cubicBezTo>
                    <a:pt x="409671" y="66470"/>
                    <a:pt x="113634" y="336301"/>
                    <a:pt x="41713" y="687769"/>
                  </a:cubicBezTo>
                  <a:lnTo>
                    <a:pt x="38280" y="710263"/>
                  </a:lnTo>
                  <a:lnTo>
                    <a:pt x="6162" y="709599"/>
                  </a:lnTo>
                  <a:lnTo>
                    <a:pt x="8807" y="691535"/>
                  </a:lnTo>
                  <a:cubicBezTo>
                    <a:pt x="79491" y="323407"/>
                    <a:pt x="386473" y="39299"/>
                    <a:pt x="765764" y="3197"/>
                  </a:cubicBezTo>
                  <a:close/>
                  <a:moveTo>
                    <a:pt x="1525649" y="334857"/>
                  </a:moveTo>
                  <a:lnTo>
                    <a:pt x="1492510" y="342722"/>
                  </a:lnTo>
                  <a:lnTo>
                    <a:pt x="1486851" y="334888"/>
                  </a:lnTo>
                  <a:cubicBezTo>
                    <a:pt x="1415865" y="249394"/>
                    <a:pt x="1327896" y="178507"/>
                    <a:pt x="1228120" y="127402"/>
                  </a:cubicBezTo>
                  <a:lnTo>
                    <a:pt x="1167205" y="99643"/>
                  </a:lnTo>
                  <a:lnTo>
                    <a:pt x="1186335" y="73729"/>
                  </a:lnTo>
                  <a:lnTo>
                    <a:pt x="1242478" y="99313"/>
                  </a:lnTo>
                  <a:cubicBezTo>
                    <a:pt x="1346080" y="152378"/>
                    <a:pt x="1437421" y="225983"/>
                    <a:pt x="1511127" y="314753"/>
                  </a:cubicBezTo>
                  <a:close/>
                  <a:moveTo>
                    <a:pt x="1701672" y="859596"/>
                  </a:moveTo>
                  <a:lnTo>
                    <a:pt x="1697566" y="940918"/>
                  </a:lnTo>
                  <a:cubicBezTo>
                    <a:pt x="1653819" y="1371683"/>
                    <a:pt x="1290024" y="1707834"/>
                    <a:pt x="847718" y="1707834"/>
                  </a:cubicBezTo>
                  <a:cubicBezTo>
                    <a:pt x="715026" y="1707834"/>
                    <a:pt x="589400" y="1677580"/>
                    <a:pt x="477361" y="1623594"/>
                  </a:cubicBezTo>
                  <a:lnTo>
                    <a:pt x="429849" y="1598529"/>
                  </a:lnTo>
                  <a:lnTo>
                    <a:pt x="430608" y="1561837"/>
                  </a:lnTo>
                  <a:lnTo>
                    <a:pt x="455561" y="1576997"/>
                  </a:lnTo>
                  <a:cubicBezTo>
                    <a:pt x="572135" y="1640323"/>
                    <a:pt x="705726" y="1676295"/>
                    <a:pt x="847718" y="1676295"/>
                  </a:cubicBezTo>
                  <a:cubicBezTo>
                    <a:pt x="1273695" y="1676295"/>
                    <a:pt x="1624058" y="1352555"/>
                    <a:pt x="1666190" y="937694"/>
                  </a:cubicBezTo>
                  <a:lnTo>
                    <a:pt x="1670144" y="859392"/>
                  </a:lnTo>
                  <a:close/>
                </a:path>
              </a:pathLst>
            </a:custGeom>
            <a:solidFill>
              <a:srgbClr val="0BF1F5"/>
            </a:solidFill>
            <a:ln w="2540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srgbClr val="FFFFFF"/>
                </a:solidFill>
                <a:effectLst/>
                <a:uLnTx/>
                <a:uFillTx/>
                <a:latin typeface="Arial"/>
                <a:ea typeface="微软雅黑"/>
                <a:cs typeface="+mn-cs"/>
              </a:endParaRPr>
            </a:p>
          </p:txBody>
        </p:sp>
      </p:grpSp>
      <p:grpSp>
        <p:nvGrpSpPr>
          <p:cNvPr id="35" name="组合 34">
            <a:extLst>
              <a:ext uri="{FF2B5EF4-FFF2-40B4-BE49-F238E27FC236}">
                <a16:creationId xmlns:a16="http://schemas.microsoft.com/office/drawing/2014/main" xmlns="" id="{1F6072EB-A0DC-4EEF-8C97-61C7C782DC41}"/>
              </a:ext>
            </a:extLst>
          </p:cNvPr>
          <p:cNvGrpSpPr/>
          <p:nvPr/>
        </p:nvGrpSpPr>
        <p:grpSpPr>
          <a:xfrm>
            <a:off x="6585458" y="2341513"/>
            <a:ext cx="1339654" cy="1334818"/>
            <a:chOff x="6413729" y="2526004"/>
            <a:chExt cx="1683112" cy="1677036"/>
          </a:xfrm>
        </p:grpSpPr>
        <p:grpSp>
          <p:nvGrpSpPr>
            <p:cNvPr id="14" name="组合 13">
              <a:extLst>
                <a:ext uri="{FF2B5EF4-FFF2-40B4-BE49-F238E27FC236}">
                  <a16:creationId xmlns:a16="http://schemas.microsoft.com/office/drawing/2014/main" xmlns="" id="{D2089E99-5FF4-43DD-B34D-9FCCDE8A13C2}"/>
                </a:ext>
              </a:extLst>
            </p:cNvPr>
            <p:cNvGrpSpPr/>
            <p:nvPr/>
          </p:nvGrpSpPr>
          <p:grpSpPr>
            <a:xfrm>
              <a:off x="6559434" y="2668670"/>
              <a:ext cx="1391702" cy="1391703"/>
              <a:chOff x="4579939" y="2200277"/>
              <a:chExt cx="3032124" cy="3032124"/>
            </a:xfrm>
          </p:grpSpPr>
          <p:sp>
            <p:nvSpPr>
              <p:cNvPr id="15" name="任意多边形: 形状 14">
                <a:extLst>
                  <a:ext uri="{FF2B5EF4-FFF2-40B4-BE49-F238E27FC236}">
                    <a16:creationId xmlns:a16="http://schemas.microsoft.com/office/drawing/2014/main" xmlns="" id="{6848CE8D-A0D4-46EE-A618-16FF6CE32987}"/>
                  </a:ext>
                </a:extLst>
              </p:cNvPr>
              <p:cNvSpPr/>
              <p:nvPr/>
            </p:nvSpPr>
            <p:spPr>
              <a:xfrm>
                <a:off x="6154739" y="2200277"/>
                <a:ext cx="1457324" cy="1457324"/>
              </a:xfrm>
              <a:custGeom>
                <a:avLst/>
                <a:gdLst>
                  <a:gd name="connsiteX0" fmla="*/ 0 w 1423036"/>
                  <a:gd name="connsiteY0" fmla="*/ 0 h 1423036"/>
                  <a:gd name="connsiteX1" fmla="*/ 1423036 w 1423036"/>
                  <a:gd name="connsiteY1" fmla="*/ 1423036 h 1423036"/>
                  <a:gd name="connsiteX2" fmla="*/ 912880 w 1423036"/>
                  <a:gd name="connsiteY2" fmla="*/ 1423036 h 1423036"/>
                  <a:gd name="connsiteX3" fmla="*/ 911587 w 1423036"/>
                  <a:gd name="connsiteY3" fmla="*/ 1397431 h 1423036"/>
                  <a:gd name="connsiteX4" fmla="*/ 25605 w 1423036"/>
                  <a:gd name="connsiteY4" fmla="*/ 511450 h 1423036"/>
                  <a:gd name="connsiteX5" fmla="*/ 0 w 1423036"/>
                  <a:gd name="connsiteY5" fmla="*/ 510157 h 14230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23036" h="1423036">
                    <a:moveTo>
                      <a:pt x="0" y="0"/>
                    </a:moveTo>
                    <a:cubicBezTo>
                      <a:pt x="785921" y="0"/>
                      <a:pt x="1423036" y="637115"/>
                      <a:pt x="1423036" y="1423036"/>
                    </a:cubicBezTo>
                    <a:lnTo>
                      <a:pt x="912880" y="1423036"/>
                    </a:lnTo>
                    <a:lnTo>
                      <a:pt x="911587" y="1397431"/>
                    </a:lnTo>
                    <a:cubicBezTo>
                      <a:pt x="864145" y="930278"/>
                      <a:pt x="492758" y="558892"/>
                      <a:pt x="25605" y="511450"/>
                    </a:cubicBezTo>
                    <a:lnTo>
                      <a:pt x="0" y="510157"/>
                    </a:lnTo>
                    <a:close/>
                  </a:path>
                </a:pathLst>
              </a:custGeom>
              <a:solidFill>
                <a:srgbClr val="0BF1F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dirty="0">
                  <a:ln>
                    <a:noFill/>
                  </a:ln>
                  <a:solidFill>
                    <a:srgbClr val="FFFFFF"/>
                  </a:solidFill>
                  <a:effectLst/>
                  <a:uLnTx/>
                  <a:uFillTx/>
                  <a:latin typeface="Arial"/>
                  <a:ea typeface="微软雅黑"/>
                  <a:cs typeface="+mn-cs"/>
                </a:endParaRPr>
              </a:p>
            </p:txBody>
          </p:sp>
          <p:sp>
            <p:nvSpPr>
              <p:cNvPr id="16" name="任意多边形: 形状 15">
                <a:extLst>
                  <a:ext uri="{FF2B5EF4-FFF2-40B4-BE49-F238E27FC236}">
                    <a16:creationId xmlns:a16="http://schemas.microsoft.com/office/drawing/2014/main" xmlns="" id="{806EF3E1-CB7F-4EE5-A8A4-30B5B8632BDA}"/>
                  </a:ext>
                </a:extLst>
              </p:cNvPr>
              <p:cNvSpPr/>
              <p:nvPr/>
            </p:nvSpPr>
            <p:spPr>
              <a:xfrm flipV="1">
                <a:off x="6154739" y="3775077"/>
                <a:ext cx="1457324" cy="1457324"/>
              </a:xfrm>
              <a:custGeom>
                <a:avLst/>
                <a:gdLst>
                  <a:gd name="connsiteX0" fmla="*/ 912880 w 1423036"/>
                  <a:gd name="connsiteY0" fmla="*/ 1423036 h 1423036"/>
                  <a:gd name="connsiteX1" fmla="*/ 1423036 w 1423036"/>
                  <a:gd name="connsiteY1" fmla="*/ 1423036 h 1423036"/>
                  <a:gd name="connsiteX2" fmla="*/ 0 w 1423036"/>
                  <a:gd name="connsiteY2" fmla="*/ 0 h 1423036"/>
                  <a:gd name="connsiteX3" fmla="*/ 0 w 1423036"/>
                  <a:gd name="connsiteY3" fmla="*/ 510157 h 1423036"/>
                  <a:gd name="connsiteX4" fmla="*/ 25605 w 1423036"/>
                  <a:gd name="connsiteY4" fmla="*/ 511450 h 1423036"/>
                  <a:gd name="connsiteX5" fmla="*/ 911587 w 1423036"/>
                  <a:gd name="connsiteY5" fmla="*/ 1397431 h 14230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23036" h="1423036">
                    <a:moveTo>
                      <a:pt x="912880" y="1423036"/>
                    </a:moveTo>
                    <a:lnTo>
                      <a:pt x="1423036" y="1423036"/>
                    </a:lnTo>
                    <a:cubicBezTo>
                      <a:pt x="1423036" y="637115"/>
                      <a:pt x="785921" y="0"/>
                      <a:pt x="0" y="0"/>
                    </a:cubicBezTo>
                    <a:lnTo>
                      <a:pt x="0" y="510157"/>
                    </a:lnTo>
                    <a:lnTo>
                      <a:pt x="25605" y="511450"/>
                    </a:lnTo>
                    <a:cubicBezTo>
                      <a:pt x="492758" y="558892"/>
                      <a:pt x="864145" y="930278"/>
                      <a:pt x="911587" y="1397431"/>
                    </a:cubicBezTo>
                    <a:close/>
                  </a:path>
                </a:pathLst>
              </a:custGeom>
              <a:solidFill>
                <a:srgbClr val="0BF1F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dirty="0">
                  <a:ln>
                    <a:noFill/>
                  </a:ln>
                  <a:solidFill>
                    <a:srgbClr val="FFFFFF"/>
                  </a:solidFill>
                  <a:effectLst/>
                  <a:uLnTx/>
                  <a:uFillTx/>
                  <a:latin typeface="Arial"/>
                  <a:ea typeface="微软雅黑"/>
                  <a:cs typeface="+mn-cs"/>
                </a:endParaRPr>
              </a:p>
            </p:txBody>
          </p:sp>
          <p:sp>
            <p:nvSpPr>
              <p:cNvPr id="17" name="任意多边形: 形状 16">
                <a:extLst>
                  <a:ext uri="{FF2B5EF4-FFF2-40B4-BE49-F238E27FC236}">
                    <a16:creationId xmlns:a16="http://schemas.microsoft.com/office/drawing/2014/main" xmlns="" id="{6C55E53B-0C6F-4E89-95ED-7096392F7994}"/>
                  </a:ext>
                </a:extLst>
              </p:cNvPr>
              <p:cNvSpPr/>
              <p:nvPr/>
            </p:nvSpPr>
            <p:spPr>
              <a:xfrm flipH="1">
                <a:off x="4579939" y="2200277"/>
                <a:ext cx="1457324" cy="1457324"/>
              </a:xfrm>
              <a:custGeom>
                <a:avLst/>
                <a:gdLst>
                  <a:gd name="connsiteX0" fmla="*/ 0 w 1423036"/>
                  <a:gd name="connsiteY0" fmla="*/ 0 h 1423036"/>
                  <a:gd name="connsiteX1" fmla="*/ 0 w 1423036"/>
                  <a:gd name="connsiteY1" fmla="*/ 510157 h 1423036"/>
                  <a:gd name="connsiteX2" fmla="*/ 25605 w 1423036"/>
                  <a:gd name="connsiteY2" fmla="*/ 511450 h 1423036"/>
                  <a:gd name="connsiteX3" fmla="*/ 911587 w 1423036"/>
                  <a:gd name="connsiteY3" fmla="*/ 1397431 h 1423036"/>
                  <a:gd name="connsiteX4" fmla="*/ 912880 w 1423036"/>
                  <a:gd name="connsiteY4" fmla="*/ 1423036 h 1423036"/>
                  <a:gd name="connsiteX5" fmla="*/ 1423036 w 1423036"/>
                  <a:gd name="connsiteY5" fmla="*/ 1423036 h 1423036"/>
                  <a:gd name="connsiteX6" fmla="*/ 0 w 1423036"/>
                  <a:gd name="connsiteY6" fmla="*/ 0 h 14230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23036" h="1423036">
                    <a:moveTo>
                      <a:pt x="0" y="0"/>
                    </a:moveTo>
                    <a:lnTo>
                      <a:pt x="0" y="510157"/>
                    </a:lnTo>
                    <a:lnTo>
                      <a:pt x="25605" y="511450"/>
                    </a:lnTo>
                    <a:cubicBezTo>
                      <a:pt x="492758" y="558892"/>
                      <a:pt x="864145" y="930278"/>
                      <a:pt x="911587" y="1397431"/>
                    </a:cubicBezTo>
                    <a:lnTo>
                      <a:pt x="912880" y="1423036"/>
                    </a:lnTo>
                    <a:lnTo>
                      <a:pt x="1423036" y="1423036"/>
                    </a:lnTo>
                    <a:cubicBezTo>
                      <a:pt x="1423036" y="637115"/>
                      <a:pt x="785921" y="0"/>
                      <a:pt x="0" y="0"/>
                    </a:cubicBezTo>
                    <a:close/>
                  </a:path>
                </a:pathLst>
              </a:custGeom>
              <a:solidFill>
                <a:srgbClr val="0BF1F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dirty="0">
                  <a:ln>
                    <a:noFill/>
                  </a:ln>
                  <a:solidFill>
                    <a:srgbClr val="FFFFFF"/>
                  </a:solidFill>
                  <a:effectLst/>
                  <a:uLnTx/>
                  <a:uFillTx/>
                  <a:latin typeface="Arial"/>
                  <a:ea typeface="微软雅黑"/>
                  <a:cs typeface="+mn-cs"/>
                </a:endParaRPr>
              </a:p>
            </p:txBody>
          </p:sp>
          <p:sp>
            <p:nvSpPr>
              <p:cNvPr id="18" name="任意多边形: 形状 17">
                <a:extLst>
                  <a:ext uri="{FF2B5EF4-FFF2-40B4-BE49-F238E27FC236}">
                    <a16:creationId xmlns:a16="http://schemas.microsoft.com/office/drawing/2014/main" xmlns="" id="{B6914C3D-26BA-40C2-8487-CBC7F3F7C174}"/>
                  </a:ext>
                </a:extLst>
              </p:cNvPr>
              <p:cNvSpPr/>
              <p:nvPr/>
            </p:nvSpPr>
            <p:spPr>
              <a:xfrm flipH="1" flipV="1">
                <a:off x="4579939" y="3775077"/>
                <a:ext cx="1457324" cy="1457324"/>
              </a:xfrm>
              <a:custGeom>
                <a:avLst/>
                <a:gdLst>
                  <a:gd name="connsiteX0" fmla="*/ 1423036 w 1423036"/>
                  <a:gd name="connsiteY0" fmla="*/ 1423036 h 1423036"/>
                  <a:gd name="connsiteX1" fmla="*/ 912880 w 1423036"/>
                  <a:gd name="connsiteY1" fmla="*/ 1423036 h 1423036"/>
                  <a:gd name="connsiteX2" fmla="*/ 911587 w 1423036"/>
                  <a:gd name="connsiteY2" fmla="*/ 1397431 h 1423036"/>
                  <a:gd name="connsiteX3" fmla="*/ 25605 w 1423036"/>
                  <a:gd name="connsiteY3" fmla="*/ 511450 h 1423036"/>
                  <a:gd name="connsiteX4" fmla="*/ 0 w 1423036"/>
                  <a:gd name="connsiteY4" fmla="*/ 510157 h 1423036"/>
                  <a:gd name="connsiteX5" fmla="*/ 0 w 1423036"/>
                  <a:gd name="connsiteY5" fmla="*/ 0 h 1423036"/>
                  <a:gd name="connsiteX6" fmla="*/ 1423036 w 1423036"/>
                  <a:gd name="connsiteY6" fmla="*/ 1423036 h 14230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23036" h="1423036">
                    <a:moveTo>
                      <a:pt x="1423036" y="1423036"/>
                    </a:moveTo>
                    <a:lnTo>
                      <a:pt x="912880" y="1423036"/>
                    </a:lnTo>
                    <a:lnTo>
                      <a:pt x="911587" y="1397431"/>
                    </a:lnTo>
                    <a:cubicBezTo>
                      <a:pt x="864145" y="930278"/>
                      <a:pt x="492758" y="558892"/>
                      <a:pt x="25605" y="511450"/>
                    </a:cubicBezTo>
                    <a:lnTo>
                      <a:pt x="0" y="510157"/>
                    </a:lnTo>
                    <a:lnTo>
                      <a:pt x="0" y="0"/>
                    </a:lnTo>
                    <a:cubicBezTo>
                      <a:pt x="785921" y="0"/>
                      <a:pt x="1423036" y="637115"/>
                      <a:pt x="1423036" y="1423036"/>
                    </a:cubicBezTo>
                    <a:close/>
                  </a:path>
                </a:pathLst>
              </a:custGeom>
              <a:solidFill>
                <a:srgbClr val="25A6FC">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dirty="0">
                  <a:ln>
                    <a:noFill/>
                  </a:ln>
                  <a:solidFill>
                    <a:srgbClr val="000000"/>
                  </a:solidFill>
                  <a:effectLst/>
                  <a:uLnTx/>
                  <a:uFillTx/>
                  <a:latin typeface="Arial"/>
                  <a:ea typeface="微软雅黑"/>
                  <a:cs typeface="+mn-cs"/>
                </a:endParaRPr>
              </a:p>
            </p:txBody>
          </p:sp>
        </p:grpSp>
        <p:sp>
          <p:nvSpPr>
            <p:cNvPr id="28" name="文本框 27">
              <a:extLst>
                <a:ext uri="{FF2B5EF4-FFF2-40B4-BE49-F238E27FC236}">
                  <a16:creationId xmlns:a16="http://schemas.microsoft.com/office/drawing/2014/main" xmlns="" id="{28D9185F-B206-4FCE-9627-52A436DC67C0}"/>
                </a:ext>
              </a:extLst>
            </p:cNvPr>
            <p:cNvSpPr txBox="1"/>
            <p:nvPr/>
          </p:nvSpPr>
          <p:spPr>
            <a:xfrm>
              <a:off x="6836519" y="3133689"/>
              <a:ext cx="837533" cy="502689"/>
            </a:xfrm>
            <a:prstGeom prst="rect">
              <a:avLst/>
            </a:prstGeom>
            <a:noFill/>
          </p:spPr>
          <p:txBody>
            <a:bodyPr wrap="square" rtlCol="0">
              <a:spAutoFit/>
              <a:scene3d>
                <a:camera prst="orthographicFront"/>
                <a:lightRig rig="threePt" dir="t"/>
              </a:scene3d>
              <a:sp3d contourW="12700"/>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altLang="zh-CN" sz="2000" b="0" i="0" u="none" strike="noStrike" kern="1200" cap="none" spc="0" normalizeH="0" baseline="0" noProof="0" dirty="0">
                  <a:ln>
                    <a:noFill/>
                  </a:ln>
                  <a:solidFill>
                    <a:srgbClr val="02F8FF"/>
                  </a:solidFill>
                  <a:effectLst/>
                  <a:uLnTx/>
                  <a:uFillTx/>
                  <a:latin typeface="Agency FB" panose="020B0503020202020204" pitchFamily="34" charset="0"/>
                  <a:ea typeface="微软雅黑"/>
                  <a:cs typeface="+mn-cs"/>
                </a:rPr>
                <a:t>75%</a:t>
              </a:r>
              <a:endParaRPr kumimoji="0" lang="zh-CN" altLang="en-US" sz="2000" b="0" i="0" u="none" strike="noStrike" kern="1200" cap="none" spc="0" normalizeH="0" baseline="0" noProof="0" dirty="0">
                <a:ln>
                  <a:noFill/>
                </a:ln>
                <a:solidFill>
                  <a:srgbClr val="02F8FF"/>
                </a:solidFill>
                <a:effectLst/>
                <a:uLnTx/>
                <a:uFillTx/>
                <a:latin typeface="Agency FB" panose="020B0503020202020204" pitchFamily="34" charset="0"/>
                <a:ea typeface="微软雅黑"/>
                <a:cs typeface="+mn-cs"/>
              </a:endParaRPr>
            </a:p>
          </p:txBody>
        </p:sp>
        <p:sp>
          <p:nvSpPr>
            <p:cNvPr id="32" name="任意多边形: 形状 31">
              <a:extLst>
                <a:ext uri="{FF2B5EF4-FFF2-40B4-BE49-F238E27FC236}">
                  <a16:creationId xmlns:a16="http://schemas.microsoft.com/office/drawing/2014/main" xmlns="" id="{9F2BCB4F-84D4-4356-9644-5B2F93EF5FA3}"/>
                </a:ext>
              </a:extLst>
            </p:cNvPr>
            <p:cNvSpPr/>
            <p:nvPr/>
          </p:nvSpPr>
          <p:spPr>
            <a:xfrm rot="16200000">
              <a:off x="6416767" y="2522966"/>
              <a:ext cx="1677036" cy="1683112"/>
            </a:xfrm>
            <a:custGeom>
              <a:avLst/>
              <a:gdLst>
                <a:gd name="connsiteX0" fmla="*/ 100483 w 1701672"/>
                <a:gd name="connsiteY0" fmla="*/ 1191865 h 1707834"/>
                <a:gd name="connsiteX1" fmla="*/ 66747 w 1701672"/>
                <a:gd name="connsiteY1" fmla="*/ 1191865 h 1707834"/>
                <a:gd name="connsiteX2" fmla="*/ 48581 w 1701672"/>
                <a:gd name="connsiteY2" fmla="*/ 1146714 h 1707834"/>
                <a:gd name="connsiteX3" fmla="*/ 3197 w 1701672"/>
                <a:gd name="connsiteY3" fmla="*/ 942070 h 1707834"/>
                <a:gd name="connsiteX4" fmla="*/ 0 w 1701672"/>
                <a:gd name="connsiteY4" fmla="*/ 874536 h 1707834"/>
                <a:gd name="connsiteX5" fmla="*/ 31503 w 1701672"/>
                <a:gd name="connsiteY5" fmla="*/ 874741 h 1707834"/>
                <a:gd name="connsiteX6" fmla="*/ 34115 w 1701672"/>
                <a:gd name="connsiteY6" fmla="*/ 933844 h 1707834"/>
                <a:gd name="connsiteX7" fmla="*/ 100473 w 1701672"/>
                <a:gd name="connsiteY7" fmla="*/ 1191846 h 1707834"/>
                <a:gd name="connsiteX8" fmla="*/ 833298 w 1701672"/>
                <a:gd name="connsiteY8" fmla="*/ 0 h 1707834"/>
                <a:gd name="connsiteX9" fmla="*/ 833093 w 1701672"/>
                <a:gd name="connsiteY9" fmla="*/ 31503 h 1707834"/>
                <a:gd name="connsiteX10" fmla="*/ 773990 w 1701672"/>
                <a:gd name="connsiteY10" fmla="*/ 34115 h 1707834"/>
                <a:gd name="connsiteX11" fmla="*/ 41713 w 1701672"/>
                <a:gd name="connsiteY11" fmla="*/ 687769 h 1707834"/>
                <a:gd name="connsiteX12" fmla="*/ 38280 w 1701672"/>
                <a:gd name="connsiteY12" fmla="*/ 710263 h 1707834"/>
                <a:gd name="connsiteX13" fmla="*/ 6162 w 1701672"/>
                <a:gd name="connsiteY13" fmla="*/ 709599 h 1707834"/>
                <a:gd name="connsiteX14" fmla="*/ 8807 w 1701672"/>
                <a:gd name="connsiteY14" fmla="*/ 691535 h 1707834"/>
                <a:gd name="connsiteX15" fmla="*/ 765764 w 1701672"/>
                <a:gd name="connsiteY15" fmla="*/ 3197 h 1707834"/>
                <a:gd name="connsiteX16" fmla="*/ 1525649 w 1701672"/>
                <a:gd name="connsiteY16" fmla="*/ 334857 h 1707834"/>
                <a:gd name="connsiteX17" fmla="*/ 1492510 w 1701672"/>
                <a:gd name="connsiteY17" fmla="*/ 342722 h 1707834"/>
                <a:gd name="connsiteX18" fmla="*/ 1486851 w 1701672"/>
                <a:gd name="connsiteY18" fmla="*/ 334888 h 1707834"/>
                <a:gd name="connsiteX19" fmla="*/ 1228120 w 1701672"/>
                <a:gd name="connsiteY19" fmla="*/ 127402 h 1707834"/>
                <a:gd name="connsiteX20" fmla="*/ 1167205 w 1701672"/>
                <a:gd name="connsiteY20" fmla="*/ 99643 h 1707834"/>
                <a:gd name="connsiteX21" fmla="*/ 1186335 w 1701672"/>
                <a:gd name="connsiteY21" fmla="*/ 73729 h 1707834"/>
                <a:gd name="connsiteX22" fmla="*/ 1242478 w 1701672"/>
                <a:gd name="connsiteY22" fmla="*/ 99313 h 1707834"/>
                <a:gd name="connsiteX23" fmla="*/ 1511127 w 1701672"/>
                <a:gd name="connsiteY23" fmla="*/ 314753 h 1707834"/>
                <a:gd name="connsiteX24" fmla="*/ 1701672 w 1701672"/>
                <a:gd name="connsiteY24" fmla="*/ 859596 h 1707834"/>
                <a:gd name="connsiteX25" fmla="*/ 1697566 w 1701672"/>
                <a:gd name="connsiteY25" fmla="*/ 940918 h 1707834"/>
                <a:gd name="connsiteX26" fmla="*/ 847718 w 1701672"/>
                <a:gd name="connsiteY26" fmla="*/ 1707834 h 1707834"/>
                <a:gd name="connsiteX27" fmla="*/ 477361 w 1701672"/>
                <a:gd name="connsiteY27" fmla="*/ 1623594 h 1707834"/>
                <a:gd name="connsiteX28" fmla="*/ 429849 w 1701672"/>
                <a:gd name="connsiteY28" fmla="*/ 1598529 h 1707834"/>
                <a:gd name="connsiteX29" fmla="*/ 430608 w 1701672"/>
                <a:gd name="connsiteY29" fmla="*/ 1561837 h 1707834"/>
                <a:gd name="connsiteX30" fmla="*/ 455561 w 1701672"/>
                <a:gd name="connsiteY30" fmla="*/ 1576997 h 1707834"/>
                <a:gd name="connsiteX31" fmla="*/ 847718 w 1701672"/>
                <a:gd name="connsiteY31" fmla="*/ 1676295 h 1707834"/>
                <a:gd name="connsiteX32" fmla="*/ 1666190 w 1701672"/>
                <a:gd name="connsiteY32" fmla="*/ 937694 h 1707834"/>
                <a:gd name="connsiteX33" fmla="*/ 1670144 w 1701672"/>
                <a:gd name="connsiteY33" fmla="*/ 859392 h 17078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1701672" h="1707834">
                  <a:moveTo>
                    <a:pt x="100483" y="1191865"/>
                  </a:moveTo>
                  <a:lnTo>
                    <a:pt x="66747" y="1191865"/>
                  </a:lnTo>
                  <a:lnTo>
                    <a:pt x="48581" y="1146714"/>
                  </a:lnTo>
                  <a:cubicBezTo>
                    <a:pt x="25454" y="1081762"/>
                    <a:pt x="9967" y="1013187"/>
                    <a:pt x="3197" y="942070"/>
                  </a:cubicBezTo>
                  <a:lnTo>
                    <a:pt x="0" y="874536"/>
                  </a:lnTo>
                  <a:lnTo>
                    <a:pt x="31503" y="874741"/>
                  </a:lnTo>
                  <a:lnTo>
                    <a:pt x="34115" y="933844"/>
                  </a:lnTo>
                  <a:cubicBezTo>
                    <a:pt x="42204" y="1024924"/>
                    <a:pt x="65135" y="1111736"/>
                    <a:pt x="100473" y="1191846"/>
                  </a:cubicBezTo>
                  <a:close/>
                  <a:moveTo>
                    <a:pt x="833298" y="0"/>
                  </a:moveTo>
                  <a:lnTo>
                    <a:pt x="833093" y="31503"/>
                  </a:lnTo>
                  <a:lnTo>
                    <a:pt x="773990" y="34115"/>
                  </a:lnTo>
                  <a:cubicBezTo>
                    <a:pt x="409671" y="66470"/>
                    <a:pt x="113634" y="336301"/>
                    <a:pt x="41713" y="687769"/>
                  </a:cubicBezTo>
                  <a:lnTo>
                    <a:pt x="38280" y="710263"/>
                  </a:lnTo>
                  <a:lnTo>
                    <a:pt x="6162" y="709599"/>
                  </a:lnTo>
                  <a:lnTo>
                    <a:pt x="8807" y="691535"/>
                  </a:lnTo>
                  <a:cubicBezTo>
                    <a:pt x="79491" y="323407"/>
                    <a:pt x="386473" y="39299"/>
                    <a:pt x="765764" y="3197"/>
                  </a:cubicBezTo>
                  <a:close/>
                  <a:moveTo>
                    <a:pt x="1525649" y="334857"/>
                  </a:moveTo>
                  <a:lnTo>
                    <a:pt x="1492510" y="342722"/>
                  </a:lnTo>
                  <a:lnTo>
                    <a:pt x="1486851" y="334888"/>
                  </a:lnTo>
                  <a:cubicBezTo>
                    <a:pt x="1415865" y="249394"/>
                    <a:pt x="1327896" y="178507"/>
                    <a:pt x="1228120" y="127402"/>
                  </a:cubicBezTo>
                  <a:lnTo>
                    <a:pt x="1167205" y="99643"/>
                  </a:lnTo>
                  <a:lnTo>
                    <a:pt x="1186335" y="73729"/>
                  </a:lnTo>
                  <a:lnTo>
                    <a:pt x="1242478" y="99313"/>
                  </a:lnTo>
                  <a:cubicBezTo>
                    <a:pt x="1346080" y="152378"/>
                    <a:pt x="1437421" y="225983"/>
                    <a:pt x="1511127" y="314753"/>
                  </a:cubicBezTo>
                  <a:close/>
                  <a:moveTo>
                    <a:pt x="1701672" y="859596"/>
                  </a:moveTo>
                  <a:lnTo>
                    <a:pt x="1697566" y="940918"/>
                  </a:lnTo>
                  <a:cubicBezTo>
                    <a:pt x="1653819" y="1371683"/>
                    <a:pt x="1290024" y="1707834"/>
                    <a:pt x="847718" y="1707834"/>
                  </a:cubicBezTo>
                  <a:cubicBezTo>
                    <a:pt x="715026" y="1707834"/>
                    <a:pt x="589400" y="1677580"/>
                    <a:pt x="477361" y="1623594"/>
                  </a:cubicBezTo>
                  <a:lnTo>
                    <a:pt x="429849" y="1598529"/>
                  </a:lnTo>
                  <a:lnTo>
                    <a:pt x="430608" y="1561837"/>
                  </a:lnTo>
                  <a:lnTo>
                    <a:pt x="455561" y="1576997"/>
                  </a:lnTo>
                  <a:cubicBezTo>
                    <a:pt x="572135" y="1640323"/>
                    <a:pt x="705726" y="1676295"/>
                    <a:pt x="847718" y="1676295"/>
                  </a:cubicBezTo>
                  <a:cubicBezTo>
                    <a:pt x="1273695" y="1676295"/>
                    <a:pt x="1624058" y="1352555"/>
                    <a:pt x="1666190" y="937694"/>
                  </a:cubicBezTo>
                  <a:lnTo>
                    <a:pt x="1670144" y="859392"/>
                  </a:lnTo>
                  <a:close/>
                </a:path>
              </a:pathLst>
            </a:custGeom>
            <a:solidFill>
              <a:srgbClr val="0BF1F5"/>
            </a:solidFill>
            <a:ln w="2540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srgbClr val="FFFFFF"/>
                </a:solidFill>
                <a:effectLst/>
                <a:uLnTx/>
                <a:uFillTx/>
                <a:latin typeface="Arial"/>
                <a:ea typeface="微软雅黑"/>
                <a:cs typeface="+mn-cs"/>
              </a:endParaRPr>
            </a:p>
          </p:txBody>
        </p:sp>
      </p:grpSp>
      <p:grpSp>
        <p:nvGrpSpPr>
          <p:cNvPr id="34" name="组合 33">
            <a:extLst>
              <a:ext uri="{FF2B5EF4-FFF2-40B4-BE49-F238E27FC236}">
                <a16:creationId xmlns:a16="http://schemas.microsoft.com/office/drawing/2014/main" xmlns="" id="{D01F08DF-20CF-4BE5-8698-47AB3990FE92}"/>
              </a:ext>
            </a:extLst>
          </p:cNvPr>
          <p:cNvGrpSpPr/>
          <p:nvPr/>
        </p:nvGrpSpPr>
        <p:grpSpPr>
          <a:xfrm>
            <a:off x="8861621" y="2341513"/>
            <a:ext cx="1339654" cy="1334818"/>
            <a:chOff x="8689892" y="2526004"/>
            <a:chExt cx="1683112" cy="1677036"/>
          </a:xfrm>
        </p:grpSpPr>
        <p:grpSp>
          <p:nvGrpSpPr>
            <p:cNvPr id="20" name="组合 19">
              <a:extLst>
                <a:ext uri="{FF2B5EF4-FFF2-40B4-BE49-F238E27FC236}">
                  <a16:creationId xmlns:a16="http://schemas.microsoft.com/office/drawing/2014/main" xmlns="" id="{656A5BE9-DB0E-45ED-AA30-3D224425FA60}"/>
                </a:ext>
              </a:extLst>
            </p:cNvPr>
            <p:cNvGrpSpPr/>
            <p:nvPr/>
          </p:nvGrpSpPr>
          <p:grpSpPr>
            <a:xfrm>
              <a:off x="8835597" y="2668671"/>
              <a:ext cx="1391702" cy="1391703"/>
              <a:chOff x="4579939" y="2200277"/>
              <a:chExt cx="3032124" cy="3032124"/>
            </a:xfrm>
          </p:grpSpPr>
          <p:sp>
            <p:nvSpPr>
              <p:cNvPr id="21" name="任意多边形: 形状 20">
                <a:extLst>
                  <a:ext uri="{FF2B5EF4-FFF2-40B4-BE49-F238E27FC236}">
                    <a16:creationId xmlns:a16="http://schemas.microsoft.com/office/drawing/2014/main" xmlns="" id="{3A8C09A9-4DC2-412D-9F00-BF4B8054152B}"/>
                  </a:ext>
                </a:extLst>
              </p:cNvPr>
              <p:cNvSpPr/>
              <p:nvPr/>
            </p:nvSpPr>
            <p:spPr>
              <a:xfrm>
                <a:off x="6154739" y="2200277"/>
                <a:ext cx="1457324" cy="1457324"/>
              </a:xfrm>
              <a:custGeom>
                <a:avLst/>
                <a:gdLst>
                  <a:gd name="connsiteX0" fmla="*/ 0 w 1423036"/>
                  <a:gd name="connsiteY0" fmla="*/ 0 h 1423036"/>
                  <a:gd name="connsiteX1" fmla="*/ 1423036 w 1423036"/>
                  <a:gd name="connsiteY1" fmla="*/ 1423036 h 1423036"/>
                  <a:gd name="connsiteX2" fmla="*/ 912880 w 1423036"/>
                  <a:gd name="connsiteY2" fmla="*/ 1423036 h 1423036"/>
                  <a:gd name="connsiteX3" fmla="*/ 911587 w 1423036"/>
                  <a:gd name="connsiteY3" fmla="*/ 1397431 h 1423036"/>
                  <a:gd name="connsiteX4" fmla="*/ 25605 w 1423036"/>
                  <a:gd name="connsiteY4" fmla="*/ 511450 h 1423036"/>
                  <a:gd name="connsiteX5" fmla="*/ 0 w 1423036"/>
                  <a:gd name="connsiteY5" fmla="*/ 510157 h 14230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23036" h="1423036">
                    <a:moveTo>
                      <a:pt x="0" y="0"/>
                    </a:moveTo>
                    <a:cubicBezTo>
                      <a:pt x="785921" y="0"/>
                      <a:pt x="1423036" y="637115"/>
                      <a:pt x="1423036" y="1423036"/>
                    </a:cubicBezTo>
                    <a:lnTo>
                      <a:pt x="912880" y="1423036"/>
                    </a:lnTo>
                    <a:lnTo>
                      <a:pt x="911587" y="1397431"/>
                    </a:lnTo>
                    <a:cubicBezTo>
                      <a:pt x="864145" y="930278"/>
                      <a:pt x="492758" y="558892"/>
                      <a:pt x="25605" y="511450"/>
                    </a:cubicBezTo>
                    <a:lnTo>
                      <a:pt x="0" y="510157"/>
                    </a:lnTo>
                    <a:close/>
                  </a:path>
                </a:pathLst>
              </a:custGeom>
              <a:solidFill>
                <a:srgbClr val="0BF1F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dirty="0">
                  <a:ln>
                    <a:noFill/>
                  </a:ln>
                  <a:solidFill>
                    <a:srgbClr val="FFFFFF"/>
                  </a:solidFill>
                  <a:effectLst/>
                  <a:uLnTx/>
                  <a:uFillTx/>
                  <a:latin typeface="Arial"/>
                  <a:ea typeface="微软雅黑"/>
                  <a:cs typeface="+mn-cs"/>
                </a:endParaRPr>
              </a:p>
            </p:txBody>
          </p:sp>
          <p:sp>
            <p:nvSpPr>
              <p:cNvPr id="22" name="任意多边形: 形状 21">
                <a:extLst>
                  <a:ext uri="{FF2B5EF4-FFF2-40B4-BE49-F238E27FC236}">
                    <a16:creationId xmlns:a16="http://schemas.microsoft.com/office/drawing/2014/main" xmlns="" id="{288E1346-284A-4FAB-9A9D-A591ADFE56E4}"/>
                  </a:ext>
                </a:extLst>
              </p:cNvPr>
              <p:cNvSpPr/>
              <p:nvPr/>
            </p:nvSpPr>
            <p:spPr>
              <a:xfrm flipV="1">
                <a:off x="6154739" y="3775077"/>
                <a:ext cx="1457324" cy="1457324"/>
              </a:xfrm>
              <a:custGeom>
                <a:avLst/>
                <a:gdLst>
                  <a:gd name="connsiteX0" fmla="*/ 912880 w 1423036"/>
                  <a:gd name="connsiteY0" fmla="*/ 1423036 h 1423036"/>
                  <a:gd name="connsiteX1" fmla="*/ 1423036 w 1423036"/>
                  <a:gd name="connsiteY1" fmla="*/ 1423036 h 1423036"/>
                  <a:gd name="connsiteX2" fmla="*/ 0 w 1423036"/>
                  <a:gd name="connsiteY2" fmla="*/ 0 h 1423036"/>
                  <a:gd name="connsiteX3" fmla="*/ 0 w 1423036"/>
                  <a:gd name="connsiteY3" fmla="*/ 510157 h 1423036"/>
                  <a:gd name="connsiteX4" fmla="*/ 25605 w 1423036"/>
                  <a:gd name="connsiteY4" fmla="*/ 511450 h 1423036"/>
                  <a:gd name="connsiteX5" fmla="*/ 911587 w 1423036"/>
                  <a:gd name="connsiteY5" fmla="*/ 1397431 h 14230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23036" h="1423036">
                    <a:moveTo>
                      <a:pt x="912880" y="1423036"/>
                    </a:moveTo>
                    <a:lnTo>
                      <a:pt x="1423036" y="1423036"/>
                    </a:lnTo>
                    <a:cubicBezTo>
                      <a:pt x="1423036" y="637115"/>
                      <a:pt x="785921" y="0"/>
                      <a:pt x="0" y="0"/>
                    </a:cubicBezTo>
                    <a:lnTo>
                      <a:pt x="0" y="510157"/>
                    </a:lnTo>
                    <a:lnTo>
                      <a:pt x="25605" y="511450"/>
                    </a:lnTo>
                    <a:cubicBezTo>
                      <a:pt x="492758" y="558892"/>
                      <a:pt x="864145" y="930278"/>
                      <a:pt x="911587" y="1397431"/>
                    </a:cubicBezTo>
                    <a:close/>
                  </a:path>
                </a:pathLst>
              </a:custGeom>
              <a:solidFill>
                <a:srgbClr val="0BF1F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dirty="0">
                  <a:ln>
                    <a:noFill/>
                  </a:ln>
                  <a:solidFill>
                    <a:srgbClr val="FFFFFF"/>
                  </a:solidFill>
                  <a:effectLst/>
                  <a:uLnTx/>
                  <a:uFillTx/>
                  <a:latin typeface="Arial"/>
                  <a:ea typeface="微软雅黑"/>
                  <a:cs typeface="+mn-cs"/>
                </a:endParaRPr>
              </a:p>
            </p:txBody>
          </p:sp>
          <p:sp>
            <p:nvSpPr>
              <p:cNvPr id="23" name="任意多边形: 形状 22">
                <a:extLst>
                  <a:ext uri="{FF2B5EF4-FFF2-40B4-BE49-F238E27FC236}">
                    <a16:creationId xmlns:a16="http://schemas.microsoft.com/office/drawing/2014/main" xmlns="" id="{56C3CC69-AAB4-4452-A462-54BBD44632F8}"/>
                  </a:ext>
                </a:extLst>
              </p:cNvPr>
              <p:cNvSpPr/>
              <p:nvPr/>
            </p:nvSpPr>
            <p:spPr>
              <a:xfrm flipH="1">
                <a:off x="4579939" y="2200277"/>
                <a:ext cx="1457324" cy="1457324"/>
              </a:xfrm>
              <a:custGeom>
                <a:avLst/>
                <a:gdLst>
                  <a:gd name="connsiteX0" fmla="*/ 0 w 1423036"/>
                  <a:gd name="connsiteY0" fmla="*/ 0 h 1423036"/>
                  <a:gd name="connsiteX1" fmla="*/ 0 w 1423036"/>
                  <a:gd name="connsiteY1" fmla="*/ 510157 h 1423036"/>
                  <a:gd name="connsiteX2" fmla="*/ 25605 w 1423036"/>
                  <a:gd name="connsiteY2" fmla="*/ 511450 h 1423036"/>
                  <a:gd name="connsiteX3" fmla="*/ 911587 w 1423036"/>
                  <a:gd name="connsiteY3" fmla="*/ 1397431 h 1423036"/>
                  <a:gd name="connsiteX4" fmla="*/ 912880 w 1423036"/>
                  <a:gd name="connsiteY4" fmla="*/ 1423036 h 1423036"/>
                  <a:gd name="connsiteX5" fmla="*/ 1423036 w 1423036"/>
                  <a:gd name="connsiteY5" fmla="*/ 1423036 h 1423036"/>
                  <a:gd name="connsiteX6" fmla="*/ 0 w 1423036"/>
                  <a:gd name="connsiteY6" fmla="*/ 0 h 14230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23036" h="1423036">
                    <a:moveTo>
                      <a:pt x="0" y="0"/>
                    </a:moveTo>
                    <a:lnTo>
                      <a:pt x="0" y="510157"/>
                    </a:lnTo>
                    <a:lnTo>
                      <a:pt x="25605" y="511450"/>
                    </a:lnTo>
                    <a:cubicBezTo>
                      <a:pt x="492758" y="558892"/>
                      <a:pt x="864145" y="930278"/>
                      <a:pt x="911587" y="1397431"/>
                    </a:cubicBezTo>
                    <a:lnTo>
                      <a:pt x="912880" y="1423036"/>
                    </a:lnTo>
                    <a:lnTo>
                      <a:pt x="1423036" y="1423036"/>
                    </a:lnTo>
                    <a:cubicBezTo>
                      <a:pt x="1423036" y="637115"/>
                      <a:pt x="785921" y="0"/>
                      <a:pt x="0" y="0"/>
                    </a:cubicBezTo>
                    <a:close/>
                  </a:path>
                </a:pathLst>
              </a:custGeom>
              <a:solidFill>
                <a:srgbClr val="0BF1F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dirty="0">
                  <a:ln>
                    <a:noFill/>
                  </a:ln>
                  <a:solidFill>
                    <a:srgbClr val="FFFFFF"/>
                  </a:solidFill>
                  <a:effectLst/>
                  <a:uLnTx/>
                  <a:uFillTx/>
                  <a:latin typeface="Arial"/>
                  <a:ea typeface="微软雅黑"/>
                  <a:cs typeface="+mn-cs"/>
                </a:endParaRPr>
              </a:p>
            </p:txBody>
          </p:sp>
          <p:sp>
            <p:nvSpPr>
              <p:cNvPr id="24" name="任意多边形: 形状 23">
                <a:extLst>
                  <a:ext uri="{FF2B5EF4-FFF2-40B4-BE49-F238E27FC236}">
                    <a16:creationId xmlns:a16="http://schemas.microsoft.com/office/drawing/2014/main" xmlns="" id="{9BB894B2-7DB1-4583-8F18-13BD95E7129A}"/>
                  </a:ext>
                </a:extLst>
              </p:cNvPr>
              <p:cNvSpPr/>
              <p:nvPr/>
            </p:nvSpPr>
            <p:spPr>
              <a:xfrm flipH="1" flipV="1">
                <a:off x="4579939" y="3775077"/>
                <a:ext cx="1457324" cy="1457324"/>
              </a:xfrm>
              <a:custGeom>
                <a:avLst/>
                <a:gdLst>
                  <a:gd name="connsiteX0" fmla="*/ 1423036 w 1423036"/>
                  <a:gd name="connsiteY0" fmla="*/ 1423036 h 1423036"/>
                  <a:gd name="connsiteX1" fmla="*/ 912880 w 1423036"/>
                  <a:gd name="connsiteY1" fmla="*/ 1423036 h 1423036"/>
                  <a:gd name="connsiteX2" fmla="*/ 911587 w 1423036"/>
                  <a:gd name="connsiteY2" fmla="*/ 1397431 h 1423036"/>
                  <a:gd name="connsiteX3" fmla="*/ 25605 w 1423036"/>
                  <a:gd name="connsiteY3" fmla="*/ 511450 h 1423036"/>
                  <a:gd name="connsiteX4" fmla="*/ 0 w 1423036"/>
                  <a:gd name="connsiteY4" fmla="*/ 510157 h 1423036"/>
                  <a:gd name="connsiteX5" fmla="*/ 0 w 1423036"/>
                  <a:gd name="connsiteY5" fmla="*/ 0 h 1423036"/>
                  <a:gd name="connsiteX6" fmla="*/ 1423036 w 1423036"/>
                  <a:gd name="connsiteY6" fmla="*/ 1423036 h 14230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23036" h="1423036">
                    <a:moveTo>
                      <a:pt x="1423036" y="1423036"/>
                    </a:moveTo>
                    <a:lnTo>
                      <a:pt x="912880" y="1423036"/>
                    </a:lnTo>
                    <a:lnTo>
                      <a:pt x="911587" y="1397431"/>
                    </a:lnTo>
                    <a:cubicBezTo>
                      <a:pt x="864145" y="930278"/>
                      <a:pt x="492758" y="558892"/>
                      <a:pt x="25605" y="511450"/>
                    </a:cubicBezTo>
                    <a:lnTo>
                      <a:pt x="0" y="510157"/>
                    </a:lnTo>
                    <a:lnTo>
                      <a:pt x="0" y="0"/>
                    </a:lnTo>
                    <a:cubicBezTo>
                      <a:pt x="785921" y="0"/>
                      <a:pt x="1423036" y="637115"/>
                      <a:pt x="1423036" y="1423036"/>
                    </a:cubicBezTo>
                    <a:close/>
                  </a:path>
                </a:pathLst>
              </a:custGeom>
              <a:solidFill>
                <a:srgbClr val="0BF1F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dirty="0">
                  <a:ln>
                    <a:noFill/>
                  </a:ln>
                  <a:solidFill>
                    <a:srgbClr val="FFFFFF"/>
                  </a:solidFill>
                  <a:effectLst/>
                  <a:uLnTx/>
                  <a:uFillTx/>
                  <a:latin typeface="Arial"/>
                  <a:ea typeface="微软雅黑"/>
                  <a:cs typeface="+mn-cs"/>
                </a:endParaRPr>
              </a:p>
            </p:txBody>
          </p:sp>
        </p:grpSp>
        <p:sp>
          <p:nvSpPr>
            <p:cNvPr id="29" name="文本框 28">
              <a:extLst>
                <a:ext uri="{FF2B5EF4-FFF2-40B4-BE49-F238E27FC236}">
                  <a16:creationId xmlns:a16="http://schemas.microsoft.com/office/drawing/2014/main" xmlns="" id="{7D4473B4-77C1-4B70-8AE5-1902EAC7600D}"/>
                </a:ext>
              </a:extLst>
            </p:cNvPr>
            <p:cNvSpPr txBox="1"/>
            <p:nvPr/>
          </p:nvSpPr>
          <p:spPr>
            <a:xfrm>
              <a:off x="8965357" y="3133690"/>
              <a:ext cx="1132181" cy="502689"/>
            </a:xfrm>
            <a:prstGeom prst="rect">
              <a:avLst/>
            </a:prstGeom>
            <a:noFill/>
          </p:spPr>
          <p:txBody>
            <a:bodyPr wrap="square" rtlCol="0">
              <a:spAutoFit/>
              <a:scene3d>
                <a:camera prst="orthographicFront"/>
                <a:lightRig rig="threePt" dir="t"/>
              </a:scene3d>
              <a:sp3d contourW="12700"/>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altLang="zh-CN" sz="2000" b="0" i="0" u="none" strike="noStrike" kern="1200" cap="none" spc="0" normalizeH="0" baseline="0" noProof="0" dirty="0">
                  <a:ln>
                    <a:noFill/>
                  </a:ln>
                  <a:solidFill>
                    <a:srgbClr val="02F8FF"/>
                  </a:solidFill>
                  <a:effectLst/>
                  <a:uLnTx/>
                  <a:uFillTx/>
                  <a:latin typeface="Agency FB" panose="020B0503020202020204" pitchFamily="34" charset="0"/>
                  <a:ea typeface="微软雅黑"/>
                  <a:cs typeface="+mn-cs"/>
                </a:rPr>
                <a:t>100%</a:t>
              </a:r>
              <a:endParaRPr kumimoji="0" lang="zh-CN" altLang="en-US" sz="2000" b="0" i="0" u="none" strike="noStrike" kern="1200" cap="none" spc="0" normalizeH="0" baseline="0" noProof="0" dirty="0">
                <a:ln>
                  <a:noFill/>
                </a:ln>
                <a:solidFill>
                  <a:srgbClr val="02F8FF"/>
                </a:solidFill>
                <a:effectLst/>
                <a:uLnTx/>
                <a:uFillTx/>
                <a:latin typeface="Agency FB" panose="020B0503020202020204" pitchFamily="34" charset="0"/>
                <a:ea typeface="微软雅黑"/>
                <a:cs typeface="+mn-cs"/>
              </a:endParaRPr>
            </a:p>
          </p:txBody>
        </p:sp>
        <p:sp>
          <p:nvSpPr>
            <p:cNvPr id="33" name="任意多边形: 形状 32">
              <a:extLst>
                <a:ext uri="{FF2B5EF4-FFF2-40B4-BE49-F238E27FC236}">
                  <a16:creationId xmlns:a16="http://schemas.microsoft.com/office/drawing/2014/main" xmlns="" id="{BE390E3C-366D-4761-A55E-F3D5415C9E91}"/>
                </a:ext>
              </a:extLst>
            </p:cNvPr>
            <p:cNvSpPr/>
            <p:nvPr/>
          </p:nvSpPr>
          <p:spPr>
            <a:xfrm rot="16200000">
              <a:off x="8692930" y="2522966"/>
              <a:ext cx="1677036" cy="1683112"/>
            </a:xfrm>
            <a:custGeom>
              <a:avLst/>
              <a:gdLst>
                <a:gd name="connsiteX0" fmla="*/ 100483 w 1701672"/>
                <a:gd name="connsiteY0" fmla="*/ 1191865 h 1707834"/>
                <a:gd name="connsiteX1" fmla="*/ 66747 w 1701672"/>
                <a:gd name="connsiteY1" fmla="*/ 1191865 h 1707834"/>
                <a:gd name="connsiteX2" fmla="*/ 48581 w 1701672"/>
                <a:gd name="connsiteY2" fmla="*/ 1146714 h 1707834"/>
                <a:gd name="connsiteX3" fmla="*/ 3197 w 1701672"/>
                <a:gd name="connsiteY3" fmla="*/ 942070 h 1707834"/>
                <a:gd name="connsiteX4" fmla="*/ 0 w 1701672"/>
                <a:gd name="connsiteY4" fmla="*/ 874536 h 1707834"/>
                <a:gd name="connsiteX5" fmla="*/ 31503 w 1701672"/>
                <a:gd name="connsiteY5" fmla="*/ 874741 h 1707834"/>
                <a:gd name="connsiteX6" fmla="*/ 34115 w 1701672"/>
                <a:gd name="connsiteY6" fmla="*/ 933844 h 1707834"/>
                <a:gd name="connsiteX7" fmla="*/ 100473 w 1701672"/>
                <a:gd name="connsiteY7" fmla="*/ 1191846 h 1707834"/>
                <a:gd name="connsiteX8" fmla="*/ 833298 w 1701672"/>
                <a:gd name="connsiteY8" fmla="*/ 0 h 1707834"/>
                <a:gd name="connsiteX9" fmla="*/ 833093 w 1701672"/>
                <a:gd name="connsiteY9" fmla="*/ 31503 h 1707834"/>
                <a:gd name="connsiteX10" fmla="*/ 773990 w 1701672"/>
                <a:gd name="connsiteY10" fmla="*/ 34115 h 1707834"/>
                <a:gd name="connsiteX11" fmla="*/ 41713 w 1701672"/>
                <a:gd name="connsiteY11" fmla="*/ 687769 h 1707834"/>
                <a:gd name="connsiteX12" fmla="*/ 38280 w 1701672"/>
                <a:gd name="connsiteY12" fmla="*/ 710263 h 1707834"/>
                <a:gd name="connsiteX13" fmla="*/ 6162 w 1701672"/>
                <a:gd name="connsiteY13" fmla="*/ 709599 h 1707834"/>
                <a:gd name="connsiteX14" fmla="*/ 8807 w 1701672"/>
                <a:gd name="connsiteY14" fmla="*/ 691535 h 1707834"/>
                <a:gd name="connsiteX15" fmla="*/ 765764 w 1701672"/>
                <a:gd name="connsiteY15" fmla="*/ 3197 h 1707834"/>
                <a:gd name="connsiteX16" fmla="*/ 1525649 w 1701672"/>
                <a:gd name="connsiteY16" fmla="*/ 334857 h 1707834"/>
                <a:gd name="connsiteX17" fmla="*/ 1492510 w 1701672"/>
                <a:gd name="connsiteY17" fmla="*/ 342722 h 1707834"/>
                <a:gd name="connsiteX18" fmla="*/ 1486851 w 1701672"/>
                <a:gd name="connsiteY18" fmla="*/ 334888 h 1707834"/>
                <a:gd name="connsiteX19" fmla="*/ 1228120 w 1701672"/>
                <a:gd name="connsiteY19" fmla="*/ 127402 h 1707834"/>
                <a:gd name="connsiteX20" fmla="*/ 1167205 w 1701672"/>
                <a:gd name="connsiteY20" fmla="*/ 99643 h 1707834"/>
                <a:gd name="connsiteX21" fmla="*/ 1186335 w 1701672"/>
                <a:gd name="connsiteY21" fmla="*/ 73729 h 1707834"/>
                <a:gd name="connsiteX22" fmla="*/ 1242478 w 1701672"/>
                <a:gd name="connsiteY22" fmla="*/ 99313 h 1707834"/>
                <a:gd name="connsiteX23" fmla="*/ 1511127 w 1701672"/>
                <a:gd name="connsiteY23" fmla="*/ 314753 h 1707834"/>
                <a:gd name="connsiteX24" fmla="*/ 1701672 w 1701672"/>
                <a:gd name="connsiteY24" fmla="*/ 859596 h 1707834"/>
                <a:gd name="connsiteX25" fmla="*/ 1697566 w 1701672"/>
                <a:gd name="connsiteY25" fmla="*/ 940918 h 1707834"/>
                <a:gd name="connsiteX26" fmla="*/ 847718 w 1701672"/>
                <a:gd name="connsiteY26" fmla="*/ 1707834 h 1707834"/>
                <a:gd name="connsiteX27" fmla="*/ 477361 w 1701672"/>
                <a:gd name="connsiteY27" fmla="*/ 1623594 h 1707834"/>
                <a:gd name="connsiteX28" fmla="*/ 429849 w 1701672"/>
                <a:gd name="connsiteY28" fmla="*/ 1598529 h 1707834"/>
                <a:gd name="connsiteX29" fmla="*/ 430608 w 1701672"/>
                <a:gd name="connsiteY29" fmla="*/ 1561837 h 1707834"/>
                <a:gd name="connsiteX30" fmla="*/ 455561 w 1701672"/>
                <a:gd name="connsiteY30" fmla="*/ 1576997 h 1707834"/>
                <a:gd name="connsiteX31" fmla="*/ 847718 w 1701672"/>
                <a:gd name="connsiteY31" fmla="*/ 1676295 h 1707834"/>
                <a:gd name="connsiteX32" fmla="*/ 1666190 w 1701672"/>
                <a:gd name="connsiteY32" fmla="*/ 937694 h 1707834"/>
                <a:gd name="connsiteX33" fmla="*/ 1670144 w 1701672"/>
                <a:gd name="connsiteY33" fmla="*/ 859392 h 17078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1701672" h="1707834">
                  <a:moveTo>
                    <a:pt x="100483" y="1191865"/>
                  </a:moveTo>
                  <a:lnTo>
                    <a:pt x="66747" y="1191865"/>
                  </a:lnTo>
                  <a:lnTo>
                    <a:pt x="48581" y="1146714"/>
                  </a:lnTo>
                  <a:cubicBezTo>
                    <a:pt x="25454" y="1081762"/>
                    <a:pt x="9967" y="1013187"/>
                    <a:pt x="3197" y="942070"/>
                  </a:cubicBezTo>
                  <a:lnTo>
                    <a:pt x="0" y="874536"/>
                  </a:lnTo>
                  <a:lnTo>
                    <a:pt x="31503" y="874741"/>
                  </a:lnTo>
                  <a:lnTo>
                    <a:pt x="34115" y="933844"/>
                  </a:lnTo>
                  <a:cubicBezTo>
                    <a:pt x="42204" y="1024924"/>
                    <a:pt x="65135" y="1111736"/>
                    <a:pt x="100473" y="1191846"/>
                  </a:cubicBezTo>
                  <a:close/>
                  <a:moveTo>
                    <a:pt x="833298" y="0"/>
                  </a:moveTo>
                  <a:lnTo>
                    <a:pt x="833093" y="31503"/>
                  </a:lnTo>
                  <a:lnTo>
                    <a:pt x="773990" y="34115"/>
                  </a:lnTo>
                  <a:cubicBezTo>
                    <a:pt x="409671" y="66470"/>
                    <a:pt x="113634" y="336301"/>
                    <a:pt x="41713" y="687769"/>
                  </a:cubicBezTo>
                  <a:lnTo>
                    <a:pt x="38280" y="710263"/>
                  </a:lnTo>
                  <a:lnTo>
                    <a:pt x="6162" y="709599"/>
                  </a:lnTo>
                  <a:lnTo>
                    <a:pt x="8807" y="691535"/>
                  </a:lnTo>
                  <a:cubicBezTo>
                    <a:pt x="79491" y="323407"/>
                    <a:pt x="386473" y="39299"/>
                    <a:pt x="765764" y="3197"/>
                  </a:cubicBezTo>
                  <a:close/>
                  <a:moveTo>
                    <a:pt x="1525649" y="334857"/>
                  </a:moveTo>
                  <a:lnTo>
                    <a:pt x="1492510" y="342722"/>
                  </a:lnTo>
                  <a:lnTo>
                    <a:pt x="1486851" y="334888"/>
                  </a:lnTo>
                  <a:cubicBezTo>
                    <a:pt x="1415865" y="249394"/>
                    <a:pt x="1327896" y="178507"/>
                    <a:pt x="1228120" y="127402"/>
                  </a:cubicBezTo>
                  <a:lnTo>
                    <a:pt x="1167205" y="99643"/>
                  </a:lnTo>
                  <a:lnTo>
                    <a:pt x="1186335" y="73729"/>
                  </a:lnTo>
                  <a:lnTo>
                    <a:pt x="1242478" y="99313"/>
                  </a:lnTo>
                  <a:cubicBezTo>
                    <a:pt x="1346080" y="152378"/>
                    <a:pt x="1437421" y="225983"/>
                    <a:pt x="1511127" y="314753"/>
                  </a:cubicBezTo>
                  <a:close/>
                  <a:moveTo>
                    <a:pt x="1701672" y="859596"/>
                  </a:moveTo>
                  <a:lnTo>
                    <a:pt x="1697566" y="940918"/>
                  </a:lnTo>
                  <a:cubicBezTo>
                    <a:pt x="1653819" y="1371683"/>
                    <a:pt x="1290024" y="1707834"/>
                    <a:pt x="847718" y="1707834"/>
                  </a:cubicBezTo>
                  <a:cubicBezTo>
                    <a:pt x="715026" y="1707834"/>
                    <a:pt x="589400" y="1677580"/>
                    <a:pt x="477361" y="1623594"/>
                  </a:cubicBezTo>
                  <a:lnTo>
                    <a:pt x="429849" y="1598529"/>
                  </a:lnTo>
                  <a:lnTo>
                    <a:pt x="430608" y="1561837"/>
                  </a:lnTo>
                  <a:lnTo>
                    <a:pt x="455561" y="1576997"/>
                  </a:lnTo>
                  <a:cubicBezTo>
                    <a:pt x="572135" y="1640323"/>
                    <a:pt x="705726" y="1676295"/>
                    <a:pt x="847718" y="1676295"/>
                  </a:cubicBezTo>
                  <a:cubicBezTo>
                    <a:pt x="1273695" y="1676295"/>
                    <a:pt x="1624058" y="1352555"/>
                    <a:pt x="1666190" y="937694"/>
                  </a:cubicBezTo>
                  <a:lnTo>
                    <a:pt x="1670144" y="859392"/>
                  </a:lnTo>
                  <a:close/>
                </a:path>
              </a:pathLst>
            </a:custGeom>
            <a:solidFill>
              <a:srgbClr val="0BF1F5"/>
            </a:solidFill>
            <a:ln w="2540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srgbClr val="FFFFFF"/>
                </a:solidFill>
                <a:effectLst/>
                <a:uLnTx/>
                <a:uFillTx/>
                <a:latin typeface="Arial"/>
                <a:ea typeface="微软雅黑"/>
                <a:cs typeface="+mn-cs"/>
              </a:endParaRPr>
            </a:p>
          </p:txBody>
        </p:sp>
      </p:grpSp>
      <p:grpSp>
        <p:nvGrpSpPr>
          <p:cNvPr id="38" name="组合 37">
            <a:extLst>
              <a:ext uri="{FF2B5EF4-FFF2-40B4-BE49-F238E27FC236}">
                <a16:creationId xmlns:a16="http://schemas.microsoft.com/office/drawing/2014/main" xmlns="" id="{AAB59269-5655-4978-B79E-42F694DE6BAC}"/>
              </a:ext>
            </a:extLst>
          </p:cNvPr>
          <p:cNvGrpSpPr/>
          <p:nvPr/>
        </p:nvGrpSpPr>
        <p:grpSpPr>
          <a:xfrm>
            <a:off x="1475677" y="4160012"/>
            <a:ext cx="2273106" cy="913549"/>
            <a:chOff x="8402844" y="5036936"/>
            <a:chExt cx="1732804" cy="913549"/>
          </a:xfrm>
        </p:grpSpPr>
        <p:sp>
          <p:nvSpPr>
            <p:cNvPr id="39" name="文本框 6">
              <a:extLst>
                <a:ext uri="{FF2B5EF4-FFF2-40B4-BE49-F238E27FC236}">
                  <a16:creationId xmlns:a16="http://schemas.microsoft.com/office/drawing/2014/main" xmlns="" id="{CC944E28-6605-482E-8B1E-88A8EE40D018}"/>
                </a:ext>
              </a:extLst>
            </p:cNvPr>
            <p:cNvSpPr txBox="1"/>
            <p:nvPr/>
          </p:nvSpPr>
          <p:spPr bwMode="auto">
            <a:xfrm>
              <a:off x="8402844" y="5401745"/>
              <a:ext cx="1732804" cy="548740"/>
            </a:xfrm>
            <a:prstGeom prst="rect">
              <a:avLst/>
            </a:prstGeom>
            <a:noFill/>
          </p:spPr>
          <p:txBody>
            <a:bodyPr wrap="square">
              <a:spAutoFit/>
              <a:scene3d>
                <a:camera prst="orthographicFront"/>
                <a:lightRig rig="threePt" dir="t"/>
              </a:scene3d>
              <a:sp3d contourW="12700"/>
            </a:bodyPr>
            <a:lstStyle>
              <a:defPPr>
                <a:defRPr lang="en-US"/>
              </a:defPPr>
              <a:lvl1pPr marR="0" lvl="0" indent="0" defTabSz="914400" fontAlgn="auto">
                <a:lnSpc>
                  <a:spcPct val="130000"/>
                </a:lnSpc>
                <a:spcBef>
                  <a:spcPts val="0"/>
                </a:spcBef>
                <a:spcAft>
                  <a:spcPts val="0"/>
                </a:spcAft>
                <a:buClrTx/>
                <a:buSzTx/>
                <a:buFontTx/>
                <a:buNone/>
                <a:tabLst/>
                <a:defRPr kumimoji="0" sz="1000" b="0" i="0" u="none" strike="noStrike" kern="0" cap="none" spc="0" normalizeH="0" baseline="0">
                  <a:ln>
                    <a:noFill/>
                  </a:ln>
                  <a:gradFill>
                    <a:gsLst>
                      <a:gs pos="0">
                        <a:schemeClr val="tx1">
                          <a:lumMod val="50000"/>
                          <a:lumOff val="50000"/>
                        </a:schemeClr>
                      </a:gs>
                      <a:gs pos="100000">
                        <a:schemeClr val="tx1">
                          <a:lumMod val="65000"/>
                          <a:lumOff val="35000"/>
                        </a:schemeClr>
                      </a:gs>
                    </a:gsLst>
                    <a:lin ang="5400000" scaled="1"/>
                  </a:gradFill>
                  <a:effectLst/>
                  <a:uLnTx/>
                  <a:uFillTx/>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0" lang="zh-CN" altLang="en-US" sz="1200" b="0" i="0" u="none" strike="noStrike" kern="0" cap="none" spc="0" normalizeH="0" baseline="0" noProof="0" dirty="0">
                  <a:ln>
                    <a:noFill/>
                  </a:ln>
                  <a:gradFill>
                    <a:gsLst>
                      <a:gs pos="0">
                        <a:srgbClr val="FFFFFF"/>
                      </a:gs>
                      <a:gs pos="89000">
                        <a:srgbClr val="0BF1F5"/>
                      </a:gs>
                    </a:gsLst>
                    <a:lin ang="5400000" scaled="1"/>
                  </a:gradFill>
                  <a:effectLst/>
                  <a:uLnTx/>
                  <a:uFillTx/>
                  <a:latin typeface="Arial"/>
                  <a:ea typeface="微软雅黑"/>
                  <a:cs typeface="+mn-cs"/>
                </a:rPr>
                <a:t>请在此输入文字，关注公众号下载更多科技感模板</a:t>
              </a:r>
            </a:p>
          </p:txBody>
        </p:sp>
        <p:sp>
          <p:nvSpPr>
            <p:cNvPr id="40" name="文本框 7">
              <a:extLst>
                <a:ext uri="{FF2B5EF4-FFF2-40B4-BE49-F238E27FC236}">
                  <a16:creationId xmlns:a16="http://schemas.microsoft.com/office/drawing/2014/main" xmlns="" id="{E6C464CF-F9C0-4163-8137-E6295F335E0B}"/>
                </a:ext>
              </a:extLst>
            </p:cNvPr>
            <p:cNvSpPr txBox="1"/>
            <p:nvPr/>
          </p:nvSpPr>
          <p:spPr bwMode="auto">
            <a:xfrm>
              <a:off x="8618230" y="5036936"/>
              <a:ext cx="1302033" cy="400110"/>
            </a:xfrm>
            <a:prstGeom prst="rect">
              <a:avLst/>
            </a:prstGeom>
            <a:noFill/>
          </p:spPr>
          <p:txBody>
            <a:bodyPr wrap="square">
              <a:spAutoFit/>
              <a:scene3d>
                <a:camera prst="orthographicFront"/>
                <a:lightRig rig="threePt" dir="t"/>
              </a:scene3d>
              <a:sp3d contourW="12700"/>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0" cap="none" spc="0" normalizeH="0" baseline="0" noProof="0" dirty="0">
                  <a:ln>
                    <a:noFill/>
                  </a:ln>
                  <a:gradFill>
                    <a:gsLst>
                      <a:gs pos="0">
                        <a:srgbClr val="FFFFFF"/>
                      </a:gs>
                      <a:gs pos="89000">
                        <a:srgbClr val="0BF1F5"/>
                      </a:gs>
                    </a:gsLst>
                    <a:lin ang="5400000" scaled="1"/>
                  </a:gradFill>
                  <a:effectLst/>
                  <a:uLnTx/>
                  <a:uFillTx/>
                  <a:latin typeface="锐字锐线梦想黑简1.0" panose="02010604000000000000" pitchFamily="2" charset="-122"/>
                  <a:ea typeface="锐字锐线梦想黑简1.0" panose="02010604000000000000" pitchFamily="2" charset="-122"/>
                  <a:cs typeface="+mn-cs"/>
                </a:rPr>
                <a:t>文字输入</a:t>
              </a:r>
            </a:p>
          </p:txBody>
        </p:sp>
      </p:grpSp>
      <p:grpSp>
        <p:nvGrpSpPr>
          <p:cNvPr id="41" name="组合 40">
            <a:extLst>
              <a:ext uri="{FF2B5EF4-FFF2-40B4-BE49-F238E27FC236}">
                <a16:creationId xmlns:a16="http://schemas.microsoft.com/office/drawing/2014/main" xmlns="" id="{0025BFFB-F565-4F06-95F2-CCBC0A0F87B1}"/>
              </a:ext>
            </a:extLst>
          </p:cNvPr>
          <p:cNvGrpSpPr/>
          <p:nvPr/>
        </p:nvGrpSpPr>
        <p:grpSpPr>
          <a:xfrm>
            <a:off x="3782083" y="4160012"/>
            <a:ext cx="2273106" cy="913549"/>
            <a:chOff x="8402844" y="5036936"/>
            <a:chExt cx="1732804" cy="913549"/>
          </a:xfrm>
        </p:grpSpPr>
        <p:sp>
          <p:nvSpPr>
            <p:cNvPr id="42" name="文本框 6">
              <a:extLst>
                <a:ext uri="{FF2B5EF4-FFF2-40B4-BE49-F238E27FC236}">
                  <a16:creationId xmlns:a16="http://schemas.microsoft.com/office/drawing/2014/main" xmlns="" id="{A90FA837-E0AA-4ABC-91F7-2ED58D91C69A}"/>
                </a:ext>
              </a:extLst>
            </p:cNvPr>
            <p:cNvSpPr txBox="1"/>
            <p:nvPr/>
          </p:nvSpPr>
          <p:spPr bwMode="auto">
            <a:xfrm>
              <a:off x="8402844" y="5401745"/>
              <a:ext cx="1732804" cy="548740"/>
            </a:xfrm>
            <a:prstGeom prst="rect">
              <a:avLst/>
            </a:prstGeom>
            <a:noFill/>
          </p:spPr>
          <p:txBody>
            <a:bodyPr wrap="square">
              <a:spAutoFit/>
              <a:scene3d>
                <a:camera prst="orthographicFront"/>
                <a:lightRig rig="threePt" dir="t"/>
              </a:scene3d>
              <a:sp3d contourW="12700"/>
            </a:bodyPr>
            <a:lstStyle>
              <a:defPPr>
                <a:defRPr lang="en-US"/>
              </a:defPPr>
              <a:lvl1pPr marR="0" lvl="0" indent="0" defTabSz="914400" fontAlgn="auto">
                <a:lnSpc>
                  <a:spcPct val="130000"/>
                </a:lnSpc>
                <a:spcBef>
                  <a:spcPts val="0"/>
                </a:spcBef>
                <a:spcAft>
                  <a:spcPts val="0"/>
                </a:spcAft>
                <a:buClrTx/>
                <a:buSzTx/>
                <a:buFontTx/>
                <a:buNone/>
                <a:tabLst/>
                <a:defRPr kumimoji="0" sz="1000" b="0" i="0" u="none" strike="noStrike" kern="0" cap="none" spc="0" normalizeH="0" baseline="0">
                  <a:ln>
                    <a:noFill/>
                  </a:ln>
                  <a:gradFill>
                    <a:gsLst>
                      <a:gs pos="0">
                        <a:schemeClr val="tx1">
                          <a:lumMod val="50000"/>
                          <a:lumOff val="50000"/>
                        </a:schemeClr>
                      </a:gs>
                      <a:gs pos="100000">
                        <a:schemeClr val="tx1">
                          <a:lumMod val="65000"/>
                          <a:lumOff val="35000"/>
                        </a:schemeClr>
                      </a:gs>
                    </a:gsLst>
                    <a:lin ang="5400000" scaled="1"/>
                  </a:gradFill>
                  <a:effectLst/>
                  <a:uLnTx/>
                  <a:uFillTx/>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0" lang="zh-CN" altLang="en-US" sz="1200" b="0" i="0" u="none" strike="noStrike" kern="0" cap="none" spc="0" normalizeH="0" baseline="0" noProof="0" dirty="0">
                  <a:ln>
                    <a:noFill/>
                  </a:ln>
                  <a:gradFill>
                    <a:gsLst>
                      <a:gs pos="0">
                        <a:srgbClr val="FFFFFF"/>
                      </a:gs>
                      <a:gs pos="89000">
                        <a:srgbClr val="0BF1F5"/>
                      </a:gs>
                    </a:gsLst>
                    <a:lin ang="5400000" scaled="1"/>
                  </a:gradFill>
                  <a:effectLst/>
                  <a:uLnTx/>
                  <a:uFillTx/>
                  <a:latin typeface="Arial"/>
                  <a:ea typeface="微软雅黑"/>
                  <a:cs typeface="+mn-cs"/>
                </a:rPr>
                <a:t>请在此输入文字，关注公众号下载更多科技感模板</a:t>
              </a:r>
            </a:p>
          </p:txBody>
        </p:sp>
        <p:sp>
          <p:nvSpPr>
            <p:cNvPr id="43" name="文本框 7">
              <a:extLst>
                <a:ext uri="{FF2B5EF4-FFF2-40B4-BE49-F238E27FC236}">
                  <a16:creationId xmlns:a16="http://schemas.microsoft.com/office/drawing/2014/main" xmlns="" id="{E1B79B12-A901-426C-AE40-2C973D9C71E4}"/>
                </a:ext>
              </a:extLst>
            </p:cNvPr>
            <p:cNvSpPr txBox="1"/>
            <p:nvPr/>
          </p:nvSpPr>
          <p:spPr bwMode="auto">
            <a:xfrm>
              <a:off x="8618230" y="5036936"/>
              <a:ext cx="1302033" cy="400110"/>
            </a:xfrm>
            <a:prstGeom prst="rect">
              <a:avLst/>
            </a:prstGeom>
            <a:noFill/>
          </p:spPr>
          <p:txBody>
            <a:bodyPr wrap="square">
              <a:spAutoFit/>
              <a:scene3d>
                <a:camera prst="orthographicFront"/>
                <a:lightRig rig="threePt" dir="t"/>
              </a:scene3d>
              <a:sp3d contourW="12700"/>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0" cap="none" spc="0" normalizeH="0" baseline="0" noProof="0" dirty="0">
                  <a:ln>
                    <a:noFill/>
                  </a:ln>
                  <a:gradFill>
                    <a:gsLst>
                      <a:gs pos="0">
                        <a:srgbClr val="FFFFFF"/>
                      </a:gs>
                      <a:gs pos="89000">
                        <a:srgbClr val="0BF1F5"/>
                      </a:gs>
                    </a:gsLst>
                    <a:lin ang="5400000" scaled="1"/>
                  </a:gradFill>
                  <a:effectLst/>
                  <a:uLnTx/>
                  <a:uFillTx/>
                  <a:latin typeface="锐字锐线梦想黑简1.0" panose="02010604000000000000" pitchFamily="2" charset="-122"/>
                  <a:ea typeface="锐字锐线梦想黑简1.0" panose="02010604000000000000" pitchFamily="2" charset="-122"/>
                  <a:cs typeface="+mn-cs"/>
                </a:rPr>
                <a:t>文字输入</a:t>
              </a:r>
            </a:p>
          </p:txBody>
        </p:sp>
      </p:grpSp>
      <p:grpSp>
        <p:nvGrpSpPr>
          <p:cNvPr id="44" name="组合 43">
            <a:extLst>
              <a:ext uri="{FF2B5EF4-FFF2-40B4-BE49-F238E27FC236}">
                <a16:creationId xmlns:a16="http://schemas.microsoft.com/office/drawing/2014/main" xmlns="" id="{6A9B9A9E-787E-47CA-9542-21F6C66E21B8}"/>
              </a:ext>
            </a:extLst>
          </p:cNvPr>
          <p:cNvGrpSpPr/>
          <p:nvPr/>
        </p:nvGrpSpPr>
        <p:grpSpPr>
          <a:xfrm>
            <a:off x="6088489" y="4160012"/>
            <a:ext cx="2273106" cy="913549"/>
            <a:chOff x="8402844" y="5036936"/>
            <a:chExt cx="1732804" cy="913549"/>
          </a:xfrm>
        </p:grpSpPr>
        <p:sp>
          <p:nvSpPr>
            <p:cNvPr id="45" name="文本框 6">
              <a:extLst>
                <a:ext uri="{FF2B5EF4-FFF2-40B4-BE49-F238E27FC236}">
                  <a16:creationId xmlns:a16="http://schemas.microsoft.com/office/drawing/2014/main" xmlns="" id="{53B0222E-4718-459D-8177-E778BF5ACB72}"/>
                </a:ext>
              </a:extLst>
            </p:cNvPr>
            <p:cNvSpPr txBox="1"/>
            <p:nvPr/>
          </p:nvSpPr>
          <p:spPr bwMode="auto">
            <a:xfrm>
              <a:off x="8402844" y="5401745"/>
              <a:ext cx="1732804" cy="548740"/>
            </a:xfrm>
            <a:prstGeom prst="rect">
              <a:avLst/>
            </a:prstGeom>
            <a:noFill/>
          </p:spPr>
          <p:txBody>
            <a:bodyPr wrap="square">
              <a:spAutoFit/>
              <a:scene3d>
                <a:camera prst="orthographicFront"/>
                <a:lightRig rig="threePt" dir="t"/>
              </a:scene3d>
              <a:sp3d contourW="12700"/>
            </a:bodyPr>
            <a:lstStyle>
              <a:defPPr>
                <a:defRPr lang="en-US"/>
              </a:defPPr>
              <a:lvl1pPr marR="0" lvl="0" indent="0" defTabSz="914400" fontAlgn="auto">
                <a:lnSpc>
                  <a:spcPct val="130000"/>
                </a:lnSpc>
                <a:spcBef>
                  <a:spcPts val="0"/>
                </a:spcBef>
                <a:spcAft>
                  <a:spcPts val="0"/>
                </a:spcAft>
                <a:buClrTx/>
                <a:buSzTx/>
                <a:buFontTx/>
                <a:buNone/>
                <a:tabLst/>
                <a:defRPr kumimoji="0" sz="1000" b="0" i="0" u="none" strike="noStrike" kern="0" cap="none" spc="0" normalizeH="0" baseline="0">
                  <a:ln>
                    <a:noFill/>
                  </a:ln>
                  <a:gradFill>
                    <a:gsLst>
                      <a:gs pos="0">
                        <a:schemeClr val="tx1">
                          <a:lumMod val="50000"/>
                          <a:lumOff val="50000"/>
                        </a:schemeClr>
                      </a:gs>
                      <a:gs pos="100000">
                        <a:schemeClr val="tx1">
                          <a:lumMod val="65000"/>
                          <a:lumOff val="35000"/>
                        </a:schemeClr>
                      </a:gs>
                    </a:gsLst>
                    <a:lin ang="5400000" scaled="1"/>
                  </a:gradFill>
                  <a:effectLst/>
                  <a:uLnTx/>
                  <a:uFillTx/>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0" lang="zh-CN" altLang="en-US" sz="1200" b="0" i="0" u="none" strike="noStrike" kern="0" cap="none" spc="0" normalizeH="0" baseline="0" noProof="0" dirty="0">
                  <a:ln>
                    <a:noFill/>
                  </a:ln>
                  <a:gradFill>
                    <a:gsLst>
                      <a:gs pos="0">
                        <a:srgbClr val="FFFFFF"/>
                      </a:gs>
                      <a:gs pos="89000">
                        <a:srgbClr val="0BF1F5"/>
                      </a:gs>
                    </a:gsLst>
                    <a:lin ang="5400000" scaled="1"/>
                  </a:gradFill>
                  <a:effectLst/>
                  <a:uLnTx/>
                  <a:uFillTx/>
                  <a:latin typeface="Arial"/>
                  <a:ea typeface="微软雅黑"/>
                  <a:cs typeface="+mn-cs"/>
                </a:rPr>
                <a:t>请在此输入文字，关注公众号下载更多科技感模板</a:t>
              </a:r>
            </a:p>
          </p:txBody>
        </p:sp>
        <p:sp>
          <p:nvSpPr>
            <p:cNvPr id="46" name="文本框 7">
              <a:extLst>
                <a:ext uri="{FF2B5EF4-FFF2-40B4-BE49-F238E27FC236}">
                  <a16:creationId xmlns:a16="http://schemas.microsoft.com/office/drawing/2014/main" xmlns="" id="{8FAFF2DF-47F7-4568-B988-29F2B6FFCAC2}"/>
                </a:ext>
              </a:extLst>
            </p:cNvPr>
            <p:cNvSpPr txBox="1"/>
            <p:nvPr/>
          </p:nvSpPr>
          <p:spPr bwMode="auto">
            <a:xfrm>
              <a:off x="8618230" y="5036936"/>
              <a:ext cx="1302033" cy="400110"/>
            </a:xfrm>
            <a:prstGeom prst="rect">
              <a:avLst/>
            </a:prstGeom>
            <a:noFill/>
          </p:spPr>
          <p:txBody>
            <a:bodyPr wrap="square">
              <a:spAutoFit/>
              <a:scene3d>
                <a:camera prst="orthographicFront"/>
                <a:lightRig rig="threePt" dir="t"/>
              </a:scene3d>
              <a:sp3d contourW="12700"/>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0" cap="none" spc="0" normalizeH="0" baseline="0" noProof="0" dirty="0">
                  <a:ln>
                    <a:noFill/>
                  </a:ln>
                  <a:gradFill>
                    <a:gsLst>
                      <a:gs pos="0">
                        <a:srgbClr val="FFFFFF"/>
                      </a:gs>
                      <a:gs pos="89000">
                        <a:srgbClr val="0BF1F5"/>
                      </a:gs>
                    </a:gsLst>
                    <a:lin ang="5400000" scaled="1"/>
                  </a:gradFill>
                  <a:effectLst/>
                  <a:uLnTx/>
                  <a:uFillTx/>
                  <a:latin typeface="锐字锐线梦想黑简1.0" panose="02010604000000000000" pitchFamily="2" charset="-122"/>
                  <a:ea typeface="锐字锐线梦想黑简1.0" panose="02010604000000000000" pitchFamily="2" charset="-122"/>
                  <a:cs typeface="+mn-cs"/>
                </a:rPr>
                <a:t>文字输入</a:t>
              </a:r>
            </a:p>
          </p:txBody>
        </p:sp>
      </p:grpSp>
      <p:grpSp>
        <p:nvGrpSpPr>
          <p:cNvPr id="47" name="组合 46">
            <a:extLst>
              <a:ext uri="{FF2B5EF4-FFF2-40B4-BE49-F238E27FC236}">
                <a16:creationId xmlns:a16="http://schemas.microsoft.com/office/drawing/2014/main" xmlns="" id="{4AECB4AD-E570-41ED-BCB1-F80DCB6BC926}"/>
              </a:ext>
            </a:extLst>
          </p:cNvPr>
          <p:cNvGrpSpPr/>
          <p:nvPr/>
        </p:nvGrpSpPr>
        <p:grpSpPr>
          <a:xfrm>
            <a:off x="8394894" y="4160012"/>
            <a:ext cx="2273106" cy="913549"/>
            <a:chOff x="8402844" y="5036936"/>
            <a:chExt cx="1732804" cy="913549"/>
          </a:xfrm>
        </p:grpSpPr>
        <p:sp>
          <p:nvSpPr>
            <p:cNvPr id="48" name="文本框 6">
              <a:extLst>
                <a:ext uri="{FF2B5EF4-FFF2-40B4-BE49-F238E27FC236}">
                  <a16:creationId xmlns:a16="http://schemas.microsoft.com/office/drawing/2014/main" xmlns="" id="{41CC6432-3C75-49AD-B9EC-63CF4E0A194B}"/>
                </a:ext>
              </a:extLst>
            </p:cNvPr>
            <p:cNvSpPr txBox="1"/>
            <p:nvPr/>
          </p:nvSpPr>
          <p:spPr bwMode="auto">
            <a:xfrm>
              <a:off x="8402844" y="5401745"/>
              <a:ext cx="1732804" cy="548740"/>
            </a:xfrm>
            <a:prstGeom prst="rect">
              <a:avLst/>
            </a:prstGeom>
            <a:noFill/>
          </p:spPr>
          <p:txBody>
            <a:bodyPr wrap="square">
              <a:spAutoFit/>
              <a:scene3d>
                <a:camera prst="orthographicFront"/>
                <a:lightRig rig="threePt" dir="t"/>
              </a:scene3d>
              <a:sp3d contourW="12700"/>
            </a:bodyPr>
            <a:lstStyle>
              <a:defPPr>
                <a:defRPr lang="en-US"/>
              </a:defPPr>
              <a:lvl1pPr marR="0" lvl="0" indent="0" defTabSz="914400" fontAlgn="auto">
                <a:lnSpc>
                  <a:spcPct val="130000"/>
                </a:lnSpc>
                <a:spcBef>
                  <a:spcPts val="0"/>
                </a:spcBef>
                <a:spcAft>
                  <a:spcPts val="0"/>
                </a:spcAft>
                <a:buClrTx/>
                <a:buSzTx/>
                <a:buFontTx/>
                <a:buNone/>
                <a:tabLst/>
                <a:defRPr kumimoji="0" sz="1000" b="0" i="0" u="none" strike="noStrike" kern="0" cap="none" spc="0" normalizeH="0" baseline="0">
                  <a:ln>
                    <a:noFill/>
                  </a:ln>
                  <a:gradFill>
                    <a:gsLst>
                      <a:gs pos="0">
                        <a:schemeClr val="tx1">
                          <a:lumMod val="50000"/>
                          <a:lumOff val="50000"/>
                        </a:schemeClr>
                      </a:gs>
                      <a:gs pos="100000">
                        <a:schemeClr val="tx1">
                          <a:lumMod val="65000"/>
                          <a:lumOff val="35000"/>
                        </a:schemeClr>
                      </a:gs>
                    </a:gsLst>
                    <a:lin ang="5400000" scaled="1"/>
                  </a:gradFill>
                  <a:effectLst/>
                  <a:uLnTx/>
                  <a:uFillTx/>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0" lang="zh-CN" altLang="en-US" sz="1200" b="0" i="0" u="none" strike="noStrike" kern="0" cap="none" spc="0" normalizeH="0" baseline="0" noProof="0" dirty="0">
                  <a:ln>
                    <a:noFill/>
                  </a:ln>
                  <a:gradFill>
                    <a:gsLst>
                      <a:gs pos="0">
                        <a:srgbClr val="FFFFFF"/>
                      </a:gs>
                      <a:gs pos="89000">
                        <a:srgbClr val="0BF1F5"/>
                      </a:gs>
                    </a:gsLst>
                    <a:lin ang="5400000" scaled="1"/>
                  </a:gradFill>
                  <a:effectLst/>
                  <a:uLnTx/>
                  <a:uFillTx/>
                  <a:latin typeface="Arial"/>
                  <a:ea typeface="微软雅黑"/>
                  <a:cs typeface="+mn-cs"/>
                </a:rPr>
                <a:t>请在此输入文字，关注公众号下载更多科技感模板</a:t>
              </a:r>
            </a:p>
          </p:txBody>
        </p:sp>
        <p:sp>
          <p:nvSpPr>
            <p:cNvPr id="49" name="文本框 7">
              <a:extLst>
                <a:ext uri="{FF2B5EF4-FFF2-40B4-BE49-F238E27FC236}">
                  <a16:creationId xmlns:a16="http://schemas.microsoft.com/office/drawing/2014/main" xmlns="" id="{24B3717E-D3C3-402C-BB6D-862326F5D2C2}"/>
                </a:ext>
              </a:extLst>
            </p:cNvPr>
            <p:cNvSpPr txBox="1"/>
            <p:nvPr/>
          </p:nvSpPr>
          <p:spPr bwMode="auto">
            <a:xfrm>
              <a:off x="8618230" y="5036936"/>
              <a:ext cx="1302033" cy="400110"/>
            </a:xfrm>
            <a:prstGeom prst="rect">
              <a:avLst/>
            </a:prstGeom>
            <a:noFill/>
          </p:spPr>
          <p:txBody>
            <a:bodyPr wrap="square">
              <a:spAutoFit/>
              <a:scene3d>
                <a:camera prst="orthographicFront"/>
                <a:lightRig rig="threePt" dir="t"/>
              </a:scene3d>
              <a:sp3d contourW="12700"/>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0" cap="none" spc="0" normalizeH="0" baseline="0" noProof="0" dirty="0">
                  <a:ln>
                    <a:noFill/>
                  </a:ln>
                  <a:gradFill>
                    <a:gsLst>
                      <a:gs pos="0">
                        <a:srgbClr val="FFFFFF"/>
                      </a:gs>
                      <a:gs pos="89000">
                        <a:srgbClr val="0BF1F5"/>
                      </a:gs>
                    </a:gsLst>
                    <a:lin ang="5400000" scaled="1"/>
                  </a:gradFill>
                  <a:effectLst/>
                  <a:uLnTx/>
                  <a:uFillTx/>
                  <a:latin typeface="锐字锐线梦想黑简1.0" panose="02010604000000000000" pitchFamily="2" charset="-122"/>
                  <a:ea typeface="锐字锐线梦想黑简1.0" panose="02010604000000000000" pitchFamily="2" charset="-122"/>
                  <a:cs typeface="+mn-cs"/>
                </a:rPr>
                <a:t>文字输入</a:t>
              </a:r>
            </a:p>
          </p:txBody>
        </p:sp>
      </p:grpSp>
      <p:sp>
        <p:nvSpPr>
          <p:cNvPr id="50" name="文本框 49">
            <a:extLst>
              <a:ext uri="{FF2B5EF4-FFF2-40B4-BE49-F238E27FC236}">
                <a16:creationId xmlns:a16="http://schemas.microsoft.com/office/drawing/2014/main" xmlns="" id="{7398358E-8ABB-44F3-9F4D-82596BB1DA56}"/>
              </a:ext>
            </a:extLst>
          </p:cNvPr>
          <p:cNvSpPr txBox="1"/>
          <p:nvPr/>
        </p:nvSpPr>
        <p:spPr>
          <a:xfrm>
            <a:off x="4636654" y="888107"/>
            <a:ext cx="2937164" cy="646331"/>
          </a:xfrm>
          <a:prstGeom prst="rect">
            <a:avLst/>
          </a:prstGeom>
          <a:noFill/>
        </p:spPr>
        <p:txBody>
          <a:bodyPr wrap="square" rtlCol="0">
            <a:spAutoFit/>
            <a:scene3d>
              <a:camera prst="orthographicFront"/>
              <a:lightRig rig="threePt" dir="t"/>
            </a:scene3d>
            <a:sp3d contourW="12700"/>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zh-CN" altLang="en-US" sz="3600" b="0" i="0" u="none" strike="noStrike" kern="1200" cap="none" spc="0" normalizeH="0" baseline="0" noProof="0" dirty="0">
                <a:ln>
                  <a:noFill/>
                </a:ln>
                <a:gradFill>
                  <a:gsLst>
                    <a:gs pos="0">
                      <a:srgbClr val="FFFFFF"/>
                    </a:gs>
                    <a:gs pos="82000">
                      <a:srgbClr val="0BF1F5"/>
                    </a:gs>
                  </a:gsLst>
                  <a:lin ang="5400000" scaled="1"/>
                </a:gradFill>
                <a:effectLst/>
                <a:uLnTx/>
                <a:uFillTx/>
                <a:latin typeface="锐字锐线梦想黑简1.0" panose="02010604000000000000" pitchFamily="2" charset="-122"/>
                <a:ea typeface="锐字锐线梦想黑简1.0" panose="02010604000000000000" pitchFamily="2" charset="-122"/>
                <a:cs typeface="+mn-cs"/>
              </a:rPr>
              <a:t>科技现状</a:t>
            </a:r>
          </a:p>
        </p:txBody>
      </p:sp>
    </p:spTree>
    <p:extLst>
      <p:ext uri="{BB962C8B-B14F-4D97-AF65-F5344CB8AC3E}">
        <p14:creationId xmlns:p14="http://schemas.microsoft.com/office/powerpoint/2010/main" val="1984517935"/>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additive="base">
                                        <p:cTn id="7" dur="500" fill="hold"/>
                                        <p:tgtEl>
                                          <p:spTgt spid="36"/>
                                        </p:tgtEl>
                                        <p:attrNameLst>
                                          <p:attrName>ppt_x</p:attrName>
                                        </p:attrNameLst>
                                      </p:cBhvr>
                                      <p:tavLst>
                                        <p:tav tm="0">
                                          <p:val>
                                            <p:strVal val="0-#ppt_w/2"/>
                                          </p:val>
                                        </p:tav>
                                        <p:tav tm="100000">
                                          <p:val>
                                            <p:strVal val="#ppt_x"/>
                                          </p:val>
                                        </p:tav>
                                      </p:tavLst>
                                    </p:anim>
                                    <p:anim calcmode="lin" valueType="num">
                                      <p:cBhvr additive="base">
                                        <p:cTn id="8" dur="500" fill="hold"/>
                                        <p:tgtEl>
                                          <p:spTgt spid="36"/>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37"/>
                                        </p:tgtEl>
                                        <p:attrNameLst>
                                          <p:attrName>style.visibility</p:attrName>
                                        </p:attrNameLst>
                                      </p:cBhvr>
                                      <p:to>
                                        <p:strVal val="visible"/>
                                      </p:to>
                                    </p:set>
                                    <p:anim calcmode="lin" valueType="num">
                                      <p:cBhvr additive="base">
                                        <p:cTn id="11" dur="500" fill="hold"/>
                                        <p:tgtEl>
                                          <p:spTgt spid="37"/>
                                        </p:tgtEl>
                                        <p:attrNameLst>
                                          <p:attrName>ppt_x</p:attrName>
                                        </p:attrNameLst>
                                      </p:cBhvr>
                                      <p:tavLst>
                                        <p:tav tm="0">
                                          <p:val>
                                            <p:strVal val="0-#ppt_w/2"/>
                                          </p:val>
                                        </p:tav>
                                        <p:tav tm="100000">
                                          <p:val>
                                            <p:strVal val="#ppt_x"/>
                                          </p:val>
                                        </p:tav>
                                      </p:tavLst>
                                    </p:anim>
                                    <p:anim calcmode="lin" valueType="num">
                                      <p:cBhvr additive="base">
                                        <p:cTn id="12" dur="500" fill="hold"/>
                                        <p:tgtEl>
                                          <p:spTgt spid="37"/>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0"/>
                                  </p:stCondLst>
                                  <p:childTnLst>
                                    <p:set>
                                      <p:cBhvr>
                                        <p:cTn id="14" dur="1" fill="hold">
                                          <p:stCondLst>
                                            <p:cond delay="0"/>
                                          </p:stCondLst>
                                        </p:cTn>
                                        <p:tgtEl>
                                          <p:spTgt spid="35"/>
                                        </p:tgtEl>
                                        <p:attrNameLst>
                                          <p:attrName>style.visibility</p:attrName>
                                        </p:attrNameLst>
                                      </p:cBhvr>
                                      <p:to>
                                        <p:strVal val="visible"/>
                                      </p:to>
                                    </p:set>
                                    <p:anim calcmode="lin" valueType="num">
                                      <p:cBhvr additive="base">
                                        <p:cTn id="15" dur="500" fill="hold"/>
                                        <p:tgtEl>
                                          <p:spTgt spid="35"/>
                                        </p:tgtEl>
                                        <p:attrNameLst>
                                          <p:attrName>ppt_x</p:attrName>
                                        </p:attrNameLst>
                                      </p:cBhvr>
                                      <p:tavLst>
                                        <p:tav tm="0">
                                          <p:val>
                                            <p:strVal val="0-#ppt_w/2"/>
                                          </p:val>
                                        </p:tav>
                                        <p:tav tm="100000">
                                          <p:val>
                                            <p:strVal val="#ppt_x"/>
                                          </p:val>
                                        </p:tav>
                                      </p:tavLst>
                                    </p:anim>
                                    <p:anim calcmode="lin" valueType="num">
                                      <p:cBhvr additive="base">
                                        <p:cTn id="16" dur="500" fill="hold"/>
                                        <p:tgtEl>
                                          <p:spTgt spid="35"/>
                                        </p:tgtEl>
                                        <p:attrNameLst>
                                          <p:attrName>ppt_y</p:attrName>
                                        </p:attrNameLst>
                                      </p:cBhvr>
                                      <p:tavLst>
                                        <p:tav tm="0">
                                          <p:val>
                                            <p:strVal val="#ppt_y"/>
                                          </p:val>
                                        </p:tav>
                                        <p:tav tm="100000">
                                          <p:val>
                                            <p:strVal val="#ppt_y"/>
                                          </p:val>
                                        </p:tav>
                                      </p:tavLst>
                                    </p:anim>
                                  </p:childTnLst>
                                </p:cTn>
                              </p:par>
                              <p:par>
                                <p:cTn id="17" presetID="2" presetClass="entr" presetSubtype="8" fill="hold" nodeType="withEffect">
                                  <p:stCondLst>
                                    <p:cond delay="0"/>
                                  </p:stCondLst>
                                  <p:childTnLst>
                                    <p:set>
                                      <p:cBhvr>
                                        <p:cTn id="18" dur="1" fill="hold">
                                          <p:stCondLst>
                                            <p:cond delay="0"/>
                                          </p:stCondLst>
                                        </p:cTn>
                                        <p:tgtEl>
                                          <p:spTgt spid="34"/>
                                        </p:tgtEl>
                                        <p:attrNameLst>
                                          <p:attrName>style.visibility</p:attrName>
                                        </p:attrNameLst>
                                      </p:cBhvr>
                                      <p:to>
                                        <p:strVal val="visible"/>
                                      </p:to>
                                    </p:set>
                                    <p:anim calcmode="lin" valueType="num">
                                      <p:cBhvr additive="base">
                                        <p:cTn id="19" dur="500" fill="hold"/>
                                        <p:tgtEl>
                                          <p:spTgt spid="34"/>
                                        </p:tgtEl>
                                        <p:attrNameLst>
                                          <p:attrName>ppt_x</p:attrName>
                                        </p:attrNameLst>
                                      </p:cBhvr>
                                      <p:tavLst>
                                        <p:tav tm="0">
                                          <p:val>
                                            <p:strVal val="0-#ppt_w/2"/>
                                          </p:val>
                                        </p:tav>
                                        <p:tav tm="100000">
                                          <p:val>
                                            <p:strVal val="#ppt_x"/>
                                          </p:val>
                                        </p:tav>
                                      </p:tavLst>
                                    </p:anim>
                                    <p:anim calcmode="lin" valueType="num">
                                      <p:cBhvr additive="base">
                                        <p:cTn id="20" dur="500" fill="hold"/>
                                        <p:tgtEl>
                                          <p:spTgt spid="34"/>
                                        </p:tgtEl>
                                        <p:attrNameLst>
                                          <p:attrName>ppt_y</p:attrName>
                                        </p:attrNameLst>
                                      </p:cBhvr>
                                      <p:tavLst>
                                        <p:tav tm="0">
                                          <p:val>
                                            <p:strVal val="#ppt_y"/>
                                          </p:val>
                                        </p:tav>
                                        <p:tav tm="100000">
                                          <p:val>
                                            <p:strVal val="#ppt_y"/>
                                          </p:val>
                                        </p:tav>
                                      </p:tavLst>
                                    </p:anim>
                                  </p:childTnLst>
                                </p:cTn>
                              </p:par>
                            </p:childTnLst>
                          </p:cTn>
                        </p:par>
                        <p:par>
                          <p:cTn id="21" fill="hold">
                            <p:stCondLst>
                              <p:cond delay="500"/>
                            </p:stCondLst>
                            <p:childTnLst>
                              <p:par>
                                <p:cTn id="22" presetID="2" presetClass="entr" presetSubtype="2" fill="hold" nodeType="afterEffect">
                                  <p:stCondLst>
                                    <p:cond delay="0"/>
                                  </p:stCondLst>
                                  <p:childTnLst>
                                    <p:set>
                                      <p:cBhvr>
                                        <p:cTn id="23" dur="1" fill="hold">
                                          <p:stCondLst>
                                            <p:cond delay="0"/>
                                          </p:stCondLst>
                                        </p:cTn>
                                        <p:tgtEl>
                                          <p:spTgt spid="47"/>
                                        </p:tgtEl>
                                        <p:attrNameLst>
                                          <p:attrName>style.visibility</p:attrName>
                                        </p:attrNameLst>
                                      </p:cBhvr>
                                      <p:to>
                                        <p:strVal val="visible"/>
                                      </p:to>
                                    </p:set>
                                    <p:anim calcmode="lin" valueType="num">
                                      <p:cBhvr additive="base">
                                        <p:cTn id="24" dur="500" fill="hold"/>
                                        <p:tgtEl>
                                          <p:spTgt spid="47"/>
                                        </p:tgtEl>
                                        <p:attrNameLst>
                                          <p:attrName>ppt_x</p:attrName>
                                        </p:attrNameLst>
                                      </p:cBhvr>
                                      <p:tavLst>
                                        <p:tav tm="0">
                                          <p:val>
                                            <p:strVal val="1+#ppt_w/2"/>
                                          </p:val>
                                        </p:tav>
                                        <p:tav tm="100000">
                                          <p:val>
                                            <p:strVal val="#ppt_x"/>
                                          </p:val>
                                        </p:tav>
                                      </p:tavLst>
                                    </p:anim>
                                    <p:anim calcmode="lin" valueType="num">
                                      <p:cBhvr additive="base">
                                        <p:cTn id="25" dur="500" fill="hold"/>
                                        <p:tgtEl>
                                          <p:spTgt spid="47"/>
                                        </p:tgtEl>
                                        <p:attrNameLst>
                                          <p:attrName>ppt_y</p:attrName>
                                        </p:attrNameLst>
                                      </p:cBhvr>
                                      <p:tavLst>
                                        <p:tav tm="0">
                                          <p:val>
                                            <p:strVal val="#ppt_y"/>
                                          </p:val>
                                        </p:tav>
                                        <p:tav tm="100000">
                                          <p:val>
                                            <p:strVal val="#ppt_y"/>
                                          </p:val>
                                        </p:tav>
                                      </p:tavLst>
                                    </p:anim>
                                  </p:childTnLst>
                                </p:cTn>
                              </p:par>
                              <p:par>
                                <p:cTn id="26" presetID="2" presetClass="entr" presetSubtype="2" fill="hold" nodeType="withEffect">
                                  <p:stCondLst>
                                    <p:cond delay="0"/>
                                  </p:stCondLst>
                                  <p:childTnLst>
                                    <p:set>
                                      <p:cBhvr>
                                        <p:cTn id="27" dur="1" fill="hold">
                                          <p:stCondLst>
                                            <p:cond delay="0"/>
                                          </p:stCondLst>
                                        </p:cTn>
                                        <p:tgtEl>
                                          <p:spTgt spid="44"/>
                                        </p:tgtEl>
                                        <p:attrNameLst>
                                          <p:attrName>style.visibility</p:attrName>
                                        </p:attrNameLst>
                                      </p:cBhvr>
                                      <p:to>
                                        <p:strVal val="visible"/>
                                      </p:to>
                                    </p:set>
                                    <p:anim calcmode="lin" valueType="num">
                                      <p:cBhvr additive="base">
                                        <p:cTn id="28" dur="500" fill="hold"/>
                                        <p:tgtEl>
                                          <p:spTgt spid="44"/>
                                        </p:tgtEl>
                                        <p:attrNameLst>
                                          <p:attrName>ppt_x</p:attrName>
                                        </p:attrNameLst>
                                      </p:cBhvr>
                                      <p:tavLst>
                                        <p:tav tm="0">
                                          <p:val>
                                            <p:strVal val="1+#ppt_w/2"/>
                                          </p:val>
                                        </p:tav>
                                        <p:tav tm="100000">
                                          <p:val>
                                            <p:strVal val="#ppt_x"/>
                                          </p:val>
                                        </p:tav>
                                      </p:tavLst>
                                    </p:anim>
                                    <p:anim calcmode="lin" valueType="num">
                                      <p:cBhvr additive="base">
                                        <p:cTn id="29" dur="500" fill="hold"/>
                                        <p:tgtEl>
                                          <p:spTgt spid="44"/>
                                        </p:tgtEl>
                                        <p:attrNameLst>
                                          <p:attrName>ppt_y</p:attrName>
                                        </p:attrNameLst>
                                      </p:cBhvr>
                                      <p:tavLst>
                                        <p:tav tm="0">
                                          <p:val>
                                            <p:strVal val="#ppt_y"/>
                                          </p:val>
                                        </p:tav>
                                        <p:tav tm="100000">
                                          <p:val>
                                            <p:strVal val="#ppt_y"/>
                                          </p:val>
                                        </p:tav>
                                      </p:tavLst>
                                    </p:anim>
                                  </p:childTnLst>
                                </p:cTn>
                              </p:par>
                              <p:par>
                                <p:cTn id="30" presetID="2" presetClass="entr" presetSubtype="2" fill="hold" nodeType="withEffect">
                                  <p:stCondLst>
                                    <p:cond delay="0"/>
                                  </p:stCondLst>
                                  <p:childTnLst>
                                    <p:set>
                                      <p:cBhvr>
                                        <p:cTn id="31" dur="1" fill="hold">
                                          <p:stCondLst>
                                            <p:cond delay="0"/>
                                          </p:stCondLst>
                                        </p:cTn>
                                        <p:tgtEl>
                                          <p:spTgt spid="41"/>
                                        </p:tgtEl>
                                        <p:attrNameLst>
                                          <p:attrName>style.visibility</p:attrName>
                                        </p:attrNameLst>
                                      </p:cBhvr>
                                      <p:to>
                                        <p:strVal val="visible"/>
                                      </p:to>
                                    </p:set>
                                    <p:anim calcmode="lin" valueType="num">
                                      <p:cBhvr additive="base">
                                        <p:cTn id="32" dur="500" fill="hold"/>
                                        <p:tgtEl>
                                          <p:spTgt spid="41"/>
                                        </p:tgtEl>
                                        <p:attrNameLst>
                                          <p:attrName>ppt_x</p:attrName>
                                        </p:attrNameLst>
                                      </p:cBhvr>
                                      <p:tavLst>
                                        <p:tav tm="0">
                                          <p:val>
                                            <p:strVal val="1+#ppt_w/2"/>
                                          </p:val>
                                        </p:tav>
                                        <p:tav tm="100000">
                                          <p:val>
                                            <p:strVal val="#ppt_x"/>
                                          </p:val>
                                        </p:tav>
                                      </p:tavLst>
                                    </p:anim>
                                    <p:anim calcmode="lin" valueType="num">
                                      <p:cBhvr additive="base">
                                        <p:cTn id="33" dur="500" fill="hold"/>
                                        <p:tgtEl>
                                          <p:spTgt spid="41"/>
                                        </p:tgtEl>
                                        <p:attrNameLst>
                                          <p:attrName>ppt_y</p:attrName>
                                        </p:attrNameLst>
                                      </p:cBhvr>
                                      <p:tavLst>
                                        <p:tav tm="0">
                                          <p:val>
                                            <p:strVal val="#ppt_y"/>
                                          </p:val>
                                        </p:tav>
                                        <p:tav tm="100000">
                                          <p:val>
                                            <p:strVal val="#ppt_y"/>
                                          </p:val>
                                        </p:tav>
                                      </p:tavLst>
                                    </p:anim>
                                  </p:childTnLst>
                                </p:cTn>
                              </p:par>
                              <p:par>
                                <p:cTn id="34" presetID="2" presetClass="entr" presetSubtype="2" fill="hold" nodeType="withEffect">
                                  <p:stCondLst>
                                    <p:cond delay="0"/>
                                  </p:stCondLst>
                                  <p:childTnLst>
                                    <p:set>
                                      <p:cBhvr>
                                        <p:cTn id="35" dur="1" fill="hold">
                                          <p:stCondLst>
                                            <p:cond delay="0"/>
                                          </p:stCondLst>
                                        </p:cTn>
                                        <p:tgtEl>
                                          <p:spTgt spid="38"/>
                                        </p:tgtEl>
                                        <p:attrNameLst>
                                          <p:attrName>style.visibility</p:attrName>
                                        </p:attrNameLst>
                                      </p:cBhvr>
                                      <p:to>
                                        <p:strVal val="visible"/>
                                      </p:to>
                                    </p:set>
                                    <p:anim calcmode="lin" valueType="num">
                                      <p:cBhvr additive="base">
                                        <p:cTn id="36" dur="500" fill="hold"/>
                                        <p:tgtEl>
                                          <p:spTgt spid="38"/>
                                        </p:tgtEl>
                                        <p:attrNameLst>
                                          <p:attrName>ppt_x</p:attrName>
                                        </p:attrNameLst>
                                      </p:cBhvr>
                                      <p:tavLst>
                                        <p:tav tm="0">
                                          <p:val>
                                            <p:strVal val="1+#ppt_w/2"/>
                                          </p:val>
                                        </p:tav>
                                        <p:tav tm="100000">
                                          <p:val>
                                            <p:strVal val="#ppt_x"/>
                                          </p:val>
                                        </p:tav>
                                      </p:tavLst>
                                    </p:anim>
                                    <p:anim calcmode="lin" valueType="num">
                                      <p:cBhvr additive="base">
                                        <p:cTn id="37" dur="500" fill="hold"/>
                                        <p:tgtEl>
                                          <p:spTgt spid="3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xmlns="" id="{3517A6F0-FFFD-42AD-8EF7-3BB7B04E2504}"/>
              </a:ext>
            </a:extLst>
          </p:cNvPr>
          <p:cNvGrpSpPr/>
          <p:nvPr/>
        </p:nvGrpSpPr>
        <p:grpSpPr>
          <a:xfrm>
            <a:off x="1492038" y="2604844"/>
            <a:ext cx="8627732" cy="548740"/>
            <a:chOff x="1492038" y="2604844"/>
            <a:chExt cx="8627732" cy="548740"/>
          </a:xfrm>
        </p:grpSpPr>
        <p:sp>
          <p:nvSpPr>
            <p:cNvPr id="4" name="任意多边形: 形状 3">
              <a:extLst>
                <a:ext uri="{FF2B5EF4-FFF2-40B4-BE49-F238E27FC236}">
                  <a16:creationId xmlns:a16="http://schemas.microsoft.com/office/drawing/2014/main" xmlns="" id="{23037779-29A7-4917-9970-6A963F2B2D0D}"/>
                </a:ext>
              </a:extLst>
            </p:cNvPr>
            <p:cNvSpPr/>
            <p:nvPr/>
          </p:nvSpPr>
          <p:spPr>
            <a:xfrm>
              <a:off x="3707539" y="2624138"/>
              <a:ext cx="188493" cy="510153"/>
            </a:xfrm>
            <a:custGeom>
              <a:avLst/>
              <a:gdLst>
                <a:gd name="connsiteX0" fmla="*/ 861779 w 2878751"/>
                <a:gd name="connsiteY0" fmla="*/ 4803922 h 7791323"/>
                <a:gd name="connsiteX1" fmla="*/ 0 w 2878751"/>
                <a:gd name="connsiteY1" fmla="*/ 5956012 h 7791323"/>
                <a:gd name="connsiteX2" fmla="*/ 0 w 2878751"/>
                <a:gd name="connsiteY2" fmla="*/ 6701113 h 7791323"/>
                <a:gd name="connsiteX3" fmla="*/ 1102605 w 2878751"/>
                <a:gd name="connsiteY3" fmla="*/ 5231828 h 7791323"/>
                <a:gd name="connsiteX4" fmla="*/ 2878751 w 2878751"/>
                <a:gd name="connsiteY4" fmla="*/ 3942795 h 7791323"/>
                <a:gd name="connsiteX5" fmla="*/ 1505914 w 2878751"/>
                <a:gd name="connsiteY5" fmla="*/ 3942795 h 7791323"/>
                <a:gd name="connsiteX6" fmla="*/ 1012668 w 2878751"/>
                <a:gd name="connsiteY6" fmla="*/ 4602203 h 7791323"/>
                <a:gd name="connsiteX7" fmla="*/ 1375969 w 2878751"/>
                <a:gd name="connsiteY7" fmla="*/ 5247728 h 7791323"/>
                <a:gd name="connsiteX8" fmla="*/ 1373130 w 2878751"/>
                <a:gd name="connsiteY8" fmla="*/ 5249326 h 7791323"/>
                <a:gd name="connsiteX9" fmla="*/ 1375970 w 2878751"/>
                <a:gd name="connsiteY9" fmla="*/ 5251457 h 7791323"/>
                <a:gd name="connsiteX10" fmla="*/ 0 w 2878751"/>
                <a:gd name="connsiteY10" fmla="*/ 7085020 h 7791323"/>
                <a:gd name="connsiteX11" fmla="*/ 0 w 2878751"/>
                <a:gd name="connsiteY11" fmla="*/ 7791323 h 7791323"/>
                <a:gd name="connsiteX12" fmla="*/ 0 w 2878751"/>
                <a:gd name="connsiteY12" fmla="*/ 0 h 7791323"/>
                <a:gd name="connsiteX13" fmla="*/ 0 w 2878751"/>
                <a:gd name="connsiteY13" fmla="*/ 1835311 h 7791323"/>
                <a:gd name="connsiteX14" fmla="*/ 1505912 w 2878751"/>
                <a:gd name="connsiteY14" fmla="*/ 3848527 h 7791323"/>
                <a:gd name="connsiteX15" fmla="*/ 2878749 w 2878751"/>
                <a:gd name="connsiteY15" fmla="*/ 3848527 h 7791323"/>
                <a:gd name="connsiteX16" fmla="*/ 1298722 w 2878751"/>
                <a:gd name="connsiteY16" fmla="*/ 1736229 h 7791323"/>
                <a:gd name="connsiteX17" fmla="*/ 801029 w 2878751"/>
                <a:gd name="connsiteY17" fmla="*/ 1833203 h 7791323"/>
                <a:gd name="connsiteX18" fmla="*/ 1726462 w 2878751"/>
                <a:gd name="connsiteY18" fmla="*/ 3067884 h 7791323"/>
                <a:gd name="connsiteX19" fmla="*/ 1764886 w 2878751"/>
                <a:gd name="connsiteY19" fmla="*/ 3075642 h 7791323"/>
                <a:gd name="connsiteX20" fmla="*/ 1869503 w 2878751"/>
                <a:gd name="connsiteY20" fmla="*/ 3233472 h 7791323"/>
                <a:gd name="connsiteX21" fmla="*/ 1698212 w 2878751"/>
                <a:gd name="connsiteY21" fmla="*/ 3404763 h 7791323"/>
                <a:gd name="connsiteX22" fmla="*/ 1526921 w 2878751"/>
                <a:gd name="connsiteY22" fmla="*/ 3233472 h 7791323"/>
                <a:gd name="connsiteX23" fmla="*/ 1534493 w 2878751"/>
                <a:gd name="connsiteY23" fmla="*/ 3195968 h 7791323"/>
                <a:gd name="connsiteX24" fmla="*/ 462119 w 2878751"/>
                <a:gd name="connsiteY24" fmla="*/ 1765241 h 7791323"/>
                <a:gd name="connsiteX25" fmla="*/ 646503 w 2878751"/>
                <a:gd name="connsiteY25" fmla="*/ 1627039 h 7791323"/>
                <a:gd name="connsiteX26" fmla="*/ 647491 w 2878751"/>
                <a:gd name="connsiteY26" fmla="*/ 1628357 h 7791323"/>
                <a:gd name="connsiteX27" fmla="*/ 1145455 w 2878751"/>
                <a:gd name="connsiteY27" fmla="*/ 1531330 h 7791323"/>
                <a:gd name="connsiteX0" fmla="*/ 861779 w 2878751"/>
                <a:gd name="connsiteY0" fmla="*/ 4803922 h 7791323"/>
                <a:gd name="connsiteX1" fmla="*/ 0 w 2878751"/>
                <a:gd name="connsiteY1" fmla="*/ 5956012 h 7791323"/>
                <a:gd name="connsiteX2" fmla="*/ 0 w 2878751"/>
                <a:gd name="connsiteY2" fmla="*/ 6701113 h 7791323"/>
                <a:gd name="connsiteX3" fmla="*/ 1102605 w 2878751"/>
                <a:gd name="connsiteY3" fmla="*/ 5231828 h 7791323"/>
                <a:gd name="connsiteX4" fmla="*/ 861779 w 2878751"/>
                <a:gd name="connsiteY4" fmla="*/ 4803922 h 7791323"/>
                <a:gd name="connsiteX5" fmla="*/ 2878751 w 2878751"/>
                <a:gd name="connsiteY5" fmla="*/ 3942795 h 7791323"/>
                <a:gd name="connsiteX6" fmla="*/ 1505914 w 2878751"/>
                <a:gd name="connsiteY6" fmla="*/ 3942795 h 7791323"/>
                <a:gd name="connsiteX7" fmla="*/ 1012668 w 2878751"/>
                <a:gd name="connsiteY7" fmla="*/ 4602203 h 7791323"/>
                <a:gd name="connsiteX8" fmla="*/ 1375969 w 2878751"/>
                <a:gd name="connsiteY8" fmla="*/ 5247728 h 7791323"/>
                <a:gd name="connsiteX9" fmla="*/ 1373130 w 2878751"/>
                <a:gd name="connsiteY9" fmla="*/ 5249326 h 7791323"/>
                <a:gd name="connsiteX10" fmla="*/ 1375970 w 2878751"/>
                <a:gd name="connsiteY10" fmla="*/ 5251457 h 7791323"/>
                <a:gd name="connsiteX11" fmla="*/ 0 w 2878751"/>
                <a:gd name="connsiteY11" fmla="*/ 7085020 h 7791323"/>
                <a:gd name="connsiteX12" fmla="*/ 0 w 2878751"/>
                <a:gd name="connsiteY12" fmla="*/ 7791323 h 7791323"/>
                <a:gd name="connsiteX13" fmla="*/ 2878751 w 2878751"/>
                <a:gd name="connsiteY13" fmla="*/ 3942795 h 7791323"/>
                <a:gd name="connsiteX14" fmla="*/ 0 w 2878751"/>
                <a:gd name="connsiteY14" fmla="*/ 0 h 7791323"/>
                <a:gd name="connsiteX15" fmla="*/ 0 w 2878751"/>
                <a:gd name="connsiteY15" fmla="*/ 1835311 h 7791323"/>
                <a:gd name="connsiteX16" fmla="*/ 1505912 w 2878751"/>
                <a:gd name="connsiteY16" fmla="*/ 3848527 h 7791323"/>
                <a:gd name="connsiteX17" fmla="*/ 2878749 w 2878751"/>
                <a:gd name="connsiteY17" fmla="*/ 3848527 h 7791323"/>
                <a:gd name="connsiteX18" fmla="*/ 1298722 w 2878751"/>
                <a:gd name="connsiteY18" fmla="*/ 1736229 h 7791323"/>
                <a:gd name="connsiteX19" fmla="*/ 801029 w 2878751"/>
                <a:gd name="connsiteY19" fmla="*/ 1833203 h 7791323"/>
                <a:gd name="connsiteX20" fmla="*/ 1726462 w 2878751"/>
                <a:gd name="connsiteY20" fmla="*/ 3067884 h 7791323"/>
                <a:gd name="connsiteX21" fmla="*/ 1764886 w 2878751"/>
                <a:gd name="connsiteY21" fmla="*/ 3075642 h 7791323"/>
                <a:gd name="connsiteX22" fmla="*/ 1869503 w 2878751"/>
                <a:gd name="connsiteY22" fmla="*/ 3233472 h 7791323"/>
                <a:gd name="connsiteX23" fmla="*/ 1698212 w 2878751"/>
                <a:gd name="connsiteY23" fmla="*/ 3404763 h 7791323"/>
                <a:gd name="connsiteX24" fmla="*/ 1526921 w 2878751"/>
                <a:gd name="connsiteY24" fmla="*/ 3233472 h 7791323"/>
                <a:gd name="connsiteX25" fmla="*/ 1534493 w 2878751"/>
                <a:gd name="connsiteY25" fmla="*/ 3195968 h 7791323"/>
                <a:gd name="connsiteX26" fmla="*/ 392269 w 2878751"/>
                <a:gd name="connsiteY26" fmla="*/ 1673166 h 7791323"/>
                <a:gd name="connsiteX27" fmla="*/ 646503 w 2878751"/>
                <a:gd name="connsiteY27" fmla="*/ 1627039 h 7791323"/>
                <a:gd name="connsiteX28" fmla="*/ 647491 w 2878751"/>
                <a:gd name="connsiteY28" fmla="*/ 1628357 h 7791323"/>
                <a:gd name="connsiteX29" fmla="*/ 1145455 w 2878751"/>
                <a:gd name="connsiteY29" fmla="*/ 1531330 h 7791323"/>
                <a:gd name="connsiteX30" fmla="*/ 0 w 2878751"/>
                <a:gd name="connsiteY30" fmla="*/ 0 h 77913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2878751" h="7791323">
                  <a:moveTo>
                    <a:pt x="861779" y="4803922"/>
                  </a:moveTo>
                  <a:lnTo>
                    <a:pt x="0" y="5956012"/>
                  </a:lnTo>
                  <a:lnTo>
                    <a:pt x="0" y="6701113"/>
                  </a:lnTo>
                  <a:lnTo>
                    <a:pt x="1102605" y="5231828"/>
                  </a:lnTo>
                  <a:lnTo>
                    <a:pt x="861779" y="4803922"/>
                  </a:lnTo>
                  <a:close/>
                  <a:moveTo>
                    <a:pt x="2878751" y="3942795"/>
                  </a:moveTo>
                  <a:lnTo>
                    <a:pt x="1505914" y="3942795"/>
                  </a:lnTo>
                  <a:lnTo>
                    <a:pt x="1012668" y="4602203"/>
                  </a:lnTo>
                  <a:lnTo>
                    <a:pt x="1375969" y="5247728"/>
                  </a:lnTo>
                  <a:lnTo>
                    <a:pt x="1373130" y="5249326"/>
                  </a:lnTo>
                  <a:lnTo>
                    <a:pt x="1375970" y="5251457"/>
                  </a:lnTo>
                  <a:lnTo>
                    <a:pt x="0" y="7085020"/>
                  </a:lnTo>
                  <a:lnTo>
                    <a:pt x="0" y="7791323"/>
                  </a:lnTo>
                  <a:lnTo>
                    <a:pt x="2878751" y="3942795"/>
                  </a:lnTo>
                  <a:close/>
                  <a:moveTo>
                    <a:pt x="0" y="0"/>
                  </a:moveTo>
                  <a:lnTo>
                    <a:pt x="0" y="1835311"/>
                  </a:lnTo>
                  <a:lnTo>
                    <a:pt x="1505912" y="3848527"/>
                  </a:lnTo>
                  <a:lnTo>
                    <a:pt x="2878749" y="3848527"/>
                  </a:lnTo>
                  <a:lnTo>
                    <a:pt x="1298722" y="1736229"/>
                  </a:lnTo>
                  <a:lnTo>
                    <a:pt x="801029" y="1833203"/>
                  </a:lnTo>
                  <a:lnTo>
                    <a:pt x="1726462" y="3067884"/>
                  </a:lnTo>
                  <a:lnTo>
                    <a:pt x="1764886" y="3075642"/>
                  </a:lnTo>
                  <a:cubicBezTo>
                    <a:pt x="1826365" y="3101645"/>
                    <a:pt x="1869503" y="3162521"/>
                    <a:pt x="1869503" y="3233472"/>
                  </a:cubicBezTo>
                  <a:cubicBezTo>
                    <a:pt x="1869503" y="3328073"/>
                    <a:pt x="1792813" y="3404763"/>
                    <a:pt x="1698212" y="3404763"/>
                  </a:cubicBezTo>
                  <a:cubicBezTo>
                    <a:pt x="1603611" y="3404763"/>
                    <a:pt x="1526921" y="3328073"/>
                    <a:pt x="1526921" y="3233472"/>
                  </a:cubicBezTo>
                  <a:lnTo>
                    <a:pt x="1534493" y="3195968"/>
                  </a:lnTo>
                  <a:lnTo>
                    <a:pt x="392269" y="1673166"/>
                  </a:lnTo>
                  <a:lnTo>
                    <a:pt x="646503" y="1627039"/>
                  </a:lnTo>
                  <a:lnTo>
                    <a:pt x="647491" y="1628357"/>
                  </a:lnTo>
                  <a:lnTo>
                    <a:pt x="1145455" y="1531330"/>
                  </a:lnTo>
                  <a:lnTo>
                    <a:pt x="0" y="0"/>
                  </a:lnTo>
                  <a:close/>
                </a:path>
              </a:pathLst>
            </a:custGeom>
            <a:solidFill>
              <a:srgbClr val="0BF1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000000"/>
                </a:solidFill>
                <a:effectLst/>
                <a:uLnTx/>
                <a:uFillTx/>
                <a:latin typeface="Arial"/>
                <a:ea typeface="微软雅黑"/>
                <a:cs typeface="+mn-cs"/>
              </a:endParaRPr>
            </a:p>
          </p:txBody>
        </p:sp>
        <p:sp>
          <p:nvSpPr>
            <p:cNvPr id="7" name="任意多边形: 形状 6">
              <a:extLst>
                <a:ext uri="{FF2B5EF4-FFF2-40B4-BE49-F238E27FC236}">
                  <a16:creationId xmlns:a16="http://schemas.microsoft.com/office/drawing/2014/main" xmlns="" id="{42A6CB96-6304-42D8-A1AC-91CF3EC19FDF}"/>
                </a:ext>
              </a:extLst>
            </p:cNvPr>
            <p:cNvSpPr/>
            <p:nvPr/>
          </p:nvSpPr>
          <p:spPr>
            <a:xfrm>
              <a:off x="4084015" y="2624138"/>
              <a:ext cx="188493" cy="510153"/>
            </a:xfrm>
            <a:custGeom>
              <a:avLst/>
              <a:gdLst>
                <a:gd name="connsiteX0" fmla="*/ 861779 w 2878751"/>
                <a:gd name="connsiteY0" fmla="*/ 4803922 h 7791323"/>
                <a:gd name="connsiteX1" fmla="*/ 0 w 2878751"/>
                <a:gd name="connsiteY1" fmla="*/ 5956012 h 7791323"/>
                <a:gd name="connsiteX2" fmla="*/ 0 w 2878751"/>
                <a:gd name="connsiteY2" fmla="*/ 6701113 h 7791323"/>
                <a:gd name="connsiteX3" fmla="*/ 1102605 w 2878751"/>
                <a:gd name="connsiteY3" fmla="*/ 5231828 h 7791323"/>
                <a:gd name="connsiteX4" fmla="*/ 2878751 w 2878751"/>
                <a:gd name="connsiteY4" fmla="*/ 3942795 h 7791323"/>
                <a:gd name="connsiteX5" fmla="*/ 1505914 w 2878751"/>
                <a:gd name="connsiteY5" fmla="*/ 3942795 h 7791323"/>
                <a:gd name="connsiteX6" fmla="*/ 1012668 w 2878751"/>
                <a:gd name="connsiteY6" fmla="*/ 4602203 h 7791323"/>
                <a:gd name="connsiteX7" fmla="*/ 1375969 w 2878751"/>
                <a:gd name="connsiteY7" fmla="*/ 5247728 h 7791323"/>
                <a:gd name="connsiteX8" fmla="*/ 1373130 w 2878751"/>
                <a:gd name="connsiteY8" fmla="*/ 5249326 h 7791323"/>
                <a:gd name="connsiteX9" fmla="*/ 1375970 w 2878751"/>
                <a:gd name="connsiteY9" fmla="*/ 5251457 h 7791323"/>
                <a:gd name="connsiteX10" fmla="*/ 0 w 2878751"/>
                <a:gd name="connsiteY10" fmla="*/ 7085020 h 7791323"/>
                <a:gd name="connsiteX11" fmla="*/ 0 w 2878751"/>
                <a:gd name="connsiteY11" fmla="*/ 7791323 h 7791323"/>
                <a:gd name="connsiteX12" fmla="*/ 0 w 2878751"/>
                <a:gd name="connsiteY12" fmla="*/ 0 h 7791323"/>
                <a:gd name="connsiteX13" fmla="*/ 0 w 2878751"/>
                <a:gd name="connsiteY13" fmla="*/ 1835311 h 7791323"/>
                <a:gd name="connsiteX14" fmla="*/ 1505912 w 2878751"/>
                <a:gd name="connsiteY14" fmla="*/ 3848527 h 7791323"/>
                <a:gd name="connsiteX15" fmla="*/ 2878749 w 2878751"/>
                <a:gd name="connsiteY15" fmla="*/ 3848527 h 7791323"/>
                <a:gd name="connsiteX16" fmla="*/ 1298722 w 2878751"/>
                <a:gd name="connsiteY16" fmla="*/ 1736229 h 7791323"/>
                <a:gd name="connsiteX17" fmla="*/ 801029 w 2878751"/>
                <a:gd name="connsiteY17" fmla="*/ 1833203 h 7791323"/>
                <a:gd name="connsiteX18" fmla="*/ 1726462 w 2878751"/>
                <a:gd name="connsiteY18" fmla="*/ 3067884 h 7791323"/>
                <a:gd name="connsiteX19" fmla="*/ 1764886 w 2878751"/>
                <a:gd name="connsiteY19" fmla="*/ 3075642 h 7791323"/>
                <a:gd name="connsiteX20" fmla="*/ 1869503 w 2878751"/>
                <a:gd name="connsiteY20" fmla="*/ 3233472 h 7791323"/>
                <a:gd name="connsiteX21" fmla="*/ 1698212 w 2878751"/>
                <a:gd name="connsiteY21" fmla="*/ 3404763 h 7791323"/>
                <a:gd name="connsiteX22" fmla="*/ 1526921 w 2878751"/>
                <a:gd name="connsiteY22" fmla="*/ 3233472 h 7791323"/>
                <a:gd name="connsiteX23" fmla="*/ 1534493 w 2878751"/>
                <a:gd name="connsiteY23" fmla="*/ 3195968 h 7791323"/>
                <a:gd name="connsiteX24" fmla="*/ 462119 w 2878751"/>
                <a:gd name="connsiteY24" fmla="*/ 1765241 h 7791323"/>
                <a:gd name="connsiteX25" fmla="*/ 646503 w 2878751"/>
                <a:gd name="connsiteY25" fmla="*/ 1627039 h 7791323"/>
                <a:gd name="connsiteX26" fmla="*/ 647491 w 2878751"/>
                <a:gd name="connsiteY26" fmla="*/ 1628357 h 7791323"/>
                <a:gd name="connsiteX27" fmla="*/ 1145455 w 2878751"/>
                <a:gd name="connsiteY27" fmla="*/ 1531330 h 7791323"/>
                <a:gd name="connsiteX0" fmla="*/ 861779 w 2878751"/>
                <a:gd name="connsiteY0" fmla="*/ 4803922 h 7791323"/>
                <a:gd name="connsiteX1" fmla="*/ 0 w 2878751"/>
                <a:gd name="connsiteY1" fmla="*/ 5956012 h 7791323"/>
                <a:gd name="connsiteX2" fmla="*/ 0 w 2878751"/>
                <a:gd name="connsiteY2" fmla="*/ 6701113 h 7791323"/>
                <a:gd name="connsiteX3" fmla="*/ 1102605 w 2878751"/>
                <a:gd name="connsiteY3" fmla="*/ 5231828 h 7791323"/>
                <a:gd name="connsiteX4" fmla="*/ 861779 w 2878751"/>
                <a:gd name="connsiteY4" fmla="*/ 4803922 h 7791323"/>
                <a:gd name="connsiteX5" fmla="*/ 2878751 w 2878751"/>
                <a:gd name="connsiteY5" fmla="*/ 3942795 h 7791323"/>
                <a:gd name="connsiteX6" fmla="*/ 1505914 w 2878751"/>
                <a:gd name="connsiteY6" fmla="*/ 3942795 h 7791323"/>
                <a:gd name="connsiteX7" fmla="*/ 1012668 w 2878751"/>
                <a:gd name="connsiteY7" fmla="*/ 4602203 h 7791323"/>
                <a:gd name="connsiteX8" fmla="*/ 1375969 w 2878751"/>
                <a:gd name="connsiteY8" fmla="*/ 5247728 h 7791323"/>
                <a:gd name="connsiteX9" fmla="*/ 1373130 w 2878751"/>
                <a:gd name="connsiteY9" fmla="*/ 5249326 h 7791323"/>
                <a:gd name="connsiteX10" fmla="*/ 1375970 w 2878751"/>
                <a:gd name="connsiteY10" fmla="*/ 5251457 h 7791323"/>
                <a:gd name="connsiteX11" fmla="*/ 0 w 2878751"/>
                <a:gd name="connsiteY11" fmla="*/ 7085020 h 7791323"/>
                <a:gd name="connsiteX12" fmla="*/ 0 w 2878751"/>
                <a:gd name="connsiteY12" fmla="*/ 7791323 h 7791323"/>
                <a:gd name="connsiteX13" fmla="*/ 2878751 w 2878751"/>
                <a:gd name="connsiteY13" fmla="*/ 3942795 h 7791323"/>
                <a:gd name="connsiteX14" fmla="*/ 0 w 2878751"/>
                <a:gd name="connsiteY14" fmla="*/ 0 h 7791323"/>
                <a:gd name="connsiteX15" fmla="*/ 0 w 2878751"/>
                <a:gd name="connsiteY15" fmla="*/ 1835311 h 7791323"/>
                <a:gd name="connsiteX16" fmla="*/ 1505912 w 2878751"/>
                <a:gd name="connsiteY16" fmla="*/ 3848527 h 7791323"/>
                <a:gd name="connsiteX17" fmla="*/ 2878749 w 2878751"/>
                <a:gd name="connsiteY17" fmla="*/ 3848527 h 7791323"/>
                <a:gd name="connsiteX18" fmla="*/ 1298722 w 2878751"/>
                <a:gd name="connsiteY18" fmla="*/ 1736229 h 7791323"/>
                <a:gd name="connsiteX19" fmla="*/ 801029 w 2878751"/>
                <a:gd name="connsiteY19" fmla="*/ 1833203 h 7791323"/>
                <a:gd name="connsiteX20" fmla="*/ 1726462 w 2878751"/>
                <a:gd name="connsiteY20" fmla="*/ 3067884 h 7791323"/>
                <a:gd name="connsiteX21" fmla="*/ 1764886 w 2878751"/>
                <a:gd name="connsiteY21" fmla="*/ 3075642 h 7791323"/>
                <a:gd name="connsiteX22" fmla="*/ 1869503 w 2878751"/>
                <a:gd name="connsiteY22" fmla="*/ 3233472 h 7791323"/>
                <a:gd name="connsiteX23" fmla="*/ 1698212 w 2878751"/>
                <a:gd name="connsiteY23" fmla="*/ 3404763 h 7791323"/>
                <a:gd name="connsiteX24" fmla="*/ 1526921 w 2878751"/>
                <a:gd name="connsiteY24" fmla="*/ 3233472 h 7791323"/>
                <a:gd name="connsiteX25" fmla="*/ 1534493 w 2878751"/>
                <a:gd name="connsiteY25" fmla="*/ 3195968 h 7791323"/>
                <a:gd name="connsiteX26" fmla="*/ 392269 w 2878751"/>
                <a:gd name="connsiteY26" fmla="*/ 1673166 h 7791323"/>
                <a:gd name="connsiteX27" fmla="*/ 646503 w 2878751"/>
                <a:gd name="connsiteY27" fmla="*/ 1627039 h 7791323"/>
                <a:gd name="connsiteX28" fmla="*/ 647491 w 2878751"/>
                <a:gd name="connsiteY28" fmla="*/ 1628357 h 7791323"/>
                <a:gd name="connsiteX29" fmla="*/ 1145455 w 2878751"/>
                <a:gd name="connsiteY29" fmla="*/ 1531330 h 7791323"/>
                <a:gd name="connsiteX30" fmla="*/ 0 w 2878751"/>
                <a:gd name="connsiteY30" fmla="*/ 0 h 77913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2878751" h="7791323">
                  <a:moveTo>
                    <a:pt x="861779" y="4803922"/>
                  </a:moveTo>
                  <a:lnTo>
                    <a:pt x="0" y="5956012"/>
                  </a:lnTo>
                  <a:lnTo>
                    <a:pt x="0" y="6701113"/>
                  </a:lnTo>
                  <a:lnTo>
                    <a:pt x="1102605" y="5231828"/>
                  </a:lnTo>
                  <a:lnTo>
                    <a:pt x="861779" y="4803922"/>
                  </a:lnTo>
                  <a:close/>
                  <a:moveTo>
                    <a:pt x="2878751" y="3942795"/>
                  </a:moveTo>
                  <a:lnTo>
                    <a:pt x="1505914" y="3942795"/>
                  </a:lnTo>
                  <a:lnTo>
                    <a:pt x="1012668" y="4602203"/>
                  </a:lnTo>
                  <a:lnTo>
                    <a:pt x="1375969" y="5247728"/>
                  </a:lnTo>
                  <a:lnTo>
                    <a:pt x="1373130" y="5249326"/>
                  </a:lnTo>
                  <a:lnTo>
                    <a:pt x="1375970" y="5251457"/>
                  </a:lnTo>
                  <a:lnTo>
                    <a:pt x="0" y="7085020"/>
                  </a:lnTo>
                  <a:lnTo>
                    <a:pt x="0" y="7791323"/>
                  </a:lnTo>
                  <a:lnTo>
                    <a:pt x="2878751" y="3942795"/>
                  </a:lnTo>
                  <a:close/>
                  <a:moveTo>
                    <a:pt x="0" y="0"/>
                  </a:moveTo>
                  <a:lnTo>
                    <a:pt x="0" y="1835311"/>
                  </a:lnTo>
                  <a:lnTo>
                    <a:pt x="1505912" y="3848527"/>
                  </a:lnTo>
                  <a:lnTo>
                    <a:pt x="2878749" y="3848527"/>
                  </a:lnTo>
                  <a:lnTo>
                    <a:pt x="1298722" y="1736229"/>
                  </a:lnTo>
                  <a:lnTo>
                    <a:pt x="801029" y="1833203"/>
                  </a:lnTo>
                  <a:lnTo>
                    <a:pt x="1726462" y="3067884"/>
                  </a:lnTo>
                  <a:lnTo>
                    <a:pt x="1764886" y="3075642"/>
                  </a:lnTo>
                  <a:cubicBezTo>
                    <a:pt x="1826365" y="3101645"/>
                    <a:pt x="1869503" y="3162521"/>
                    <a:pt x="1869503" y="3233472"/>
                  </a:cubicBezTo>
                  <a:cubicBezTo>
                    <a:pt x="1869503" y="3328073"/>
                    <a:pt x="1792813" y="3404763"/>
                    <a:pt x="1698212" y="3404763"/>
                  </a:cubicBezTo>
                  <a:cubicBezTo>
                    <a:pt x="1603611" y="3404763"/>
                    <a:pt x="1526921" y="3328073"/>
                    <a:pt x="1526921" y="3233472"/>
                  </a:cubicBezTo>
                  <a:lnTo>
                    <a:pt x="1534493" y="3195968"/>
                  </a:lnTo>
                  <a:lnTo>
                    <a:pt x="392269" y="1673166"/>
                  </a:lnTo>
                  <a:lnTo>
                    <a:pt x="646503" y="1627039"/>
                  </a:lnTo>
                  <a:lnTo>
                    <a:pt x="647491" y="1628357"/>
                  </a:lnTo>
                  <a:lnTo>
                    <a:pt x="1145455" y="1531330"/>
                  </a:lnTo>
                  <a:lnTo>
                    <a:pt x="0" y="0"/>
                  </a:lnTo>
                  <a:close/>
                </a:path>
              </a:pathLst>
            </a:custGeom>
            <a:solidFill>
              <a:srgbClr val="0BF1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000000"/>
                </a:solidFill>
                <a:effectLst/>
                <a:uLnTx/>
                <a:uFillTx/>
                <a:latin typeface="Arial"/>
                <a:ea typeface="微软雅黑"/>
                <a:cs typeface="+mn-cs"/>
              </a:endParaRPr>
            </a:p>
          </p:txBody>
        </p:sp>
        <p:sp>
          <p:nvSpPr>
            <p:cNvPr id="8" name="任意多边形: 形状 7">
              <a:extLst>
                <a:ext uri="{FF2B5EF4-FFF2-40B4-BE49-F238E27FC236}">
                  <a16:creationId xmlns:a16="http://schemas.microsoft.com/office/drawing/2014/main" xmlns="" id="{5F492809-835B-4651-A59C-A9014DA16635}"/>
                </a:ext>
              </a:extLst>
            </p:cNvPr>
            <p:cNvSpPr/>
            <p:nvPr/>
          </p:nvSpPr>
          <p:spPr>
            <a:xfrm>
              <a:off x="4460490" y="2624138"/>
              <a:ext cx="188493" cy="510153"/>
            </a:xfrm>
            <a:custGeom>
              <a:avLst/>
              <a:gdLst>
                <a:gd name="connsiteX0" fmla="*/ 861779 w 2878751"/>
                <a:gd name="connsiteY0" fmla="*/ 4803922 h 7791323"/>
                <a:gd name="connsiteX1" fmla="*/ 0 w 2878751"/>
                <a:gd name="connsiteY1" fmla="*/ 5956012 h 7791323"/>
                <a:gd name="connsiteX2" fmla="*/ 0 w 2878751"/>
                <a:gd name="connsiteY2" fmla="*/ 6701113 h 7791323"/>
                <a:gd name="connsiteX3" fmla="*/ 1102605 w 2878751"/>
                <a:gd name="connsiteY3" fmla="*/ 5231828 h 7791323"/>
                <a:gd name="connsiteX4" fmla="*/ 2878751 w 2878751"/>
                <a:gd name="connsiteY4" fmla="*/ 3942795 h 7791323"/>
                <a:gd name="connsiteX5" fmla="*/ 1505914 w 2878751"/>
                <a:gd name="connsiteY5" fmla="*/ 3942795 h 7791323"/>
                <a:gd name="connsiteX6" fmla="*/ 1012668 w 2878751"/>
                <a:gd name="connsiteY6" fmla="*/ 4602203 h 7791323"/>
                <a:gd name="connsiteX7" fmla="*/ 1375969 w 2878751"/>
                <a:gd name="connsiteY7" fmla="*/ 5247728 h 7791323"/>
                <a:gd name="connsiteX8" fmla="*/ 1373130 w 2878751"/>
                <a:gd name="connsiteY8" fmla="*/ 5249326 h 7791323"/>
                <a:gd name="connsiteX9" fmla="*/ 1375970 w 2878751"/>
                <a:gd name="connsiteY9" fmla="*/ 5251457 h 7791323"/>
                <a:gd name="connsiteX10" fmla="*/ 0 w 2878751"/>
                <a:gd name="connsiteY10" fmla="*/ 7085020 h 7791323"/>
                <a:gd name="connsiteX11" fmla="*/ 0 w 2878751"/>
                <a:gd name="connsiteY11" fmla="*/ 7791323 h 7791323"/>
                <a:gd name="connsiteX12" fmla="*/ 0 w 2878751"/>
                <a:gd name="connsiteY12" fmla="*/ 0 h 7791323"/>
                <a:gd name="connsiteX13" fmla="*/ 0 w 2878751"/>
                <a:gd name="connsiteY13" fmla="*/ 1835311 h 7791323"/>
                <a:gd name="connsiteX14" fmla="*/ 1505912 w 2878751"/>
                <a:gd name="connsiteY14" fmla="*/ 3848527 h 7791323"/>
                <a:gd name="connsiteX15" fmla="*/ 2878749 w 2878751"/>
                <a:gd name="connsiteY15" fmla="*/ 3848527 h 7791323"/>
                <a:gd name="connsiteX16" fmla="*/ 1298722 w 2878751"/>
                <a:gd name="connsiteY16" fmla="*/ 1736229 h 7791323"/>
                <a:gd name="connsiteX17" fmla="*/ 801029 w 2878751"/>
                <a:gd name="connsiteY17" fmla="*/ 1833203 h 7791323"/>
                <a:gd name="connsiteX18" fmla="*/ 1726462 w 2878751"/>
                <a:gd name="connsiteY18" fmla="*/ 3067884 h 7791323"/>
                <a:gd name="connsiteX19" fmla="*/ 1764886 w 2878751"/>
                <a:gd name="connsiteY19" fmla="*/ 3075642 h 7791323"/>
                <a:gd name="connsiteX20" fmla="*/ 1869503 w 2878751"/>
                <a:gd name="connsiteY20" fmla="*/ 3233472 h 7791323"/>
                <a:gd name="connsiteX21" fmla="*/ 1698212 w 2878751"/>
                <a:gd name="connsiteY21" fmla="*/ 3404763 h 7791323"/>
                <a:gd name="connsiteX22" fmla="*/ 1526921 w 2878751"/>
                <a:gd name="connsiteY22" fmla="*/ 3233472 h 7791323"/>
                <a:gd name="connsiteX23" fmla="*/ 1534493 w 2878751"/>
                <a:gd name="connsiteY23" fmla="*/ 3195968 h 7791323"/>
                <a:gd name="connsiteX24" fmla="*/ 462119 w 2878751"/>
                <a:gd name="connsiteY24" fmla="*/ 1765241 h 7791323"/>
                <a:gd name="connsiteX25" fmla="*/ 646503 w 2878751"/>
                <a:gd name="connsiteY25" fmla="*/ 1627039 h 7791323"/>
                <a:gd name="connsiteX26" fmla="*/ 647491 w 2878751"/>
                <a:gd name="connsiteY26" fmla="*/ 1628357 h 7791323"/>
                <a:gd name="connsiteX27" fmla="*/ 1145455 w 2878751"/>
                <a:gd name="connsiteY27" fmla="*/ 1531330 h 7791323"/>
                <a:gd name="connsiteX0" fmla="*/ 861779 w 2878751"/>
                <a:gd name="connsiteY0" fmla="*/ 4803922 h 7791323"/>
                <a:gd name="connsiteX1" fmla="*/ 0 w 2878751"/>
                <a:gd name="connsiteY1" fmla="*/ 5956012 h 7791323"/>
                <a:gd name="connsiteX2" fmla="*/ 0 w 2878751"/>
                <a:gd name="connsiteY2" fmla="*/ 6701113 h 7791323"/>
                <a:gd name="connsiteX3" fmla="*/ 1102605 w 2878751"/>
                <a:gd name="connsiteY3" fmla="*/ 5231828 h 7791323"/>
                <a:gd name="connsiteX4" fmla="*/ 861779 w 2878751"/>
                <a:gd name="connsiteY4" fmla="*/ 4803922 h 7791323"/>
                <a:gd name="connsiteX5" fmla="*/ 2878751 w 2878751"/>
                <a:gd name="connsiteY5" fmla="*/ 3942795 h 7791323"/>
                <a:gd name="connsiteX6" fmla="*/ 1505914 w 2878751"/>
                <a:gd name="connsiteY6" fmla="*/ 3942795 h 7791323"/>
                <a:gd name="connsiteX7" fmla="*/ 1012668 w 2878751"/>
                <a:gd name="connsiteY7" fmla="*/ 4602203 h 7791323"/>
                <a:gd name="connsiteX8" fmla="*/ 1375969 w 2878751"/>
                <a:gd name="connsiteY8" fmla="*/ 5247728 h 7791323"/>
                <a:gd name="connsiteX9" fmla="*/ 1373130 w 2878751"/>
                <a:gd name="connsiteY9" fmla="*/ 5249326 h 7791323"/>
                <a:gd name="connsiteX10" fmla="*/ 1375970 w 2878751"/>
                <a:gd name="connsiteY10" fmla="*/ 5251457 h 7791323"/>
                <a:gd name="connsiteX11" fmla="*/ 0 w 2878751"/>
                <a:gd name="connsiteY11" fmla="*/ 7085020 h 7791323"/>
                <a:gd name="connsiteX12" fmla="*/ 0 w 2878751"/>
                <a:gd name="connsiteY12" fmla="*/ 7791323 h 7791323"/>
                <a:gd name="connsiteX13" fmla="*/ 2878751 w 2878751"/>
                <a:gd name="connsiteY13" fmla="*/ 3942795 h 7791323"/>
                <a:gd name="connsiteX14" fmla="*/ 0 w 2878751"/>
                <a:gd name="connsiteY14" fmla="*/ 0 h 7791323"/>
                <a:gd name="connsiteX15" fmla="*/ 0 w 2878751"/>
                <a:gd name="connsiteY15" fmla="*/ 1835311 h 7791323"/>
                <a:gd name="connsiteX16" fmla="*/ 1505912 w 2878751"/>
                <a:gd name="connsiteY16" fmla="*/ 3848527 h 7791323"/>
                <a:gd name="connsiteX17" fmla="*/ 2878749 w 2878751"/>
                <a:gd name="connsiteY17" fmla="*/ 3848527 h 7791323"/>
                <a:gd name="connsiteX18" fmla="*/ 1298722 w 2878751"/>
                <a:gd name="connsiteY18" fmla="*/ 1736229 h 7791323"/>
                <a:gd name="connsiteX19" fmla="*/ 801029 w 2878751"/>
                <a:gd name="connsiteY19" fmla="*/ 1833203 h 7791323"/>
                <a:gd name="connsiteX20" fmla="*/ 1726462 w 2878751"/>
                <a:gd name="connsiteY20" fmla="*/ 3067884 h 7791323"/>
                <a:gd name="connsiteX21" fmla="*/ 1764886 w 2878751"/>
                <a:gd name="connsiteY21" fmla="*/ 3075642 h 7791323"/>
                <a:gd name="connsiteX22" fmla="*/ 1869503 w 2878751"/>
                <a:gd name="connsiteY22" fmla="*/ 3233472 h 7791323"/>
                <a:gd name="connsiteX23" fmla="*/ 1698212 w 2878751"/>
                <a:gd name="connsiteY23" fmla="*/ 3404763 h 7791323"/>
                <a:gd name="connsiteX24" fmla="*/ 1526921 w 2878751"/>
                <a:gd name="connsiteY24" fmla="*/ 3233472 h 7791323"/>
                <a:gd name="connsiteX25" fmla="*/ 1534493 w 2878751"/>
                <a:gd name="connsiteY25" fmla="*/ 3195968 h 7791323"/>
                <a:gd name="connsiteX26" fmla="*/ 392269 w 2878751"/>
                <a:gd name="connsiteY26" fmla="*/ 1673166 h 7791323"/>
                <a:gd name="connsiteX27" fmla="*/ 646503 w 2878751"/>
                <a:gd name="connsiteY27" fmla="*/ 1627039 h 7791323"/>
                <a:gd name="connsiteX28" fmla="*/ 647491 w 2878751"/>
                <a:gd name="connsiteY28" fmla="*/ 1628357 h 7791323"/>
                <a:gd name="connsiteX29" fmla="*/ 1145455 w 2878751"/>
                <a:gd name="connsiteY29" fmla="*/ 1531330 h 7791323"/>
                <a:gd name="connsiteX30" fmla="*/ 0 w 2878751"/>
                <a:gd name="connsiteY30" fmla="*/ 0 h 77913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2878751" h="7791323">
                  <a:moveTo>
                    <a:pt x="861779" y="4803922"/>
                  </a:moveTo>
                  <a:lnTo>
                    <a:pt x="0" y="5956012"/>
                  </a:lnTo>
                  <a:lnTo>
                    <a:pt x="0" y="6701113"/>
                  </a:lnTo>
                  <a:lnTo>
                    <a:pt x="1102605" y="5231828"/>
                  </a:lnTo>
                  <a:lnTo>
                    <a:pt x="861779" y="4803922"/>
                  </a:lnTo>
                  <a:close/>
                  <a:moveTo>
                    <a:pt x="2878751" y="3942795"/>
                  </a:moveTo>
                  <a:lnTo>
                    <a:pt x="1505914" y="3942795"/>
                  </a:lnTo>
                  <a:lnTo>
                    <a:pt x="1012668" y="4602203"/>
                  </a:lnTo>
                  <a:lnTo>
                    <a:pt x="1375969" y="5247728"/>
                  </a:lnTo>
                  <a:lnTo>
                    <a:pt x="1373130" y="5249326"/>
                  </a:lnTo>
                  <a:lnTo>
                    <a:pt x="1375970" y="5251457"/>
                  </a:lnTo>
                  <a:lnTo>
                    <a:pt x="0" y="7085020"/>
                  </a:lnTo>
                  <a:lnTo>
                    <a:pt x="0" y="7791323"/>
                  </a:lnTo>
                  <a:lnTo>
                    <a:pt x="2878751" y="3942795"/>
                  </a:lnTo>
                  <a:close/>
                  <a:moveTo>
                    <a:pt x="0" y="0"/>
                  </a:moveTo>
                  <a:lnTo>
                    <a:pt x="0" y="1835311"/>
                  </a:lnTo>
                  <a:lnTo>
                    <a:pt x="1505912" y="3848527"/>
                  </a:lnTo>
                  <a:lnTo>
                    <a:pt x="2878749" y="3848527"/>
                  </a:lnTo>
                  <a:lnTo>
                    <a:pt x="1298722" y="1736229"/>
                  </a:lnTo>
                  <a:lnTo>
                    <a:pt x="801029" y="1833203"/>
                  </a:lnTo>
                  <a:lnTo>
                    <a:pt x="1726462" y="3067884"/>
                  </a:lnTo>
                  <a:lnTo>
                    <a:pt x="1764886" y="3075642"/>
                  </a:lnTo>
                  <a:cubicBezTo>
                    <a:pt x="1826365" y="3101645"/>
                    <a:pt x="1869503" y="3162521"/>
                    <a:pt x="1869503" y="3233472"/>
                  </a:cubicBezTo>
                  <a:cubicBezTo>
                    <a:pt x="1869503" y="3328073"/>
                    <a:pt x="1792813" y="3404763"/>
                    <a:pt x="1698212" y="3404763"/>
                  </a:cubicBezTo>
                  <a:cubicBezTo>
                    <a:pt x="1603611" y="3404763"/>
                    <a:pt x="1526921" y="3328073"/>
                    <a:pt x="1526921" y="3233472"/>
                  </a:cubicBezTo>
                  <a:lnTo>
                    <a:pt x="1534493" y="3195968"/>
                  </a:lnTo>
                  <a:lnTo>
                    <a:pt x="392269" y="1673166"/>
                  </a:lnTo>
                  <a:lnTo>
                    <a:pt x="646503" y="1627039"/>
                  </a:lnTo>
                  <a:lnTo>
                    <a:pt x="647491" y="1628357"/>
                  </a:lnTo>
                  <a:lnTo>
                    <a:pt x="1145455" y="1531330"/>
                  </a:lnTo>
                  <a:lnTo>
                    <a:pt x="0" y="0"/>
                  </a:lnTo>
                  <a:close/>
                </a:path>
              </a:pathLst>
            </a:custGeom>
            <a:solidFill>
              <a:srgbClr val="0BF1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000000"/>
                </a:solidFill>
                <a:effectLst/>
                <a:uLnTx/>
                <a:uFillTx/>
                <a:latin typeface="Arial"/>
                <a:ea typeface="微软雅黑"/>
                <a:cs typeface="+mn-cs"/>
              </a:endParaRPr>
            </a:p>
          </p:txBody>
        </p:sp>
        <p:sp>
          <p:nvSpPr>
            <p:cNvPr id="9" name="任意多边形: 形状 8">
              <a:extLst>
                <a:ext uri="{FF2B5EF4-FFF2-40B4-BE49-F238E27FC236}">
                  <a16:creationId xmlns:a16="http://schemas.microsoft.com/office/drawing/2014/main" xmlns="" id="{A670EF29-F409-40F0-8A48-807CB268D524}"/>
                </a:ext>
              </a:extLst>
            </p:cNvPr>
            <p:cNvSpPr/>
            <p:nvPr/>
          </p:nvSpPr>
          <p:spPr>
            <a:xfrm>
              <a:off x="4836966" y="2624138"/>
              <a:ext cx="188493" cy="510153"/>
            </a:xfrm>
            <a:custGeom>
              <a:avLst/>
              <a:gdLst>
                <a:gd name="connsiteX0" fmla="*/ 861779 w 2878751"/>
                <a:gd name="connsiteY0" fmla="*/ 4803922 h 7791323"/>
                <a:gd name="connsiteX1" fmla="*/ 0 w 2878751"/>
                <a:gd name="connsiteY1" fmla="*/ 5956012 h 7791323"/>
                <a:gd name="connsiteX2" fmla="*/ 0 w 2878751"/>
                <a:gd name="connsiteY2" fmla="*/ 6701113 h 7791323"/>
                <a:gd name="connsiteX3" fmla="*/ 1102605 w 2878751"/>
                <a:gd name="connsiteY3" fmla="*/ 5231828 h 7791323"/>
                <a:gd name="connsiteX4" fmla="*/ 2878751 w 2878751"/>
                <a:gd name="connsiteY4" fmla="*/ 3942795 h 7791323"/>
                <a:gd name="connsiteX5" fmla="*/ 1505914 w 2878751"/>
                <a:gd name="connsiteY5" fmla="*/ 3942795 h 7791323"/>
                <a:gd name="connsiteX6" fmla="*/ 1012668 w 2878751"/>
                <a:gd name="connsiteY6" fmla="*/ 4602203 h 7791323"/>
                <a:gd name="connsiteX7" fmla="*/ 1375969 w 2878751"/>
                <a:gd name="connsiteY7" fmla="*/ 5247728 h 7791323"/>
                <a:gd name="connsiteX8" fmla="*/ 1373130 w 2878751"/>
                <a:gd name="connsiteY8" fmla="*/ 5249326 h 7791323"/>
                <a:gd name="connsiteX9" fmla="*/ 1375970 w 2878751"/>
                <a:gd name="connsiteY9" fmla="*/ 5251457 h 7791323"/>
                <a:gd name="connsiteX10" fmla="*/ 0 w 2878751"/>
                <a:gd name="connsiteY10" fmla="*/ 7085020 h 7791323"/>
                <a:gd name="connsiteX11" fmla="*/ 0 w 2878751"/>
                <a:gd name="connsiteY11" fmla="*/ 7791323 h 7791323"/>
                <a:gd name="connsiteX12" fmla="*/ 0 w 2878751"/>
                <a:gd name="connsiteY12" fmla="*/ 0 h 7791323"/>
                <a:gd name="connsiteX13" fmla="*/ 0 w 2878751"/>
                <a:gd name="connsiteY13" fmla="*/ 1835311 h 7791323"/>
                <a:gd name="connsiteX14" fmla="*/ 1505912 w 2878751"/>
                <a:gd name="connsiteY14" fmla="*/ 3848527 h 7791323"/>
                <a:gd name="connsiteX15" fmla="*/ 2878749 w 2878751"/>
                <a:gd name="connsiteY15" fmla="*/ 3848527 h 7791323"/>
                <a:gd name="connsiteX16" fmla="*/ 1298722 w 2878751"/>
                <a:gd name="connsiteY16" fmla="*/ 1736229 h 7791323"/>
                <a:gd name="connsiteX17" fmla="*/ 801029 w 2878751"/>
                <a:gd name="connsiteY17" fmla="*/ 1833203 h 7791323"/>
                <a:gd name="connsiteX18" fmla="*/ 1726462 w 2878751"/>
                <a:gd name="connsiteY18" fmla="*/ 3067884 h 7791323"/>
                <a:gd name="connsiteX19" fmla="*/ 1764886 w 2878751"/>
                <a:gd name="connsiteY19" fmla="*/ 3075642 h 7791323"/>
                <a:gd name="connsiteX20" fmla="*/ 1869503 w 2878751"/>
                <a:gd name="connsiteY20" fmla="*/ 3233472 h 7791323"/>
                <a:gd name="connsiteX21" fmla="*/ 1698212 w 2878751"/>
                <a:gd name="connsiteY21" fmla="*/ 3404763 h 7791323"/>
                <a:gd name="connsiteX22" fmla="*/ 1526921 w 2878751"/>
                <a:gd name="connsiteY22" fmla="*/ 3233472 h 7791323"/>
                <a:gd name="connsiteX23" fmla="*/ 1534493 w 2878751"/>
                <a:gd name="connsiteY23" fmla="*/ 3195968 h 7791323"/>
                <a:gd name="connsiteX24" fmla="*/ 462119 w 2878751"/>
                <a:gd name="connsiteY24" fmla="*/ 1765241 h 7791323"/>
                <a:gd name="connsiteX25" fmla="*/ 646503 w 2878751"/>
                <a:gd name="connsiteY25" fmla="*/ 1627039 h 7791323"/>
                <a:gd name="connsiteX26" fmla="*/ 647491 w 2878751"/>
                <a:gd name="connsiteY26" fmla="*/ 1628357 h 7791323"/>
                <a:gd name="connsiteX27" fmla="*/ 1145455 w 2878751"/>
                <a:gd name="connsiteY27" fmla="*/ 1531330 h 7791323"/>
                <a:gd name="connsiteX0" fmla="*/ 861779 w 2878751"/>
                <a:gd name="connsiteY0" fmla="*/ 4803922 h 7791323"/>
                <a:gd name="connsiteX1" fmla="*/ 0 w 2878751"/>
                <a:gd name="connsiteY1" fmla="*/ 5956012 h 7791323"/>
                <a:gd name="connsiteX2" fmla="*/ 0 w 2878751"/>
                <a:gd name="connsiteY2" fmla="*/ 6701113 h 7791323"/>
                <a:gd name="connsiteX3" fmla="*/ 1102605 w 2878751"/>
                <a:gd name="connsiteY3" fmla="*/ 5231828 h 7791323"/>
                <a:gd name="connsiteX4" fmla="*/ 861779 w 2878751"/>
                <a:gd name="connsiteY4" fmla="*/ 4803922 h 7791323"/>
                <a:gd name="connsiteX5" fmla="*/ 2878751 w 2878751"/>
                <a:gd name="connsiteY5" fmla="*/ 3942795 h 7791323"/>
                <a:gd name="connsiteX6" fmla="*/ 1505914 w 2878751"/>
                <a:gd name="connsiteY6" fmla="*/ 3942795 h 7791323"/>
                <a:gd name="connsiteX7" fmla="*/ 1012668 w 2878751"/>
                <a:gd name="connsiteY7" fmla="*/ 4602203 h 7791323"/>
                <a:gd name="connsiteX8" fmla="*/ 1375969 w 2878751"/>
                <a:gd name="connsiteY8" fmla="*/ 5247728 h 7791323"/>
                <a:gd name="connsiteX9" fmla="*/ 1373130 w 2878751"/>
                <a:gd name="connsiteY9" fmla="*/ 5249326 h 7791323"/>
                <a:gd name="connsiteX10" fmla="*/ 1375970 w 2878751"/>
                <a:gd name="connsiteY10" fmla="*/ 5251457 h 7791323"/>
                <a:gd name="connsiteX11" fmla="*/ 0 w 2878751"/>
                <a:gd name="connsiteY11" fmla="*/ 7085020 h 7791323"/>
                <a:gd name="connsiteX12" fmla="*/ 0 w 2878751"/>
                <a:gd name="connsiteY12" fmla="*/ 7791323 h 7791323"/>
                <a:gd name="connsiteX13" fmla="*/ 2878751 w 2878751"/>
                <a:gd name="connsiteY13" fmla="*/ 3942795 h 7791323"/>
                <a:gd name="connsiteX14" fmla="*/ 0 w 2878751"/>
                <a:gd name="connsiteY14" fmla="*/ 0 h 7791323"/>
                <a:gd name="connsiteX15" fmla="*/ 0 w 2878751"/>
                <a:gd name="connsiteY15" fmla="*/ 1835311 h 7791323"/>
                <a:gd name="connsiteX16" fmla="*/ 1505912 w 2878751"/>
                <a:gd name="connsiteY16" fmla="*/ 3848527 h 7791323"/>
                <a:gd name="connsiteX17" fmla="*/ 2878749 w 2878751"/>
                <a:gd name="connsiteY17" fmla="*/ 3848527 h 7791323"/>
                <a:gd name="connsiteX18" fmla="*/ 1298722 w 2878751"/>
                <a:gd name="connsiteY18" fmla="*/ 1736229 h 7791323"/>
                <a:gd name="connsiteX19" fmla="*/ 801029 w 2878751"/>
                <a:gd name="connsiteY19" fmla="*/ 1833203 h 7791323"/>
                <a:gd name="connsiteX20" fmla="*/ 1726462 w 2878751"/>
                <a:gd name="connsiteY20" fmla="*/ 3067884 h 7791323"/>
                <a:gd name="connsiteX21" fmla="*/ 1764886 w 2878751"/>
                <a:gd name="connsiteY21" fmla="*/ 3075642 h 7791323"/>
                <a:gd name="connsiteX22" fmla="*/ 1869503 w 2878751"/>
                <a:gd name="connsiteY22" fmla="*/ 3233472 h 7791323"/>
                <a:gd name="connsiteX23" fmla="*/ 1698212 w 2878751"/>
                <a:gd name="connsiteY23" fmla="*/ 3404763 h 7791323"/>
                <a:gd name="connsiteX24" fmla="*/ 1526921 w 2878751"/>
                <a:gd name="connsiteY24" fmla="*/ 3233472 h 7791323"/>
                <a:gd name="connsiteX25" fmla="*/ 1534493 w 2878751"/>
                <a:gd name="connsiteY25" fmla="*/ 3195968 h 7791323"/>
                <a:gd name="connsiteX26" fmla="*/ 392269 w 2878751"/>
                <a:gd name="connsiteY26" fmla="*/ 1673166 h 7791323"/>
                <a:gd name="connsiteX27" fmla="*/ 646503 w 2878751"/>
                <a:gd name="connsiteY27" fmla="*/ 1627039 h 7791323"/>
                <a:gd name="connsiteX28" fmla="*/ 647491 w 2878751"/>
                <a:gd name="connsiteY28" fmla="*/ 1628357 h 7791323"/>
                <a:gd name="connsiteX29" fmla="*/ 1145455 w 2878751"/>
                <a:gd name="connsiteY29" fmla="*/ 1531330 h 7791323"/>
                <a:gd name="connsiteX30" fmla="*/ 0 w 2878751"/>
                <a:gd name="connsiteY30" fmla="*/ 0 h 77913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2878751" h="7791323">
                  <a:moveTo>
                    <a:pt x="861779" y="4803922"/>
                  </a:moveTo>
                  <a:lnTo>
                    <a:pt x="0" y="5956012"/>
                  </a:lnTo>
                  <a:lnTo>
                    <a:pt x="0" y="6701113"/>
                  </a:lnTo>
                  <a:lnTo>
                    <a:pt x="1102605" y="5231828"/>
                  </a:lnTo>
                  <a:lnTo>
                    <a:pt x="861779" y="4803922"/>
                  </a:lnTo>
                  <a:close/>
                  <a:moveTo>
                    <a:pt x="2878751" y="3942795"/>
                  </a:moveTo>
                  <a:lnTo>
                    <a:pt x="1505914" y="3942795"/>
                  </a:lnTo>
                  <a:lnTo>
                    <a:pt x="1012668" y="4602203"/>
                  </a:lnTo>
                  <a:lnTo>
                    <a:pt x="1375969" y="5247728"/>
                  </a:lnTo>
                  <a:lnTo>
                    <a:pt x="1373130" y="5249326"/>
                  </a:lnTo>
                  <a:lnTo>
                    <a:pt x="1375970" y="5251457"/>
                  </a:lnTo>
                  <a:lnTo>
                    <a:pt x="0" y="7085020"/>
                  </a:lnTo>
                  <a:lnTo>
                    <a:pt x="0" y="7791323"/>
                  </a:lnTo>
                  <a:lnTo>
                    <a:pt x="2878751" y="3942795"/>
                  </a:lnTo>
                  <a:close/>
                  <a:moveTo>
                    <a:pt x="0" y="0"/>
                  </a:moveTo>
                  <a:lnTo>
                    <a:pt x="0" y="1835311"/>
                  </a:lnTo>
                  <a:lnTo>
                    <a:pt x="1505912" y="3848527"/>
                  </a:lnTo>
                  <a:lnTo>
                    <a:pt x="2878749" y="3848527"/>
                  </a:lnTo>
                  <a:lnTo>
                    <a:pt x="1298722" y="1736229"/>
                  </a:lnTo>
                  <a:lnTo>
                    <a:pt x="801029" y="1833203"/>
                  </a:lnTo>
                  <a:lnTo>
                    <a:pt x="1726462" y="3067884"/>
                  </a:lnTo>
                  <a:lnTo>
                    <a:pt x="1764886" y="3075642"/>
                  </a:lnTo>
                  <a:cubicBezTo>
                    <a:pt x="1826365" y="3101645"/>
                    <a:pt x="1869503" y="3162521"/>
                    <a:pt x="1869503" y="3233472"/>
                  </a:cubicBezTo>
                  <a:cubicBezTo>
                    <a:pt x="1869503" y="3328073"/>
                    <a:pt x="1792813" y="3404763"/>
                    <a:pt x="1698212" y="3404763"/>
                  </a:cubicBezTo>
                  <a:cubicBezTo>
                    <a:pt x="1603611" y="3404763"/>
                    <a:pt x="1526921" y="3328073"/>
                    <a:pt x="1526921" y="3233472"/>
                  </a:cubicBezTo>
                  <a:lnTo>
                    <a:pt x="1534493" y="3195968"/>
                  </a:lnTo>
                  <a:lnTo>
                    <a:pt x="392269" y="1673166"/>
                  </a:lnTo>
                  <a:lnTo>
                    <a:pt x="646503" y="1627039"/>
                  </a:lnTo>
                  <a:lnTo>
                    <a:pt x="647491" y="1628357"/>
                  </a:lnTo>
                  <a:lnTo>
                    <a:pt x="1145455" y="1531330"/>
                  </a:lnTo>
                  <a:lnTo>
                    <a:pt x="0" y="0"/>
                  </a:lnTo>
                  <a:close/>
                </a:path>
              </a:pathLst>
            </a:custGeom>
            <a:solidFill>
              <a:srgbClr val="0BF1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000000"/>
                </a:solidFill>
                <a:effectLst/>
                <a:uLnTx/>
                <a:uFillTx/>
                <a:latin typeface="Arial"/>
                <a:ea typeface="微软雅黑"/>
                <a:cs typeface="+mn-cs"/>
              </a:endParaRPr>
            </a:p>
          </p:txBody>
        </p:sp>
        <p:sp>
          <p:nvSpPr>
            <p:cNvPr id="10" name="任意多边形: 形状 9">
              <a:extLst>
                <a:ext uri="{FF2B5EF4-FFF2-40B4-BE49-F238E27FC236}">
                  <a16:creationId xmlns:a16="http://schemas.microsoft.com/office/drawing/2014/main" xmlns="" id="{03D1973E-3BCC-4598-B6A5-6A25AED05129}"/>
                </a:ext>
              </a:extLst>
            </p:cNvPr>
            <p:cNvSpPr/>
            <p:nvPr/>
          </p:nvSpPr>
          <p:spPr>
            <a:xfrm>
              <a:off x="5213442" y="2624138"/>
              <a:ext cx="188493" cy="510153"/>
            </a:xfrm>
            <a:custGeom>
              <a:avLst/>
              <a:gdLst>
                <a:gd name="connsiteX0" fmla="*/ 861779 w 2878751"/>
                <a:gd name="connsiteY0" fmla="*/ 4803922 h 7791323"/>
                <a:gd name="connsiteX1" fmla="*/ 0 w 2878751"/>
                <a:gd name="connsiteY1" fmla="*/ 5956012 h 7791323"/>
                <a:gd name="connsiteX2" fmla="*/ 0 w 2878751"/>
                <a:gd name="connsiteY2" fmla="*/ 6701113 h 7791323"/>
                <a:gd name="connsiteX3" fmla="*/ 1102605 w 2878751"/>
                <a:gd name="connsiteY3" fmla="*/ 5231828 h 7791323"/>
                <a:gd name="connsiteX4" fmla="*/ 2878751 w 2878751"/>
                <a:gd name="connsiteY4" fmla="*/ 3942795 h 7791323"/>
                <a:gd name="connsiteX5" fmla="*/ 1505914 w 2878751"/>
                <a:gd name="connsiteY5" fmla="*/ 3942795 h 7791323"/>
                <a:gd name="connsiteX6" fmla="*/ 1012668 w 2878751"/>
                <a:gd name="connsiteY6" fmla="*/ 4602203 h 7791323"/>
                <a:gd name="connsiteX7" fmla="*/ 1375969 w 2878751"/>
                <a:gd name="connsiteY7" fmla="*/ 5247728 h 7791323"/>
                <a:gd name="connsiteX8" fmla="*/ 1373130 w 2878751"/>
                <a:gd name="connsiteY8" fmla="*/ 5249326 h 7791323"/>
                <a:gd name="connsiteX9" fmla="*/ 1375970 w 2878751"/>
                <a:gd name="connsiteY9" fmla="*/ 5251457 h 7791323"/>
                <a:gd name="connsiteX10" fmla="*/ 0 w 2878751"/>
                <a:gd name="connsiteY10" fmla="*/ 7085020 h 7791323"/>
                <a:gd name="connsiteX11" fmla="*/ 0 w 2878751"/>
                <a:gd name="connsiteY11" fmla="*/ 7791323 h 7791323"/>
                <a:gd name="connsiteX12" fmla="*/ 0 w 2878751"/>
                <a:gd name="connsiteY12" fmla="*/ 0 h 7791323"/>
                <a:gd name="connsiteX13" fmla="*/ 0 w 2878751"/>
                <a:gd name="connsiteY13" fmla="*/ 1835311 h 7791323"/>
                <a:gd name="connsiteX14" fmla="*/ 1505912 w 2878751"/>
                <a:gd name="connsiteY14" fmla="*/ 3848527 h 7791323"/>
                <a:gd name="connsiteX15" fmla="*/ 2878749 w 2878751"/>
                <a:gd name="connsiteY15" fmla="*/ 3848527 h 7791323"/>
                <a:gd name="connsiteX16" fmla="*/ 1298722 w 2878751"/>
                <a:gd name="connsiteY16" fmla="*/ 1736229 h 7791323"/>
                <a:gd name="connsiteX17" fmla="*/ 801029 w 2878751"/>
                <a:gd name="connsiteY17" fmla="*/ 1833203 h 7791323"/>
                <a:gd name="connsiteX18" fmla="*/ 1726462 w 2878751"/>
                <a:gd name="connsiteY18" fmla="*/ 3067884 h 7791323"/>
                <a:gd name="connsiteX19" fmla="*/ 1764886 w 2878751"/>
                <a:gd name="connsiteY19" fmla="*/ 3075642 h 7791323"/>
                <a:gd name="connsiteX20" fmla="*/ 1869503 w 2878751"/>
                <a:gd name="connsiteY20" fmla="*/ 3233472 h 7791323"/>
                <a:gd name="connsiteX21" fmla="*/ 1698212 w 2878751"/>
                <a:gd name="connsiteY21" fmla="*/ 3404763 h 7791323"/>
                <a:gd name="connsiteX22" fmla="*/ 1526921 w 2878751"/>
                <a:gd name="connsiteY22" fmla="*/ 3233472 h 7791323"/>
                <a:gd name="connsiteX23" fmla="*/ 1534493 w 2878751"/>
                <a:gd name="connsiteY23" fmla="*/ 3195968 h 7791323"/>
                <a:gd name="connsiteX24" fmla="*/ 462119 w 2878751"/>
                <a:gd name="connsiteY24" fmla="*/ 1765241 h 7791323"/>
                <a:gd name="connsiteX25" fmla="*/ 646503 w 2878751"/>
                <a:gd name="connsiteY25" fmla="*/ 1627039 h 7791323"/>
                <a:gd name="connsiteX26" fmla="*/ 647491 w 2878751"/>
                <a:gd name="connsiteY26" fmla="*/ 1628357 h 7791323"/>
                <a:gd name="connsiteX27" fmla="*/ 1145455 w 2878751"/>
                <a:gd name="connsiteY27" fmla="*/ 1531330 h 7791323"/>
                <a:gd name="connsiteX0" fmla="*/ 861779 w 2878751"/>
                <a:gd name="connsiteY0" fmla="*/ 4803922 h 7791323"/>
                <a:gd name="connsiteX1" fmla="*/ 0 w 2878751"/>
                <a:gd name="connsiteY1" fmla="*/ 5956012 h 7791323"/>
                <a:gd name="connsiteX2" fmla="*/ 0 w 2878751"/>
                <a:gd name="connsiteY2" fmla="*/ 6701113 h 7791323"/>
                <a:gd name="connsiteX3" fmla="*/ 1102605 w 2878751"/>
                <a:gd name="connsiteY3" fmla="*/ 5231828 h 7791323"/>
                <a:gd name="connsiteX4" fmla="*/ 861779 w 2878751"/>
                <a:gd name="connsiteY4" fmla="*/ 4803922 h 7791323"/>
                <a:gd name="connsiteX5" fmla="*/ 2878751 w 2878751"/>
                <a:gd name="connsiteY5" fmla="*/ 3942795 h 7791323"/>
                <a:gd name="connsiteX6" fmla="*/ 1505914 w 2878751"/>
                <a:gd name="connsiteY6" fmla="*/ 3942795 h 7791323"/>
                <a:gd name="connsiteX7" fmla="*/ 1012668 w 2878751"/>
                <a:gd name="connsiteY7" fmla="*/ 4602203 h 7791323"/>
                <a:gd name="connsiteX8" fmla="*/ 1375969 w 2878751"/>
                <a:gd name="connsiteY8" fmla="*/ 5247728 h 7791323"/>
                <a:gd name="connsiteX9" fmla="*/ 1373130 w 2878751"/>
                <a:gd name="connsiteY9" fmla="*/ 5249326 h 7791323"/>
                <a:gd name="connsiteX10" fmla="*/ 1375970 w 2878751"/>
                <a:gd name="connsiteY10" fmla="*/ 5251457 h 7791323"/>
                <a:gd name="connsiteX11" fmla="*/ 0 w 2878751"/>
                <a:gd name="connsiteY11" fmla="*/ 7085020 h 7791323"/>
                <a:gd name="connsiteX12" fmla="*/ 0 w 2878751"/>
                <a:gd name="connsiteY12" fmla="*/ 7791323 h 7791323"/>
                <a:gd name="connsiteX13" fmla="*/ 2878751 w 2878751"/>
                <a:gd name="connsiteY13" fmla="*/ 3942795 h 7791323"/>
                <a:gd name="connsiteX14" fmla="*/ 0 w 2878751"/>
                <a:gd name="connsiteY14" fmla="*/ 0 h 7791323"/>
                <a:gd name="connsiteX15" fmla="*/ 0 w 2878751"/>
                <a:gd name="connsiteY15" fmla="*/ 1835311 h 7791323"/>
                <a:gd name="connsiteX16" fmla="*/ 1505912 w 2878751"/>
                <a:gd name="connsiteY16" fmla="*/ 3848527 h 7791323"/>
                <a:gd name="connsiteX17" fmla="*/ 2878749 w 2878751"/>
                <a:gd name="connsiteY17" fmla="*/ 3848527 h 7791323"/>
                <a:gd name="connsiteX18" fmla="*/ 1298722 w 2878751"/>
                <a:gd name="connsiteY18" fmla="*/ 1736229 h 7791323"/>
                <a:gd name="connsiteX19" fmla="*/ 801029 w 2878751"/>
                <a:gd name="connsiteY19" fmla="*/ 1833203 h 7791323"/>
                <a:gd name="connsiteX20" fmla="*/ 1726462 w 2878751"/>
                <a:gd name="connsiteY20" fmla="*/ 3067884 h 7791323"/>
                <a:gd name="connsiteX21" fmla="*/ 1764886 w 2878751"/>
                <a:gd name="connsiteY21" fmla="*/ 3075642 h 7791323"/>
                <a:gd name="connsiteX22" fmla="*/ 1869503 w 2878751"/>
                <a:gd name="connsiteY22" fmla="*/ 3233472 h 7791323"/>
                <a:gd name="connsiteX23" fmla="*/ 1698212 w 2878751"/>
                <a:gd name="connsiteY23" fmla="*/ 3404763 h 7791323"/>
                <a:gd name="connsiteX24" fmla="*/ 1526921 w 2878751"/>
                <a:gd name="connsiteY24" fmla="*/ 3233472 h 7791323"/>
                <a:gd name="connsiteX25" fmla="*/ 1534493 w 2878751"/>
                <a:gd name="connsiteY25" fmla="*/ 3195968 h 7791323"/>
                <a:gd name="connsiteX26" fmla="*/ 392269 w 2878751"/>
                <a:gd name="connsiteY26" fmla="*/ 1673166 h 7791323"/>
                <a:gd name="connsiteX27" fmla="*/ 646503 w 2878751"/>
                <a:gd name="connsiteY27" fmla="*/ 1627039 h 7791323"/>
                <a:gd name="connsiteX28" fmla="*/ 647491 w 2878751"/>
                <a:gd name="connsiteY28" fmla="*/ 1628357 h 7791323"/>
                <a:gd name="connsiteX29" fmla="*/ 1145455 w 2878751"/>
                <a:gd name="connsiteY29" fmla="*/ 1531330 h 7791323"/>
                <a:gd name="connsiteX30" fmla="*/ 0 w 2878751"/>
                <a:gd name="connsiteY30" fmla="*/ 0 h 77913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2878751" h="7791323">
                  <a:moveTo>
                    <a:pt x="861779" y="4803922"/>
                  </a:moveTo>
                  <a:lnTo>
                    <a:pt x="0" y="5956012"/>
                  </a:lnTo>
                  <a:lnTo>
                    <a:pt x="0" y="6701113"/>
                  </a:lnTo>
                  <a:lnTo>
                    <a:pt x="1102605" y="5231828"/>
                  </a:lnTo>
                  <a:lnTo>
                    <a:pt x="861779" y="4803922"/>
                  </a:lnTo>
                  <a:close/>
                  <a:moveTo>
                    <a:pt x="2878751" y="3942795"/>
                  </a:moveTo>
                  <a:lnTo>
                    <a:pt x="1505914" y="3942795"/>
                  </a:lnTo>
                  <a:lnTo>
                    <a:pt x="1012668" y="4602203"/>
                  </a:lnTo>
                  <a:lnTo>
                    <a:pt x="1375969" y="5247728"/>
                  </a:lnTo>
                  <a:lnTo>
                    <a:pt x="1373130" y="5249326"/>
                  </a:lnTo>
                  <a:lnTo>
                    <a:pt x="1375970" y="5251457"/>
                  </a:lnTo>
                  <a:lnTo>
                    <a:pt x="0" y="7085020"/>
                  </a:lnTo>
                  <a:lnTo>
                    <a:pt x="0" y="7791323"/>
                  </a:lnTo>
                  <a:lnTo>
                    <a:pt x="2878751" y="3942795"/>
                  </a:lnTo>
                  <a:close/>
                  <a:moveTo>
                    <a:pt x="0" y="0"/>
                  </a:moveTo>
                  <a:lnTo>
                    <a:pt x="0" y="1835311"/>
                  </a:lnTo>
                  <a:lnTo>
                    <a:pt x="1505912" y="3848527"/>
                  </a:lnTo>
                  <a:lnTo>
                    <a:pt x="2878749" y="3848527"/>
                  </a:lnTo>
                  <a:lnTo>
                    <a:pt x="1298722" y="1736229"/>
                  </a:lnTo>
                  <a:lnTo>
                    <a:pt x="801029" y="1833203"/>
                  </a:lnTo>
                  <a:lnTo>
                    <a:pt x="1726462" y="3067884"/>
                  </a:lnTo>
                  <a:lnTo>
                    <a:pt x="1764886" y="3075642"/>
                  </a:lnTo>
                  <a:cubicBezTo>
                    <a:pt x="1826365" y="3101645"/>
                    <a:pt x="1869503" y="3162521"/>
                    <a:pt x="1869503" y="3233472"/>
                  </a:cubicBezTo>
                  <a:cubicBezTo>
                    <a:pt x="1869503" y="3328073"/>
                    <a:pt x="1792813" y="3404763"/>
                    <a:pt x="1698212" y="3404763"/>
                  </a:cubicBezTo>
                  <a:cubicBezTo>
                    <a:pt x="1603611" y="3404763"/>
                    <a:pt x="1526921" y="3328073"/>
                    <a:pt x="1526921" y="3233472"/>
                  </a:cubicBezTo>
                  <a:lnTo>
                    <a:pt x="1534493" y="3195968"/>
                  </a:lnTo>
                  <a:lnTo>
                    <a:pt x="392269" y="1673166"/>
                  </a:lnTo>
                  <a:lnTo>
                    <a:pt x="646503" y="1627039"/>
                  </a:lnTo>
                  <a:lnTo>
                    <a:pt x="647491" y="1628357"/>
                  </a:lnTo>
                  <a:lnTo>
                    <a:pt x="1145455" y="1531330"/>
                  </a:lnTo>
                  <a:lnTo>
                    <a:pt x="0" y="0"/>
                  </a:lnTo>
                  <a:close/>
                </a:path>
              </a:pathLst>
            </a:custGeom>
            <a:solidFill>
              <a:srgbClr val="0BF1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000000"/>
                </a:solidFill>
                <a:effectLst/>
                <a:uLnTx/>
                <a:uFillTx/>
                <a:latin typeface="Arial"/>
                <a:ea typeface="微软雅黑"/>
                <a:cs typeface="+mn-cs"/>
              </a:endParaRPr>
            </a:p>
          </p:txBody>
        </p:sp>
        <p:sp>
          <p:nvSpPr>
            <p:cNvPr id="11" name="任意多边形: 形状 10">
              <a:extLst>
                <a:ext uri="{FF2B5EF4-FFF2-40B4-BE49-F238E27FC236}">
                  <a16:creationId xmlns:a16="http://schemas.microsoft.com/office/drawing/2014/main" xmlns="" id="{9D33FAC7-1766-4C91-8D2C-C5911111F6E7}"/>
                </a:ext>
              </a:extLst>
            </p:cNvPr>
            <p:cNvSpPr/>
            <p:nvPr/>
          </p:nvSpPr>
          <p:spPr>
            <a:xfrm>
              <a:off x="5589917" y="2624138"/>
              <a:ext cx="188493" cy="510153"/>
            </a:xfrm>
            <a:custGeom>
              <a:avLst/>
              <a:gdLst>
                <a:gd name="connsiteX0" fmla="*/ 861779 w 2878751"/>
                <a:gd name="connsiteY0" fmla="*/ 4803922 h 7791323"/>
                <a:gd name="connsiteX1" fmla="*/ 0 w 2878751"/>
                <a:gd name="connsiteY1" fmla="*/ 5956012 h 7791323"/>
                <a:gd name="connsiteX2" fmla="*/ 0 w 2878751"/>
                <a:gd name="connsiteY2" fmla="*/ 6701113 h 7791323"/>
                <a:gd name="connsiteX3" fmla="*/ 1102605 w 2878751"/>
                <a:gd name="connsiteY3" fmla="*/ 5231828 h 7791323"/>
                <a:gd name="connsiteX4" fmla="*/ 2878751 w 2878751"/>
                <a:gd name="connsiteY4" fmla="*/ 3942795 h 7791323"/>
                <a:gd name="connsiteX5" fmla="*/ 1505914 w 2878751"/>
                <a:gd name="connsiteY5" fmla="*/ 3942795 h 7791323"/>
                <a:gd name="connsiteX6" fmla="*/ 1012668 w 2878751"/>
                <a:gd name="connsiteY6" fmla="*/ 4602203 h 7791323"/>
                <a:gd name="connsiteX7" fmla="*/ 1375969 w 2878751"/>
                <a:gd name="connsiteY7" fmla="*/ 5247728 h 7791323"/>
                <a:gd name="connsiteX8" fmla="*/ 1373130 w 2878751"/>
                <a:gd name="connsiteY8" fmla="*/ 5249326 h 7791323"/>
                <a:gd name="connsiteX9" fmla="*/ 1375970 w 2878751"/>
                <a:gd name="connsiteY9" fmla="*/ 5251457 h 7791323"/>
                <a:gd name="connsiteX10" fmla="*/ 0 w 2878751"/>
                <a:gd name="connsiteY10" fmla="*/ 7085020 h 7791323"/>
                <a:gd name="connsiteX11" fmla="*/ 0 w 2878751"/>
                <a:gd name="connsiteY11" fmla="*/ 7791323 h 7791323"/>
                <a:gd name="connsiteX12" fmla="*/ 0 w 2878751"/>
                <a:gd name="connsiteY12" fmla="*/ 0 h 7791323"/>
                <a:gd name="connsiteX13" fmla="*/ 0 w 2878751"/>
                <a:gd name="connsiteY13" fmla="*/ 1835311 h 7791323"/>
                <a:gd name="connsiteX14" fmla="*/ 1505912 w 2878751"/>
                <a:gd name="connsiteY14" fmla="*/ 3848527 h 7791323"/>
                <a:gd name="connsiteX15" fmla="*/ 2878749 w 2878751"/>
                <a:gd name="connsiteY15" fmla="*/ 3848527 h 7791323"/>
                <a:gd name="connsiteX16" fmla="*/ 1298722 w 2878751"/>
                <a:gd name="connsiteY16" fmla="*/ 1736229 h 7791323"/>
                <a:gd name="connsiteX17" fmla="*/ 801029 w 2878751"/>
                <a:gd name="connsiteY17" fmla="*/ 1833203 h 7791323"/>
                <a:gd name="connsiteX18" fmla="*/ 1726462 w 2878751"/>
                <a:gd name="connsiteY18" fmla="*/ 3067884 h 7791323"/>
                <a:gd name="connsiteX19" fmla="*/ 1764886 w 2878751"/>
                <a:gd name="connsiteY19" fmla="*/ 3075642 h 7791323"/>
                <a:gd name="connsiteX20" fmla="*/ 1869503 w 2878751"/>
                <a:gd name="connsiteY20" fmla="*/ 3233472 h 7791323"/>
                <a:gd name="connsiteX21" fmla="*/ 1698212 w 2878751"/>
                <a:gd name="connsiteY21" fmla="*/ 3404763 h 7791323"/>
                <a:gd name="connsiteX22" fmla="*/ 1526921 w 2878751"/>
                <a:gd name="connsiteY22" fmla="*/ 3233472 h 7791323"/>
                <a:gd name="connsiteX23" fmla="*/ 1534493 w 2878751"/>
                <a:gd name="connsiteY23" fmla="*/ 3195968 h 7791323"/>
                <a:gd name="connsiteX24" fmla="*/ 462119 w 2878751"/>
                <a:gd name="connsiteY24" fmla="*/ 1765241 h 7791323"/>
                <a:gd name="connsiteX25" fmla="*/ 646503 w 2878751"/>
                <a:gd name="connsiteY25" fmla="*/ 1627039 h 7791323"/>
                <a:gd name="connsiteX26" fmla="*/ 647491 w 2878751"/>
                <a:gd name="connsiteY26" fmla="*/ 1628357 h 7791323"/>
                <a:gd name="connsiteX27" fmla="*/ 1145455 w 2878751"/>
                <a:gd name="connsiteY27" fmla="*/ 1531330 h 7791323"/>
                <a:gd name="connsiteX0" fmla="*/ 861779 w 2878751"/>
                <a:gd name="connsiteY0" fmla="*/ 4803922 h 7791323"/>
                <a:gd name="connsiteX1" fmla="*/ 0 w 2878751"/>
                <a:gd name="connsiteY1" fmla="*/ 5956012 h 7791323"/>
                <a:gd name="connsiteX2" fmla="*/ 0 w 2878751"/>
                <a:gd name="connsiteY2" fmla="*/ 6701113 h 7791323"/>
                <a:gd name="connsiteX3" fmla="*/ 1102605 w 2878751"/>
                <a:gd name="connsiteY3" fmla="*/ 5231828 h 7791323"/>
                <a:gd name="connsiteX4" fmla="*/ 861779 w 2878751"/>
                <a:gd name="connsiteY4" fmla="*/ 4803922 h 7791323"/>
                <a:gd name="connsiteX5" fmla="*/ 2878751 w 2878751"/>
                <a:gd name="connsiteY5" fmla="*/ 3942795 h 7791323"/>
                <a:gd name="connsiteX6" fmla="*/ 1505914 w 2878751"/>
                <a:gd name="connsiteY6" fmla="*/ 3942795 h 7791323"/>
                <a:gd name="connsiteX7" fmla="*/ 1012668 w 2878751"/>
                <a:gd name="connsiteY7" fmla="*/ 4602203 h 7791323"/>
                <a:gd name="connsiteX8" fmla="*/ 1375969 w 2878751"/>
                <a:gd name="connsiteY8" fmla="*/ 5247728 h 7791323"/>
                <a:gd name="connsiteX9" fmla="*/ 1373130 w 2878751"/>
                <a:gd name="connsiteY9" fmla="*/ 5249326 h 7791323"/>
                <a:gd name="connsiteX10" fmla="*/ 1375970 w 2878751"/>
                <a:gd name="connsiteY10" fmla="*/ 5251457 h 7791323"/>
                <a:gd name="connsiteX11" fmla="*/ 0 w 2878751"/>
                <a:gd name="connsiteY11" fmla="*/ 7085020 h 7791323"/>
                <a:gd name="connsiteX12" fmla="*/ 0 w 2878751"/>
                <a:gd name="connsiteY12" fmla="*/ 7791323 h 7791323"/>
                <a:gd name="connsiteX13" fmla="*/ 2878751 w 2878751"/>
                <a:gd name="connsiteY13" fmla="*/ 3942795 h 7791323"/>
                <a:gd name="connsiteX14" fmla="*/ 0 w 2878751"/>
                <a:gd name="connsiteY14" fmla="*/ 0 h 7791323"/>
                <a:gd name="connsiteX15" fmla="*/ 0 w 2878751"/>
                <a:gd name="connsiteY15" fmla="*/ 1835311 h 7791323"/>
                <a:gd name="connsiteX16" fmla="*/ 1505912 w 2878751"/>
                <a:gd name="connsiteY16" fmla="*/ 3848527 h 7791323"/>
                <a:gd name="connsiteX17" fmla="*/ 2878749 w 2878751"/>
                <a:gd name="connsiteY17" fmla="*/ 3848527 h 7791323"/>
                <a:gd name="connsiteX18" fmla="*/ 1298722 w 2878751"/>
                <a:gd name="connsiteY18" fmla="*/ 1736229 h 7791323"/>
                <a:gd name="connsiteX19" fmla="*/ 801029 w 2878751"/>
                <a:gd name="connsiteY19" fmla="*/ 1833203 h 7791323"/>
                <a:gd name="connsiteX20" fmla="*/ 1726462 w 2878751"/>
                <a:gd name="connsiteY20" fmla="*/ 3067884 h 7791323"/>
                <a:gd name="connsiteX21" fmla="*/ 1764886 w 2878751"/>
                <a:gd name="connsiteY21" fmla="*/ 3075642 h 7791323"/>
                <a:gd name="connsiteX22" fmla="*/ 1869503 w 2878751"/>
                <a:gd name="connsiteY22" fmla="*/ 3233472 h 7791323"/>
                <a:gd name="connsiteX23" fmla="*/ 1698212 w 2878751"/>
                <a:gd name="connsiteY23" fmla="*/ 3404763 h 7791323"/>
                <a:gd name="connsiteX24" fmla="*/ 1526921 w 2878751"/>
                <a:gd name="connsiteY24" fmla="*/ 3233472 h 7791323"/>
                <a:gd name="connsiteX25" fmla="*/ 1534493 w 2878751"/>
                <a:gd name="connsiteY25" fmla="*/ 3195968 h 7791323"/>
                <a:gd name="connsiteX26" fmla="*/ 392269 w 2878751"/>
                <a:gd name="connsiteY26" fmla="*/ 1673166 h 7791323"/>
                <a:gd name="connsiteX27" fmla="*/ 646503 w 2878751"/>
                <a:gd name="connsiteY27" fmla="*/ 1627039 h 7791323"/>
                <a:gd name="connsiteX28" fmla="*/ 647491 w 2878751"/>
                <a:gd name="connsiteY28" fmla="*/ 1628357 h 7791323"/>
                <a:gd name="connsiteX29" fmla="*/ 1145455 w 2878751"/>
                <a:gd name="connsiteY29" fmla="*/ 1531330 h 7791323"/>
                <a:gd name="connsiteX30" fmla="*/ 0 w 2878751"/>
                <a:gd name="connsiteY30" fmla="*/ 0 h 77913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2878751" h="7791323">
                  <a:moveTo>
                    <a:pt x="861779" y="4803922"/>
                  </a:moveTo>
                  <a:lnTo>
                    <a:pt x="0" y="5956012"/>
                  </a:lnTo>
                  <a:lnTo>
                    <a:pt x="0" y="6701113"/>
                  </a:lnTo>
                  <a:lnTo>
                    <a:pt x="1102605" y="5231828"/>
                  </a:lnTo>
                  <a:lnTo>
                    <a:pt x="861779" y="4803922"/>
                  </a:lnTo>
                  <a:close/>
                  <a:moveTo>
                    <a:pt x="2878751" y="3942795"/>
                  </a:moveTo>
                  <a:lnTo>
                    <a:pt x="1505914" y="3942795"/>
                  </a:lnTo>
                  <a:lnTo>
                    <a:pt x="1012668" y="4602203"/>
                  </a:lnTo>
                  <a:lnTo>
                    <a:pt x="1375969" y="5247728"/>
                  </a:lnTo>
                  <a:lnTo>
                    <a:pt x="1373130" y="5249326"/>
                  </a:lnTo>
                  <a:lnTo>
                    <a:pt x="1375970" y="5251457"/>
                  </a:lnTo>
                  <a:lnTo>
                    <a:pt x="0" y="7085020"/>
                  </a:lnTo>
                  <a:lnTo>
                    <a:pt x="0" y="7791323"/>
                  </a:lnTo>
                  <a:lnTo>
                    <a:pt x="2878751" y="3942795"/>
                  </a:lnTo>
                  <a:close/>
                  <a:moveTo>
                    <a:pt x="0" y="0"/>
                  </a:moveTo>
                  <a:lnTo>
                    <a:pt x="0" y="1835311"/>
                  </a:lnTo>
                  <a:lnTo>
                    <a:pt x="1505912" y="3848527"/>
                  </a:lnTo>
                  <a:lnTo>
                    <a:pt x="2878749" y="3848527"/>
                  </a:lnTo>
                  <a:lnTo>
                    <a:pt x="1298722" y="1736229"/>
                  </a:lnTo>
                  <a:lnTo>
                    <a:pt x="801029" y="1833203"/>
                  </a:lnTo>
                  <a:lnTo>
                    <a:pt x="1726462" y="3067884"/>
                  </a:lnTo>
                  <a:lnTo>
                    <a:pt x="1764886" y="3075642"/>
                  </a:lnTo>
                  <a:cubicBezTo>
                    <a:pt x="1826365" y="3101645"/>
                    <a:pt x="1869503" y="3162521"/>
                    <a:pt x="1869503" y="3233472"/>
                  </a:cubicBezTo>
                  <a:cubicBezTo>
                    <a:pt x="1869503" y="3328073"/>
                    <a:pt x="1792813" y="3404763"/>
                    <a:pt x="1698212" y="3404763"/>
                  </a:cubicBezTo>
                  <a:cubicBezTo>
                    <a:pt x="1603611" y="3404763"/>
                    <a:pt x="1526921" y="3328073"/>
                    <a:pt x="1526921" y="3233472"/>
                  </a:cubicBezTo>
                  <a:lnTo>
                    <a:pt x="1534493" y="3195968"/>
                  </a:lnTo>
                  <a:lnTo>
                    <a:pt x="392269" y="1673166"/>
                  </a:lnTo>
                  <a:lnTo>
                    <a:pt x="646503" y="1627039"/>
                  </a:lnTo>
                  <a:lnTo>
                    <a:pt x="647491" y="1628357"/>
                  </a:lnTo>
                  <a:lnTo>
                    <a:pt x="1145455" y="1531330"/>
                  </a:lnTo>
                  <a:lnTo>
                    <a:pt x="0" y="0"/>
                  </a:lnTo>
                  <a:close/>
                </a:path>
              </a:pathLst>
            </a:custGeom>
            <a:solidFill>
              <a:srgbClr val="0BF1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000000"/>
                </a:solidFill>
                <a:effectLst/>
                <a:uLnTx/>
                <a:uFillTx/>
                <a:latin typeface="Arial"/>
                <a:ea typeface="微软雅黑"/>
                <a:cs typeface="+mn-cs"/>
              </a:endParaRPr>
            </a:p>
          </p:txBody>
        </p:sp>
        <p:sp>
          <p:nvSpPr>
            <p:cNvPr id="12" name="任意多边形: 形状 11">
              <a:extLst>
                <a:ext uri="{FF2B5EF4-FFF2-40B4-BE49-F238E27FC236}">
                  <a16:creationId xmlns:a16="http://schemas.microsoft.com/office/drawing/2014/main" xmlns="" id="{9A36AB59-D07C-4975-A0E4-2D3D67C5C30B}"/>
                </a:ext>
              </a:extLst>
            </p:cNvPr>
            <p:cNvSpPr/>
            <p:nvPr/>
          </p:nvSpPr>
          <p:spPr>
            <a:xfrm>
              <a:off x="5966393" y="2624138"/>
              <a:ext cx="188493" cy="510153"/>
            </a:xfrm>
            <a:custGeom>
              <a:avLst/>
              <a:gdLst>
                <a:gd name="connsiteX0" fmla="*/ 861779 w 2878751"/>
                <a:gd name="connsiteY0" fmla="*/ 4803922 h 7791323"/>
                <a:gd name="connsiteX1" fmla="*/ 0 w 2878751"/>
                <a:gd name="connsiteY1" fmla="*/ 5956012 h 7791323"/>
                <a:gd name="connsiteX2" fmla="*/ 0 w 2878751"/>
                <a:gd name="connsiteY2" fmla="*/ 6701113 h 7791323"/>
                <a:gd name="connsiteX3" fmla="*/ 1102605 w 2878751"/>
                <a:gd name="connsiteY3" fmla="*/ 5231828 h 7791323"/>
                <a:gd name="connsiteX4" fmla="*/ 2878751 w 2878751"/>
                <a:gd name="connsiteY4" fmla="*/ 3942795 h 7791323"/>
                <a:gd name="connsiteX5" fmla="*/ 1505914 w 2878751"/>
                <a:gd name="connsiteY5" fmla="*/ 3942795 h 7791323"/>
                <a:gd name="connsiteX6" fmla="*/ 1012668 w 2878751"/>
                <a:gd name="connsiteY6" fmla="*/ 4602203 h 7791323"/>
                <a:gd name="connsiteX7" fmla="*/ 1375969 w 2878751"/>
                <a:gd name="connsiteY7" fmla="*/ 5247728 h 7791323"/>
                <a:gd name="connsiteX8" fmla="*/ 1373130 w 2878751"/>
                <a:gd name="connsiteY8" fmla="*/ 5249326 h 7791323"/>
                <a:gd name="connsiteX9" fmla="*/ 1375970 w 2878751"/>
                <a:gd name="connsiteY9" fmla="*/ 5251457 h 7791323"/>
                <a:gd name="connsiteX10" fmla="*/ 0 w 2878751"/>
                <a:gd name="connsiteY10" fmla="*/ 7085020 h 7791323"/>
                <a:gd name="connsiteX11" fmla="*/ 0 w 2878751"/>
                <a:gd name="connsiteY11" fmla="*/ 7791323 h 7791323"/>
                <a:gd name="connsiteX12" fmla="*/ 0 w 2878751"/>
                <a:gd name="connsiteY12" fmla="*/ 0 h 7791323"/>
                <a:gd name="connsiteX13" fmla="*/ 0 w 2878751"/>
                <a:gd name="connsiteY13" fmla="*/ 1835311 h 7791323"/>
                <a:gd name="connsiteX14" fmla="*/ 1505912 w 2878751"/>
                <a:gd name="connsiteY14" fmla="*/ 3848527 h 7791323"/>
                <a:gd name="connsiteX15" fmla="*/ 2878749 w 2878751"/>
                <a:gd name="connsiteY15" fmla="*/ 3848527 h 7791323"/>
                <a:gd name="connsiteX16" fmla="*/ 1298722 w 2878751"/>
                <a:gd name="connsiteY16" fmla="*/ 1736229 h 7791323"/>
                <a:gd name="connsiteX17" fmla="*/ 801029 w 2878751"/>
                <a:gd name="connsiteY17" fmla="*/ 1833203 h 7791323"/>
                <a:gd name="connsiteX18" fmla="*/ 1726462 w 2878751"/>
                <a:gd name="connsiteY18" fmla="*/ 3067884 h 7791323"/>
                <a:gd name="connsiteX19" fmla="*/ 1764886 w 2878751"/>
                <a:gd name="connsiteY19" fmla="*/ 3075642 h 7791323"/>
                <a:gd name="connsiteX20" fmla="*/ 1869503 w 2878751"/>
                <a:gd name="connsiteY20" fmla="*/ 3233472 h 7791323"/>
                <a:gd name="connsiteX21" fmla="*/ 1698212 w 2878751"/>
                <a:gd name="connsiteY21" fmla="*/ 3404763 h 7791323"/>
                <a:gd name="connsiteX22" fmla="*/ 1526921 w 2878751"/>
                <a:gd name="connsiteY22" fmla="*/ 3233472 h 7791323"/>
                <a:gd name="connsiteX23" fmla="*/ 1534493 w 2878751"/>
                <a:gd name="connsiteY23" fmla="*/ 3195968 h 7791323"/>
                <a:gd name="connsiteX24" fmla="*/ 462119 w 2878751"/>
                <a:gd name="connsiteY24" fmla="*/ 1765241 h 7791323"/>
                <a:gd name="connsiteX25" fmla="*/ 646503 w 2878751"/>
                <a:gd name="connsiteY25" fmla="*/ 1627039 h 7791323"/>
                <a:gd name="connsiteX26" fmla="*/ 647491 w 2878751"/>
                <a:gd name="connsiteY26" fmla="*/ 1628357 h 7791323"/>
                <a:gd name="connsiteX27" fmla="*/ 1145455 w 2878751"/>
                <a:gd name="connsiteY27" fmla="*/ 1531330 h 7791323"/>
                <a:gd name="connsiteX0" fmla="*/ 861779 w 2878751"/>
                <a:gd name="connsiteY0" fmla="*/ 4803922 h 7791323"/>
                <a:gd name="connsiteX1" fmla="*/ 0 w 2878751"/>
                <a:gd name="connsiteY1" fmla="*/ 5956012 h 7791323"/>
                <a:gd name="connsiteX2" fmla="*/ 0 w 2878751"/>
                <a:gd name="connsiteY2" fmla="*/ 6701113 h 7791323"/>
                <a:gd name="connsiteX3" fmla="*/ 1102605 w 2878751"/>
                <a:gd name="connsiteY3" fmla="*/ 5231828 h 7791323"/>
                <a:gd name="connsiteX4" fmla="*/ 861779 w 2878751"/>
                <a:gd name="connsiteY4" fmla="*/ 4803922 h 7791323"/>
                <a:gd name="connsiteX5" fmla="*/ 2878751 w 2878751"/>
                <a:gd name="connsiteY5" fmla="*/ 3942795 h 7791323"/>
                <a:gd name="connsiteX6" fmla="*/ 1505914 w 2878751"/>
                <a:gd name="connsiteY6" fmla="*/ 3942795 h 7791323"/>
                <a:gd name="connsiteX7" fmla="*/ 1012668 w 2878751"/>
                <a:gd name="connsiteY7" fmla="*/ 4602203 h 7791323"/>
                <a:gd name="connsiteX8" fmla="*/ 1375969 w 2878751"/>
                <a:gd name="connsiteY8" fmla="*/ 5247728 h 7791323"/>
                <a:gd name="connsiteX9" fmla="*/ 1373130 w 2878751"/>
                <a:gd name="connsiteY9" fmla="*/ 5249326 h 7791323"/>
                <a:gd name="connsiteX10" fmla="*/ 1375970 w 2878751"/>
                <a:gd name="connsiteY10" fmla="*/ 5251457 h 7791323"/>
                <a:gd name="connsiteX11" fmla="*/ 0 w 2878751"/>
                <a:gd name="connsiteY11" fmla="*/ 7085020 h 7791323"/>
                <a:gd name="connsiteX12" fmla="*/ 0 w 2878751"/>
                <a:gd name="connsiteY12" fmla="*/ 7791323 h 7791323"/>
                <a:gd name="connsiteX13" fmla="*/ 2878751 w 2878751"/>
                <a:gd name="connsiteY13" fmla="*/ 3942795 h 7791323"/>
                <a:gd name="connsiteX14" fmla="*/ 0 w 2878751"/>
                <a:gd name="connsiteY14" fmla="*/ 0 h 7791323"/>
                <a:gd name="connsiteX15" fmla="*/ 0 w 2878751"/>
                <a:gd name="connsiteY15" fmla="*/ 1835311 h 7791323"/>
                <a:gd name="connsiteX16" fmla="*/ 1505912 w 2878751"/>
                <a:gd name="connsiteY16" fmla="*/ 3848527 h 7791323"/>
                <a:gd name="connsiteX17" fmla="*/ 2878749 w 2878751"/>
                <a:gd name="connsiteY17" fmla="*/ 3848527 h 7791323"/>
                <a:gd name="connsiteX18" fmla="*/ 1298722 w 2878751"/>
                <a:gd name="connsiteY18" fmla="*/ 1736229 h 7791323"/>
                <a:gd name="connsiteX19" fmla="*/ 801029 w 2878751"/>
                <a:gd name="connsiteY19" fmla="*/ 1833203 h 7791323"/>
                <a:gd name="connsiteX20" fmla="*/ 1726462 w 2878751"/>
                <a:gd name="connsiteY20" fmla="*/ 3067884 h 7791323"/>
                <a:gd name="connsiteX21" fmla="*/ 1764886 w 2878751"/>
                <a:gd name="connsiteY21" fmla="*/ 3075642 h 7791323"/>
                <a:gd name="connsiteX22" fmla="*/ 1869503 w 2878751"/>
                <a:gd name="connsiteY22" fmla="*/ 3233472 h 7791323"/>
                <a:gd name="connsiteX23" fmla="*/ 1698212 w 2878751"/>
                <a:gd name="connsiteY23" fmla="*/ 3404763 h 7791323"/>
                <a:gd name="connsiteX24" fmla="*/ 1526921 w 2878751"/>
                <a:gd name="connsiteY24" fmla="*/ 3233472 h 7791323"/>
                <a:gd name="connsiteX25" fmla="*/ 1534493 w 2878751"/>
                <a:gd name="connsiteY25" fmla="*/ 3195968 h 7791323"/>
                <a:gd name="connsiteX26" fmla="*/ 392269 w 2878751"/>
                <a:gd name="connsiteY26" fmla="*/ 1673166 h 7791323"/>
                <a:gd name="connsiteX27" fmla="*/ 646503 w 2878751"/>
                <a:gd name="connsiteY27" fmla="*/ 1627039 h 7791323"/>
                <a:gd name="connsiteX28" fmla="*/ 647491 w 2878751"/>
                <a:gd name="connsiteY28" fmla="*/ 1628357 h 7791323"/>
                <a:gd name="connsiteX29" fmla="*/ 1145455 w 2878751"/>
                <a:gd name="connsiteY29" fmla="*/ 1531330 h 7791323"/>
                <a:gd name="connsiteX30" fmla="*/ 0 w 2878751"/>
                <a:gd name="connsiteY30" fmla="*/ 0 h 77913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2878751" h="7791323">
                  <a:moveTo>
                    <a:pt x="861779" y="4803922"/>
                  </a:moveTo>
                  <a:lnTo>
                    <a:pt x="0" y="5956012"/>
                  </a:lnTo>
                  <a:lnTo>
                    <a:pt x="0" y="6701113"/>
                  </a:lnTo>
                  <a:lnTo>
                    <a:pt x="1102605" y="5231828"/>
                  </a:lnTo>
                  <a:lnTo>
                    <a:pt x="861779" y="4803922"/>
                  </a:lnTo>
                  <a:close/>
                  <a:moveTo>
                    <a:pt x="2878751" y="3942795"/>
                  </a:moveTo>
                  <a:lnTo>
                    <a:pt x="1505914" y="3942795"/>
                  </a:lnTo>
                  <a:lnTo>
                    <a:pt x="1012668" y="4602203"/>
                  </a:lnTo>
                  <a:lnTo>
                    <a:pt x="1375969" y="5247728"/>
                  </a:lnTo>
                  <a:lnTo>
                    <a:pt x="1373130" y="5249326"/>
                  </a:lnTo>
                  <a:lnTo>
                    <a:pt x="1375970" y="5251457"/>
                  </a:lnTo>
                  <a:lnTo>
                    <a:pt x="0" y="7085020"/>
                  </a:lnTo>
                  <a:lnTo>
                    <a:pt x="0" y="7791323"/>
                  </a:lnTo>
                  <a:lnTo>
                    <a:pt x="2878751" y="3942795"/>
                  </a:lnTo>
                  <a:close/>
                  <a:moveTo>
                    <a:pt x="0" y="0"/>
                  </a:moveTo>
                  <a:lnTo>
                    <a:pt x="0" y="1835311"/>
                  </a:lnTo>
                  <a:lnTo>
                    <a:pt x="1505912" y="3848527"/>
                  </a:lnTo>
                  <a:lnTo>
                    <a:pt x="2878749" y="3848527"/>
                  </a:lnTo>
                  <a:lnTo>
                    <a:pt x="1298722" y="1736229"/>
                  </a:lnTo>
                  <a:lnTo>
                    <a:pt x="801029" y="1833203"/>
                  </a:lnTo>
                  <a:lnTo>
                    <a:pt x="1726462" y="3067884"/>
                  </a:lnTo>
                  <a:lnTo>
                    <a:pt x="1764886" y="3075642"/>
                  </a:lnTo>
                  <a:cubicBezTo>
                    <a:pt x="1826365" y="3101645"/>
                    <a:pt x="1869503" y="3162521"/>
                    <a:pt x="1869503" y="3233472"/>
                  </a:cubicBezTo>
                  <a:cubicBezTo>
                    <a:pt x="1869503" y="3328073"/>
                    <a:pt x="1792813" y="3404763"/>
                    <a:pt x="1698212" y="3404763"/>
                  </a:cubicBezTo>
                  <a:cubicBezTo>
                    <a:pt x="1603611" y="3404763"/>
                    <a:pt x="1526921" y="3328073"/>
                    <a:pt x="1526921" y="3233472"/>
                  </a:cubicBezTo>
                  <a:lnTo>
                    <a:pt x="1534493" y="3195968"/>
                  </a:lnTo>
                  <a:lnTo>
                    <a:pt x="392269" y="1673166"/>
                  </a:lnTo>
                  <a:lnTo>
                    <a:pt x="646503" y="1627039"/>
                  </a:lnTo>
                  <a:lnTo>
                    <a:pt x="647491" y="1628357"/>
                  </a:lnTo>
                  <a:lnTo>
                    <a:pt x="1145455" y="1531330"/>
                  </a:lnTo>
                  <a:lnTo>
                    <a:pt x="0" y="0"/>
                  </a:lnTo>
                  <a:close/>
                </a:path>
              </a:pathLst>
            </a:custGeom>
            <a:solidFill>
              <a:srgbClr val="0BF1F5">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000000"/>
                </a:solidFill>
                <a:effectLst/>
                <a:uLnTx/>
                <a:uFillTx/>
                <a:latin typeface="Arial"/>
                <a:ea typeface="微软雅黑"/>
                <a:cs typeface="+mn-cs"/>
              </a:endParaRPr>
            </a:p>
          </p:txBody>
        </p:sp>
        <p:sp>
          <p:nvSpPr>
            <p:cNvPr id="13" name="任意多边形: 形状 12">
              <a:extLst>
                <a:ext uri="{FF2B5EF4-FFF2-40B4-BE49-F238E27FC236}">
                  <a16:creationId xmlns:a16="http://schemas.microsoft.com/office/drawing/2014/main" xmlns="" id="{95EDA913-DB46-4201-BDAB-95E87CADD692}"/>
                </a:ext>
              </a:extLst>
            </p:cNvPr>
            <p:cNvSpPr/>
            <p:nvPr/>
          </p:nvSpPr>
          <p:spPr>
            <a:xfrm>
              <a:off x="6342869" y="2624138"/>
              <a:ext cx="188493" cy="510153"/>
            </a:xfrm>
            <a:custGeom>
              <a:avLst/>
              <a:gdLst>
                <a:gd name="connsiteX0" fmla="*/ 861779 w 2878751"/>
                <a:gd name="connsiteY0" fmla="*/ 4803922 h 7791323"/>
                <a:gd name="connsiteX1" fmla="*/ 0 w 2878751"/>
                <a:gd name="connsiteY1" fmla="*/ 5956012 h 7791323"/>
                <a:gd name="connsiteX2" fmla="*/ 0 w 2878751"/>
                <a:gd name="connsiteY2" fmla="*/ 6701113 h 7791323"/>
                <a:gd name="connsiteX3" fmla="*/ 1102605 w 2878751"/>
                <a:gd name="connsiteY3" fmla="*/ 5231828 h 7791323"/>
                <a:gd name="connsiteX4" fmla="*/ 2878751 w 2878751"/>
                <a:gd name="connsiteY4" fmla="*/ 3942795 h 7791323"/>
                <a:gd name="connsiteX5" fmla="*/ 1505914 w 2878751"/>
                <a:gd name="connsiteY5" fmla="*/ 3942795 h 7791323"/>
                <a:gd name="connsiteX6" fmla="*/ 1012668 w 2878751"/>
                <a:gd name="connsiteY6" fmla="*/ 4602203 h 7791323"/>
                <a:gd name="connsiteX7" fmla="*/ 1375969 w 2878751"/>
                <a:gd name="connsiteY7" fmla="*/ 5247728 h 7791323"/>
                <a:gd name="connsiteX8" fmla="*/ 1373130 w 2878751"/>
                <a:gd name="connsiteY8" fmla="*/ 5249326 h 7791323"/>
                <a:gd name="connsiteX9" fmla="*/ 1375970 w 2878751"/>
                <a:gd name="connsiteY9" fmla="*/ 5251457 h 7791323"/>
                <a:gd name="connsiteX10" fmla="*/ 0 w 2878751"/>
                <a:gd name="connsiteY10" fmla="*/ 7085020 h 7791323"/>
                <a:gd name="connsiteX11" fmla="*/ 0 w 2878751"/>
                <a:gd name="connsiteY11" fmla="*/ 7791323 h 7791323"/>
                <a:gd name="connsiteX12" fmla="*/ 0 w 2878751"/>
                <a:gd name="connsiteY12" fmla="*/ 0 h 7791323"/>
                <a:gd name="connsiteX13" fmla="*/ 0 w 2878751"/>
                <a:gd name="connsiteY13" fmla="*/ 1835311 h 7791323"/>
                <a:gd name="connsiteX14" fmla="*/ 1505912 w 2878751"/>
                <a:gd name="connsiteY14" fmla="*/ 3848527 h 7791323"/>
                <a:gd name="connsiteX15" fmla="*/ 2878749 w 2878751"/>
                <a:gd name="connsiteY15" fmla="*/ 3848527 h 7791323"/>
                <a:gd name="connsiteX16" fmla="*/ 1298722 w 2878751"/>
                <a:gd name="connsiteY16" fmla="*/ 1736229 h 7791323"/>
                <a:gd name="connsiteX17" fmla="*/ 801029 w 2878751"/>
                <a:gd name="connsiteY17" fmla="*/ 1833203 h 7791323"/>
                <a:gd name="connsiteX18" fmla="*/ 1726462 w 2878751"/>
                <a:gd name="connsiteY18" fmla="*/ 3067884 h 7791323"/>
                <a:gd name="connsiteX19" fmla="*/ 1764886 w 2878751"/>
                <a:gd name="connsiteY19" fmla="*/ 3075642 h 7791323"/>
                <a:gd name="connsiteX20" fmla="*/ 1869503 w 2878751"/>
                <a:gd name="connsiteY20" fmla="*/ 3233472 h 7791323"/>
                <a:gd name="connsiteX21" fmla="*/ 1698212 w 2878751"/>
                <a:gd name="connsiteY21" fmla="*/ 3404763 h 7791323"/>
                <a:gd name="connsiteX22" fmla="*/ 1526921 w 2878751"/>
                <a:gd name="connsiteY22" fmla="*/ 3233472 h 7791323"/>
                <a:gd name="connsiteX23" fmla="*/ 1534493 w 2878751"/>
                <a:gd name="connsiteY23" fmla="*/ 3195968 h 7791323"/>
                <a:gd name="connsiteX24" fmla="*/ 462119 w 2878751"/>
                <a:gd name="connsiteY24" fmla="*/ 1765241 h 7791323"/>
                <a:gd name="connsiteX25" fmla="*/ 646503 w 2878751"/>
                <a:gd name="connsiteY25" fmla="*/ 1627039 h 7791323"/>
                <a:gd name="connsiteX26" fmla="*/ 647491 w 2878751"/>
                <a:gd name="connsiteY26" fmla="*/ 1628357 h 7791323"/>
                <a:gd name="connsiteX27" fmla="*/ 1145455 w 2878751"/>
                <a:gd name="connsiteY27" fmla="*/ 1531330 h 7791323"/>
                <a:gd name="connsiteX0" fmla="*/ 861779 w 2878751"/>
                <a:gd name="connsiteY0" fmla="*/ 4803922 h 7791323"/>
                <a:gd name="connsiteX1" fmla="*/ 0 w 2878751"/>
                <a:gd name="connsiteY1" fmla="*/ 5956012 h 7791323"/>
                <a:gd name="connsiteX2" fmla="*/ 0 w 2878751"/>
                <a:gd name="connsiteY2" fmla="*/ 6701113 h 7791323"/>
                <a:gd name="connsiteX3" fmla="*/ 1102605 w 2878751"/>
                <a:gd name="connsiteY3" fmla="*/ 5231828 h 7791323"/>
                <a:gd name="connsiteX4" fmla="*/ 861779 w 2878751"/>
                <a:gd name="connsiteY4" fmla="*/ 4803922 h 7791323"/>
                <a:gd name="connsiteX5" fmla="*/ 2878751 w 2878751"/>
                <a:gd name="connsiteY5" fmla="*/ 3942795 h 7791323"/>
                <a:gd name="connsiteX6" fmla="*/ 1505914 w 2878751"/>
                <a:gd name="connsiteY6" fmla="*/ 3942795 h 7791323"/>
                <a:gd name="connsiteX7" fmla="*/ 1012668 w 2878751"/>
                <a:gd name="connsiteY7" fmla="*/ 4602203 h 7791323"/>
                <a:gd name="connsiteX8" fmla="*/ 1375969 w 2878751"/>
                <a:gd name="connsiteY8" fmla="*/ 5247728 h 7791323"/>
                <a:gd name="connsiteX9" fmla="*/ 1373130 w 2878751"/>
                <a:gd name="connsiteY9" fmla="*/ 5249326 h 7791323"/>
                <a:gd name="connsiteX10" fmla="*/ 1375970 w 2878751"/>
                <a:gd name="connsiteY10" fmla="*/ 5251457 h 7791323"/>
                <a:gd name="connsiteX11" fmla="*/ 0 w 2878751"/>
                <a:gd name="connsiteY11" fmla="*/ 7085020 h 7791323"/>
                <a:gd name="connsiteX12" fmla="*/ 0 w 2878751"/>
                <a:gd name="connsiteY12" fmla="*/ 7791323 h 7791323"/>
                <a:gd name="connsiteX13" fmla="*/ 2878751 w 2878751"/>
                <a:gd name="connsiteY13" fmla="*/ 3942795 h 7791323"/>
                <a:gd name="connsiteX14" fmla="*/ 0 w 2878751"/>
                <a:gd name="connsiteY14" fmla="*/ 0 h 7791323"/>
                <a:gd name="connsiteX15" fmla="*/ 0 w 2878751"/>
                <a:gd name="connsiteY15" fmla="*/ 1835311 h 7791323"/>
                <a:gd name="connsiteX16" fmla="*/ 1505912 w 2878751"/>
                <a:gd name="connsiteY16" fmla="*/ 3848527 h 7791323"/>
                <a:gd name="connsiteX17" fmla="*/ 2878749 w 2878751"/>
                <a:gd name="connsiteY17" fmla="*/ 3848527 h 7791323"/>
                <a:gd name="connsiteX18" fmla="*/ 1298722 w 2878751"/>
                <a:gd name="connsiteY18" fmla="*/ 1736229 h 7791323"/>
                <a:gd name="connsiteX19" fmla="*/ 801029 w 2878751"/>
                <a:gd name="connsiteY19" fmla="*/ 1833203 h 7791323"/>
                <a:gd name="connsiteX20" fmla="*/ 1726462 w 2878751"/>
                <a:gd name="connsiteY20" fmla="*/ 3067884 h 7791323"/>
                <a:gd name="connsiteX21" fmla="*/ 1764886 w 2878751"/>
                <a:gd name="connsiteY21" fmla="*/ 3075642 h 7791323"/>
                <a:gd name="connsiteX22" fmla="*/ 1869503 w 2878751"/>
                <a:gd name="connsiteY22" fmla="*/ 3233472 h 7791323"/>
                <a:gd name="connsiteX23" fmla="*/ 1698212 w 2878751"/>
                <a:gd name="connsiteY23" fmla="*/ 3404763 h 7791323"/>
                <a:gd name="connsiteX24" fmla="*/ 1526921 w 2878751"/>
                <a:gd name="connsiteY24" fmla="*/ 3233472 h 7791323"/>
                <a:gd name="connsiteX25" fmla="*/ 1534493 w 2878751"/>
                <a:gd name="connsiteY25" fmla="*/ 3195968 h 7791323"/>
                <a:gd name="connsiteX26" fmla="*/ 392269 w 2878751"/>
                <a:gd name="connsiteY26" fmla="*/ 1673166 h 7791323"/>
                <a:gd name="connsiteX27" fmla="*/ 646503 w 2878751"/>
                <a:gd name="connsiteY27" fmla="*/ 1627039 h 7791323"/>
                <a:gd name="connsiteX28" fmla="*/ 647491 w 2878751"/>
                <a:gd name="connsiteY28" fmla="*/ 1628357 h 7791323"/>
                <a:gd name="connsiteX29" fmla="*/ 1145455 w 2878751"/>
                <a:gd name="connsiteY29" fmla="*/ 1531330 h 7791323"/>
                <a:gd name="connsiteX30" fmla="*/ 0 w 2878751"/>
                <a:gd name="connsiteY30" fmla="*/ 0 h 77913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2878751" h="7791323">
                  <a:moveTo>
                    <a:pt x="861779" y="4803922"/>
                  </a:moveTo>
                  <a:lnTo>
                    <a:pt x="0" y="5956012"/>
                  </a:lnTo>
                  <a:lnTo>
                    <a:pt x="0" y="6701113"/>
                  </a:lnTo>
                  <a:lnTo>
                    <a:pt x="1102605" y="5231828"/>
                  </a:lnTo>
                  <a:lnTo>
                    <a:pt x="861779" y="4803922"/>
                  </a:lnTo>
                  <a:close/>
                  <a:moveTo>
                    <a:pt x="2878751" y="3942795"/>
                  </a:moveTo>
                  <a:lnTo>
                    <a:pt x="1505914" y="3942795"/>
                  </a:lnTo>
                  <a:lnTo>
                    <a:pt x="1012668" y="4602203"/>
                  </a:lnTo>
                  <a:lnTo>
                    <a:pt x="1375969" y="5247728"/>
                  </a:lnTo>
                  <a:lnTo>
                    <a:pt x="1373130" y="5249326"/>
                  </a:lnTo>
                  <a:lnTo>
                    <a:pt x="1375970" y="5251457"/>
                  </a:lnTo>
                  <a:lnTo>
                    <a:pt x="0" y="7085020"/>
                  </a:lnTo>
                  <a:lnTo>
                    <a:pt x="0" y="7791323"/>
                  </a:lnTo>
                  <a:lnTo>
                    <a:pt x="2878751" y="3942795"/>
                  </a:lnTo>
                  <a:close/>
                  <a:moveTo>
                    <a:pt x="0" y="0"/>
                  </a:moveTo>
                  <a:lnTo>
                    <a:pt x="0" y="1835311"/>
                  </a:lnTo>
                  <a:lnTo>
                    <a:pt x="1505912" y="3848527"/>
                  </a:lnTo>
                  <a:lnTo>
                    <a:pt x="2878749" y="3848527"/>
                  </a:lnTo>
                  <a:lnTo>
                    <a:pt x="1298722" y="1736229"/>
                  </a:lnTo>
                  <a:lnTo>
                    <a:pt x="801029" y="1833203"/>
                  </a:lnTo>
                  <a:lnTo>
                    <a:pt x="1726462" y="3067884"/>
                  </a:lnTo>
                  <a:lnTo>
                    <a:pt x="1764886" y="3075642"/>
                  </a:lnTo>
                  <a:cubicBezTo>
                    <a:pt x="1826365" y="3101645"/>
                    <a:pt x="1869503" y="3162521"/>
                    <a:pt x="1869503" y="3233472"/>
                  </a:cubicBezTo>
                  <a:cubicBezTo>
                    <a:pt x="1869503" y="3328073"/>
                    <a:pt x="1792813" y="3404763"/>
                    <a:pt x="1698212" y="3404763"/>
                  </a:cubicBezTo>
                  <a:cubicBezTo>
                    <a:pt x="1603611" y="3404763"/>
                    <a:pt x="1526921" y="3328073"/>
                    <a:pt x="1526921" y="3233472"/>
                  </a:cubicBezTo>
                  <a:lnTo>
                    <a:pt x="1534493" y="3195968"/>
                  </a:lnTo>
                  <a:lnTo>
                    <a:pt x="392269" y="1673166"/>
                  </a:lnTo>
                  <a:lnTo>
                    <a:pt x="646503" y="1627039"/>
                  </a:lnTo>
                  <a:lnTo>
                    <a:pt x="647491" y="1628357"/>
                  </a:lnTo>
                  <a:lnTo>
                    <a:pt x="1145455" y="1531330"/>
                  </a:lnTo>
                  <a:lnTo>
                    <a:pt x="0" y="0"/>
                  </a:lnTo>
                  <a:close/>
                </a:path>
              </a:pathLst>
            </a:custGeom>
            <a:solidFill>
              <a:srgbClr val="0BF1F5">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000000"/>
                </a:solidFill>
                <a:effectLst/>
                <a:uLnTx/>
                <a:uFillTx/>
                <a:latin typeface="Arial"/>
                <a:ea typeface="微软雅黑"/>
                <a:cs typeface="+mn-cs"/>
              </a:endParaRPr>
            </a:p>
          </p:txBody>
        </p:sp>
        <p:sp>
          <p:nvSpPr>
            <p:cNvPr id="14" name="任意多边形: 形状 13">
              <a:extLst>
                <a:ext uri="{FF2B5EF4-FFF2-40B4-BE49-F238E27FC236}">
                  <a16:creationId xmlns:a16="http://schemas.microsoft.com/office/drawing/2014/main" xmlns="" id="{23398CA1-163F-4C18-922B-98752BBF09C5}"/>
                </a:ext>
              </a:extLst>
            </p:cNvPr>
            <p:cNvSpPr/>
            <p:nvPr/>
          </p:nvSpPr>
          <p:spPr>
            <a:xfrm>
              <a:off x="6719345" y="2624138"/>
              <a:ext cx="188493" cy="510153"/>
            </a:xfrm>
            <a:custGeom>
              <a:avLst/>
              <a:gdLst>
                <a:gd name="connsiteX0" fmla="*/ 861779 w 2878751"/>
                <a:gd name="connsiteY0" fmla="*/ 4803922 h 7791323"/>
                <a:gd name="connsiteX1" fmla="*/ 0 w 2878751"/>
                <a:gd name="connsiteY1" fmla="*/ 5956012 h 7791323"/>
                <a:gd name="connsiteX2" fmla="*/ 0 w 2878751"/>
                <a:gd name="connsiteY2" fmla="*/ 6701113 h 7791323"/>
                <a:gd name="connsiteX3" fmla="*/ 1102605 w 2878751"/>
                <a:gd name="connsiteY3" fmla="*/ 5231828 h 7791323"/>
                <a:gd name="connsiteX4" fmla="*/ 2878751 w 2878751"/>
                <a:gd name="connsiteY4" fmla="*/ 3942795 h 7791323"/>
                <a:gd name="connsiteX5" fmla="*/ 1505914 w 2878751"/>
                <a:gd name="connsiteY5" fmla="*/ 3942795 h 7791323"/>
                <a:gd name="connsiteX6" fmla="*/ 1012668 w 2878751"/>
                <a:gd name="connsiteY6" fmla="*/ 4602203 h 7791323"/>
                <a:gd name="connsiteX7" fmla="*/ 1375969 w 2878751"/>
                <a:gd name="connsiteY7" fmla="*/ 5247728 h 7791323"/>
                <a:gd name="connsiteX8" fmla="*/ 1373130 w 2878751"/>
                <a:gd name="connsiteY8" fmla="*/ 5249326 h 7791323"/>
                <a:gd name="connsiteX9" fmla="*/ 1375970 w 2878751"/>
                <a:gd name="connsiteY9" fmla="*/ 5251457 h 7791323"/>
                <a:gd name="connsiteX10" fmla="*/ 0 w 2878751"/>
                <a:gd name="connsiteY10" fmla="*/ 7085020 h 7791323"/>
                <a:gd name="connsiteX11" fmla="*/ 0 w 2878751"/>
                <a:gd name="connsiteY11" fmla="*/ 7791323 h 7791323"/>
                <a:gd name="connsiteX12" fmla="*/ 0 w 2878751"/>
                <a:gd name="connsiteY12" fmla="*/ 0 h 7791323"/>
                <a:gd name="connsiteX13" fmla="*/ 0 w 2878751"/>
                <a:gd name="connsiteY13" fmla="*/ 1835311 h 7791323"/>
                <a:gd name="connsiteX14" fmla="*/ 1505912 w 2878751"/>
                <a:gd name="connsiteY14" fmla="*/ 3848527 h 7791323"/>
                <a:gd name="connsiteX15" fmla="*/ 2878749 w 2878751"/>
                <a:gd name="connsiteY15" fmla="*/ 3848527 h 7791323"/>
                <a:gd name="connsiteX16" fmla="*/ 1298722 w 2878751"/>
                <a:gd name="connsiteY16" fmla="*/ 1736229 h 7791323"/>
                <a:gd name="connsiteX17" fmla="*/ 801029 w 2878751"/>
                <a:gd name="connsiteY17" fmla="*/ 1833203 h 7791323"/>
                <a:gd name="connsiteX18" fmla="*/ 1726462 w 2878751"/>
                <a:gd name="connsiteY18" fmla="*/ 3067884 h 7791323"/>
                <a:gd name="connsiteX19" fmla="*/ 1764886 w 2878751"/>
                <a:gd name="connsiteY19" fmla="*/ 3075642 h 7791323"/>
                <a:gd name="connsiteX20" fmla="*/ 1869503 w 2878751"/>
                <a:gd name="connsiteY20" fmla="*/ 3233472 h 7791323"/>
                <a:gd name="connsiteX21" fmla="*/ 1698212 w 2878751"/>
                <a:gd name="connsiteY21" fmla="*/ 3404763 h 7791323"/>
                <a:gd name="connsiteX22" fmla="*/ 1526921 w 2878751"/>
                <a:gd name="connsiteY22" fmla="*/ 3233472 h 7791323"/>
                <a:gd name="connsiteX23" fmla="*/ 1534493 w 2878751"/>
                <a:gd name="connsiteY23" fmla="*/ 3195968 h 7791323"/>
                <a:gd name="connsiteX24" fmla="*/ 462119 w 2878751"/>
                <a:gd name="connsiteY24" fmla="*/ 1765241 h 7791323"/>
                <a:gd name="connsiteX25" fmla="*/ 646503 w 2878751"/>
                <a:gd name="connsiteY25" fmla="*/ 1627039 h 7791323"/>
                <a:gd name="connsiteX26" fmla="*/ 647491 w 2878751"/>
                <a:gd name="connsiteY26" fmla="*/ 1628357 h 7791323"/>
                <a:gd name="connsiteX27" fmla="*/ 1145455 w 2878751"/>
                <a:gd name="connsiteY27" fmla="*/ 1531330 h 7791323"/>
                <a:gd name="connsiteX0" fmla="*/ 861779 w 2878751"/>
                <a:gd name="connsiteY0" fmla="*/ 4803922 h 7791323"/>
                <a:gd name="connsiteX1" fmla="*/ 0 w 2878751"/>
                <a:gd name="connsiteY1" fmla="*/ 5956012 h 7791323"/>
                <a:gd name="connsiteX2" fmla="*/ 0 w 2878751"/>
                <a:gd name="connsiteY2" fmla="*/ 6701113 h 7791323"/>
                <a:gd name="connsiteX3" fmla="*/ 1102605 w 2878751"/>
                <a:gd name="connsiteY3" fmla="*/ 5231828 h 7791323"/>
                <a:gd name="connsiteX4" fmla="*/ 861779 w 2878751"/>
                <a:gd name="connsiteY4" fmla="*/ 4803922 h 7791323"/>
                <a:gd name="connsiteX5" fmla="*/ 2878751 w 2878751"/>
                <a:gd name="connsiteY5" fmla="*/ 3942795 h 7791323"/>
                <a:gd name="connsiteX6" fmla="*/ 1505914 w 2878751"/>
                <a:gd name="connsiteY6" fmla="*/ 3942795 h 7791323"/>
                <a:gd name="connsiteX7" fmla="*/ 1012668 w 2878751"/>
                <a:gd name="connsiteY7" fmla="*/ 4602203 h 7791323"/>
                <a:gd name="connsiteX8" fmla="*/ 1375969 w 2878751"/>
                <a:gd name="connsiteY8" fmla="*/ 5247728 h 7791323"/>
                <a:gd name="connsiteX9" fmla="*/ 1373130 w 2878751"/>
                <a:gd name="connsiteY9" fmla="*/ 5249326 h 7791323"/>
                <a:gd name="connsiteX10" fmla="*/ 1375970 w 2878751"/>
                <a:gd name="connsiteY10" fmla="*/ 5251457 h 7791323"/>
                <a:gd name="connsiteX11" fmla="*/ 0 w 2878751"/>
                <a:gd name="connsiteY11" fmla="*/ 7085020 h 7791323"/>
                <a:gd name="connsiteX12" fmla="*/ 0 w 2878751"/>
                <a:gd name="connsiteY12" fmla="*/ 7791323 h 7791323"/>
                <a:gd name="connsiteX13" fmla="*/ 2878751 w 2878751"/>
                <a:gd name="connsiteY13" fmla="*/ 3942795 h 7791323"/>
                <a:gd name="connsiteX14" fmla="*/ 0 w 2878751"/>
                <a:gd name="connsiteY14" fmla="*/ 0 h 7791323"/>
                <a:gd name="connsiteX15" fmla="*/ 0 w 2878751"/>
                <a:gd name="connsiteY15" fmla="*/ 1835311 h 7791323"/>
                <a:gd name="connsiteX16" fmla="*/ 1505912 w 2878751"/>
                <a:gd name="connsiteY16" fmla="*/ 3848527 h 7791323"/>
                <a:gd name="connsiteX17" fmla="*/ 2878749 w 2878751"/>
                <a:gd name="connsiteY17" fmla="*/ 3848527 h 7791323"/>
                <a:gd name="connsiteX18" fmla="*/ 1298722 w 2878751"/>
                <a:gd name="connsiteY18" fmla="*/ 1736229 h 7791323"/>
                <a:gd name="connsiteX19" fmla="*/ 801029 w 2878751"/>
                <a:gd name="connsiteY19" fmla="*/ 1833203 h 7791323"/>
                <a:gd name="connsiteX20" fmla="*/ 1726462 w 2878751"/>
                <a:gd name="connsiteY20" fmla="*/ 3067884 h 7791323"/>
                <a:gd name="connsiteX21" fmla="*/ 1764886 w 2878751"/>
                <a:gd name="connsiteY21" fmla="*/ 3075642 h 7791323"/>
                <a:gd name="connsiteX22" fmla="*/ 1869503 w 2878751"/>
                <a:gd name="connsiteY22" fmla="*/ 3233472 h 7791323"/>
                <a:gd name="connsiteX23" fmla="*/ 1698212 w 2878751"/>
                <a:gd name="connsiteY23" fmla="*/ 3404763 h 7791323"/>
                <a:gd name="connsiteX24" fmla="*/ 1526921 w 2878751"/>
                <a:gd name="connsiteY24" fmla="*/ 3233472 h 7791323"/>
                <a:gd name="connsiteX25" fmla="*/ 1534493 w 2878751"/>
                <a:gd name="connsiteY25" fmla="*/ 3195968 h 7791323"/>
                <a:gd name="connsiteX26" fmla="*/ 392269 w 2878751"/>
                <a:gd name="connsiteY26" fmla="*/ 1673166 h 7791323"/>
                <a:gd name="connsiteX27" fmla="*/ 646503 w 2878751"/>
                <a:gd name="connsiteY27" fmla="*/ 1627039 h 7791323"/>
                <a:gd name="connsiteX28" fmla="*/ 647491 w 2878751"/>
                <a:gd name="connsiteY28" fmla="*/ 1628357 h 7791323"/>
                <a:gd name="connsiteX29" fmla="*/ 1145455 w 2878751"/>
                <a:gd name="connsiteY29" fmla="*/ 1531330 h 7791323"/>
                <a:gd name="connsiteX30" fmla="*/ 0 w 2878751"/>
                <a:gd name="connsiteY30" fmla="*/ 0 h 77913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2878751" h="7791323">
                  <a:moveTo>
                    <a:pt x="861779" y="4803922"/>
                  </a:moveTo>
                  <a:lnTo>
                    <a:pt x="0" y="5956012"/>
                  </a:lnTo>
                  <a:lnTo>
                    <a:pt x="0" y="6701113"/>
                  </a:lnTo>
                  <a:lnTo>
                    <a:pt x="1102605" y="5231828"/>
                  </a:lnTo>
                  <a:lnTo>
                    <a:pt x="861779" y="4803922"/>
                  </a:lnTo>
                  <a:close/>
                  <a:moveTo>
                    <a:pt x="2878751" y="3942795"/>
                  </a:moveTo>
                  <a:lnTo>
                    <a:pt x="1505914" y="3942795"/>
                  </a:lnTo>
                  <a:lnTo>
                    <a:pt x="1012668" y="4602203"/>
                  </a:lnTo>
                  <a:lnTo>
                    <a:pt x="1375969" y="5247728"/>
                  </a:lnTo>
                  <a:lnTo>
                    <a:pt x="1373130" y="5249326"/>
                  </a:lnTo>
                  <a:lnTo>
                    <a:pt x="1375970" y="5251457"/>
                  </a:lnTo>
                  <a:lnTo>
                    <a:pt x="0" y="7085020"/>
                  </a:lnTo>
                  <a:lnTo>
                    <a:pt x="0" y="7791323"/>
                  </a:lnTo>
                  <a:lnTo>
                    <a:pt x="2878751" y="3942795"/>
                  </a:lnTo>
                  <a:close/>
                  <a:moveTo>
                    <a:pt x="0" y="0"/>
                  </a:moveTo>
                  <a:lnTo>
                    <a:pt x="0" y="1835311"/>
                  </a:lnTo>
                  <a:lnTo>
                    <a:pt x="1505912" y="3848527"/>
                  </a:lnTo>
                  <a:lnTo>
                    <a:pt x="2878749" y="3848527"/>
                  </a:lnTo>
                  <a:lnTo>
                    <a:pt x="1298722" y="1736229"/>
                  </a:lnTo>
                  <a:lnTo>
                    <a:pt x="801029" y="1833203"/>
                  </a:lnTo>
                  <a:lnTo>
                    <a:pt x="1726462" y="3067884"/>
                  </a:lnTo>
                  <a:lnTo>
                    <a:pt x="1764886" y="3075642"/>
                  </a:lnTo>
                  <a:cubicBezTo>
                    <a:pt x="1826365" y="3101645"/>
                    <a:pt x="1869503" y="3162521"/>
                    <a:pt x="1869503" y="3233472"/>
                  </a:cubicBezTo>
                  <a:cubicBezTo>
                    <a:pt x="1869503" y="3328073"/>
                    <a:pt x="1792813" y="3404763"/>
                    <a:pt x="1698212" y="3404763"/>
                  </a:cubicBezTo>
                  <a:cubicBezTo>
                    <a:pt x="1603611" y="3404763"/>
                    <a:pt x="1526921" y="3328073"/>
                    <a:pt x="1526921" y="3233472"/>
                  </a:cubicBezTo>
                  <a:lnTo>
                    <a:pt x="1534493" y="3195968"/>
                  </a:lnTo>
                  <a:lnTo>
                    <a:pt x="392269" y="1673166"/>
                  </a:lnTo>
                  <a:lnTo>
                    <a:pt x="646503" y="1627039"/>
                  </a:lnTo>
                  <a:lnTo>
                    <a:pt x="647491" y="1628357"/>
                  </a:lnTo>
                  <a:lnTo>
                    <a:pt x="1145455" y="1531330"/>
                  </a:lnTo>
                  <a:lnTo>
                    <a:pt x="0" y="0"/>
                  </a:lnTo>
                  <a:close/>
                </a:path>
              </a:pathLst>
            </a:custGeom>
            <a:solidFill>
              <a:srgbClr val="0BF1F5">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000000"/>
                </a:solidFill>
                <a:effectLst/>
                <a:uLnTx/>
                <a:uFillTx/>
                <a:latin typeface="Arial"/>
                <a:ea typeface="微软雅黑"/>
                <a:cs typeface="+mn-cs"/>
              </a:endParaRPr>
            </a:p>
          </p:txBody>
        </p:sp>
        <p:sp>
          <p:nvSpPr>
            <p:cNvPr id="15" name="任意多边形: 形状 14">
              <a:extLst>
                <a:ext uri="{FF2B5EF4-FFF2-40B4-BE49-F238E27FC236}">
                  <a16:creationId xmlns:a16="http://schemas.microsoft.com/office/drawing/2014/main" xmlns="" id="{B712629E-954D-44AA-8DE8-D5C9008705A3}"/>
                </a:ext>
              </a:extLst>
            </p:cNvPr>
            <p:cNvSpPr/>
            <p:nvPr/>
          </p:nvSpPr>
          <p:spPr>
            <a:xfrm>
              <a:off x="7095818" y="2624138"/>
              <a:ext cx="188493" cy="510153"/>
            </a:xfrm>
            <a:custGeom>
              <a:avLst/>
              <a:gdLst>
                <a:gd name="connsiteX0" fmla="*/ 861779 w 2878751"/>
                <a:gd name="connsiteY0" fmla="*/ 4803922 h 7791323"/>
                <a:gd name="connsiteX1" fmla="*/ 0 w 2878751"/>
                <a:gd name="connsiteY1" fmla="*/ 5956012 h 7791323"/>
                <a:gd name="connsiteX2" fmla="*/ 0 w 2878751"/>
                <a:gd name="connsiteY2" fmla="*/ 6701113 h 7791323"/>
                <a:gd name="connsiteX3" fmla="*/ 1102605 w 2878751"/>
                <a:gd name="connsiteY3" fmla="*/ 5231828 h 7791323"/>
                <a:gd name="connsiteX4" fmla="*/ 2878751 w 2878751"/>
                <a:gd name="connsiteY4" fmla="*/ 3942795 h 7791323"/>
                <a:gd name="connsiteX5" fmla="*/ 1505914 w 2878751"/>
                <a:gd name="connsiteY5" fmla="*/ 3942795 h 7791323"/>
                <a:gd name="connsiteX6" fmla="*/ 1012668 w 2878751"/>
                <a:gd name="connsiteY6" fmla="*/ 4602203 h 7791323"/>
                <a:gd name="connsiteX7" fmla="*/ 1375969 w 2878751"/>
                <a:gd name="connsiteY7" fmla="*/ 5247728 h 7791323"/>
                <a:gd name="connsiteX8" fmla="*/ 1373130 w 2878751"/>
                <a:gd name="connsiteY8" fmla="*/ 5249326 h 7791323"/>
                <a:gd name="connsiteX9" fmla="*/ 1375970 w 2878751"/>
                <a:gd name="connsiteY9" fmla="*/ 5251457 h 7791323"/>
                <a:gd name="connsiteX10" fmla="*/ 0 w 2878751"/>
                <a:gd name="connsiteY10" fmla="*/ 7085020 h 7791323"/>
                <a:gd name="connsiteX11" fmla="*/ 0 w 2878751"/>
                <a:gd name="connsiteY11" fmla="*/ 7791323 h 7791323"/>
                <a:gd name="connsiteX12" fmla="*/ 0 w 2878751"/>
                <a:gd name="connsiteY12" fmla="*/ 0 h 7791323"/>
                <a:gd name="connsiteX13" fmla="*/ 0 w 2878751"/>
                <a:gd name="connsiteY13" fmla="*/ 1835311 h 7791323"/>
                <a:gd name="connsiteX14" fmla="*/ 1505912 w 2878751"/>
                <a:gd name="connsiteY14" fmla="*/ 3848527 h 7791323"/>
                <a:gd name="connsiteX15" fmla="*/ 2878749 w 2878751"/>
                <a:gd name="connsiteY15" fmla="*/ 3848527 h 7791323"/>
                <a:gd name="connsiteX16" fmla="*/ 1298722 w 2878751"/>
                <a:gd name="connsiteY16" fmla="*/ 1736229 h 7791323"/>
                <a:gd name="connsiteX17" fmla="*/ 801029 w 2878751"/>
                <a:gd name="connsiteY17" fmla="*/ 1833203 h 7791323"/>
                <a:gd name="connsiteX18" fmla="*/ 1726462 w 2878751"/>
                <a:gd name="connsiteY18" fmla="*/ 3067884 h 7791323"/>
                <a:gd name="connsiteX19" fmla="*/ 1764886 w 2878751"/>
                <a:gd name="connsiteY19" fmla="*/ 3075642 h 7791323"/>
                <a:gd name="connsiteX20" fmla="*/ 1869503 w 2878751"/>
                <a:gd name="connsiteY20" fmla="*/ 3233472 h 7791323"/>
                <a:gd name="connsiteX21" fmla="*/ 1698212 w 2878751"/>
                <a:gd name="connsiteY21" fmla="*/ 3404763 h 7791323"/>
                <a:gd name="connsiteX22" fmla="*/ 1526921 w 2878751"/>
                <a:gd name="connsiteY22" fmla="*/ 3233472 h 7791323"/>
                <a:gd name="connsiteX23" fmla="*/ 1534493 w 2878751"/>
                <a:gd name="connsiteY23" fmla="*/ 3195968 h 7791323"/>
                <a:gd name="connsiteX24" fmla="*/ 462119 w 2878751"/>
                <a:gd name="connsiteY24" fmla="*/ 1765241 h 7791323"/>
                <a:gd name="connsiteX25" fmla="*/ 646503 w 2878751"/>
                <a:gd name="connsiteY25" fmla="*/ 1627039 h 7791323"/>
                <a:gd name="connsiteX26" fmla="*/ 647491 w 2878751"/>
                <a:gd name="connsiteY26" fmla="*/ 1628357 h 7791323"/>
                <a:gd name="connsiteX27" fmla="*/ 1145455 w 2878751"/>
                <a:gd name="connsiteY27" fmla="*/ 1531330 h 7791323"/>
                <a:gd name="connsiteX0" fmla="*/ 861779 w 2878751"/>
                <a:gd name="connsiteY0" fmla="*/ 4803922 h 7791323"/>
                <a:gd name="connsiteX1" fmla="*/ 0 w 2878751"/>
                <a:gd name="connsiteY1" fmla="*/ 5956012 h 7791323"/>
                <a:gd name="connsiteX2" fmla="*/ 0 w 2878751"/>
                <a:gd name="connsiteY2" fmla="*/ 6701113 h 7791323"/>
                <a:gd name="connsiteX3" fmla="*/ 1102605 w 2878751"/>
                <a:gd name="connsiteY3" fmla="*/ 5231828 h 7791323"/>
                <a:gd name="connsiteX4" fmla="*/ 861779 w 2878751"/>
                <a:gd name="connsiteY4" fmla="*/ 4803922 h 7791323"/>
                <a:gd name="connsiteX5" fmla="*/ 2878751 w 2878751"/>
                <a:gd name="connsiteY5" fmla="*/ 3942795 h 7791323"/>
                <a:gd name="connsiteX6" fmla="*/ 1505914 w 2878751"/>
                <a:gd name="connsiteY6" fmla="*/ 3942795 h 7791323"/>
                <a:gd name="connsiteX7" fmla="*/ 1012668 w 2878751"/>
                <a:gd name="connsiteY7" fmla="*/ 4602203 h 7791323"/>
                <a:gd name="connsiteX8" fmla="*/ 1375969 w 2878751"/>
                <a:gd name="connsiteY8" fmla="*/ 5247728 h 7791323"/>
                <a:gd name="connsiteX9" fmla="*/ 1373130 w 2878751"/>
                <a:gd name="connsiteY9" fmla="*/ 5249326 h 7791323"/>
                <a:gd name="connsiteX10" fmla="*/ 1375970 w 2878751"/>
                <a:gd name="connsiteY10" fmla="*/ 5251457 h 7791323"/>
                <a:gd name="connsiteX11" fmla="*/ 0 w 2878751"/>
                <a:gd name="connsiteY11" fmla="*/ 7085020 h 7791323"/>
                <a:gd name="connsiteX12" fmla="*/ 0 w 2878751"/>
                <a:gd name="connsiteY12" fmla="*/ 7791323 h 7791323"/>
                <a:gd name="connsiteX13" fmla="*/ 2878751 w 2878751"/>
                <a:gd name="connsiteY13" fmla="*/ 3942795 h 7791323"/>
                <a:gd name="connsiteX14" fmla="*/ 0 w 2878751"/>
                <a:gd name="connsiteY14" fmla="*/ 0 h 7791323"/>
                <a:gd name="connsiteX15" fmla="*/ 0 w 2878751"/>
                <a:gd name="connsiteY15" fmla="*/ 1835311 h 7791323"/>
                <a:gd name="connsiteX16" fmla="*/ 1505912 w 2878751"/>
                <a:gd name="connsiteY16" fmla="*/ 3848527 h 7791323"/>
                <a:gd name="connsiteX17" fmla="*/ 2878749 w 2878751"/>
                <a:gd name="connsiteY17" fmla="*/ 3848527 h 7791323"/>
                <a:gd name="connsiteX18" fmla="*/ 1298722 w 2878751"/>
                <a:gd name="connsiteY18" fmla="*/ 1736229 h 7791323"/>
                <a:gd name="connsiteX19" fmla="*/ 801029 w 2878751"/>
                <a:gd name="connsiteY19" fmla="*/ 1833203 h 7791323"/>
                <a:gd name="connsiteX20" fmla="*/ 1726462 w 2878751"/>
                <a:gd name="connsiteY20" fmla="*/ 3067884 h 7791323"/>
                <a:gd name="connsiteX21" fmla="*/ 1764886 w 2878751"/>
                <a:gd name="connsiteY21" fmla="*/ 3075642 h 7791323"/>
                <a:gd name="connsiteX22" fmla="*/ 1869503 w 2878751"/>
                <a:gd name="connsiteY22" fmla="*/ 3233472 h 7791323"/>
                <a:gd name="connsiteX23" fmla="*/ 1698212 w 2878751"/>
                <a:gd name="connsiteY23" fmla="*/ 3404763 h 7791323"/>
                <a:gd name="connsiteX24" fmla="*/ 1526921 w 2878751"/>
                <a:gd name="connsiteY24" fmla="*/ 3233472 h 7791323"/>
                <a:gd name="connsiteX25" fmla="*/ 1534493 w 2878751"/>
                <a:gd name="connsiteY25" fmla="*/ 3195968 h 7791323"/>
                <a:gd name="connsiteX26" fmla="*/ 392269 w 2878751"/>
                <a:gd name="connsiteY26" fmla="*/ 1673166 h 7791323"/>
                <a:gd name="connsiteX27" fmla="*/ 646503 w 2878751"/>
                <a:gd name="connsiteY27" fmla="*/ 1627039 h 7791323"/>
                <a:gd name="connsiteX28" fmla="*/ 647491 w 2878751"/>
                <a:gd name="connsiteY28" fmla="*/ 1628357 h 7791323"/>
                <a:gd name="connsiteX29" fmla="*/ 1145455 w 2878751"/>
                <a:gd name="connsiteY29" fmla="*/ 1531330 h 7791323"/>
                <a:gd name="connsiteX30" fmla="*/ 0 w 2878751"/>
                <a:gd name="connsiteY30" fmla="*/ 0 h 77913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2878751" h="7791323">
                  <a:moveTo>
                    <a:pt x="861779" y="4803922"/>
                  </a:moveTo>
                  <a:lnTo>
                    <a:pt x="0" y="5956012"/>
                  </a:lnTo>
                  <a:lnTo>
                    <a:pt x="0" y="6701113"/>
                  </a:lnTo>
                  <a:lnTo>
                    <a:pt x="1102605" y="5231828"/>
                  </a:lnTo>
                  <a:lnTo>
                    <a:pt x="861779" y="4803922"/>
                  </a:lnTo>
                  <a:close/>
                  <a:moveTo>
                    <a:pt x="2878751" y="3942795"/>
                  </a:moveTo>
                  <a:lnTo>
                    <a:pt x="1505914" y="3942795"/>
                  </a:lnTo>
                  <a:lnTo>
                    <a:pt x="1012668" y="4602203"/>
                  </a:lnTo>
                  <a:lnTo>
                    <a:pt x="1375969" y="5247728"/>
                  </a:lnTo>
                  <a:lnTo>
                    <a:pt x="1373130" y="5249326"/>
                  </a:lnTo>
                  <a:lnTo>
                    <a:pt x="1375970" y="5251457"/>
                  </a:lnTo>
                  <a:lnTo>
                    <a:pt x="0" y="7085020"/>
                  </a:lnTo>
                  <a:lnTo>
                    <a:pt x="0" y="7791323"/>
                  </a:lnTo>
                  <a:lnTo>
                    <a:pt x="2878751" y="3942795"/>
                  </a:lnTo>
                  <a:close/>
                  <a:moveTo>
                    <a:pt x="0" y="0"/>
                  </a:moveTo>
                  <a:lnTo>
                    <a:pt x="0" y="1835311"/>
                  </a:lnTo>
                  <a:lnTo>
                    <a:pt x="1505912" y="3848527"/>
                  </a:lnTo>
                  <a:lnTo>
                    <a:pt x="2878749" y="3848527"/>
                  </a:lnTo>
                  <a:lnTo>
                    <a:pt x="1298722" y="1736229"/>
                  </a:lnTo>
                  <a:lnTo>
                    <a:pt x="801029" y="1833203"/>
                  </a:lnTo>
                  <a:lnTo>
                    <a:pt x="1726462" y="3067884"/>
                  </a:lnTo>
                  <a:lnTo>
                    <a:pt x="1764886" y="3075642"/>
                  </a:lnTo>
                  <a:cubicBezTo>
                    <a:pt x="1826365" y="3101645"/>
                    <a:pt x="1869503" y="3162521"/>
                    <a:pt x="1869503" y="3233472"/>
                  </a:cubicBezTo>
                  <a:cubicBezTo>
                    <a:pt x="1869503" y="3328073"/>
                    <a:pt x="1792813" y="3404763"/>
                    <a:pt x="1698212" y="3404763"/>
                  </a:cubicBezTo>
                  <a:cubicBezTo>
                    <a:pt x="1603611" y="3404763"/>
                    <a:pt x="1526921" y="3328073"/>
                    <a:pt x="1526921" y="3233472"/>
                  </a:cubicBezTo>
                  <a:lnTo>
                    <a:pt x="1534493" y="3195968"/>
                  </a:lnTo>
                  <a:lnTo>
                    <a:pt x="392269" y="1673166"/>
                  </a:lnTo>
                  <a:lnTo>
                    <a:pt x="646503" y="1627039"/>
                  </a:lnTo>
                  <a:lnTo>
                    <a:pt x="647491" y="1628357"/>
                  </a:lnTo>
                  <a:lnTo>
                    <a:pt x="1145455" y="1531330"/>
                  </a:lnTo>
                  <a:lnTo>
                    <a:pt x="0" y="0"/>
                  </a:lnTo>
                  <a:close/>
                </a:path>
              </a:pathLst>
            </a:custGeom>
            <a:solidFill>
              <a:srgbClr val="0BF1F5">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000000"/>
                </a:solidFill>
                <a:effectLst/>
                <a:uLnTx/>
                <a:uFillTx/>
                <a:latin typeface="Arial"/>
                <a:ea typeface="微软雅黑"/>
                <a:cs typeface="+mn-cs"/>
              </a:endParaRPr>
            </a:p>
          </p:txBody>
        </p:sp>
        <p:sp>
          <p:nvSpPr>
            <p:cNvPr id="40" name="文本框 6">
              <a:extLst>
                <a:ext uri="{FF2B5EF4-FFF2-40B4-BE49-F238E27FC236}">
                  <a16:creationId xmlns:a16="http://schemas.microsoft.com/office/drawing/2014/main" xmlns="" id="{B7940F5A-2CBD-456E-A3E6-596FE4C06A99}"/>
                </a:ext>
              </a:extLst>
            </p:cNvPr>
            <p:cNvSpPr txBox="1"/>
            <p:nvPr/>
          </p:nvSpPr>
          <p:spPr bwMode="auto">
            <a:xfrm>
              <a:off x="7641180" y="2604844"/>
              <a:ext cx="2478590" cy="548740"/>
            </a:xfrm>
            <a:prstGeom prst="rect">
              <a:avLst/>
            </a:prstGeom>
            <a:noFill/>
          </p:spPr>
          <p:txBody>
            <a:bodyPr wrap="square">
              <a:spAutoFit/>
              <a:scene3d>
                <a:camera prst="orthographicFront"/>
                <a:lightRig rig="threePt" dir="t"/>
              </a:scene3d>
              <a:sp3d contourW="12700"/>
            </a:bodyPr>
            <a:lstStyle>
              <a:defPPr>
                <a:defRPr lang="en-US"/>
              </a:defPPr>
              <a:lvl1pPr marR="0" lvl="0" indent="0" defTabSz="914400" fontAlgn="auto">
                <a:lnSpc>
                  <a:spcPct val="130000"/>
                </a:lnSpc>
                <a:spcBef>
                  <a:spcPts val="0"/>
                </a:spcBef>
                <a:spcAft>
                  <a:spcPts val="0"/>
                </a:spcAft>
                <a:buClrTx/>
                <a:buSzTx/>
                <a:buFontTx/>
                <a:buNone/>
                <a:tabLst/>
                <a:defRPr kumimoji="0" sz="1000" b="0" i="0" u="none" strike="noStrike" kern="0" cap="none" spc="0" normalizeH="0" baseline="0">
                  <a:ln>
                    <a:noFill/>
                  </a:ln>
                  <a:gradFill>
                    <a:gsLst>
                      <a:gs pos="0">
                        <a:schemeClr val="tx1">
                          <a:lumMod val="50000"/>
                          <a:lumOff val="50000"/>
                        </a:schemeClr>
                      </a:gs>
                      <a:gs pos="100000">
                        <a:schemeClr val="tx1">
                          <a:lumMod val="65000"/>
                          <a:lumOff val="35000"/>
                        </a:schemeClr>
                      </a:gs>
                    </a:gsLst>
                    <a:lin ang="5400000" scaled="1"/>
                  </a:gradFill>
                  <a:effectLst/>
                  <a:uLnTx/>
                  <a:uFillTx/>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1200" b="0" i="0" u="none" strike="noStrike" kern="0" cap="none" spc="0" normalizeH="0" baseline="0" noProof="0" dirty="0">
                  <a:ln>
                    <a:noFill/>
                  </a:ln>
                  <a:gradFill>
                    <a:gsLst>
                      <a:gs pos="0">
                        <a:srgbClr val="FFFFFF"/>
                      </a:gs>
                      <a:gs pos="89000">
                        <a:srgbClr val="0BF1F5"/>
                      </a:gs>
                    </a:gsLst>
                    <a:lin ang="5400000" scaled="1"/>
                  </a:gradFill>
                  <a:effectLst/>
                  <a:uLnTx/>
                  <a:uFillTx/>
                  <a:latin typeface="Arial"/>
                  <a:ea typeface="微软雅黑"/>
                  <a:cs typeface="+mn-cs"/>
                </a:rPr>
                <a:t>请在此输入文字，关注公众号下载更多科技感模板</a:t>
              </a:r>
            </a:p>
          </p:txBody>
        </p:sp>
        <p:sp>
          <p:nvSpPr>
            <p:cNvPr id="41" name="文本框 7">
              <a:extLst>
                <a:ext uri="{FF2B5EF4-FFF2-40B4-BE49-F238E27FC236}">
                  <a16:creationId xmlns:a16="http://schemas.microsoft.com/office/drawing/2014/main" xmlns="" id="{52484600-3671-4BEE-8D8B-1BCB9B8A2B99}"/>
                </a:ext>
              </a:extLst>
            </p:cNvPr>
            <p:cNvSpPr txBox="1"/>
            <p:nvPr/>
          </p:nvSpPr>
          <p:spPr bwMode="auto">
            <a:xfrm>
              <a:off x="1492038" y="2734181"/>
              <a:ext cx="1862418" cy="400110"/>
            </a:xfrm>
            <a:prstGeom prst="rect">
              <a:avLst/>
            </a:prstGeom>
            <a:noFill/>
          </p:spPr>
          <p:txBody>
            <a:bodyPr wrap="square">
              <a:spAutoFit/>
              <a:scene3d>
                <a:camera prst="orthographicFront"/>
                <a:lightRig rig="threePt" dir="t"/>
              </a:scene3d>
              <a:sp3d contourW="12700"/>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0" cap="none" spc="0" normalizeH="0" baseline="0" noProof="0" dirty="0">
                  <a:ln>
                    <a:noFill/>
                  </a:ln>
                  <a:gradFill>
                    <a:gsLst>
                      <a:gs pos="0">
                        <a:srgbClr val="FFFFFF"/>
                      </a:gs>
                      <a:gs pos="89000">
                        <a:srgbClr val="0BF1F5"/>
                      </a:gs>
                    </a:gsLst>
                    <a:lin ang="5400000" scaled="1"/>
                  </a:gradFill>
                  <a:effectLst/>
                  <a:uLnTx/>
                  <a:uFillTx/>
                  <a:latin typeface="锐字锐线梦想黑简1.0" panose="02010604000000000000" pitchFamily="2" charset="-122"/>
                  <a:ea typeface="锐字锐线梦想黑简1.0" panose="02010604000000000000" pitchFamily="2" charset="-122"/>
                  <a:cs typeface="+mn-cs"/>
                </a:rPr>
                <a:t>文字输入</a:t>
              </a:r>
            </a:p>
          </p:txBody>
        </p:sp>
      </p:grpSp>
      <p:grpSp>
        <p:nvGrpSpPr>
          <p:cNvPr id="3" name="组合 2">
            <a:extLst>
              <a:ext uri="{FF2B5EF4-FFF2-40B4-BE49-F238E27FC236}">
                <a16:creationId xmlns:a16="http://schemas.microsoft.com/office/drawing/2014/main" xmlns="" id="{9F51A773-CB36-47D1-B204-944755D288CA}"/>
              </a:ext>
            </a:extLst>
          </p:cNvPr>
          <p:cNvGrpSpPr/>
          <p:nvPr/>
        </p:nvGrpSpPr>
        <p:grpSpPr>
          <a:xfrm>
            <a:off x="1492038" y="3615288"/>
            <a:ext cx="8627732" cy="548740"/>
            <a:chOff x="1492038" y="3469238"/>
            <a:chExt cx="8627732" cy="548740"/>
          </a:xfrm>
        </p:grpSpPr>
        <p:sp>
          <p:nvSpPr>
            <p:cNvPr id="18" name="任意多边形: 形状 17">
              <a:extLst>
                <a:ext uri="{FF2B5EF4-FFF2-40B4-BE49-F238E27FC236}">
                  <a16:creationId xmlns:a16="http://schemas.microsoft.com/office/drawing/2014/main" xmlns="" id="{31993A55-DA23-4DCC-98E6-40752FA5AA0F}"/>
                </a:ext>
              </a:extLst>
            </p:cNvPr>
            <p:cNvSpPr/>
            <p:nvPr/>
          </p:nvSpPr>
          <p:spPr>
            <a:xfrm>
              <a:off x="3707539" y="3488532"/>
              <a:ext cx="188493" cy="510153"/>
            </a:xfrm>
            <a:custGeom>
              <a:avLst/>
              <a:gdLst>
                <a:gd name="connsiteX0" fmla="*/ 861779 w 2878751"/>
                <a:gd name="connsiteY0" fmla="*/ 4803922 h 7791323"/>
                <a:gd name="connsiteX1" fmla="*/ 0 w 2878751"/>
                <a:gd name="connsiteY1" fmla="*/ 5956012 h 7791323"/>
                <a:gd name="connsiteX2" fmla="*/ 0 w 2878751"/>
                <a:gd name="connsiteY2" fmla="*/ 6701113 h 7791323"/>
                <a:gd name="connsiteX3" fmla="*/ 1102605 w 2878751"/>
                <a:gd name="connsiteY3" fmla="*/ 5231828 h 7791323"/>
                <a:gd name="connsiteX4" fmla="*/ 2878751 w 2878751"/>
                <a:gd name="connsiteY4" fmla="*/ 3942795 h 7791323"/>
                <a:gd name="connsiteX5" fmla="*/ 1505914 w 2878751"/>
                <a:gd name="connsiteY5" fmla="*/ 3942795 h 7791323"/>
                <a:gd name="connsiteX6" fmla="*/ 1012668 w 2878751"/>
                <a:gd name="connsiteY6" fmla="*/ 4602203 h 7791323"/>
                <a:gd name="connsiteX7" fmla="*/ 1375969 w 2878751"/>
                <a:gd name="connsiteY7" fmla="*/ 5247728 h 7791323"/>
                <a:gd name="connsiteX8" fmla="*/ 1373130 w 2878751"/>
                <a:gd name="connsiteY8" fmla="*/ 5249326 h 7791323"/>
                <a:gd name="connsiteX9" fmla="*/ 1375970 w 2878751"/>
                <a:gd name="connsiteY9" fmla="*/ 5251457 h 7791323"/>
                <a:gd name="connsiteX10" fmla="*/ 0 w 2878751"/>
                <a:gd name="connsiteY10" fmla="*/ 7085020 h 7791323"/>
                <a:gd name="connsiteX11" fmla="*/ 0 w 2878751"/>
                <a:gd name="connsiteY11" fmla="*/ 7791323 h 7791323"/>
                <a:gd name="connsiteX12" fmla="*/ 0 w 2878751"/>
                <a:gd name="connsiteY12" fmla="*/ 0 h 7791323"/>
                <a:gd name="connsiteX13" fmla="*/ 0 w 2878751"/>
                <a:gd name="connsiteY13" fmla="*/ 1835311 h 7791323"/>
                <a:gd name="connsiteX14" fmla="*/ 1505912 w 2878751"/>
                <a:gd name="connsiteY14" fmla="*/ 3848527 h 7791323"/>
                <a:gd name="connsiteX15" fmla="*/ 2878749 w 2878751"/>
                <a:gd name="connsiteY15" fmla="*/ 3848527 h 7791323"/>
                <a:gd name="connsiteX16" fmla="*/ 1298722 w 2878751"/>
                <a:gd name="connsiteY16" fmla="*/ 1736229 h 7791323"/>
                <a:gd name="connsiteX17" fmla="*/ 801029 w 2878751"/>
                <a:gd name="connsiteY17" fmla="*/ 1833203 h 7791323"/>
                <a:gd name="connsiteX18" fmla="*/ 1726462 w 2878751"/>
                <a:gd name="connsiteY18" fmla="*/ 3067884 h 7791323"/>
                <a:gd name="connsiteX19" fmla="*/ 1764886 w 2878751"/>
                <a:gd name="connsiteY19" fmla="*/ 3075642 h 7791323"/>
                <a:gd name="connsiteX20" fmla="*/ 1869503 w 2878751"/>
                <a:gd name="connsiteY20" fmla="*/ 3233472 h 7791323"/>
                <a:gd name="connsiteX21" fmla="*/ 1698212 w 2878751"/>
                <a:gd name="connsiteY21" fmla="*/ 3404763 h 7791323"/>
                <a:gd name="connsiteX22" fmla="*/ 1526921 w 2878751"/>
                <a:gd name="connsiteY22" fmla="*/ 3233472 h 7791323"/>
                <a:gd name="connsiteX23" fmla="*/ 1534493 w 2878751"/>
                <a:gd name="connsiteY23" fmla="*/ 3195968 h 7791323"/>
                <a:gd name="connsiteX24" fmla="*/ 462119 w 2878751"/>
                <a:gd name="connsiteY24" fmla="*/ 1765241 h 7791323"/>
                <a:gd name="connsiteX25" fmla="*/ 646503 w 2878751"/>
                <a:gd name="connsiteY25" fmla="*/ 1627039 h 7791323"/>
                <a:gd name="connsiteX26" fmla="*/ 647491 w 2878751"/>
                <a:gd name="connsiteY26" fmla="*/ 1628357 h 7791323"/>
                <a:gd name="connsiteX27" fmla="*/ 1145455 w 2878751"/>
                <a:gd name="connsiteY27" fmla="*/ 1531330 h 7791323"/>
                <a:gd name="connsiteX0" fmla="*/ 861779 w 2878751"/>
                <a:gd name="connsiteY0" fmla="*/ 4803922 h 7791323"/>
                <a:gd name="connsiteX1" fmla="*/ 0 w 2878751"/>
                <a:gd name="connsiteY1" fmla="*/ 5956012 h 7791323"/>
                <a:gd name="connsiteX2" fmla="*/ 0 w 2878751"/>
                <a:gd name="connsiteY2" fmla="*/ 6701113 h 7791323"/>
                <a:gd name="connsiteX3" fmla="*/ 1102605 w 2878751"/>
                <a:gd name="connsiteY3" fmla="*/ 5231828 h 7791323"/>
                <a:gd name="connsiteX4" fmla="*/ 861779 w 2878751"/>
                <a:gd name="connsiteY4" fmla="*/ 4803922 h 7791323"/>
                <a:gd name="connsiteX5" fmla="*/ 2878751 w 2878751"/>
                <a:gd name="connsiteY5" fmla="*/ 3942795 h 7791323"/>
                <a:gd name="connsiteX6" fmla="*/ 1505914 w 2878751"/>
                <a:gd name="connsiteY6" fmla="*/ 3942795 h 7791323"/>
                <a:gd name="connsiteX7" fmla="*/ 1012668 w 2878751"/>
                <a:gd name="connsiteY7" fmla="*/ 4602203 h 7791323"/>
                <a:gd name="connsiteX8" fmla="*/ 1375969 w 2878751"/>
                <a:gd name="connsiteY8" fmla="*/ 5247728 h 7791323"/>
                <a:gd name="connsiteX9" fmla="*/ 1373130 w 2878751"/>
                <a:gd name="connsiteY9" fmla="*/ 5249326 h 7791323"/>
                <a:gd name="connsiteX10" fmla="*/ 1375970 w 2878751"/>
                <a:gd name="connsiteY10" fmla="*/ 5251457 h 7791323"/>
                <a:gd name="connsiteX11" fmla="*/ 0 w 2878751"/>
                <a:gd name="connsiteY11" fmla="*/ 7085020 h 7791323"/>
                <a:gd name="connsiteX12" fmla="*/ 0 w 2878751"/>
                <a:gd name="connsiteY12" fmla="*/ 7791323 h 7791323"/>
                <a:gd name="connsiteX13" fmla="*/ 2878751 w 2878751"/>
                <a:gd name="connsiteY13" fmla="*/ 3942795 h 7791323"/>
                <a:gd name="connsiteX14" fmla="*/ 0 w 2878751"/>
                <a:gd name="connsiteY14" fmla="*/ 0 h 7791323"/>
                <a:gd name="connsiteX15" fmla="*/ 0 w 2878751"/>
                <a:gd name="connsiteY15" fmla="*/ 1835311 h 7791323"/>
                <a:gd name="connsiteX16" fmla="*/ 1505912 w 2878751"/>
                <a:gd name="connsiteY16" fmla="*/ 3848527 h 7791323"/>
                <a:gd name="connsiteX17" fmla="*/ 2878749 w 2878751"/>
                <a:gd name="connsiteY17" fmla="*/ 3848527 h 7791323"/>
                <a:gd name="connsiteX18" fmla="*/ 1298722 w 2878751"/>
                <a:gd name="connsiteY18" fmla="*/ 1736229 h 7791323"/>
                <a:gd name="connsiteX19" fmla="*/ 801029 w 2878751"/>
                <a:gd name="connsiteY19" fmla="*/ 1833203 h 7791323"/>
                <a:gd name="connsiteX20" fmla="*/ 1726462 w 2878751"/>
                <a:gd name="connsiteY20" fmla="*/ 3067884 h 7791323"/>
                <a:gd name="connsiteX21" fmla="*/ 1764886 w 2878751"/>
                <a:gd name="connsiteY21" fmla="*/ 3075642 h 7791323"/>
                <a:gd name="connsiteX22" fmla="*/ 1869503 w 2878751"/>
                <a:gd name="connsiteY22" fmla="*/ 3233472 h 7791323"/>
                <a:gd name="connsiteX23" fmla="*/ 1698212 w 2878751"/>
                <a:gd name="connsiteY23" fmla="*/ 3404763 h 7791323"/>
                <a:gd name="connsiteX24" fmla="*/ 1526921 w 2878751"/>
                <a:gd name="connsiteY24" fmla="*/ 3233472 h 7791323"/>
                <a:gd name="connsiteX25" fmla="*/ 1534493 w 2878751"/>
                <a:gd name="connsiteY25" fmla="*/ 3195968 h 7791323"/>
                <a:gd name="connsiteX26" fmla="*/ 392269 w 2878751"/>
                <a:gd name="connsiteY26" fmla="*/ 1673166 h 7791323"/>
                <a:gd name="connsiteX27" fmla="*/ 646503 w 2878751"/>
                <a:gd name="connsiteY27" fmla="*/ 1627039 h 7791323"/>
                <a:gd name="connsiteX28" fmla="*/ 647491 w 2878751"/>
                <a:gd name="connsiteY28" fmla="*/ 1628357 h 7791323"/>
                <a:gd name="connsiteX29" fmla="*/ 1145455 w 2878751"/>
                <a:gd name="connsiteY29" fmla="*/ 1531330 h 7791323"/>
                <a:gd name="connsiteX30" fmla="*/ 0 w 2878751"/>
                <a:gd name="connsiteY30" fmla="*/ 0 h 77913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2878751" h="7791323">
                  <a:moveTo>
                    <a:pt x="861779" y="4803922"/>
                  </a:moveTo>
                  <a:lnTo>
                    <a:pt x="0" y="5956012"/>
                  </a:lnTo>
                  <a:lnTo>
                    <a:pt x="0" y="6701113"/>
                  </a:lnTo>
                  <a:lnTo>
                    <a:pt x="1102605" y="5231828"/>
                  </a:lnTo>
                  <a:lnTo>
                    <a:pt x="861779" y="4803922"/>
                  </a:lnTo>
                  <a:close/>
                  <a:moveTo>
                    <a:pt x="2878751" y="3942795"/>
                  </a:moveTo>
                  <a:lnTo>
                    <a:pt x="1505914" y="3942795"/>
                  </a:lnTo>
                  <a:lnTo>
                    <a:pt x="1012668" y="4602203"/>
                  </a:lnTo>
                  <a:lnTo>
                    <a:pt x="1375969" y="5247728"/>
                  </a:lnTo>
                  <a:lnTo>
                    <a:pt x="1373130" y="5249326"/>
                  </a:lnTo>
                  <a:lnTo>
                    <a:pt x="1375970" y="5251457"/>
                  </a:lnTo>
                  <a:lnTo>
                    <a:pt x="0" y="7085020"/>
                  </a:lnTo>
                  <a:lnTo>
                    <a:pt x="0" y="7791323"/>
                  </a:lnTo>
                  <a:lnTo>
                    <a:pt x="2878751" y="3942795"/>
                  </a:lnTo>
                  <a:close/>
                  <a:moveTo>
                    <a:pt x="0" y="0"/>
                  </a:moveTo>
                  <a:lnTo>
                    <a:pt x="0" y="1835311"/>
                  </a:lnTo>
                  <a:lnTo>
                    <a:pt x="1505912" y="3848527"/>
                  </a:lnTo>
                  <a:lnTo>
                    <a:pt x="2878749" y="3848527"/>
                  </a:lnTo>
                  <a:lnTo>
                    <a:pt x="1298722" y="1736229"/>
                  </a:lnTo>
                  <a:lnTo>
                    <a:pt x="801029" y="1833203"/>
                  </a:lnTo>
                  <a:lnTo>
                    <a:pt x="1726462" y="3067884"/>
                  </a:lnTo>
                  <a:lnTo>
                    <a:pt x="1764886" y="3075642"/>
                  </a:lnTo>
                  <a:cubicBezTo>
                    <a:pt x="1826365" y="3101645"/>
                    <a:pt x="1869503" y="3162521"/>
                    <a:pt x="1869503" y="3233472"/>
                  </a:cubicBezTo>
                  <a:cubicBezTo>
                    <a:pt x="1869503" y="3328073"/>
                    <a:pt x="1792813" y="3404763"/>
                    <a:pt x="1698212" y="3404763"/>
                  </a:cubicBezTo>
                  <a:cubicBezTo>
                    <a:pt x="1603611" y="3404763"/>
                    <a:pt x="1526921" y="3328073"/>
                    <a:pt x="1526921" y="3233472"/>
                  </a:cubicBezTo>
                  <a:lnTo>
                    <a:pt x="1534493" y="3195968"/>
                  </a:lnTo>
                  <a:lnTo>
                    <a:pt x="392269" y="1673166"/>
                  </a:lnTo>
                  <a:lnTo>
                    <a:pt x="646503" y="1627039"/>
                  </a:lnTo>
                  <a:lnTo>
                    <a:pt x="647491" y="1628357"/>
                  </a:lnTo>
                  <a:lnTo>
                    <a:pt x="1145455" y="1531330"/>
                  </a:lnTo>
                  <a:lnTo>
                    <a:pt x="0" y="0"/>
                  </a:lnTo>
                  <a:close/>
                </a:path>
              </a:pathLst>
            </a:custGeom>
            <a:solidFill>
              <a:srgbClr val="0BF1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000000"/>
                </a:solidFill>
                <a:effectLst/>
                <a:uLnTx/>
                <a:uFillTx/>
                <a:latin typeface="Arial"/>
                <a:ea typeface="微软雅黑"/>
                <a:cs typeface="+mn-cs"/>
              </a:endParaRPr>
            </a:p>
          </p:txBody>
        </p:sp>
        <p:sp>
          <p:nvSpPr>
            <p:cNvPr id="19" name="任意多边形: 形状 18">
              <a:extLst>
                <a:ext uri="{FF2B5EF4-FFF2-40B4-BE49-F238E27FC236}">
                  <a16:creationId xmlns:a16="http://schemas.microsoft.com/office/drawing/2014/main" xmlns="" id="{BEE5B814-C4D9-4076-8EF3-74E573CC29F7}"/>
                </a:ext>
              </a:extLst>
            </p:cNvPr>
            <p:cNvSpPr/>
            <p:nvPr/>
          </p:nvSpPr>
          <p:spPr>
            <a:xfrm>
              <a:off x="4084015" y="3488532"/>
              <a:ext cx="188493" cy="510153"/>
            </a:xfrm>
            <a:custGeom>
              <a:avLst/>
              <a:gdLst>
                <a:gd name="connsiteX0" fmla="*/ 861779 w 2878751"/>
                <a:gd name="connsiteY0" fmla="*/ 4803922 h 7791323"/>
                <a:gd name="connsiteX1" fmla="*/ 0 w 2878751"/>
                <a:gd name="connsiteY1" fmla="*/ 5956012 h 7791323"/>
                <a:gd name="connsiteX2" fmla="*/ 0 w 2878751"/>
                <a:gd name="connsiteY2" fmla="*/ 6701113 h 7791323"/>
                <a:gd name="connsiteX3" fmla="*/ 1102605 w 2878751"/>
                <a:gd name="connsiteY3" fmla="*/ 5231828 h 7791323"/>
                <a:gd name="connsiteX4" fmla="*/ 2878751 w 2878751"/>
                <a:gd name="connsiteY4" fmla="*/ 3942795 h 7791323"/>
                <a:gd name="connsiteX5" fmla="*/ 1505914 w 2878751"/>
                <a:gd name="connsiteY5" fmla="*/ 3942795 h 7791323"/>
                <a:gd name="connsiteX6" fmla="*/ 1012668 w 2878751"/>
                <a:gd name="connsiteY6" fmla="*/ 4602203 h 7791323"/>
                <a:gd name="connsiteX7" fmla="*/ 1375969 w 2878751"/>
                <a:gd name="connsiteY7" fmla="*/ 5247728 h 7791323"/>
                <a:gd name="connsiteX8" fmla="*/ 1373130 w 2878751"/>
                <a:gd name="connsiteY8" fmla="*/ 5249326 h 7791323"/>
                <a:gd name="connsiteX9" fmla="*/ 1375970 w 2878751"/>
                <a:gd name="connsiteY9" fmla="*/ 5251457 h 7791323"/>
                <a:gd name="connsiteX10" fmla="*/ 0 w 2878751"/>
                <a:gd name="connsiteY10" fmla="*/ 7085020 h 7791323"/>
                <a:gd name="connsiteX11" fmla="*/ 0 w 2878751"/>
                <a:gd name="connsiteY11" fmla="*/ 7791323 h 7791323"/>
                <a:gd name="connsiteX12" fmla="*/ 0 w 2878751"/>
                <a:gd name="connsiteY12" fmla="*/ 0 h 7791323"/>
                <a:gd name="connsiteX13" fmla="*/ 0 w 2878751"/>
                <a:gd name="connsiteY13" fmla="*/ 1835311 h 7791323"/>
                <a:gd name="connsiteX14" fmla="*/ 1505912 w 2878751"/>
                <a:gd name="connsiteY14" fmla="*/ 3848527 h 7791323"/>
                <a:gd name="connsiteX15" fmla="*/ 2878749 w 2878751"/>
                <a:gd name="connsiteY15" fmla="*/ 3848527 h 7791323"/>
                <a:gd name="connsiteX16" fmla="*/ 1298722 w 2878751"/>
                <a:gd name="connsiteY16" fmla="*/ 1736229 h 7791323"/>
                <a:gd name="connsiteX17" fmla="*/ 801029 w 2878751"/>
                <a:gd name="connsiteY17" fmla="*/ 1833203 h 7791323"/>
                <a:gd name="connsiteX18" fmla="*/ 1726462 w 2878751"/>
                <a:gd name="connsiteY18" fmla="*/ 3067884 h 7791323"/>
                <a:gd name="connsiteX19" fmla="*/ 1764886 w 2878751"/>
                <a:gd name="connsiteY19" fmla="*/ 3075642 h 7791323"/>
                <a:gd name="connsiteX20" fmla="*/ 1869503 w 2878751"/>
                <a:gd name="connsiteY20" fmla="*/ 3233472 h 7791323"/>
                <a:gd name="connsiteX21" fmla="*/ 1698212 w 2878751"/>
                <a:gd name="connsiteY21" fmla="*/ 3404763 h 7791323"/>
                <a:gd name="connsiteX22" fmla="*/ 1526921 w 2878751"/>
                <a:gd name="connsiteY22" fmla="*/ 3233472 h 7791323"/>
                <a:gd name="connsiteX23" fmla="*/ 1534493 w 2878751"/>
                <a:gd name="connsiteY23" fmla="*/ 3195968 h 7791323"/>
                <a:gd name="connsiteX24" fmla="*/ 462119 w 2878751"/>
                <a:gd name="connsiteY24" fmla="*/ 1765241 h 7791323"/>
                <a:gd name="connsiteX25" fmla="*/ 646503 w 2878751"/>
                <a:gd name="connsiteY25" fmla="*/ 1627039 h 7791323"/>
                <a:gd name="connsiteX26" fmla="*/ 647491 w 2878751"/>
                <a:gd name="connsiteY26" fmla="*/ 1628357 h 7791323"/>
                <a:gd name="connsiteX27" fmla="*/ 1145455 w 2878751"/>
                <a:gd name="connsiteY27" fmla="*/ 1531330 h 7791323"/>
                <a:gd name="connsiteX0" fmla="*/ 861779 w 2878751"/>
                <a:gd name="connsiteY0" fmla="*/ 4803922 h 7791323"/>
                <a:gd name="connsiteX1" fmla="*/ 0 w 2878751"/>
                <a:gd name="connsiteY1" fmla="*/ 5956012 h 7791323"/>
                <a:gd name="connsiteX2" fmla="*/ 0 w 2878751"/>
                <a:gd name="connsiteY2" fmla="*/ 6701113 h 7791323"/>
                <a:gd name="connsiteX3" fmla="*/ 1102605 w 2878751"/>
                <a:gd name="connsiteY3" fmla="*/ 5231828 h 7791323"/>
                <a:gd name="connsiteX4" fmla="*/ 861779 w 2878751"/>
                <a:gd name="connsiteY4" fmla="*/ 4803922 h 7791323"/>
                <a:gd name="connsiteX5" fmla="*/ 2878751 w 2878751"/>
                <a:gd name="connsiteY5" fmla="*/ 3942795 h 7791323"/>
                <a:gd name="connsiteX6" fmla="*/ 1505914 w 2878751"/>
                <a:gd name="connsiteY6" fmla="*/ 3942795 h 7791323"/>
                <a:gd name="connsiteX7" fmla="*/ 1012668 w 2878751"/>
                <a:gd name="connsiteY7" fmla="*/ 4602203 h 7791323"/>
                <a:gd name="connsiteX8" fmla="*/ 1375969 w 2878751"/>
                <a:gd name="connsiteY8" fmla="*/ 5247728 h 7791323"/>
                <a:gd name="connsiteX9" fmla="*/ 1373130 w 2878751"/>
                <a:gd name="connsiteY9" fmla="*/ 5249326 h 7791323"/>
                <a:gd name="connsiteX10" fmla="*/ 1375970 w 2878751"/>
                <a:gd name="connsiteY10" fmla="*/ 5251457 h 7791323"/>
                <a:gd name="connsiteX11" fmla="*/ 0 w 2878751"/>
                <a:gd name="connsiteY11" fmla="*/ 7085020 h 7791323"/>
                <a:gd name="connsiteX12" fmla="*/ 0 w 2878751"/>
                <a:gd name="connsiteY12" fmla="*/ 7791323 h 7791323"/>
                <a:gd name="connsiteX13" fmla="*/ 2878751 w 2878751"/>
                <a:gd name="connsiteY13" fmla="*/ 3942795 h 7791323"/>
                <a:gd name="connsiteX14" fmla="*/ 0 w 2878751"/>
                <a:gd name="connsiteY14" fmla="*/ 0 h 7791323"/>
                <a:gd name="connsiteX15" fmla="*/ 0 w 2878751"/>
                <a:gd name="connsiteY15" fmla="*/ 1835311 h 7791323"/>
                <a:gd name="connsiteX16" fmla="*/ 1505912 w 2878751"/>
                <a:gd name="connsiteY16" fmla="*/ 3848527 h 7791323"/>
                <a:gd name="connsiteX17" fmla="*/ 2878749 w 2878751"/>
                <a:gd name="connsiteY17" fmla="*/ 3848527 h 7791323"/>
                <a:gd name="connsiteX18" fmla="*/ 1298722 w 2878751"/>
                <a:gd name="connsiteY18" fmla="*/ 1736229 h 7791323"/>
                <a:gd name="connsiteX19" fmla="*/ 801029 w 2878751"/>
                <a:gd name="connsiteY19" fmla="*/ 1833203 h 7791323"/>
                <a:gd name="connsiteX20" fmla="*/ 1726462 w 2878751"/>
                <a:gd name="connsiteY20" fmla="*/ 3067884 h 7791323"/>
                <a:gd name="connsiteX21" fmla="*/ 1764886 w 2878751"/>
                <a:gd name="connsiteY21" fmla="*/ 3075642 h 7791323"/>
                <a:gd name="connsiteX22" fmla="*/ 1869503 w 2878751"/>
                <a:gd name="connsiteY22" fmla="*/ 3233472 h 7791323"/>
                <a:gd name="connsiteX23" fmla="*/ 1698212 w 2878751"/>
                <a:gd name="connsiteY23" fmla="*/ 3404763 h 7791323"/>
                <a:gd name="connsiteX24" fmla="*/ 1526921 w 2878751"/>
                <a:gd name="connsiteY24" fmla="*/ 3233472 h 7791323"/>
                <a:gd name="connsiteX25" fmla="*/ 1534493 w 2878751"/>
                <a:gd name="connsiteY25" fmla="*/ 3195968 h 7791323"/>
                <a:gd name="connsiteX26" fmla="*/ 392269 w 2878751"/>
                <a:gd name="connsiteY26" fmla="*/ 1673166 h 7791323"/>
                <a:gd name="connsiteX27" fmla="*/ 646503 w 2878751"/>
                <a:gd name="connsiteY27" fmla="*/ 1627039 h 7791323"/>
                <a:gd name="connsiteX28" fmla="*/ 647491 w 2878751"/>
                <a:gd name="connsiteY28" fmla="*/ 1628357 h 7791323"/>
                <a:gd name="connsiteX29" fmla="*/ 1145455 w 2878751"/>
                <a:gd name="connsiteY29" fmla="*/ 1531330 h 7791323"/>
                <a:gd name="connsiteX30" fmla="*/ 0 w 2878751"/>
                <a:gd name="connsiteY30" fmla="*/ 0 h 77913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2878751" h="7791323">
                  <a:moveTo>
                    <a:pt x="861779" y="4803922"/>
                  </a:moveTo>
                  <a:lnTo>
                    <a:pt x="0" y="5956012"/>
                  </a:lnTo>
                  <a:lnTo>
                    <a:pt x="0" y="6701113"/>
                  </a:lnTo>
                  <a:lnTo>
                    <a:pt x="1102605" y="5231828"/>
                  </a:lnTo>
                  <a:lnTo>
                    <a:pt x="861779" y="4803922"/>
                  </a:lnTo>
                  <a:close/>
                  <a:moveTo>
                    <a:pt x="2878751" y="3942795"/>
                  </a:moveTo>
                  <a:lnTo>
                    <a:pt x="1505914" y="3942795"/>
                  </a:lnTo>
                  <a:lnTo>
                    <a:pt x="1012668" y="4602203"/>
                  </a:lnTo>
                  <a:lnTo>
                    <a:pt x="1375969" y="5247728"/>
                  </a:lnTo>
                  <a:lnTo>
                    <a:pt x="1373130" y="5249326"/>
                  </a:lnTo>
                  <a:lnTo>
                    <a:pt x="1375970" y="5251457"/>
                  </a:lnTo>
                  <a:lnTo>
                    <a:pt x="0" y="7085020"/>
                  </a:lnTo>
                  <a:lnTo>
                    <a:pt x="0" y="7791323"/>
                  </a:lnTo>
                  <a:lnTo>
                    <a:pt x="2878751" y="3942795"/>
                  </a:lnTo>
                  <a:close/>
                  <a:moveTo>
                    <a:pt x="0" y="0"/>
                  </a:moveTo>
                  <a:lnTo>
                    <a:pt x="0" y="1835311"/>
                  </a:lnTo>
                  <a:lnTo>
                    <a:pt x="1505912" y="3848527"/>
                  </a:lnTo>
                  <a:lnTo>
                    <a:pt x="2878749" y="3848527"/>
                  </a:lnTo>
                  <a:lnTo>
                    <a:pt x="1298722" y="1736229"/>
                  </a:lnTo>
                  <a:lnTo>
                    <a:pt x="801029" y="1833203"/>
                  </a:lnTo>
                  <a:lnTo>
                    <a:pt x="1726462" y="3067884"/>
                  </a:lnTo>
                  <a:lnTo>
                    <a:pt x="1764886" y="3075642"/>
                  </a:lnTo>
                  <a:cubicBezTo>
                    <a:pt x="1826365" y="3101645"/>
                    <a:pt x="1869503" y="3162521"/>
                    <a:pt x="1869503" y="3233472"/>
                  </a:cubicBezTo>
                  <a:cubicBezTo>
                    <a:pt x="1869503" y="3328073"/>
                    <a:pt x="1792813" y="3404763"/>
                    <a:pt x="1698212" y="3404763"/>
                  </a:cubicBezTo>
                  <a:cubicBezTo>
                    <a:pt x="1603611" y="3404763"/>
                    <a:pt x="1526921" y="3328073"/>
                    <a:pt x="1526921" y="3233472"/>
                  </a:cubicBezTo>
                  <a:lnTo>
                    <a:pt x="1534493" y="3195968"/>
                  </a:lnTo>
                  <a:lnTo>
                    <a:pt x="392269" y="1673166"/>
                  </a:lnTo>
                  <a:lnTo>
                    <a:pt x="646503" y="1627039"/>
                  </a:lnTo>
                  <a:lnTo>
                    <a:pt x="647491" y="1628357"/>
                  </a:lnTo>
                  <a:lnTo>
                    <a:pt x="1145455" y="1531330"/>
                  </a:lnTo>
                  <a:lnTo>
                    <a:pt x="0" y="0"/>
                  </a:lnTo>
                  <a:close/>
                </a:path>
              </a:pathLst>
            </a:custGeom>
            <a:solidFill>
              <a:srgbClr val="0BF1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000000"/>
                </a:solidFill>
                <a:effectLst/>
                <a:uLnTx/>
                <a:uFillTx/>
                <a:latin typeface="Arial"/>
                <a:ea typeface="微软雅黑"/>
                <a:cs typeface="+mn-cs"/>
              </a:endParaRPr>
            </a:p>
          </p:txBody>
        </p:sp>
        <p:sp>
          <p:nvSpPr>
            <p:cNvPr id="20" name="任意多边形: 形状 19">
              <a:extLst>
                <a:ext uri="{FF2B5EF4-FFF2-40B4-BE49-F238E27FC236}">
                  <a16:creationId xmlns:a16="http://schemas.microsoft.com/office/drawing/2014/main" xmlns="" id="{6EB87B64-1863-48D5-BD03-A76B83A2AAF8}"/>
                </a:ext>
              </a:extLst>
            </p:cNvPr>
            <p:cNvSpPr/>
            <p:nvPr/>
          </p:nvSpPr>
          <p:spPr>
            <a:xfrm>
              <a:off x="4460490" y="3488532"/>
              <a:ext cx="188493" cy="510153"/>
            </a:xfrm>
            <a:custGeom>
              <a:avLst/>
              <a:gdLst>
                <a:gd name="connsiteX0" fmla="*/ 861779 w 2878751"/>
                <a:gd name="connsiteY0" fmla="*/ 4803922 h 7791323"/>
                <a:gd name="connsiteX1" fmla="*/ 0 w 2878751"/>
                <a:gd name="connsiteY1" fmla="*/ 5956012 h 7791323"/>
                <a:gd name="connsiteX2" fmla="*/ 0 w 2878751"/>
                <a:gd name="connsiteY2" fmla="*/ 6701113 h 7791323"/>
                <a:gd name="connsiteX3" fmla="*/ 1102605 w 2878751"/>
                <a:gd name="connsiteY3" fmla="*/ 5231828 h 7791323"/>
                <a:gd name="connsiteX4" fmla="*/ 2878751 w 2878751"/>
                <a:gd name="connsiteY4" fmla="*/ 3942795 h 7791323"/>
                <a:gd name="connsiteX5" fmla="*/ 1505914 w 2878751"/>
                <a:gd name="connsiteY5" fmla="*/ 3942795 h 7791323"/>
                <a:gd name="connsiteX6" fmla="*/ 1012668 w 2878751"/>
                <a:gd name="connsiteY6" fmla="*/ 4602203 h 7791323"/>
                <a:gd name="connsiteX7" fmla="*/ 1375969 w 2878751"/>
                <a:gd name="connsiteY7" fmla="*/ 5247728 h 7791323"/>
                <a:gd name="connsiteX8" fmla="*/ 1373130 w 2878751"/>
                <a:gd name="connsiteY8" fmla="*/ 5249326 h 7791323"/>
                <a:gd name="connsiteX9" fmla="*/ 1375970 w 2878751"/>
                <a:gd name="connsiteY9" fmla="*/ 5251457 h 7791323"/>
                <a:gd name="connsiteX10" fmla="*/ 0 w 2878751"/>
                <a:gd name="connsiteY10" fmla="*/ 7085020 h 7791323"/>
                <a:gd name="connsiteX11" fmla="*/ 0 w 2878751"/>
                <a:gd name="connsiteY11" fmla="*/ 7791323 h 7791323"/>
                <a:gd name="connsiteX12" fmla="*/ 0 w 2878751"/>
                <a:gd name="connsiteY12" fmla="*/ 0 h 7791323"/>
                <a:gd name="connsiteX13" fmla="*/ 0 w 2878751"/>
                <a:gd name="connsiteY13" fmla="*/ 1835311 h 7791323"/>
                <a:gd name="connsiteX14" fmla="*/ 1505912 w 2878751"/>
                <a:gd name="connsiteY14" fmla="*/ 3848527 h 7791323"/>
                <a:gd name="connsiteX15" fmla="*/ 2878749 w 2878751"/>
                <a:gd name="connsiteY15" fmla="*/ 3848527 h 7791323"/>
                <a:gd name="connsiteX16" fmla="*/ 1298722 w 2878751"/>
                <a:gd name="connsiteY16" fmla="*/ 1736229 h 7791323"/>
                <a:gd name="connsiteX17" fmla="*/ 801029 w 2878751"/>
                <a:gd name="connsiteY17" fmla="*/ 1833203 h 7791323"/>
                <a:gd name="connsiteX18" fmla="*/ 1726462 w 2878751"/>
                <a:gd name="connsiteY18" fmla="*/ 3067884 h 7791323"/>
                <a:gd name="connsiteX19" fmla="*/ 1764886 w 2878751"/>
                <a:gd name="connsiteY19" fmla="*/ 3075642 h 7791323"/>
                <a:gd name="connsiteX20" fmla="*/ 1869503 w 2878751"/>
                <a:gd name="connsiteY20" fmla="*/ 3233472 h 7791323"/>
                <a:gd name="connsiteX21" fmla="*/ 1698212 w 2878751"/>
                <a:gd name="connsiteY21" fmla="*/ 3404763 h 7791323"/>
                <a:gd name="connsiteX22" fmla="*/ 1526921 w 2878751"/>
                <a:gd name="connsiteY22" fmla="*/ 3233472 h 7791323"/>
                <a:gd name="connsiteX23" fmla="*/ 1534493 w 2878751"/>
                <a:gd name="connsiteY23" fmla="*/ 3195968 h 7791323"/>
                <a:gd name="connsiteX24" fmla="*/ 462119 w 2878751"/>
                <a:gd name="connsiteY24" fmla="*/ 1765241 h 7791323"/>
                <a:gd name="connsiteX25" fmla="*/ 646503 w 2878751"/>
                <a:gd name="connsiteY25" fmla="*/ 1627039 h 7791323"/>
                <a:gd name="connsiteX26" fmla="*/ 647491 w 2878751"/>
                <a:gd name="connsiteY26" fmla="*/ 1628357 h 7791323"/>
                <a:gd name="connsiteX27" fmla="*/ 1145455 w 2878751"/>
                <a:gd name="connsiteY27" fmla="*/ 1531330 h 7791323"/>
                <a:gd name="connsiteX0" fmla="*/ 861779 w 2878751"/>
                <a:gd name="connsiteY0" fmla="*/ 4803922 h 7791323"/>
                <a:gd name="connsiteX1" fmla="*/ 0 w 2878751"/>
                <a:gd name="connsiteY1" fmla="*/ 5956012 h 7791323"/>
                <a:gd name="connsiteX2" fmla="*/ 0 w 2878751"/>
                <a:gd name="connsiteY2" fmla="*/ 6701113 h 7791323"/>
                <a:gd name="connsiteX3" fmla="*/ 1102605 w 2878751"/>
                <a:gd name="connsiteY3" fmla="*/ 5231828 h 7791323"/>
                <a:gd name="connsiteX4" fmla="*/ 861779 w 2878751"/>
                <a:gd name="connsiteY4" fmla="*/ 4803922 h 7791323"/>
                <a:gd name="connsiteX5" fmla="*/ 2878751 w 2878751"/>
                <a:gd name="connsiteY5" fmla="*/ 3942795 h 7791323"/>
                <a:gd name="connsiteX6" fmla="*/ 1505914 w 2878751"/>
                <a:gd name="connsiteY6" fmla="*/ 3942795 h 7791323"/>
                <a:gd name="connsiteX7" fmla="*/ 1012668 w 2878751"/>
                <a:gd name="connsiteY7" fmla="*/ 4602203 h 7791323"/>
                <a:gd name="connsiteX8" fmla="*/ 1375969 w 2878751"/>
                <a:gd name="connsiteY8" fmla="*/ 5247728 h 7791323"/>
                <a:gd name="connsiteX9" fmla="*/ 1373130 w 2878751"/>
                <a:gd name="connsiteY9" fmla="*/ 5249326 h 7791323"/>
                <a:gd name="connsiteX10" fmla="*/ 1375970 w 2878751"/>
                <a:gd name="connsiteY10" fmla="*/ 5251457 h 7791323"/>
                <a:gd name="connsiteX11" fmla="*/ 0 w 2878751"/>
                <a:gd name="connsiteY11" fmla="*/ 7085020 h 7791323"/>
                <a:gd name="connsiteX12" fmla="*/ 0 w 2878751"/>
                <a:gd name="connsiteY12" fmla="*/ 7791323 h 7791323"/>
                <a:gd name="connsiteX13" fmla="*/ 2878751 w 2878751"/>
                <a:gd name="connsiteY13" fmla="*/ 3942795 h 7791323"/>
                <a:gd name="connsiteX14" fmla="*/ 0 w 2878751"/>
                <a:gd name="connsiteY14" fmla="*/ 0 h 7791323"/>
                <a:gd name="connsiteX15" fmla="*/ 0 w 2878751"/>
                <a:gd name="connsiteY15" fmla="*/ 1835311 h 7791323"/>
                <a:gd name="connsiteX16" fmla="*/ 1505912 w 2878751"/>
                <a:gd name="connsiteY16" fmla="*/ 3848527 h 7791323"/>
                <a:gd name="connsiteX17" fmla="*/ 2878749 w 2878751"/>
                <a:gd name="connsiteY17" fmla="*/ 3848527 h 7791323"/>
                <a:gd name="connsiteX18" fmla="*/ 1298722 w 2878751"/>
                <a:gd name="connsiteY18" fmla="*/ 1736229 h 7791323"/>
                <a:gd name="connsiteX19" fmla="*/ 801029 w 2878751"/>
                <a:gd name="connsiteY19" fmla="*/ 1833203 h 7791323"/>
                <a:gd name="connsiteX20" fmla="*/ 1726462 w 2878751"/>
                <a:gd name="connsiteY20" fmla="*/ 3067884 h 7791323"/>
                <a:gd name="connsiteX21" fmla="*/ 1764886 w 2878751"/>
                <a:gd name="connsiteY21" fmla="*/ 3075642 h 7791323"/>
                <a:gd name="connsiteX22" fmla="*/ 1869503 w 2878751"/>
                <a:gd name="connsiteY22" fmla="*/ 3233472 h 7791323"/>
                <a:gd name="connsiteX23" fmla="*/ 1698212 w 2878751"/>
                <a:gd name="connsiteY23" fmla="*/ 3404763 h 7791323"/>
                <a:gd name="connsiteX24" fmla="*/ 1526921 w 2878751"/>
                <a:gd name="connsiteY24" fmla="*/ 3233472 h 7791323"/>
                <a:gd name="connsiteX25" fmla="*/ 1534493 w 2878751"/>
                <a:gd name="connsiteY25" fmla="*/ 3195968 h 7791323"/>
                <a:gd name="connsiteX26" fmla="*/ 392269 w 2878751"/>
                <a:gd name="connsiteY26" fmla="*/ 1673166 h 7791323"/>
                <a:gd name="connsiteX27" fmla="*/ 646503 w 2878751"/>
                <a:gd name="connsiteY27" fmla="*/ 1627039 h 7791323"/>
                <a:gd name="connsiteX28" fmla="*/ 647491 w 2878751"/>
                <a:gd name="connsiteY28" fmla="*/ 1628357 h 7791323"/>
                <a:gd name="connsiteX29" fmla="*/ 1145455 w 2878751"/>
                <a:gd name="connsiteY29" fmla="*/ 1531330 h 7791323"/>
                <a:gd name="connsiteX30" fmla="*/ 0 w 2878751"/>
                <a:gd name="connsiteY30" fmla="*/ 0 h 77913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2878751" h="7791323">
                  <a:moveTo>
                    <a:pt x="861779" y="4803922"/>
                  </a:moveTo>
                  <a:lnTo>
                    <a:pt x="0" y="5956012"/>
                  </a:lnTo>
                  <a:lnTo>
                    <a:pt x="0" y="6701113"/>
                  </a:lnTo>
                  <a:lnTo>
                    <a:pt x="1102605" y="5231828"/>
                  </a:lnTo>
                  <a:lnTo>
                    <a:pt x="861779" y="4803922"/>
                  </a:lnTo>
                  <a:close/>
                  <a:moveTo>
                    <a:pt x="2878751" y="3942795"/>
                  </a:moveTo>
                  <a:lnTo>
                    <a:pt x="1505914" y="3942795"/>
                  </a:lnTo>
                  <a:lnTo>
                    <a:pt x="1012668" y="4602203"/>
                  </a:lnTo>
                  <a:lnTo>
                    <a:pt x="1375969" y="5247728"/>
                  </a:lnTo>
                  <a:lnTo>
                    <a:pt x="1373130" y="5249326"/>
                  </a:lnTo>
                  <a:lnTo>
                    <a:pt x="1375970" y="5251457"/>
                  </a:lnTo>
                  <a:lnTo>
                    <a:pt x="0" y="7085020"/>
                  </a:lnTo>
                  <a:lnTo>
                    <a:pt x="0" y="7791323"/>
                  </a:lnTo>
                  <a:lnTo>
                    <a:pt x="2878751" y="3942795"/>
                  </a:lnTo>
                  <a:close/>
                  <a:moveTo>
                    <a:pt x="0" y="0"/>
                  </a:moveTo>
                  <a:lnTo>
                    <a:pt x="0" y="1835311"/>
                  </a:lnTo>
                  <a:lnTo>
                    <a:pt x="1505912" y="3848527"/>
                  </a:lnTo>
                  <a:lnTo>
                    <a:pt x="2878749" y="3848527"/>
                  </a:lnTo>
                  <a:lnTo>
                    <a:pt x="1298722" y="1736229"/>
                  </a:lnTo>
                  <a:lnTo>
                    <a:pt x="801029" y="1833203"/>
                  </a:lnTo>
                  <a:lnTo>
                    <a:pt x="1726462" y="3067884"/>
                  </a:lnTo>
                  <a:lnTo>
                    <a:pt x="1764886" y="3075642"/>
                  </a:lnTo>
                  <a:cubicBezTo>
                    <a:pt x="1826365" y="3101645"/>
                    <a:pt x="1869503" y="3162521"/>
                    <a:pt x="1869503" y="3233472"/>
                  </a:cubicBezTo>
                  <a:cubicBezTo>
                    <a:pt x="1869503" y="3328073"/>
                    <a:pt x="1792813" y="3404763"/>
                    <a:pt x="1698212" y="3404763"/>
                  </a:cubicBezTo>
                  <a:cubicBezTo>
                    <a:pt x="1603611" y="3404763"/>
                    <a:pt x="1526921" y="3328073"/>
                    <a:pt x="1526921" y="3233472"/>
                  </a:cubicBezTo>
                  <a:lnTo>
                    <a:pt x="1534493" y="3195968"/>
                  </a:lnTo>
                  <a:lnTo>
                    <a:pt x="392269" y="1673166"/>
                  </a:lnTo>
                  <a:lnTo>
                    <a:pt x="646503" y="1627039"/>
                  </a:lnTo>
                  <a:lnTo>
                    <a:pt x="647491" y="1628357"/>
                  </a:lnTo>
                  <a:lnTo>
                    <a:pt x="1145455" y="1531330"/>
                  </a:lnTo>
                  <a:lnTo>
                    <a:pt x="0" y="0"/>
                  </a:lnTo>
                  <a:close/>
                </a:path>
              </a:pathLst>
            </a:custGeom>
            <a:solidFill>
              <a:srgbClr val="0BF1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000000"/>
                </a:solidFill>
                <a:effectLst/>
                <a:uLnTx/>
                <a:uFillTx/>
                <a:latin typeface="Arial"/>
                <a:ea typeface="微软雅黑"/>
                <a:cs typeface="+mn-cs"/>
              </a:endParaRPr>
            </a:p>
          </p:txBody>
        </p:sp>
        <p:sp>
          <p:nvSpPr>
            <p:cNvPr id="21" name="任意多边形: 形状 20">
              <a:extLst>
                <a:ext uri="{FF2B5EF4-FFF2-40B4-BE49-F238E27FC236}">
                  <a16:creationId xmlns:a16="http://schemas.microsoft.com/office/drawing/2014/main" xmlns="" id="{243D0F06-A476-467C-82A1-5664C7827369}"/>
                </a:ext>
              </a:extLst>
            </p:cNvPr>
            <p:cNvSpPr/>
            <p:nvPr/>
          </p:nvSpPr>
          <p:spPr>
            <a:xfrm>
              <a:off x="4836966" y="3488532"/>
              <a:ext cx="188493" cy="510153"/>
            </a:xfrm>
            <a:custGeom>
              <a:avLst/>
              <a:gdLst>
                <a:gd name="connsiteX0" fmla="*/ 861779 w 2878751"/>
                <a:gd name="connsiteY0" fmla="*/ 4803922 h 7791323"/>
                <a:gd name="connsiteX1" fmla="*/ 0 w 2878751"/>
                <a:gd name="connsiteY1" fmla="*/ 5956012 h 7791323"/>
                <a:gd name="connsiteX2" fmla="*/ 0 w 2878751"/>
                <a:gd name="connsiteY2" fmla="*/ 6701113 h 7791323"/>
                <a:gd name="connsiteX3" fmla="*/ 1102605 w 2878751"/>
                <a:gd name="connsiteY3" fmla="*/ 5231828 h 7791323"/>
                <a:gd name="connsiteX4" fmla="*/ 2878751 w 2878751"/>
                <a:gd name="connsiteY4" fmla="*/ 3942795 h 7791323"/>
                <a:gd name="connsiteX5" fmla="*/ 1505914 w 2878751"/>
                <a:gd name="connsiteY5" fmla="*/ 3942795 h 7791323"/>
                <a:gd name="connsiteX6" fmla="*/ 1012668 w 2878751"/>
                <a:gd name="connsiteY6" fmla="*/ 4602203 h 7791323"/>
                <a:gd name="connsiteX7" fmla="*/ 1375969 w 2878751"/>
                <a:gd name="connsiteY7" fmla="*/ 5247728 h 7791323"/>
                <a:gd name="connsiteX8" fmla="*/ 1373130 w 2878751"/>
                <a:gd name="connsiteY8" fmla="*/ 5249326 h 7791323"/>
                <a:gd name="connsiteX9" fmla="*/ 1375970 w 2878751"/>
                <a:gd name="connsiteY9" fmla="*/ 5251457 h 7791323"/>
                <a:gd name="connsiteX10" fmla="*/ 0 w 2878751"/>
                <a:gd name="connsiteY10" fmla="*/ 7085020 h 7791323"/>
                <a:gd name="connsiteX11" fmla="*/ 0 w 2878751"/>
                <a:gd name="connsiteY11" fmla="*/ 7791323 h 7791323"/>
                <a:gd name="connsiteX12" fmla="*/ 0 w 2878751"/>
                <a:gd name="connsiteY12" fmla="*/ 0 h 7791323"/>
                <a:gd name="connsiteX13" fmla="*/ 0 w 2878751"/>
                <a:gd name="connsiteY13" fmla="*/ 1835311 h 7791323"/>
                <a:gd name="connsiteX14" fmla="*/ 1505912 w 2878751"/>
                <a:gd name="connsiteY14" fmla="*/ 3848527 h 7791323"/>
                <a:gd name="connsiteX15" fmla="*/ 2878749 w 2878751"/>
                <a:gd name="connsiteY15" fmla="*/ 3848527 h 7791323"/>
                <a:gd name="connsiteX16" fmla="*/ 1298722 w 2878751"/>
                <a:gd name="connsiteY16" fmla="*/ 1736229 h 7791323"/>
                <a:gd name="connsiteX17" fmla="*/ 801029 w 2878751"/>
                <a:gd name="connsiteY17" fmla="*/ 1833203 h 7791323"/>
                <a:gd name="connsiteX18" fmla="*/ 1726462 w 2878751"/>
                <a:gd name="connsiteY18" fmla="*/ 3067884 h 7791323"/>
                <a:gd name="connsiteX19" fmla="*/ 1764886 w 2878751"/>
                <a:gd name="connsiteY19" fmla="*/ 3075642 h 7791323"/>
                <a:gd name="connsiteX20" fmla="*/ 1869503 w 2878751"/>
                <a:gd name="connsiteY20" fmla="*/ 3233472 h 7791323"/>
                <a:gd name="connsiteX21" fmla="*/ 1698212 w 2878751"/>
                <a:gd name="connsiteY21" fmla="*/ 3404763 h 7791323"/>
                <a:gd name="connsiteX22" fmla="*/ 1526921 w 2878751"/>
                <a:gd name="connsiteY22" fmla="*/ 3233472 h 7791323"/>
                <a:gd name="connsiteX23" fmla="*/ 1534493 w 2878751"/>
                <a:gd name="connsiteY23" fmla="*/ 3195968 h 7791323"/>
                <a:gd name="connsiteX24" fmla="*/ 462119 w 2878751"/>
                <a:gd name="connsiteY24" fmla="*/ 1765241 h 7791323"/>
                <a:gd name="connsiteX25" fmla="*/ 646503 w 2878751"/>
                <a:gd name="connsiteY25" fmla="*/ 1627039 h 7791323"/>
                <a:gd name="connsiteX26" fmla="*/ 647491 w 2878751"/>
                <a:gd name="connsiteY26" fmla="*/ 1628357 h 7791323"/>
                <a:gd name="connsiteX27" fmla="*/ 1145455 w 2878751"/>
                <a:gd name="connsiteY27" fmla="*/ 1531330 h 7791323"/>
                <a:gd name="connsiteX0" fmla="*/ 861779 w 2878751"/>
                <a:gd name="connsiteY0" fmla="*/ 4803922 h 7791323"/>
                <a:gd name="connsiteX1" fmla="*/ 0 w 2878751"/>
                <a:gd name="connsiteY1" fmla="*/ 5956012 h 7791323"/>
                <a:gd name="connsiteX2" fmla="*/ 0 w 2878751"/>
                <a:gd name="connsiteY2" fmla="*/ 6701113 h 7791323"/>
                <a:gd name="connsiteX3" fmla="*/ 1102605 w 2878751"/>
                <a:gd name="connsiteY3" fmla="*/ 5231828 h 7791323"/>
                <a:gd name="connsiteX4" fmla="*/ 861779 w 2878751"/>
                <a:gd name="connsiteY4" fmla="*/ 4803922 h 7791323"/>
                <a:gd name="connsiteX5" fmla="*/ 2878751 w 2878751"/>
                <a:gd name="connsiteY5" fmla="*/ 3942795 h 7791323"/>
                <a:gd name="connsiteX6" fmla="*/ 1505914 w 2878751"/>
                <a:gd name="connsiteY6" fmla="*/ 3942795 h 7791323"/>
                <a:gd name="connsiteX7" fmla="*/ 1012668 w 2878751"/>
                <a:gd name="connsiteY7" fmla="*/ 4602203 h 7791323"/>
                <a:gd name="connsiteX8" fmla="*/ 1375969 w 2878751"/>
                <a:gd name="connsiteY8" fmla="*/ 5247728 h 7791323"/>
                <a:gd name="connsiteX9" fmla="*/ 1373130 w 2878751"/>
                <a:gd name="connsiteY9" fmla="*/ 5249326 h 7791323"/>
                <a:gd name="connsiteX10" fmla="*/ 1375970 w 2878751"/>
                <a:gd name="connsiteY10" fmla="*/ 5251457 h 7791323"/>
                <a:gd name="connsiteX11" fmla="*/ 0 w 2878751"/>
                <a:gd name="connsiteY11" fmla="*/ 7085020 h 7791323"/>
                <a:gd name="connsiteX12" fmla="*/ 0 w 2878751"/>
                <a:gd name="connsiteY12" fmla="*/ 7791323 h 7791323"/>
                <a:gd name="connsiteX13" fmla="*/ 2878751 w 2878751"/>
                <a:gd name="connsiteY13" fmla="*/ 3942795 h 7791323"/>
                <a:gd name="connsiteX14" fmla="*/ 0 w 2878751"/>
                <a:gd name="connsiteY14" fmla="*/ 0 h 7791323"/>
                <a:gd name="connsiteX15" fmla="*/ 0 w 2878751"/>
                <a:gd name="connsiteY15" fmla="*/ 1835311 h 7791323"/>
                <a:gd name="connsiteX16" fmla="*/ 1505912 w 2878751"/>
                <a:gd name="connsiteY16" fmla="*/ 3848527 h 7791323"/>
                <a:gd name="connsiteX17" fmla="*/ 2878749 w 2878751"/>
                <a:gd name="connsiteY17" fmla="*/ 3848527 h 7791323"/>
                <a:gd name="connsiteX18" fmla="*/ 1298722 w 2878751"/>
                <a:gd name="connsiteY18" fmla="*/ 1736229 h 7791323"/>
                <a:gd name="connsiteX19" fmla="*/ 801029 w 2878751"/>
                <a:gd name="connsiteY19" fmla="*/ 1833203 h 7791323"/>
                <a:gd name="connsiteX20" fmla="*/ 1726462 w 2878751"/>
                <a:gd name="connsiteY20" fmla="*/ 3067884 h 7791323"/>
                <a:gd name="connsiteX21" fmla="*/ 1764886 w 2878751"/>
                <a:gd name="connsiteY21" fmla="*/ 3075642 h 7791323"/>
                <a:gd name="connsiteX22" fmla="*/ 1869503 w 2878751"/>
                <a:gd name="connsiteY22" fmla="*/ 3233472 h 7791323"/>
                <a:gd name="connsiteX23" fmla="*/ 1698212 w 2878751"/>
                <a:gd name="connsiteY23" fmla="*/ 3404763 h 7791323"/>
                <a:gd name="connsiteX24" fmla="*/ 1526921 w 2878751"/>
                <a:gd name="connsiteY24" fmla="*/ 3233472 h 7791323"/>
                <a:gd name="connsiteX25" fmla="*/ 1534493 w 2878751"/>
                <a:gd name="connsiteY25" fmla="*/ 3195968 h 7791323"/>
                <a:gd name="connsiteX26" fmla="*/ 392269 w 2878751"/>
                <a:gd name="connsiteY26" fmla="*/ 1673166 h 7791323"/>
                <a:gd name="connsiteX27" fmla="*/ 646503 w 2878751"/>
                <a:gd name="connsiteY27" fmla="*/ 1627039 h 7791323"/>
                <a:gd name="connsiteX28" fmla="*/ 647491 w 2878751"/>
                <a:gd name="connsiteY28" fmla="*/ 1628357 h 7791323"/>
                <a:gd name="connsiteX29" fmla="*/ 1145455 w 2878751"/>
                <a:gd name="connsiteY29" fmla="*/ 1531330 h 7791323"/>
                <a:gd name="connsiteX30" fmla="*/ 0 w 2878751"/>
                <a:gd name="connsiteY30" fmla="*/ 0 h 77913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2878751" h="7791323">
                  <a:moveTo>
                    <a:pt x="861779" y="4803922"/>
                  </a:moveTo>
                  <a:lnTo>
                    <a:pt x="0" y="5956012"/>
                  </a:lnTo>
                  <a:lnTo>
                    <a:pt x="0" y="6701113"/>
                  </a:lnTo>
                  <a:lnTo>
                    <a:pt x="1102605" y="5231828"/>
                  </a:lnTo>
                  <a:lnTo>
                    <a:pt x="861779" y="4803922"/>
                  </a:lnTo>
                  <a:close/>
                  <a:moveTo>
                    <a:pt x="2878751" y="3942795"/>
                  </a:moveTo>
                  <a:lnTo>
                    <a:pt x="1505914" y="3942795"/>
                  </a:lnTo>
                  <a:lnTo>
                    <a:pt x="1012668" y="4602203"/>
                  </a:lnTo>
                  <a:lnTo>
                    <a:pt x="1375969" y="5247728"/>
                  </a:lnTo>
                  <a:lnTo>
                    <a:pt x="1373130" y="5249326"/>
                  </a:lnTo>
                  <a:lnTo>
                    <a:pt x="1375970" y="5251457"/>
                  </a:lnTo>
                  <a:lnTo>
                    <a:pt x="0" y="7085020"/>
                  </a:lnTo>
                  <a:lnTo>
                    <a:pt x="0" y="7791323"/>
                  </a:lnTo>
                  <a:lnTo>
                    <a:pt x="2878751" y="3942795"/>
                  </a:lnTo>
                  <a:close/>
                  <a:moveTo>
                    <a:pt x="0" y="0"/>
                  </a:moveTo>
                  <a:lnTo>
                    <a:pt x="0" y="1835311"/>
                  </a:lnTo>
                  <a:lnTo>
                    <a:pt x="1505912" y="3848527"/>
                  </a:lnTo>
                  <a:lnTo>
                    <a:pt x="2878749" y="3848527"/>
                  </a:lnTo>
                  <a:lnTo>
                    <a:pt x="1298722" y="1736229"/>
                  </a:lnTo>
                  <a:lnTo>
                    <a:pt x="801029" y="1833203"/>
                  </a:lnTo>
                  <a:lnTo>
                    <a:pt x="1726462" y="3067884"/>
                  </a:lnTo>
                  <a:lnTo>
                    <a:pt x="1764886" y="3075642"/>
                  </a:lnTo>
                  <a:cubicBezTo>
                    <a:pt x="1826365" y="3101645"/>
                    <a:pt x="1869503" y="3162521"/>
                    <a:pt x="1869503" y="3233472"/>
                  </a:cubicBezTo>
                  <a:cubicBezTo>
                    <a:pt x="1869503" y="3328073"/>
                    <a:pt x="1792813" y="3404763"/>
                    <a:pt x="1698212" y="3404763"/>
                  </a:cubicBezTo>
                  <a:cubicBezTo>
                    <a:pt x="1603611" y="3404763"/>
                    <a:pt x="1526921" y="3328073"/>
                    <a:pt x="1526921" y="3233472"/>
                  </a:cubicBezTo>
                  <a:lnTo>
                    <a:pt x="1534493" y="3195968"/>
                  </a:lnTo>
                  <a:lnTo>
                    <a:pt x="392269" y="1673166"/>
                  </a:lnTo>
                  <a:lnTo>
                    <a:pt x="646503" y="1627039"/>
                  </a:lnTo>
                  <a:lnTo>
                    <a:pt x="647491" y="1628357"/>
                  </a:lnTo>
                  <a:lnTo>
                    <a:pt x="1145455" y="1531330"/>
                  </a:lnTo>
                  <a:lnTo>
                    <a:pt x="0" y="0"/>
                  </a:lnTo>
                  <a:close/>
                </a:path>
              </a:pathLst>
            </a:custGeom>
            <a:solidFill>
              <a:srgbClr val="0BF1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000000"/>
                </a:solidFill>
                <a:effectLst/>
                <a:uLnTx/>
                <a:uFillTx/>
                <a:latin typeface="Arial"/>
                <a:ea typeface="微软雅黑"/>
                <a:cs typeface="+mn-cs"/>
              </a:endParaRPr>
            </a:p>
          </p:txBody>
        </p:sp>
        <p:sp>
          <p:nvSpPr>
            <p:cNvPr id="22" name="任意多边形: 形状 21">
              <a:extLst>
                <a:ext uri="{FF2B5EF4-FFF2-40B4-BE49-F238E27FC236}">
                  <a16:creationId xmlns:a16="http://schemas.microsoft.com/office/drawing/2014/main" xmlns="" id="{006C9601-A76C-441B-BA4B-5AF3230C64B6}"/>
                </a:ext>
              </a:extLst>
            </p:cNvPr>
            <p:cNvSpPr/>
            <p:nvPr/>
          </p:nvSpPr>
          <p:spPr>
            <a:xfrm>
              <a:off x="5213442" y="3488532"/>
              <a:ext cx="188493" cy="510153"/>
            </a:xfrm>
            <a:custGeom>
              <a:avLst/>
              <a:gdLst>
                <a:gd name="connsiteX0" fmla="*/ 861779 w 2878751"/>
                <a:gd name="connsiteY0" fmla="*/ 4803922 h 7791323"/>
                <a:gd name="connsiteX1" fmla="*/ 0 w 2878751"/>
                <a:gd name="connsiteY1" fmla="*/ 5956012 h 7791323"/>
                <a:gd name="connsiteX2" fmla="*/ 0 w 2878751"/>
                <a:gd name="connsiteY2" fmla="*/ 6701113 h 7791323"/>
                <a:gd name="connsiteX3" fmla="*/ 1102605 w 2878751"/>
                <a:gd name="connsiteY3" fmla="*/ 5231828 h 7791323"/>
                <a:gd name="connsiteX4" fmla="*/ 2878751 w 2878751"/>
                <a:gd name="connsiteY4" fmla="*/ 3942795 h 7791323"/>
                <a:gd name="connsiteX5" fmla="*/ 1505914 w 2878751"/>
                <a:gd name="connsiteY5" fmla="*/ 3942795 h 7791323"/>
                <a:gd name="connsiteX6" fmla="*/ 1012668 w 2878751"/>
                <a:gd name="connsiteY6" fmla="*/ 4602203 h 7791323"/>
                <a:gd name="connsiteX7" fmla="*/ 1375969 w 2878751"/>
                <a:gd name="connsiteY7" fmla="*/ 5247728 h 7791323"/>
                <a:gd name="connsiteX8" fmla="*/ 1373130 w 2878751"/>
                <a:gd name="connsiteY8" fmla="*/ 5249326 h 7791323"/>
                <a:gd name="connsiteX9" fmla="*/ 1375970 w 2878751"/>
                <a:gd name="connsiteY9" fmla="*/ 5251457 h 7791323"/>
                <a:gd name="connsiteX10" fmla="*/ 0 w 2878751"/>
                <a:gd name="connsiteY10" fmla="*/ 7085020 h 7791323"/>
                <a:gd name="connsiteX11" fmla="*/ 0 w 2878751"/>
                <a:gd name="connsiteY11" fmla="*/ 7791323 h 7791323"/>
                <a:gd name="connsiteX12" fmla="*/ 0 w 2878751"/>
                <a:gd name="connsiteY12" fmla="*/ 0 h 7791323"/>
                <a:gd name="connsiteX13" fmla="*/ 0 w 2878751"/>
                <a:gd name="connsiteY13" fmla="*/ 1835311 h 7791323"/>
                <a:gd name="connsiteX14" fmla="*/ 1505912 w 2878751"/>
                <a:gd name="connsiteY14" fmla="*/ 3848527 h 7791323"/>
                <a:gd name="connsiteX15" fmla="*/ 2878749 w 2878751"/>
                <a:gd name="connsiteY15" fmla="*/ 3848527 h 7791323"/>
                <a:gd name="connsiteX16" fmla="*/ 1298722 w 2878751"/>
                <a:gd name="connsiteY16" fmla="*/ 1736229 h 7791323"/>
                <a:gd name="connsiteX17" fmla="*/ 801029 w 2878751"/>
                <a:gd name="connsiteY17" fmla="*/ 1833203 h 7791323"/>
                <a:gd name="connsiteX18" fmla="*/ 1726462 w 2878751"/>
                <a:gd name="connsiteY18" fmla="*/ 3067884 h 7791323"/>
                <a:gd name="connsiteX19" fmla="*/ 1764886 w 2878751"/>
                <a:gd name="connsiteY19" fmla="*/ 3075642 h 7791323"/>
                <a:gd name="connsiteX20" fmla="*/ 1869503 w 2878751"/>
                <a:gd name="connsiteY20" fmla="*/ 3233472 h 7791323"/>
                <a:gd name="connsiteX21" fmla="*/ 1698212 w 2878751"/>
                <a:gd name="connsiteY21" fmla="*/ 3404763 h 7791323"/>
                <a:gd name="connsiteX22" fmla="*/ 1526921 w 2878751"/>
                <a:gd name="connsiteY22" fmla="*/ 3233472 h 7791323"/>
                <a:gd name="connsiteX23" fmla="*/ 1534493 w 2878751"/>
                <a:gd name="connsiteY23" fmla="*/ 3195968 h 7791323"/>
                <a:gd name="connsiteX24" fmla="*/ 462119 w 2878751"/>
                <a:gd name="connsiteY24" fmla="*/ 1765241 h 7791323"/>
                <a:gd name="connsiteX25" fmla="*/ 646503 w 2878751"/>
                <a:gd name="connsiteY25" fmla="*/ 1627039 h 7791323"/>
                <a:gd name="connsiteX26" fmla="*/ 647491 w 2878751"/>
                <a:gd name="connsiteY26" fmla="*/ 1628357 h 7791323"/>
                <a:gd name="connsiteX27" fmla="*/ 1145455 w 2878751"/>
                <a:gd name="connsiteY27" fmla="*/ 1531330 h 7791323"/>
                <a:gd name="connsiteX0" fmla="*/ 861779 w 2878751"/>
                <a:gd name="connsiteY0" fmla="*/ 4803922 h 7791323"/>
                <a:gd name="connsiteX1" fmla="*/ 0 w 2878751"/>
                <a:gd name="connsiteY1" fmla="*/ 5956012 h 7791323"/>
                <a:gd name="connsiteX2" fmla="*/ 0 w 2878751"/>
                <a:gd name="connsiteY2" fmla="*/ 6701113 h 7791323"/>
                <a:gd name="connsiteX3" fmla="*/ 1102605 w 2878751"/>
                <a:gd name="connsiteY3" fmla="*/ 5231828 h 7791323"/>
                <a:gd name="connsiteX4" fmla="*/ 861779 w 2878751"/>
                <a:gd name="connsiteY4" fmla="*/ 4803922 h 7791323"/>
                <a:gd name="connsiteX5" fmla="*/ 2878751 w 2878751"/>
                <a:gd name="connsiteY5" fmla="*/ 3942795 h 7791323"/>
                <a:gd name="connsiteX6" fmla="*/ 1505914 w 2878751"/>
                <a:gd name="connsiteY6" fmla="*/ 3942795 h 7791323"/>
                <a:gd name="connsiteX7" fmla="*/ 1012668 w 2878751"/>
                <a:gd name="connsiteY7" fmla="*/ 4602203 h 7791323"/>
                <a:gd name="connsiteX8" fmla="*/ 1375969 w 2878751"/>
                <a:gd name="connsiteY8" fmla="*/ 5247728 h 7791323"/>
                <a:gd name="connsiteX9" fmla="*/ 1373130 w 2878751"/>
                <a:gd name="connsiteY9" fmla="*/ 5249326 h 7791323"/>
                <a:gd name="connsiteX10" fmla="*/ 1375970 w 2878751"/>
                <a:gd name="connsiteY10" fmla="*/ 5251457 h 7791323"/>
                <a:gd name="connsiteX11" fmla="*/ 0 w 2878751"/>
                <a:gd name="connsiteY11" fmla="*/ 7085020 h 7791323"/>
                <a:gd name="connsiteX12" fmla="*/ 0 w 2878751"/>
                <a:gd name="connsiteY12" fmla="*/ 7791323 h 7791323"/>
                <a:gd name="connsiteX13" fmla="*/ 2878751 w 2878751"/>
                <a:gd name="connsiteY13" fmla="*/ 3942795 h 7791323"/>
                <a:gd name="connsiteX14" fmla="*/ 0 w 2878751"/>
                <a:gd name="connsiteY14" fmla="*/ 0 h 7791323"/>
                <a:gd name="connsiteX15" fmla="*/ 0 w 2878751"/>
                <a:gd name="connsiteY15" fmla="*/ 1835311 h 7791323"/>
                <a:gd name="connsiteX16" fmla="*/ 1505912 w 2878751"/>
                <a:gd name="connsiteY16" fmla="*/ 3848527 h 7791323"/>
                <a:gd name="connsiteX17" fmla="*/ 2878749 w 2878751"/>
                <a:gd name="connsiteY17" fmla="*/ 3848527 h 7791323"/>
                <a:gd name="connsiteX18" fmla="*/ 1298722 w 2878751"/>
                <a:gd name="connsiteY18" fmla="*/ 1736229 h 7791323"/>
                <a:gd name="connsiteX19" fmla="*/ 801029 w 2878751"/>
                <a:gd name="connsiteY19" fmla="*/ 1833203 h 7791323"/>
                <a:gd name="connsiteX20" fmla="*/ 1726462 w 2878751"/>
                <a:gd name="connsiteY20" fmla="*/ 3067884 h 7791323"/>
                <a:gd name="connsiteX21" fmla="*/ 1764886 w 2878751"/>
                <a:gd name="connsiteY21" fmla="*/ 3075642 h 7791323"/>
                <a:gd name="connsiteX22" fmla="*/ 1869503 w 2878751"/>
                <a:gd name="connsiteY22" fmla="*/ 3233472 h 7791323"/>
                <a:gd name="connsiteX23" fmla="*/ 1698212 w 2878751"/>
                <a:gd name="connsiteY23" fmla="*/ 3404763 h 7791323"/>
                <a:gd name="connsiteX24" fmla="*/ 1526921 w 2878751"/>
                <a:gd name="connsiteY24" fmla="*/ 3233472 h 7791323"/>
                <a:gd name="connsiteX25" fmla="*/ 1534493 w 2878751"/>
                <a:gd name="connsiteY25" fmla="*/ 3195968 h 7791323"/>
                <a:gd name="connsiteX26" fmla="*/ 392269 w 2878751"/>
                <a:gd name="connsiteY26" fmla="*/ 1673166 h 7791323"/>
                <a:gd name="connsiteX27" fmla="*/ 646503 w 2878751"/>
                <a:gd name="connsiteY27" fmla="*/ 1627039 h 7791323"/>
                <a:gd name="connsiteX28" fmla="*/ 647491 w 2878751"/>
                <a:gd name="connsiteY28" fmla="*/ 1628357 h 7791323"/>
                <a:gd name="connsiteX29" fmla="*/ 1145455 w 2878751"/>
                <a:gd name="connsiteY29" fmla="*/ 1531330 h 7791323"/>
                <a:gd name="connsiteX30" fmla="*/ 0 w 2878751"/>
                <a:gd name="connsiteY30" fmla="*/ 0 h 77913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2878751" h="7791323">
                  <a:moveTo>
                    <a:pt x="861779" y="4803922"/>
                  </a:moveTo>
                  <a:lnTo>
                    <a:pt x="0" y="5956012"/>
                  </a:lnTo>
                  <a:lnTo>
                    <a:pt x="0" y="6701113"/>
                  </a:lnTo>
                  <a:lnTo>
                    <a:pt x="1102605" y="5231828"/>
                  </a:lnTo>
                  <a:lnTo>
                    <a:pt x="861779" y="4803922"/>
                  </a:lnTo>
                  <a:close/>
                  <a:moveTo>
                    <a:pt x="2878751" y="3942795"/>
                  </a:moveTo>
                  <a:lnTo>
                    <a:pt x="1505914" y="3942795"/>
                  </a:lnTo>
                  <a:lnTo>
                    <a:pt x="1012668" y="4602203"/>
                  </a:lnTo>
                  <a:lnTo>
                    <a:pt x="1375969" y="5247728"/>
                  </a:lnTo>
                  <a:lnTo>
                    <a:pt x="1373130" y="5249326"/>
                  </a:lnTo>
                  <a:lnTo>
                    <a:pt x="1375970" y="5251457"/>
                  </a:lnTo>
                  <a:lnTo>
                    <a:pt x="0" y="7085020"/>
                  </a:lnTo>
                  <a:lnTo>
                    <a:pt x="0" y="7791323"/>
                  </a:lnTo>
                  <a:lnTo>
                    <a:pt x="2878751" y="3942795"/>
                  </a:lnTo>
                  <a:close/>
                  <a:moveTo>
                    <a:pt x="0" y="0"/>
                  </a:moveTo>
                  <a:lnTo>
                    <a:pt x="0" y="1835311"/>
                  </a:lnTo>
                  <a:lnTo>
                    <a:pt x="1505912" y="3848527"/>
                  </a:lnTo>
                  <a:lnTo>
                    <a:pt x="2878749" y="3848527"/>
                  </a:lnTo>
                  <a:lnTo>
                    <a:pt x="1298722" y="1736229"/>
                  </a:lnTo>
                  <a:lnTo>
                    <a:pt x="801029" y="1833203"/>
                  </a:lnTo>
                  <a:lnTo>
                    <a:pt x="1726462" y="3067884"/>
                  </a:lnTo>
                  <a:lnTo>
                    <a:pt x="1764886" y="3075642"/>
                  </a:lnTo>
                  <a:cubicBezTo>
                    <a:pt x="1826365" y="3101645"/>
                    <a:pt x="1869503" y="3162521"/>
                    <a:pt x="1869503" y="3233472"/>
                  </a:cubicBezTo>
                  <a:cubicBezTo>
                    <a:pt x="1869503" y="3328073"/>
                    <a:pt x="1792813" y="3404763"/>
                    <a:pt x="1698212" y="3404763"/>
                  </a:cubicBezTo>
                  <a:cubicBezTo>
                    <a:pt x="1603611" y="3404763"/>
                    <a:pt x="1526921" y="3328073"/>
                    <a:pt x="1526921" y="3233472"/>
                  </a:cubicBezTo>
                  <a:lnTo>
                    <a:pt x="1534493" y="3195968"/>
                  </a:lnTo>
                  <a:lnTo>
                    <a:pt x="392269" y="1673166"/>
                  </a:lnTo>
                  <a:lnTo>
                    <a:pt x="646503" y="1627039"/>
                  </a:lnTo>
                  <a:lnTo>
                    <a:pt x="647491" y="1628357"/>
                  </a:lnTo>
                  <a:lnTo>
                    <a:pt x="1145455" y="1531330"/>
                  </a:lnTo>
                  <a:lnTo>
                    <a:pt x="0" y="0"/>
                  </a:lnTo>
                  <a:close/>
                </a:path>
              </a:pathLst>
            </a:custGeom>
            <a:solidFill>
              <a:srgbClr val="0BF1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000000"/>
                </a:solidFill>
                <a:effectLst/>
                <a:uLnTx/>
                <a:uFillTx/>
                <a:latin typeface="Arial"/>
                <a:ea typeface="微软雅黑"/>
                <a:cs typeface="+mn-cs"/>
              </a:endParaRPr>
            </a:p>
          </p:txBody>
        </p:sp>
        <p:sp>
          <p:nvSpPr>
            <p:cNvPr id="23" name="任意多边形: 形状 22">
              <a:extLst>
                <a:ext uri="{FF2B5EF4-FFF2-40B4-BE49-F238E27FC236}">
                  <a16:creationId xmlns:a16="http://schemas.microsoft.com/office/drawing/2014/main" xmlns="" id="{4EEFC376-1C09-4F6C-9946-D1468BD43B26}"/>
                </a:ext>
              </a:extLst>
            </p:cNvPr>
            <p:cNvSpPr/>
            <p:nvPr/>
          </p:nvSpPr>
          <p:spPr>
            <a:xfrm>
              <a:off x="5589917" y="3488532"/>
              <a:ext cx="188493" cy="510153"/>
            </a:xfrm>
            <a:custGeom>
              <a:avLst/>
              <a:gdLst>
                <a:gd name="connsiteX0" fmla="*/ 861779 w 2878751"/>
                <a:gd name="connsiteY0" fmla="*/ 4803922 h 7791323"/>
                <a:gd name="connsiteX1" fmla="*/ 0 w 2878751"/>
                <a:gd name="connsiteY1" fmla="*/ 5956012 h 7791323"/>
                <a:gd name="connsiteX2" fmla="*/ 0 w 2878751"/>
                <a:gd name="connsiteY2" fmla="*/ 6701113 h 7791323"/>
                <a:gd name="connsiteX3" fmla="*/ 1102605 w 2878751"/>
                <a:gd name="connsiteY3" fmla="*/ 5231828 h 7791323"/>
                <a:gd name="connsiteX4" fmla="*/ 2878751 w 2878751"/>
                <a:gd name="connsiteY4" fmla="*/ 3942795 h 7791323"/>
                <a:gd name="connsiteX5" fmla="*/ 1505914 w 2878751"/>
                <a:gd name="connsiteY5" fmla="*/ 3942795 h 7791323"/>
                <a:gd name="connsiteX6" fmla="*/ 1012668 w 2878751"/>
                <a:gd name="connsiteY6" fmla="*/ 4602203 h 7791323"/>
                <a:gd name="connsiteX7" fmla="*/ 1375969 w 2878751"/>
                <a:gd name="connsiteY7" fmla="*/ 5247728 h 7791323"/>
                <a:gd name="connsiteX8" fmla="*/ 1373130 w 2878751"/>
                <a:gd name="connsiteY8" fmla="*/ 5249326 h 7791323"/>
                <a:gd name="connsiteX9" fmla="*/ 1375970 w 2878751"/>
                <a:gd name="connsiteY9" fmla="*/ 5251457 h 7791323"/>
                <a:gd name="connsiteX10" fmla="*/ 0 w 2878751"/>
                <a:gd name="connsiteY10" fmla="*/ 7085020 h 7791323"/>
                <a:gd name="connsiteX11" fmla="*/ 0 w 2878751"/>
                <a:gd name="connsiteY11" fmla="*/ 7791323 h 7791323"/>
                <a:gd name="connsiteX12" fmla="*/ 0 w 2878751"/>
                <a:gd name="connsiteY12" fmla="*/ 0 h 7791323"/>
                <a:gd name="connsiteX13" fmla="*/ 0 w 2878751"/>
                <a:gd name="connsiteY13" fmla="*/ 1835311 h 7791323"/>
                <a:gd name="connsiteX14" fmla="*/ 1505912 w 2878751"/>
                <a:gd name="connsiteY14" fmla="*/ 3848527 h 7791323"/>
                <a:gd name="connsiteX15" fmla="*/ 2878749 w 2878751"/>
                <a:gd name="connsiteY15" fmla="*/ 3848527 h 7791323"/>
                <a:gd name="connsiteX16" fmla="*/ 1298722 w 2878751"/>
                <a:gd name="connsiteY16" fmla="*/ 1736229 h 7791323"/>
                <a:gd name="connsiteX17" fmla="*/ 801029 w 2878751"/>
                <a:gd name="connsiteY17" fmla="*/ 1833203 h 7791323"/>
                <a:gd name="connsiteX18" fmla="*/ 1726462 w 2878751"/>
                <a:gd name="connsiteY18" fmla="*/ 3067884 h 7791323"/>
                <a:gd name="connsiteX19" fmla="*/ 1764886 w 2878751"/>
                <a:gd name="connsiteY19" fmla="*/ 3075642 h 7791323"/>
                <a:gd name="connsiteX20" fmla="*/ 1869503 w 2878751"/>
                <a:gd name="connsiteY20" fmla="*/ 3233472 h 7791323"/>
                <a:gd name="connsiteX21" fmla="*/ 1698212 w 2878751"/>
                <a:gd name="connsiteY21" fmla="*/ 3404763 h 7791323"/>
                <a:gd name="connsiteX22" fmla="*/ 1526921 w 2878751"/>
                <a:gd name="connsiteY22" fmla="*/ 3233472 h 7791323"/>
                <a:gd name="connsiteX23" fmla="*/ 1534493 w 2878751"/>
                <a:gd name="connsiteY23" fmla="*/ 3195968 h 7791323"/>
                <a:gd name="connsiteX24" fmla="*/ 462119 w 2878751"/>
                <a:gd name="connsiteY24" fmla="*/ 1765241 h 7791323"/>
                <a:gd name="connsiteX25" fmla="*/ 646503 w 2878751"/>
                <a:gd name="connsiteY25" fmla="*/ 1627039 h 7791323"/>
                <a:gd name="connsiteX26" fmla="*/ 647491 w 2878751"/>
                <a:gd name="connsiteY26" fmla="*/ 1628357 h 7791323"/>
                <a:gd name="connsiteX27" fmla="*/ 1145455 w 2878751"/>
                <a:gd name="connsiteY27" fmla="*/ 1531330 h 7791323"/>
                <a:gd name="connsiteX0" fmla="*/ 861779 w 2878751"/>
                <a:gd name="connsiteY0" fmla="*/ 4803922 h 7791323"/>
                <a:gd name="connsiteX1" fmla="*/ 0 w 2878751"/>
                <a:gd name="connsiteY1" fmla="*/ 5956012 h 7791323"/>
                <a:gd name="connsiteX2" fmla="*/ 0 w 2878751"/>
                <a:gd name="connsiteY2" fmla="*/ 6701113 h 7791323"/>
                <a:gd name="connsiteX3" fmla="*/ 1102605 w 2878751"/>
                <a:gd name="connsiteY3" fmla="*/ 5231828 h 7791323"/>
                <a:gd name="connsiteX4" fmla="*/ 861779 w 2878751"/>
                <a:gd name="connsiteY4" fmla="*/ 4803922 h 7791323"/>
                <a:gd name="connsiteX5" fmla="*/ 2878751 w 2878751"/>
                <a:gd name="connsiteY5" fmla="*/ 3942795 h 7791323"/>
                <a:gd name="connsiteX6" fmla="*/ 1505914 w 2878751"/>
                <a:gd name="connsiteY6" fmla="*/ 3942795 h 7791323"/>
                <a:gd name="connsiteX7" fmla="*/ 1012668 w 2878751"/>
                <a:gd name="connsiteY7" fmla="*/ 4602203 h 7791323"/>
                <a:gd name="connsiteX8" fmla="*/ 1375969 w 2878751"/>
                <a:gd name="connsiteY8" fmla="*/ 5247728 h 7791323"/>
                <a:gd name="connsiteX9" fmla="*/ 1373130 w 2878751"/>
                <a:gd name="connsiteY9" fmla="*/ 5249326 h 7791323"/>
                <a:gd name="connsiteX10" fmla="*/ 1375970 w 2878751"/>
                <a:gd name="connsiteY10" fmla="*/ 5251457 h 7791323"/>
                <a:gd name="connsiteX11" fmla="*/ 0 w 2878751"/>
                <a:gd name="connsiteY11" fmla="*/ 7085020 h 7791323"/>
                <a:gd name="connsiteX12" fmla="*/ 0 w 2878751"/>
                <a:gd name="connsiteY12" fmla="*/ 7791323 h 7791323"/>
                <a:gd name="connsiteX13" fmla="*/ 2878751 w 2878751"/>
                <a:gd name="connsiteY13" fmla="*/ 3942795 h 7791323"/>
                <a:gd name="connsiteX14" fmla="*/ 0 w 2878751"/>
                <a:gd name="connsiteY14" fmla="*/ 0 h 7791323"/>
                <a:gd name="connsiteX15" fmla="*/ 0 w 2878751"/>
                <a:gd name="connsiteY15" fmla="*/ 1835311 h 7791323"/>
                <a:gd name="connsiteX16" fmla="*/ 1505912 w 2878751"/>
                <a:gd name="connsiteY16" fmla="*/ 3848527 h 7791323"/>
                <a:gd name="connsiteX17" fmla="*/ 2878749 w 2878751"/>
                <a:gd name="connsiteY17" fmla="*/ 3848527 h 7791323"/>
                <a:gd name="connsiteX18" fmla="*/ 1298722 w 2878751"/>
                <a:gd name="connsiteY18" fmla="*/ 1736229 h 7791323"/>
                <a:gd name="connsiteX19" fmla="*/ 801029 w 2878751"/>
                <a:gd name="connsiteY19" fmla="*/ 1833203 h 7791323"/>
                <a:gd name="connsiteX20" fmla="*/ 1726462 w 2878751"/>
                <a:gd name="connsiteY20" fmla="*/ 3067884 h 7791323"/>
                <a:gd name="connsiteX21" fmla="*/ 1764886 w 2878751"/>
                <a:gd name="connsiteY21" fmla="*/ 3075642 h 7791323"/>
                <a:gd name="connsiteX22" fmla="*/ 1869503 w 2878751"/>
                <a:gd name="connsiteY22" fmla="*/ 3233472 h 7791323"/>
                <a:gd name="connsiteX23" fmla="*/ 1698212 w 2878751"/>
                <a:gd name="connsiteY23" fmla="*/ 3404763 h 7791323"/>
                <a:gd name="connsiteX24" fmla="*/ 1526921 w 2878751"/>
                <a:gd name="connsiteY24" fmla="*/ 3233472 h 7791323"/>
                <a:gd name="connsiteX25" fmla="*/ 1534493 w 2878751"/>
                <a:gd name="connsiteY25" fmla="*/ 3195968 h 7791323"/>
                <a:gd name="connsiteX26" fmla="*/ 392269 w 2878751"/>
                <a:gd name="connsiteY26" fmla="*/ 1673166 h 7791323"/>
                <a:gd name="connsiteX27" fmla="*/ 646503 w 2878751"/>
                <a:gd name="connsiteY27" fmla="*/ 1627039 h 7791323"/>
                <a:gd name="connsiteX28" fmla="*/ 647491 w 2878751"/>
                <a:gd name="connsiteY28" fmla="*/ 1628357 h 7791323"/>
                <a:gd name="connsiteX29" fmla="*/ 1145455 w 2878751"/>
                <a:gd name="connsiteY29" fmla="*/ 1531330 h 7791323"/>
                <a:gd name="connsiteX30" fmla="*/ 0 w 2878751"/>
                <a:gd name="connsiteY30" fmla="*/ 0 h 77913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2878751" h="7791323">
                  <a:moveTo>
                    <a:pt x="861779" y="4803922"/>
                  </a:moveTo>
                  <a:lnTo>
                    <a:pt x="0" y="5956012"/>
                  </a:lnTo>
                  <a:lnTo>
                    <a:pt x="0" y="6701113"/>
                  </a:lnTo>
                  <a:lnTo>
                    <a:pt x="1102605" y="5231828"/>
                  </a:lnTo>
                  <a:lnTo>
                    <a:pt x="861779" y="4803922"/>
                  </a:lnTo>
                  <a:close/>
                  <a:moveTo>
                    <a:pt x="2878751" y="3942795"/>
                  </a:moveTo>
                  <a:lnTo>
                    <a:pt x="1505914" y="3942795"/>
                  </a:lnTo>
                  <a:lnTo>
                    <a:pt x="1012668" y="4602203"/>
                  </a:lnTo>
                  <a:lnTo>
                    <a:pt x="1375969" y="5247728"/>
                  </a:lnTo>
                  <a:lnTo>
                    <a:pt x="1373130" y="5249326"/>
                  </a:lnTo>
                  <a:lnTo>
                    <a:pt x="1375970" y="5251457"/>
                  </a:lnTo>
                  <a:lnTo>
                    <a:pt x="0" y="7085020"/>
                  </a:lnTo>
                  <a:lnTo>
                    <a:pt x="0" y="7791323"/>
                  </a:lnTo>
                  <a:lnTo>
                    <a:pt x="2878751" y="3942795"/>
                  </a:lnTo>
                  <a:close/>
                  <a:moveTo>
                    <a:pt x="0" y="0"/>
                  </a:moveTo>
                  <a:lnTo>
                    <a:pt x="0" y="1835311"/>
                  </a:lnTo>
                  <a:lnTo>
                    <a:pt x="1505912" y="3848527"/>
                  </a:lnTo>
                  <a:lnTo>
                    <a:pt x="2878749" y="3848527"/>
                  </a:lnTo>
                  <a:lnTo>
                    <a:pt x="1298722" y="1736229"/>
                  </a:lnTo>
                  <a:lnTo>
                    <a:pt x="801029" y="1833203"/>
                  </a:lnTo>
                  <a:lnTo>
                    <a:pt x="1726462" y="3067884"/>
                  </a:lnTo>
                  <a:lnTo>
                    <a:pt x="1764886" y="3075642"/>
                  </a:lnTo>
                  <a:cubicBezTo>
                    <a:pt x="1826365" y="3101645"/>
                    <a:pt x="1869503" y="3162521"/>
                    <a:pt x="1869503" y="3233472"/>
                  </a:cubicBezTo>
                  <a:cubicBezTo>
                    <a:pt x="1869503" y="3328073"/>
                    <a:pt x="1792813" y="3404763"/>
                    <a:pt x="1698212" y="3404763"/>
                  </a:cubicBezTo>
                  <a:cubicBezTo>
                    <a:pt x="1603611" y="3404763"/>
                    <a:pt x="1526921" y="3328073"/>
                    <a:pt x="1526921" y="3233472"/>
                  </a:cubicBezTo>
                  <a:lnTo>
                    <a:pt x="1534493" y="3195968"/>
                  </a:lnTo>
                  <a:lnTo>
                    <a:pt x="392269" y="1673166"/>
                  </a:lnTo>
                  <a:lnTo>
                    <a:pt x="646503" y="1627039"/>
                  </a:lnTo>
                  <a:lnTo>
                    <a:pt x="647491" y="1628357"/>
                  </a:lnTo>
                  <a:lnTo>
                    <a:pt x="1145455" y="1531330"/>
                  </a:lnTo>
                  <a:lnTo>
                    <a:pt x="0" y="0"/>
                  </a:lnTo>
                  <a:close/>
                </a:path>
              </a:pathLst>
            </a:custGeom>
            <a:solidFill>
              <a:srgbClr val="0BF1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000000"/>
                </a:solidFill>
                <a:effectLst/>
                <a:uLnTx/>
                <a:uFillTx/>
                <a:latin typeface="Arial"/>
                <a:ea typeface="微软雅黑"/>
                <a:cs typeface="+mn-cs"/>
              </a:endParaRPr>
            </a:p>
          </p:txBody>
        </p:sp>
        <p:sp>
          <p:nvSpPr>
            <p:cNvPr id="24" name="任意多边形: 形状 23">
              <a:extLst>
                <a:ext uri="{FF2B5EF4-FFF2-40B4-BE49-F238E27FC236}">
                  <a16:creationId xmlns:a16="http://schemas.microsoft.com/office/drawing/2014/main" xmlns="" id="{3DAB381C-1A14-4BE1-BBA1-00B73F7229B5}"/>
                </a:ext>
              </a:extLst>
            </p:cNvPr>
            <p:cNvSpPr/>
            <p:nvPr/>
          </p:nvSpPr>
          <p:spPr>
            <a:xfrm>
              <a:off x="5966393" y="3488532"/>
              <a:ext cx="188493" cy="510153"/>
            </a:xfrm>
            <a:custGeom>
              <a:avLst/>
              <a:gdLst>
                <a:gd name="connsiteX0" fmla="*/ 861779 w 2878751"/>
                <a:gd name="connsiteY0" fmla="*/ 4803922 h 7791323"/>
                <a:gd name="connsiteX1" fmla="*/ 0 w 2878751"/>
                <a:gd name="connsiteY1" fmla="*/ 5956012 h 7791323"/>
                <a:gd name="connsiteX2" fmla="*/ 0 w 2878751"/>
                <a:gd name="connsiteY2" fmla="*/ 6701113 h 7791323"/>
                <a:gd name="connsiteX3" fmla="*/ 1102605 w 2878751"/>
                <a:gd name="connsiteY3" fmla="*/ 5231828 h 7791323"/>
                <a:gd name="connsiteX4" fmla="*/ 2878751 w 2878751"/>
                <a:gd name="connsiteY4" fmla="*/ 3942795 h 7791323"/>
                <a:gd name="connsiteX5" fmla="*/ 1505914 w 2878751"/>
                <a:gd name="connsiteY5" fmla="*/ 3942795 h 7791323"/>
                <a:gd name="connsiteX6" fmla="*/ 1012668 w 2878751"/>
                <a:gd name="connsiteY6" fmla="*/ 4602203 h 7791323"/>
                <a:gd name="connsiteX7" fmla="*/ 1375969 w 2878751"/>
                <a:gd name="connsiteY7" fmla="*/ 5247728 h 7791323"/>
                <a:gd name="connsiteX8" fmla="*/ 1373130 w 2878751"/>
                <a:gd name="connsiteY8" fmla="*/ 5249326 h 7791323"/>
                <a:gd name="connsiteX9" fmla="*/ 1375970 w 2878751"/>
                <a:gd name="connsiteY9" fmla="*/ 5251457 h 7791323"/>
                <a:gd name="connsiteX10" fmla="*/ 0 w 2878751"/>
                <a:gd name="connsiteY10" fmla="*/ 7085020 h 7791323"/>
                <a:gd name="connsiteX11" fmla="*/ 0 w 2878751"/>
                <a:gd name="connsiteY11" fmla="*/ 7791323 h 7791323"/>
                <a:gd name="connsiteX12" fmla="*/ 0 w 2878751"/>
                <a:gd name="connsiteY12" fmla="*/ 0 h 7791323"/>
                <a:gd name="connsiteX13" fmla="*/ 0 w 2878751"/>
                <a:gd name="connsiteY13" fmla="*/ 1835311 h 7791323"/>
                <a:gd name="connsiteX14" fmla="*/ 1505912 w 2878751"/>
                <a:gd name="connsiteY14" fmla="*/ 3848527 h 7791323"/>
                <a:gd name="connsiteX15" fmla="*/ 2878749 w 2878751"/>
                <a:gd name="connsiteY15" fmla="*/ 3848527 h 7791323"/>
                <a:gd name="connsiteX16" fmla="*/ 1298722 w 2878751"/>
                <a:gd name="connsiteY16" fmla="*/ 1736229 h 7791323"/>
                <a:gd name="connsiteX17" fmla="*/ 801029 w 2878751"/>
                <a:gd name="connsiteY17" fmla="*/ 1833203 h 7791323"/>
                <a:gd name="connsiteX18" fmla="*/ 1726462 w 2878751"/>
                <a:gd name="connsiteY18" fmla="*/ 3067884 h 7791323"/>
                <a:gd name="connsiteX19" fmla="*/ 1764886 w 2878751"/>
                <a:gd name="connsiteY19" fmla="*/ 3075642 h 7791323"/>
                <a:gd name="connsiteX20" fmla="*/ 1869503 w 2878751"/>
                <a:gd name="connsiteY20" fmla="*/ 3233472 h 7791323"/>
                <a:gd name="connsiteX21" fmla="*/ 1698212 w 2878751"/>
                <a:gd name="connsiteY21" fmla="*/ 3404763 h 7791323"/>
                <a:gd name="connsiteX22" fmla="*/ 1526921 w 2878751"/>
                <a:gd name="connsiteY22" fmla="*/ 3233472 h 7791323"/>
                <a:gd name="connsiteX23" fmla="*/ 1534493 w 2878751"/>
                <a:gd name="connsiteY23" fmla="*/ 3195968 h 7791323"/>
                <a:gd name="connsiteX24" fmla="*/ 462119 w 2878751"/>
                <a:gd name="connsiteY24" fmla="*/ 1765241 h 7791323"/>
                <a:gd name="connsiteX25" fmla="*/ 646503 w 2878751"/>
                <a:gd name="connsiteY25" fmla="*/ 1627039 h 7791323"/>
                <a:gd name="connsiteX26" fmla="*/ 647491 w 2878751"/>
                <a:gd name="connsiteY26" fmla="*/ 1628357 h 7791323"/>
                <a:gd name="connsiteX27" fmla="*/ 1145455 w 2878751"/>
                <a:gd name="connsiteY27" fmla="*/ 1531330 h 7791323"/>
                <a:gd name="connsiteX0" fmla="*/ 861779 w 2878751"/>
                <a:gd name="connsiteY0" fmla="*/ 4803922 h 7791323"/>
                <a:gd name="connsiteX1" fmla="*/ 0 w 2878751"/>
                <a:gd name="connsiteY1" fmla="*/ 5956012 h 7791323"/>
                <a:gd name="connsiteX2" fmla="*/ 0 w 2878751"/>
                <a:gd name="connsiteY2" fmla="*/ 6701113 h 7791323"/>
                <a:gd name="connsiteX3" fmla="*/ 1102605 w 2878751"/>
                <a:gd name="connsiteY3" fmla="*/ 5231828 h 7791323"/>
                <a:gd name="connsiteX4" fmla="*/ 861779 w 2878751"/>
                <a:gd name="connsiteY4" fmla="*/ 4803922 h 7791323"/>
                <a:gd name="connsiteX5" fmla="*/ 2878751 w 2878751"/>
                <a:gd name="connsiteY5" fmla="*/ 3942795 h 7791323"/>
                <a:gd name="connsiteX6" fmla="*/ 1505914 w 2878751"/>
                <a:gd name="connsiteY6" fmla="*/ 3942795 h 7791323"/>
                <a:gd name="connsiteX7" fmla="*/ 1012668 w 2878751"/>
                <a:gd name="connsiteY7" fmla="*/ 4602203 h 7791323"/>
                <a:gd name="connsiteX8" fmla="*/ 1375969 w 2878751"/>
                <a:gd name="connsiteY8" fmla="*/ 5247728 h 7791323"/>
                <a:gd name="connsiteX9" fmla="*/ 1373130 w 2878751"/>
                <a:gd name="connsiteY9" fmla="*/ 5249326 h 7791323"/>
                <a:gd name="connsiteX10" fmla="*/ 1375970 w 2878751"/>
                <a:gd name="connsiteY10" fmla="*/ 5251457 h 7791323"/>
                <a:gd name="connsiteX11" fmla="*/ 0 w 2878751"/>
                <a:gd name="connsiteY11" fmla="*/ 7085020 h 7791323"/>
                <a:gd name="connsiteX12" fmla="*/ 0 w 2878751"/>
                <a:gd name="connsiteY12" fmla="*/ 7791323 h 7791323"/>
                <a:gd name="connsiteX13" fmla="*/ 2878751 w 2878751"/>
                <a:gd name="connsiteY13" fmla="*/ 3942795 h 7791323"/>
                <a:gd name="connsiteX14" fmla="*/ 0 w 2878751"/>
                <a:gd name="connsiteY14" fmla="*/ 0 h 7791323"/>
                <a:gd name="connsiteX15" fmla="*/ 0 w 2878751"/>
                <a:gd name="connsiteY15" fmla="*/ 1835311 h 7791323"/>
                <a:gd name="connsiteX16" fmla="*/ 1505912 w 2878751"/>
                <a:gd name="connsiteY16" fmla="*/ 3848527 h 7791323"/>
                <a:gd name="connsiteX17" fmla="*/ 2878749 w 2878751"/>
                <a:gd name="connsiteY17" fmla="*/ 3848527 h 7791323"/>
                <a:gd name="connsiteX18" fmla="*/ 1298722 w 2878751"/>
                <a:gd name="connsiteY18" fmla="*/ 1736229 h 7791323"/>
                <a:gd name="connsiteX19" fmla="*/ 801029 w 2878751"/>
                <a:gd name="connsiteY19" fmla="*/ 1833203 h 7791323"/>
                <a:gd name="connsiteX20" fmla="*/ 1726462 w 2878751"/>
                <a:gd name="connsiteY20" fmla="*/ 3067884 h 7791323"/>
                <a:gd name="connsiteX21" fmla="*/ 1764886 w 2878751"/>
                <a:gd name="connsiteY21" fmla="*/ 3075642 h 7791323"/>
                <a:gd name="connsiteX22" fmla="*/ 1869503 w 2878751"/>
                <a:gd name="connsiteY22" fmla="*/ 3233472 h 7791323"/>
                <a:gd name="connsiteX23" fmla="*/ 1698212 w 2878751"/>
                <a:gd name="connsiteY23" fmla="*/ 3404763 h 7791323"/>
                <a:gd name="connsiteX24" fmla="*/ 1526921 w 2878751"/>
                <a:gd name="connsiteY24" fmla="*/ 3233472 h 7791323"/>
                <a:gd name="connsiteX25" fmla="*/ 1534493 w 2878751"/>
                <a:gd name="connsiteY25" fmla="*/ 3195968 h 7791323"/>
                <a:gd name="connsiteX26" fmla="*/ 392269 w 2878751"/>
                <a:gd name="connsiteY26" fmla="*/ 1673166 h 7791323"/>
                <a:gd name="connsiteX27" fmla="*/ 646503 w 2878751"/>
                <a:gd name="connsiteY27" fmla="*/ 1627039 h 7791323"/>
                <a:gd name="connsiteX28" fmla="*/ 647491 w 2878751"/>
                <a:gd name="connsiteY28" fmla="*/ 1628357 h 7791323"/>
                <a:gd name="connsiteX29" fmla="*/ 1145455 w 2878751"/>
                <a:gd name="connsiteY29" fmla="*/ 1531330 h 7791323"/>
                <a:gd name="connsiteX30" fmla="*/ 0 w 2878751"/>
                <a:gd name="connsiteY30" fmla="*/ 0 h 77913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2878751" h="7791323">
                  <a:moveTo>
                    <a:pt x="861779" y="4803922"/>
                  </a:moveTo>
                  <a:lnTo>
                    <a:pt x="0" y="5956012"/>
                  </a:lnTo>
                  <a:lnTo>
                    <a:pt x="0" y="6701113"/>
                  </a:lnTo>
                  <a:lnTo>
                    <a:pt x="1102605" y="5231828"/>
                  </a:lnTo>
                  <a:lnTo>
                    <a:pt x="861779" y="4803922"/>
                  </a:lnTo>
                  <a:close/>
                  <a:moveTo>
                    <a:pt x="2878751" y="3942795"/>
                  </a:moveTo>
                  <a:lnTo>
                    <a:pt x="1505914" y="3942795"/>
                  </a:lnTo>
                  <a:lnTo>
                    <a:pt x="1012668" y="4602203"/>
                  </a:lnTo>
                  <a:lnTo>
                    <a:pt x="1375969" y="5247728"/>
                  </a:lnTo>
                  <a:lnTo>
                    <a:pt x="1373130" y="5249326"/>
                  </a:lnTo>
                  <a:lnTo>
                    <a:pt x="1375970" y="5251457"/>
                  </a:lnTo>
                  <a:lnTo>
                    <a:pt x="0" y="7085020"/>
                  </a:lnTo>
                  <a:lnTo>
                    <a:pt x="0" y="7791323"/>
                  </a:lnTo>
                  <a:lnTo>
                    <a:pt x="2878751" y="3942795"/>
                  </a:lnTo>
                  <a:close/>
                  <a:moveTo>
                    <a:pt x="0" y="0"/>
                  </a:moveTo>
                  <a:lnTo>
                    <a:pt x="0" y="1835311"/>
                  </a:lnTo>
                  <a:lnTo>
                    <a:pt x="1505912" y="3848527"/>
                  </a:lnTo>
                  <a:lnTo>
                    <a:pt x="2878749" y="3848527"/>
                  </a:lnTo>
                  <a:lnTo>
                    <a:pt x="1298722" y="1736229"/>
                  </a:lnTo>
                  <a:lnTo>
                    <a:pt x="801029" y="1833203"/>
                  </a:lnTo>
                  <a:lnTo>
                    <a:pt x="1726462" y="3067884"/>
                  </a:lnTo>
                  <a:lnTo>
                    <a:pt x="1764886" y="3075642"/>
                  </a:lnTo>
                  <a:cubicBezTo>
                    <a:pt x="1826365" y="3101645"/>
                    <a:pt x="1869503" y="3162521"/>
                    <a:pt x="1869503" y="3233472"/>
                  </a:cubicBezTo>
                  <a:cubicBezTo>
                    <a:pt x="1869503" y="3328073"/>
                    <a:pt x="1792813" y="3404763"/>
                    <a:pt x="1698212" y="3404763"/>
                  </a:cubicBezTo>
                  <a:cubicBezTo>
                    <a:pt x="1603611" y="3404763"/>
                    <a:pt x="1526921" y="3328073"/>
                    <a:pt x="1526921" y="3233472"/>
                  </a:cubicBezTo>
                  <a:lnTo>
                    <a:pt x="1534493" y="3195968"/>
                  </a:lnTo>
                  <a:lnTo>
                    <a:pt x="392269" y="1673166"/>
                  </a:lnTo>
                  <a:lnTo>
                    <a:pt x="646503" y="1627039"/>
                  </a:lnTo>
                  <a:lnTo>
                    <a:pt x="647491" y="1628357"/>
                  </a:lnTo>
                  <a:lnTo>
                    <a:pt x="1145455" y="1531330"/>
                  </a:lnTo>
                  <a:lnTo>
                    <a:pt x="0" y="0"/>
                  </a:lnTo>
                  <a:close/>
                </a:path>
              </a:pathLst>
            </a:custGeom>
            <a:solidFill>
              <a:srgbClr val="0BF1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000000"/>
                </a:solidFill>
                <a:effectLst/>
                <a:uLnTx/>
                <a:uFillTx/>
                <a:latin typeface="Arial"/>
                <a:ea typeface="微软雅黑"/>
                <a:cs typeface="+mn-cs"/>
              </a:endParaRPr>
            </a:p>
          </p:txBody>
        </p:sp>
        <p:sp>
          <p:nvSpPr>
            <p:cNvPr id="25" name="任意多边形: 形状 24">
              <a:extLst>
                <a:ext uri="{FF2B5EF4-FFF2-40B4-BE49-F238E27FC236}">
                  <a16:creationId xmlns:a16="http://schemas.microsoft.com/office/drawing/2014/main" xmlns="" id="{FDE0EFF3-151E-4655-A537-610EB0A85D94}"/>
                </a:ext>
              </a:extLst>
            </p:cNvPr>
            <p:cNvSpPr/>
            <p:nvPr/>
          </p:nvSpPr>
          <p:spPr>
            <a:xfrm>
              <a:off x="6342869" y="3488532"/>
              <a:ext cx="188493" cy="510153"/>
            </a:xfrm>
            <a:custGeom>
              <a:avLst/>
              <a:gdLst>
                <a:gd name="connsiteX0" fmla="*/ 861779 w 2878751"/>
                <a:gd name="connsiteY0" fmla="*/ 4803922 h 7791323"/>
                <a:gd name="connsiteX1" fmla="*/ 0 w 2878751"/>
                <a:gd name="connsiteY1" fmla="*/ 5956012 h 7791323"/>
                <a:gd name="connsiteX2" fmla="*/ 0 w 2878751"/>
                <a:gd name="connsiteY2" fmla="*/ 6701113 h 7791323"/>
                <a:gd name="connsiteX3" fmla="*/ 1102605 w 2878751"/>
                <a:gd name="connsiteY3" fmla="*/ 5231828 h 7791323"/>
                <a:gd name="connsiteX4" fmla="*/ 2878751 w 2878751"/>
                <a:gd name="connsiteY4" fmla="*/ 3942795 h 7791323"/>
                <a:gd name="connsiteX5" fmla="*/ 1505914 w 2878751"/>
                <a:gd name="connsiteY5" fmla="*/ 3942795 h 7791323"/>
                <a:gd name="connsiteX6" fmla="*/ 1012668 w 2878751"/>
                <a:gd name="connsiteY6" fmla="*/ 4602203 h 7791323"/>
                <a:gd name="connsiteX7" fmla="*/ 1375969 w 2878751"/>
                <a:gd name="connsiteY7" fmla="*/ 5247728 h 7791323"/>
                <a:gd name="connsiteX8" fmla="*/ 1373130 w 2878751"/>
                <a:gd name="connsiteY8" fmla="*/ 5249326 h 7791323"/>
                <a:gd name="connsiteX9" fmla="*/ 1375970 w 2878751"/>
                <a:gd name="connsiteY9" fmla="*/ 5251457 h 7791323"/>
                <a:gd name="connsiteX10" fmla="*/ 0 w 2878751"/>
                <a:gd name="connsiteY10" fmla="*/ 7085020 h 7791323"/>
                <a:gd name="connsiteX11" fmla="*/ 0 w 2878751"/>
                <a:gd name="connsiteY11" fmla="*/ 7791323 h 7791323"/>
                <a:gd name="connsiteX12" fmla="*/ 0 w 2878751"/>
                <a:gd name="connsiteY12" fmla="*/ 0 h 7791323"/>
                <a:gd name="connsiteX13" fmla="*/ 0 w 2878751"/>
                <a:gd name="connsiteY13" fmla="*/ 1835311 h 7791323"/>
                <a:gd name="connsiteX14" fmla="*/ 1505912 w 2878751"/>
                <a:gd name="connsiteY14" fmla="*/ 3848527 h 7791323"/>
                <a:gd name="connsiteX15" fmla="*/ 2878749 w 2878751"/>
                <a:gd name="connsiteY15" fmla="*/ 3848527 h 7791323"/>
                <a:gd name="connsiteX16" fmla="*/ 1298722 w 2878751"/>
                <a:gd name="connsiteY16" fmla="*/ 1736229 h 7791323"/>
                <a:gd name="connsiteX17" fmla="*/ 801029 w 2878751"/>
                <a:gd name="connsiteY17" fmla="*/ 1833203 h 7791323"/>
                <a:gd name="connsiteX18" fmla="*/ 1726462 w 2878751"/>
                <a:gd name="connsiteY18" fmla="*/ 3067884 h 7791323"/>
                <a:gd name="connsiteX19" fmla="*/ 1764886 w 2878751"/>
                <a:gd name="connsiteY19" fmla="*/ 3075642 h 7791323"/>
                <a:gd name="connsiteX20" fmla="*/ 1869503 w 2878751"/>
                <a:gd name="connsiteY20" fmla="*/ 3233472 h 7791323"/>
                <a:gd name="connsiteX21" fmla="*/ 1698212 w 2878751"/>
                <a:gd name="connsiteY21" fmla="*/ 3404763 h 7791323"/>
                <a:gd name="connsiteX22" fmla="*/ 1526921 w 2878751"/>
                <a:gd name="connsiteY22" fmla="*/ 3233472 h 7791323"/>
                <a:gd name="connsiteX23" fmla="*/ 1534493 w 2878751"/>
                <a:gd name="connsiteY23" fmla="*/ 3195968 h 7791323"/>
                <a:gd name="connsiteX24" fmla="*/ 462119 w 2878751"/>
                <a:gd name="connsiteY24" fmla="*/ 1765241 h 7791323"/>
                <a:gd name="connsiteX25" fmla="*/ 646503 w 2878751"/>
                <a:gd name="connsiteY25" fmla="*/ 1627039 h 7791323"/>
                <a:gd name="connsiteX26" fmla="*/ 647491 w 2878751"/>
                <a:gd name="connsiteY26" fmla="*/ 1628357 h 7791323"/>
                <a:gd name="connsiteX27" fmla="*/ 1145455 w 2878751"/>
                <a:gd name="connsiteY27" fmla="*/ 1531330 h 7791323"/>
                <a:gd name="connsiteX0" fmla="*/ 861779 w 2878751"/>
                <a:gd name="connsiteY0" fmla="*/ 4803922 h 7791323"/>
                <a:gd name="connsiteX1" fmla="*/ 0 w 2878751"/>
                <a:gd name="connsiteY1" fmla="*/ 5956012 h 7791323"/>
                <a:gd name="connsiteX2" fmla="*/ 0 w 2878751"/>
                <a:gd name="connsiteY2" fmla="*/ 6701113 h 7791323"/>
                <a:gd name="connsiteX3" fmla="*/ 1102605 w 2878751"/>
                <a:gd name="connsiteY3" fmla="*/ 5231828 h 7791323"/>
                <a:gd name="connsiteX4" fmla="*/ 861779 w 2878751"/>
                <a:gd name="connsiteY4" fmla="*/ 4803922 h 7791323"/>
                <a:gd name="connsiteX5" fmla="*/ 2878751 w 2878751"/>
                <a:gd name="connsiteY5" fmla="*/ 3942795 h 7791323"/>
                <a:gd name="connsiteX6" fmla="*/ 1505914 w 2878751"/>
                <a:gd name="connsiteY6" fmla="*/ 3942795 h 7791323"/>
                <a:gd name="connsiteX7" fmla="*/ 1012668 w 2878751"/>
                <a:gd name="connsiteY7" fmla="*/ 4602203 h 7791323"/>
                <a:gd name="connsiteX8" fmla="*/ 1375969 w 2878751"/>
                <a:gd name="connsiteY8" fmla="*/ 5247728 h 7791323"/>
                <a:gd name="connsiteX9" fmla="*/ 1373130 w 2878751"/>
                <a:gd name="connsiteY9" fmla="*/ 5249326 h 7791323"/>
                <a:gd name="connsiteX10" fmla="*/ 1375970 w 2878751"/>
                <a:gd name="connsiteY10" fmla="*/ 5251457 h 7791323"/>
                <a:gd name="connsiteX11" fmla="*/ 0 w 2878751"/>
                <a:gd name="connsiteY11" fmla="*/ 7085020 h 7791323"/>
                <a:gd name="connsiteX12" fmla="*/ 0 w 2878751"/>
                <a:gd name="connsiteY12" fmla="*/ 7791323 h 7791323"/>
                <a:gd name="connsiteX13" fmla="*/ 2878751 w 2878751"/>
                <a:gd name="connsiteY13" fmla="*/ 3942795 h 7791323"/>
                <a:gd name="connsiteX14" fmla="*/ 0 w 2878751"/>
                <a:gd name="connsiteY14" fmla="*/ 0 h 7791323"/>
                <a:gd name="connsiteX15" fmla="*/ 0 w 2878751"/>
                <a:gd name="connsiteY15" fmla="*/ 1835311 h 7791323"/>
                <a:gd name="connsiteX16" fmla="*/ 1505912 w 2878751"/>
                <a:gd name="connsiteY16" fmla="*/ 3848527 h 7791323"/>
                <a:gd name="connsiteX17" fmla="*/ 2878749 w 2878751"/>
                <a:gd name="connsiteY17" fmla="*/ 3848527 h 7791323"/>
                <a:gd name="connsiteX18" fmla="*/ 1298722 w 2878751"/>
                <a:gd name="connsiteY18" fmla="*/ 1736229 h 7791323"/>
                <a:gd name="connsiteX19" fmla="*/ 801029 w 2878751"/>
                <a:gd name="connsiteY19" fmla="*/ 1833203 h 7791323"/>
                <a:gd name="connsiteX20" fmla="*/ 1726462 w 2878751"/>
                <a:gd name="connsiteY20" fmla="*/ 3067884 h 7791323"/>
                <a:gd name="connsiteX21" fmla="*/ 1764886 w 2878751"/>
                <a:gd name="connsiteY21" fmla="*/ 3075642 h 7791323"/>
                <a:gd name="connsiteX22" fmla="*/ 1869503 w 2878751"/>
                <a:gd name="connsiteY22" fmla="*/ 3233472 h 7791323"/>
                <a:gd name="connsiteX23" fmla="*/ 1698212 w 2878751"/>
                <a:gd name="connsiteY23" fmla="*/ 3404763 h 7791323"/>
                <a:gd name="connsiteX24" fmla="*/ 1526921 w 2878751"/>
                <a:gd name="connsiteY24" fmla="*/ 3233472 h 7791323"/>
                <a:gd name="connsiteX25" fmla="*/ 1534493 w 2878751"/>
                <a:gd name="connsiteY25" fmla="*/ 3195968 h 7791323"/>
                <a:gd name="connsiteX26" fmla="*/ 392269 w 2878751"/>
                <a:gd name="connsiteY26" fmla="*/ 1673166 h 7791323"/>
                <a:gd name="connsiteX27" fmla="*/ 646503 w 2878751"/>
                <a:gd name="connsiteY27" fmla="*/ 1627039 h 7791323"/>
                <a:gd name="connsiteX28" fmla="*/ 647491 w 2878751"/>
                <a:gd name="connsiteY28" fmla="*/ 1628357 h 7791323"/>
                <a:gd name="connsiteX29" fmla="*/ 1145455 w 2878751"/>
                <a:gd name="connsiteY29" fmla="*/ 1531330 h 7791323"/>
                <a:gd name="connsiteX30" fmla="*/ 0 w 2878751"/>
                <a:gd name="connsiteY30" fmla="*/ 0 h 77913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2878751" h="7791323">
                  <a:moveTo>
                    <a:pt x="861779" y="4803922"/>
                  </a:moveTo>
                  <a:lnTo>
                    <a:pt x="0" y="5956012"/>
                  </a:lnTo>
                  <a:lnTo>
                    <a:pt x="0" y="6701113"/>
                  </a:lnTo>
                  <a:lnTo>
                    <a:pt x="1102605" y="5231828"/>
                  </a:lnTo>
                  <a:lnTo>
                    <a:pt x="861779" y="4803922"/>
                  </a:lnTo>
                  <a:close/>
                  <a:moveTo>
                    <a:pt x="2878751" y="3942795"/>
                  </a:moveTo>
                  <a:lnTo>
                    <a:pt x="1505914" y="3942795"/>
                  </a:lnTo>
                  <a:lnTo>
                    <a:pt x="1012668" y="4602203"/>
                  </a:lnTo>
                  <a:lnTo>
                    <a:pt x="1375969" y="5247728"/>
                  </a:lnTo>
                  <a:lnTo>
                    <a:pt x="1373130" y="5249326"/>
                  </a:lnTo>
                  <a:lnTo>
                    <a:pt x="1375970" y="5251457"/>
                  </a:lnTo>
                  <a:lnTo>
                    <a:pt x="0" y="7085020"/>
                  </a:lnTo>
                  <a:lnTo>
                    <a:pt x="0" y="7791323"/>
                  </a:lnTo>
                  <a:lnTo>
                    <a:pt x="2878751" y="3942795"/>
                  </a:lnTo>
                  <a:close/>
                  <a:moveTo>
                    <a:pt x="0" y="0"/>
                  </a:moveTo>
                  <a:lnTo>
                    <a:pt x="0" y="1835311"/>
                  </a:lnTo>
                  <a:lnTo>
                    <a:pt x="1505912" y="3848527"/>
                  </a:lnTo>
                  <a:lnTo>
                    <a:pt x="2878749" y="3848527"/>
                  </a:lnTo>
                  <a:lnTo>
                    <a:pt x="1298722" y="1736229"/>
                  </a:lnTo>
                  <a:lnTo>
                    <a:pt x="801029" y="1833203"/>
                  </a:lnTo>
                  <a:lnTo>
                    <a:pt x="1726462" y="3067884"/>
                  </a:lnTo>
                  <a:lnTo>
                    <a:pt x="1764886" y="3075642"/>
                  </a:lnTo>
                  <a:cubicBezTo>
                    <a:pt x="1826365" y="3101645"/>
                    <a:pt x="1869503" y="3162521"/>
                    <a:pt x="1869503" y="3233472"/>
                  </a:cubicBezTo>
                  <a:cubicBezTo>
                    <a:pt x="1869503" y="3328073"/>
                    <a:pt x="1792813" y="3404763"/>
                    <a:pt x="1698212" y="3404763"/>
                  </a:cubicBezTo>
                  <a:cubicBezTo>
                    <a:pt x="1603611" y="3404763"/>
                    <a:pt x="1526921" y="3328073"/>
                    <a:pt x="1526921" y="3233472"/>
                  </a:cubicBezTo>
                  <a:lnTo>
                    <a:pt x="1534493" y="3195968"/>
                  </a:lnTo>
                  <a:lnTo>
                    <a:pt x="392269" y="1673166"/>
                  </a:lnTo>
                  <a:lnTo>
                    <a:pt x="646503" y="1627039"/>
                  </a:lnTo>
                  <a:lnTo>
                    <a:pt x="647491" y="1628357"/>
                  </a:lnTo>
                  <a:lnTo>
                    <a:pt x="1145455" y="1531330"/>
                  </a:lnTo>
                  <a:lnTo>
                    <a:pt x="0" y="0"/>
                  </a:lnTo>
                  <a:close/>
                </a:path>
              </a:pathLst>
            </a:custGeom>
            <a:solidFill>
              <a:srgbClr val="0BF1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000000"/>
                </a:solidFill>
                <a:effectLst/>
                <a:uLnTx/>
                <a:uFillTx/>
                <a:latin typeface="Arial"/>
                <a:ea typeface="微软雅黑"/>
                <a:cs typeface="+mn-cs"/>
              </a:endParaRPr>
            </a:p>
          </p:txBody>
        </p:sp>
        <p:sp>
          <p:nvSpPr>
            <p:cNvPr id="26" name="任意多边形: 形状 25">
              <a:extLst>
                <a:ext uri="{FF2B5EF4-FFF2-40B4-BE49-F238E27FC236}">
                  <a16:creationId xmlns:a16="http://schemas.microsoft.com/office/drawing/2014/main" xmlns="" id="{A9466F10-0FB0-4EB8-986B-712BE7B6EE44}"/>
                </a:ext>
              </a:extLst>
            </p:cNvPr>
            <p:cNvSpPr/>
            <p:nvPr/>
          </p:nvSpPr>
          <p:spPr>
            <a:xfrm>
              <a:off x="6719345" y="3488532"/>
              <a:ext cx="188493" cy="510153"/>
            </a:xfrm>
            <a:custGeom>
              <a:avLst/>
              <a:gdLst>
                <a:gd name="connsiteX0" fmla="*/ 861779 w 2878751"/>
                <a:gd name="connsiteY0" fmla="*/ 4803922 h 7791323"/>
                <a:gd name="connsiteX1" fmla="*/ 0 w 2878751"/>
                <a:gd name="connsiteY1" fmla="*/ 5956012 h 7791323"/>
                <a:gd name="connsiteX2" fmla="*/ 0 w 2878751"/>
                <a:gd name="connsiteY2" fmla="*/ 6701113 h 7791323"/>
                <a:gd name="connsiteX3" fmla="*/ 1102605 w 2878751"/>
                <a:gd name="connsiteY3" fmla="*/ 5231828 h 7791323"/>
                <a:gd name="connsiteX4" fmla="*/ 2878751 w 2878751"/>
                <a:gd name="connsiteY4" fmla="*/ 3942795 h 7791323"/>
                <a:gd name="connsiteX5" fmla="*/ 1505914 w 2878751"/>
                <a:gd name="connsiteY5" fmla="*/ 3942795 h 7791323"/>
                <a:gd name="connsiteX6" fmla="*/ 1012668 w 2878751"/>
                <a:gd name="connsiteY6" fmla="*/ 4602203 h 7791323"/>
                <a:gd name="connsiteX7" fmla="*/ 1375969 w 2878751"/>
                <a:gd name="connsiteY7" fmla="*/ 5247728 h 7791323"/>
                <a:gd name="connsiteX8" fmla="*/ 1373130 w 2878751"/>
                <a:gd name="connsiteY8" fmla="*/ 5249326 h 7791323"/>
                <a:gd name="connsiteX9" fmla="*/ 1375970 w 2878751"/>
                <a:gd name="connsiteY9" fmla="*/ 5251457 h 7791323"/>
                <a:gd name="connsiteX10" fmla="*/ 0 w 2878751"/>
                <a:gd name="connsiteY10" fmla="*/ 7085020 h 7791323"/>
                <a:gd name="connsiteX11" fmla="*/ 0 w 2878751"/>
                <a:gd name="connsiteY11" fmla="*/ 7791323 h 7791323"/>
                <a:gd name="connsiteX12" fmla="*/ 0 w 2878751"/>
                <a:gd name="connsiteY12" fmla="*/ 0 h 7791323"/>
                <a:gd name="connsiteX13" fmla="*/ 0 w 2878751"/>
                <a:gd name="connsiteY13" fmla="*/ 1835311 h 7791323"/>
                <a:gd name="connsiteX14" fmla="*/ 1505912 w 2878751"/>
                <a:gd name="connsiteY14" fmla="*/ 3848527 h 7791323"/>
                <a:gd name="connsiteX15" fmla="*/ 2878749 w 2878751"/>
                <a:gd name="connsiteY15" fmla="*/ 3848527 h 7791323"/>
                <a:gd name="connsiteX16" fmla="*/ 1298722 w 2878751"/>
                <a:gd name="connsiteY16" fmla="*/ 1736229 h 7791323"/>
                <a:gd name="connsiteX17" fmla="*/ 801029 w 2878751"/>
                <a:gd name="connsiteY17" fmla="*/ 1833203 h 7791323"/>
                <a:gd name="connsiteX18" fmla="*/ 1726462 w 2878751"/>
                <a:gd name="connsiteY18" fmla="*/ 3067884 h 7791323"/>
                <a:gd name="connsiteX19" fmla="*/ 1764886 w 2878751"/>
                <a:gd name="connsiteY19" fmla="*/ 3075642 h 7791323"/>
                <a:gd name="connsiteX20" fmla="*/ 1869503 w 2878751"/>
                <a:gd name="connsiteY20" fmla="*/ 3233472 h 7791323"/>
                <a:gd name="connsiteX21" fmla="*/ 1698212 w 2878751"/>
                <a:gd name="connsiteY21" fmla="*/ 3404763 h 7791323"/>
                <a:gd name="connsiteX22" fmla="*/ 1526921 w 2878751"/>
                <a:gd name="connsiteY22" fmla="*/ 3233472 h 7791323"/>
                <a:gd name="connsiteX23" fmla="*/ 1534493 w 2878751"/>
                <a:gd name="connsiteY23" fmla="*/ 3195968 h 7791323"/>
                <a:gd name="connsiteX24" fmla="*/ 462119 w 2878751"/>
                <a:gd name="connsiteY24" fmla="*/ 1765241 h 7791323"/>
                <a:gd name="connsiteX25" fmla="*/ 646503 w 2878751"/>
                <a:gd name="connsiteY25" fmla="*/ 1627039 h 7791323"/>
                <a:gd name="connsiteX26" fmla="*/ 647491 w 2878751"/>
                <a:gd name="connsiteY26" fmla="*/ 1628357 h 7791323"/>
                <a:gd name="connsiteX27" fmla="*/ 1145455 w 2878751"/>
                <a:gd name="connsiteY27" fmla="*/ 1531330 h 7791323"/>
                <a:gd name="connsiteX0" fmla="*/ 861779 w 2878751"/>
                <a:gd name="connsiteY0" fmla="*/ 4803922 h 7791323"/>
                <a:gd name="connsiteX1" fmla="*/ 0 w 2878751"/>
                <a:gd name="connsiteY1" fmla="*/ 5956012 h 7791323"/>
                <a:gd name="connsiteX2" fmla="*/ 0 w 2878751"/>
                <a:gd name="connsiteY2" fmla="*/ 6701113 h 7791323"/>
                <a:gd name="connsiteX3" fmla="*/ 1102605 w 2878751"/>
                <a:gd name="connsiteY3" fmla="*/ 5231828 h 7791323"/>
                <a:gd name="connsiteX4" fmla="*/ 861779 w 2878751"/>
                <a:gd name="connsiteY4" fmla="*/ 4803922 h 7791323"/>
                <a:gd name="connsiteX5" fmla="*/ 2878751 w 2878751"/>
                <a:gd name="connsiteY5" fmla="*/ 3942795 h 7791323"/>
                <a:gd name="connsiteX6" fmla="*/ 1505914 w 2878751"/>
                <a:gd name="connsiteY6" fmla="*/ 3942795 h 7791323"/>
                <a:gd name="connsiteX7" fmla="*/ 1012668 w 2878751"/>
                <a:gd name="connsiteY7" fmla="*/ 4602203 h 7791323"/>
                <a:gd name="connsiteX8" fmla="*/ 1375969 w 2878751"/>
                <a:gd name="connsiteY8" fmla="*/ 5247728 h 7791323"/>
                <a:gd name="connsiteX9" fmla="*/ 1373130 w 2878751"/>
                <a:gd name="connsiteY9" fmla="*/ 5249326 h 7791323"/>
                <a:gd name="connsiteX10" fmla="*/ 1375970 w 2878751"/>
                <a:gd name="connsiteY10" fmla="*/ 5251457 h 7791323"/>
                <a:gd name="connsiteX11" fmla="*/ 0 w 2878751"/>
                <a:gd name="connsiteY11" fmla="*/ 7085020 h 7791323"/>
                <a:gd name="connsiteX12" fmla="*/ 0 w 2878751"/>
                <a:gd name="connsiteY12" fmla="*/ 7791323 h 7791323"/>
                <a:gd name="connsiteX13" fmla="*/ 2878751 w 2878751"/>
                <a:gd name="connsiteY13" fmla="*/ 3942795 h 7791323"/>
                <a:gd name="connsiteX14" fmla="*/ 0 w 2878751"/>
                <a:gd name="connsiteY14" fmla="*/ 0 h 7791323"/>
                <a:gd name="connsiteX15" fmla="*/ 0 w 2878751"/>
                <a:gd name="connsiteY15" fmla="*/ 1835311 h 7791323"/>
                <a:gd name="connsiteX16" fmla="*/ 1505912 w 2878751"/>
                <a:gd name="connsiteY16" fmla="*/ 3848527 h 7791323"/>
                <a:gd name="connsiteX17" fmla="*/ 2878749 w 2878751"/>
                <a:gd name="connsiteY17" fmla="*/ 3848527 h 7791323"/>
                <a:gd name="connsiteX18" fmla="*/ 1298722 w 2878751"/>
                <a:gd name="connsiteY18" fmla="*/ 1736229 h 7791323"/>
                <a:gd name="connsiteX19" fmla="*/ 801029 w 2878751"/>
                <a:gd name="connsiteY19" fmla="*/ 1833203 h 7791323"/>
                <a:gd name="connsiteX20" fmla="*/ 1726462 w 2878751"/>
                <a:gd name="connsiteY20" fmla="*/ 3067884 h 7791323"/>
                <a:gd name="connsiteX21" fmla="*/ 1764886 w 2878751"/>
                <a:gd name="connsiteY21" fmla="*/ 3075642 h 7791323"/>
                <a:gd name="connsiteX22" fmla="*/ 1869503 w 2878751"/>
                <a:gd name="connsiteY22" fmla="*/ 3233472 h 7791323"/>
                <a:gd name="connsiteX23" fmla="*/ 1698212 w 2878751"/>
                <a:gd name="connsiteY23" fmla="*/ 3404763 h 7791323"/>
                <a:gd name="connsiteX24" fmla="*/ 1526921 w 2878751"/>
                <a:gd name="connsiteY24" fmla="*/ 3233472 h 7791323"/>
                <a:gd name="connsiteX25" fmla="*/ 1534493 w 2878751"/>
                <a:gd name="connsiteY25" fmla="*/ 3195968 h 7791323"/>
                <a:gd name="connsiteX26" fmla="*/ 392269 w 2878751"/>
                <a:gd name="connsiteY26" fmla="*/ 1673166 h 7791323"/>
                <a:gd name="connsiteX27" fmla="*/ 646503 w 2878751"/>
                <a:gd name="connsiteY27" fmla="*/ 1627039 h 7791323"/>
                <a:gd name="connsiteX28" fmla="*/ 647491 w 2878751"/>
                <a:gd name="connsiteY28" fmla="*/ 1628357 h 7791323"/>
                <a:gd name="connsiteX29" fmla="*/ 1145455 w 2878751"/>
                <a:gd name="connsiteY29" fmla="*/ 1531330 h 7791323"/>
                <a:gd name="connsiteX30" fmla="*/ 0 w 2878751"/>
                <a:gd name="connsiteY30" fmla="*/ 0 h 77913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2878751" h="7791323">
                  <a:moveTo>
                    <a:pt x="861779" y="4803922"/>
                  </a:moveTo>
                  <a:lnTo>
                    <a:pt x="0" y="5956012"/>
                  </a:lnTo>
                  <a:lnTo>
                    <a:pt x="0" y="6701113"/>
                  </a:lnTo>
                  <a:lnTo>
                    <a:pt x="1102605" y="5231828"/>
                  </a:lnTo>
                  <a:lnTo>
                    <a:pt x="861779" y="4803922"/>
                  </a:lnTo>
                  <a:close/>
                  <a:moveTo>
                    <a:pt x="2878751" y="3942795"/>
                  </a:moveTo>
                  <a:lnTo>
                    <a:pt x="1505914" y="3942795"/>
                  </a:lnTo>
                  <a:lnTo>
                    <a:pt x="1012668" y="4602203"/>
                  </a:lnTo>
                  <a:lnTo>
                    <a:pt x="1375969" y="5247728"/>
                  </a:lnTo>
                  <a:lnTo>
                    <a:pt x="1373130" y="5249326"/>
                  </a:lnTo>
                  <a:lnTo>
                    <a:pt x="1375970" y="5251457"/>
                  </a:lnTo>
                  <a:lnTo>
                    <a:pt x="0" y="7085020"/>
                  </a:lnTo>
                  <a:lnTo>
                    <a:pt x="0" y="7791323"/>
                  </a:lnTo>
                  <a:lnTo>
                    <a:pt x="2878751" y="3942795"/>
                  </a:lnTo>
                  <a:close/>
                  <a:moveTo>
                    <a:pt x="0" y="0"/>
                  </a:moveTo>
                  <a:lnTo>
                    <a:pt x="0" y="1835311"/>
                  </a:lnTo>
                  <a:lnTo>
                    <a:pt x="1505912" y="3848527"/>
                  </a:lnTo>
                  <a:lnTo>
                    <a:pt x="2878749" y="3848527"/>
                  </a:lnTo>
                  <a:lnTo>
                    <a:pt x="1298722" y="1736229"/>
                  </a:lnTo>
                  <a:lnTo>
                    <a:pt x="801029" y="1833203"/>
                  </a:lnTo>
                  <a:lnTo>
                    <a:pt x="1726462" y="3067884"/>
                  </a:lnTo>
                  <a:lnTo>
                    <a:pt x="1764886" y="3075642"/>
                  </a:lnTo>
                  <a:cubicBezTo>
                    <a:pt x="1826365" y="3101645"/>
                    <a:pt x="1869503" y="3162521"/>
                    <a:pt x="1869503" y="3233472"/>
                  </a:cubicBezTo>
                  <a:cubicBezTo>
                    <a:pt x="1869503" y="3328073"/>
                    <a:pt x="1792813" y="3404763"/>
                    <a:pt x="1698212" y="3404763"/>
                  </a:cubicBezTo>
                  <a:cubicBezTo>
                    <a:pt x="1603611" y="3404763"/>
                    <a:pt x="1526921" y="3328073"/>
                    <a:pt x="1526921" y="3233472"/>
                  </a:cubicBezTo>
                  <a:lnTo>
                    <a:pt x="1534493" y="3195968"/>
                  </a:lnTo>
                  <a:lnTo>
                    <a:pt x="392269" y="1673166"/>
                  </a:lnTo>
                  <a:lnTo>
                    <a:pt x="646503" y="1627039"/>
                  </a:lnTo>
                  <a:lnTo>
                    <a:pt x="647491" y="1628357"/>
                  </a:lnTo>
                  <a:lnTo>
                    <a:pt x="1145455" y="1531330"/>
                  </a:lnTo>
                  <a:lnTo>
                    <a:pt x="0" y="0"/>
                  </a:lnTo>
                  <a:close/>
                </a:path>
              </a:pathLst>
            </a:custGeom>
            <a:solidFill>
              <a:srgbClr val="0BF1F5">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000000"/>
                </a:solidFill>
                <a:effectLst/>
                <a:uLnTx/>
                <a:uFillTx/>
                <a:latin typeface="Arial"/>
                <a:ea typeface="微软雅黑"/>
                <a:cs typeface="+mn-cs"/>
              </a:endParaRPr>
            </a:p>
          </p:txBody>
        </p:sp>
        <p:sp>
          <p:nvSpPr>
            <p:cNvPr id="27" name="任意多边形: 形状 26">
              <a:extLst>
                <a:ext uri="{FF2B5EF4-FFF2-40B4-BE49-F238E27FC236}">
                  <a16:creationId xmlns:a16="http://schemas.microsoft.com/office/drawing/2014/main" xmlns="" id="{B3C7F864-9D30-49E7-BB56-49DB13A9C1E2}"/>
                </a:ext>
              </a:extLst>
            </p:cNvPr>
            <p:cNvSpPr/>
            <p:nvPr/>
          </p:nvSpPr>
          <p:spPr>
            <a:xfrm>
              <a:off x="7095818" y="3488532"/>
              <a:ext cx="188493" cy="510153"/>
            </a:xfrm>
            <a:custGeom>
              <a:avLst/>
              <a:gdLst>
                <a:gd name="connsiteX0" fmla="*/ 861779 w 2878751"/>
                <a:gd name="connsiteY0" fmla="*/ 4803922 h 7791323"/>
                <a:gd name="connsiteX1" fmla="*/ 0 w 2878751"/>
                <a:gd name="connsiteY1" fmla="*/ 5956012 h 7791323"/>
                <a:gd name="connsiteX2" fmla="*/ 0 w 2878751"/>
                <a:gd name="connsiteY2" fmla="*/ 6701113 h 7791323"/>
                <a:gd name="connsiteX3" fmla="*/ 1102605 w 2878751"/>
                <a:gd name="connsiteY3" fmla="*/ 5231828 h 7791323"/>
                <a:gd name="connsiteX4" fmla="*/ 2878751 w 2878751"/>
                <a:gd name="connsiteY4" fmla="*/ 3942795 h 7791323"/>
                <a:gd name="connsiteX5" fmla="*/ 1505914 w 2878751"/>
                <a:gd name="connsiteY5" fmla="*/ 3942795 h 7791323"/>
                <a:gd name="connsiteX6" fmla="*/ 1012668 w 2878751"/>
                <a:gd name="connsiteY6" fmla="*/ 4602203 h 7791323"/>
                <a:gd name="connsiteX7" fmla="*/ 1375969 w 2878751"/>
                <a:gd name="connsiteY7" fmla="*/ 5247728 h 7791323"/>
                <a:gd name="connsiteX8" fmla="*/ 1373130 w 2878751"/>
                <a:gd name="connsiteY8" fmla="*/ 5249326 h 7791323"/>
                <a:gd name="connsiteX9" fmla="*/ 1375970 w 2878751"/>
                <a:gd name="connsiteY9" fmla="*/ 5251457 h 7791323"/>
                <a:gd name="connsiteX10" fmla="*/ 0 w 2878751"/>
                <a:gd name="connsiteY10" fmla="*/ 7085020 h 7791323"/>
                <a:gd name="connsiteX11" fmla="*/ 0 w 2878751"/>
                <a:gd name="connsiteY11" fmla="*/ 7791323 h 7791323"/>
                <a:gd name="connsiteX12" fmla="*/ 0 w 2878751"/>
                <a:gd name="connsiteY12" fmla="*/ 0 h 7791323"/>
                <a:gd name="connsiteX13" fmla="*/ 0 w 2878751"/>
                <a:gd name="connsiteY13" fmla="*/ 1835311 h 7791323"/>
                <a:gd name="connsiteX14" fmla="*/ 1505912 w 2878751"/>
                <a:gd name="connsiteY14" fmla="*/ 3848527 h 7791323"/>
                <a:gd name="connsiteX15" fmla="*/ 2878749 w 2878751"/>
                <a:gd name="connsiteY15" fmla="*/ 3848527 h 7791323"/>
                <a:gd name="connsiteX16" fmla="*/ 1298722 w 2878751"/>
                <a:gd name="connsiteY16" fmla="*/ 1736229 h 7791323"/>
                <a:gd name="connsiteX17" fmla="*/ 801029 w 2878751"/>
                <a:gd name="connsiteY17" fmla="*/ 1833203 h 7791323"/>
                <a:gd name="connsiteX18" fmla="*/ 1726462 w 2878751"/>
                <a:gd name="connsiteY18" fmla="*/ 3067884 h 7791323"/>
                <a:gd name="connsiteX19" fmla="*/ 1764886 w 2878751"/>
                <a:gd name="connsiteY19" fmla="*/ 3075642 h 7791323"/>
                <a:gd name="connsiteX20" fmla="*/ 1869503 w 2878751"/>
                <a:gd name="connsiteY20" fmla="*/ 3233472 h 7791323"/>
                <a:gd name="connsiteX21" fmla="*/ 1698212 w 2878751"/>
                <a:gd name="connsiteY21" fmla="*/ 3404763 h 7791323"/>
                <a:gd name="connsiteX22" fmla="*/ 1526921 w 2878751"/>
                <a:gd name="connsiteY22" fmla="*/ 3233472 h 7791323"/>
                <a:gd name="connsiteX23" fmla="*/ 1534493 w 2878751"/>
                <a:gd name="connsiteY23" fmla="*/ 3195968 h 7791323"/>
                <a:gd name="connsiteX24" fmla="*/ 462119 w 2878751"/>
                <a:gd name="connsiteY24" fmla="*/ 1765241 h 7791323"/>
                <a:gd name="connsiteX25" fmla="*/ 646503 w 2878751"/>
                <a:gd name="connsiteY25" fmla="*/ 1627039 h 7791323"/>
                <a:gd name="connsiteX26" fmla="*/ 647491 w 2878751"/>
                <a:gd name="connsiteY26" fmla="*/ 1628357 h 7791323"/>
                <a:gd name="connsiteX27" fmla="*/ 1145455 w 2878751"/>
                <a:gd name="connsiteY27" fmla="*/ 1531330 h 7791323"/>
                <a:gd name="connsiteX0" fmla="*/ 861779 w 2878751"/>
                <a:gd name="connsiteY0" fmla="*/ 4803922 h 7791323"/>
                <a:gd name="connsiteX1" fmla="*/ 0 w 2878751"/>
                <a:gd name="connsiteY1" fmla="*/ 5956012 h 7791323"/>
                <a:gd name="connsiteX2" fmla="*/ 0 w 2878751"/>
                <a:gd name="connsiteY2" fmla="*/ 6701113 h 7791323"/>
                <a:gd name="connsiteX3" fmla="*/ 1102605 w 2878751"/>
                <a:gd name="connsiteY3" fmla="*/ 5231828 h 7791323"/>
                <a:gd name="connsiteX4" fmla="*/ 861779 w 2878751"/>
                <a:gd name="connsiteY4" fmla="*/ 4803922 h 7791323"/>
                <a:gd name="connsiteX5" fmla="*/ 2878751 w 2878751"/>
                <a:gd name="connsiteY5" fmla="*/ 3942795 h 7791323"/>
                <a:gd name="connsiteX6" fmla="*/ 1505914 w 2878751"/>
                <a:gd name="connsiteY6" fmla="*/ 3942795 h 7791323"/>
                <a:gd name="connsiteX7" fmla="*/ 1012668 w 2878751"/>
                <a:gd name="connsiteY7" fmla="*/ 4602203 h 7791323"/>
                <a:gd name="connsiteX8" fmla="*/ 1375969 w 2878751"/>
                <a:gd name="connsiteY8" fmla="*/ 5247728 h 7791323"/>
                <a:gd name="connsiteX9" fmla="*/ 1373130 w 2878751"/>
                <a:gd name="connsiteY9" fmla="*/ 5249326 h 7791323"/>
                <a:gd name="connsiteX10" fmla="*/ 1375970 w 2878751"/>
                <a:gd name="connsiteY10" fmla="*/ 5251457 h 7791323"/>
                <a:gd name="connsiteX11" fmla="*/ 0 w 2878751"/>
                <a:gd name="connsiteY11" fmla="*/ 7085020 h 7791323"/>
                <a:gd name="connsiteX12" fmla="*/ 0 w 2878751"/>
                <a:gd name="connsiteY12" fmla="*/ 7791323 h 7791323"/>
                <a:gd name="connsiteX13" fmla="*/ 2878751 w 2878751"/>
                <a:gd name="connsiteY13" fmla="*/ 3942795 h 7791323"/>
                <a:gd name="connsiteX14" fmla="*/ 0 w 2878751"/>
                <a:gd name="connsiteY14" fmla="*/ 0 h 7791323"/>
                <a:gd name="connsiteX15" fmla="*/ 0 w 2878751"/>
                <a:gd name="connsiteY15" fmla="*/ 1835311 h 7791323"/>
                <a:gd name="connsiteX16" fmla="*/ 1505912 w 2878751"/>
                <a:gd name="connsiteY16" fmla="*/ 3848527 h 7791323"/>
                <a:gd name="connsiteX17" fmla="*/ 2878749 w 2878751"/>
                <a:gd name="connsiteY17" fmla="*/ 3848527 h 7791323"/>
                <a:gd name="connsiteX18" fmla="*/ 1298722 w 2878751"/>
                <a:gd name="connsiteY18" fmla="*/ 1736229 h 7791323"/>
                <a:gd name="connsiteX19" fmla="*/ 801029 w 2878751"/>
                <a:gd name="connsiteY19" fmla="*/ 1833203 h 7791323"/>
                <a:gd name="connsiteX20" fmla="*/ 1726462 w 2878751"/>
                <a:gd name="connsiteY20" fmla="*/ 3067884 h 7791323"/>
                <a:gd name="connsiteX21" fmla="*/ 1764886 w 2878751"/>
                <a:gd name="connsiteY21" fmla="*/ 3075642 h 7791323"/>
                <a:gd name="connsiteX22" fmla="*/ 1869503 w 2878751"/>
                <a:gd name="connsiteY22" fmla="*/ 3233472 h 7791323"/>
                <a:gd name="connsiteX23" fmla="*/ 1698212 w 2878751"/>
                <a:gd name="connsiteY23" fmla="*/ 3404763 h 7791323"/>
                <a:gd name="connsiteX24" fmla="*/ 1526921 w 2878751"/>
                <a:gd name="connsiteY24" fmla="*/ 3233472 h 7791323"/>
                <a:gd name="connsiteX25" fmla="*/ 1534493 w 2878751"/>
                <a:gd name="connsiteY25" fmla="*/ 3195968 h 7791323"/>
                <a:gd name="connsiteX26" fmla="*/ 392269 w 2878751"/>
                <a:gd name="connsiteY26" fmla="*/ 1673166 h 7791323"/>
                <a:gd name="connsiteX27" fmla="*/ 646503 w 2878751"/>
                <a:gd name="connsiteY27" fmla="*/ 1627039 h 7791323"/>
                <a:gd name="connsiteX28" fmla="*/ 647491 w 2878751"/>
                <a:gd name="connsiteY28" fmla="*/ 1628357 h 7791323"/>
                <a:gd name="connsiteX29" fmla="*/ 1145455 w 2878751"/>
                <a:gd name="connsiteY29" fmla="*/ 1531330 h 7791323"/>
                <a:gd name="connsiteX30" fmla="*/ 0 w 2878751"/>
                <a:gd name="connsiteY30" fmla="*/ 0 h 77913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2878751" h="7791323">
                  <a:moveTo>
                    <a:pt x="861779" y="4803922"/>
                  </a:moveTo>
                  <a:lnTo>
                    <a:pt x="0" y="5956012"/>
                  </a:lnTo>
                  <a:lnTo>
                    <a:pt x="0" y="6701113"/>
                  </a:lnTo>
                  <a:lnTo>
                    <a:pt x="1102605" y="5231828"/>
                  </a:lnTo>
                  <a:lnTo>
                    <a:pt x="861779" y="4803922"/>
                  </a:lnTo>
                  <a:close/>
                  <a:moveTo>
                    <a:pt x="2878751" y="3942795"/>
                  </a:moveTo>
                  <a:lnTo>
                    <a:pt x="1505914" y="3942795"/>
                  </a:lnTo>
                  <a:lnTo>
                    <a:pt x="1012668" y="4602203"/>
                  </a:lnTo>
                  <a:lnTo>
                    <a:pt x="1375969" y="5247728"/>
                  </a:lnTo>
                  <a:lnTo>
                    <a:pt x="1373130" y="5249326"/>
                  </a:lnTo>
                  <a:lnTo>
                    <a:pt x="1375970" y="5251457"/>
                  </a:lnTo>
                  <a:lnTo>
                    <a:pt x="0" y="7085020"/>
                  </a:lnTo>
                  <a:lnTo>
                    <a:pt x="0" y="7791323"/>
                  </a:lnTo>
                  <a:lnTo>
                    <a:pt x="2878751" y="3942795"/>
                  </a:lnTo>
                  <a:close/>
                  <a:moveTo>
                    <a:pt x="0" y="0"/>
                  </a:moveTo>
                  <a:lnTo>
                    <a:pt x="0" y="1835311"/>
                  </a:lnTo>
                  <a:lnTo>
                    <a:pt x="1505912" y="3848527"/>
                  </a:lnTo>
                  <a:lnTo>
                    <a:pt x="2878749" y="3848527"/>
                  </a:lnTo>
                  <a:lnTo>
                    <a:pt x="1298722" y="1736229"/>
                  </a:lnTo>
                  <a:lnTo>
                    <a:pt x="801029" y="1833203"/>
                  </a:lnTo>
                  <a:lnTo>
                    <a:pt x="1726462" y="3067884"/>
                  </a:lnTo>
                  <a:lnTo>
                    <a:pt x="1764886" y="3075642"/>
                  </a:lnTo>
                  <a:cubicBezTo>
                    <a:pt x="1826365" y="3101645"/>
                    <a:pt x="1869503" y="3162521"/>
                    <a:pt x="1869503" y="3233472"/>
                  </a:cubicBezTo>
                  <a:cubicBezTo>
                    <a:pt x="1869503" y="3328073"/>
                    <a:pt x="1792813" y="3404763"/>
                    <a:pt x="1698212" y="3404763"/>
                  </a:cubicBezTo>
                  <a:cubicBezTo>
                    <a:pt x="1603611" y="3404763"/>
                    <a:pt x="1526921" y="3328073"/>
                    <a:pt x="1526921" y="3233472"/>
                  </a:cubicBezTo>
                  <a:lnTo>
                    <a:pt x="1534493" y="3195968"/>
                  </a:lnTo>
                  <a:lnTo>
                    <a:pt x="392269" y="1673166"/>
                  </a:lnTo>
                  <a:lnTo>
                    <a:pt x="646503" y="1627039"/>
                  </a:lnTo>
                  <a:lnTo>
                    <a:pt x="647491" y="1628357"/>
                  </a:lnTo>
                  <a:lnTo>
                    <a:pt x="1145455" y="1531330"/>
                  </a:lnTo>
                  <a:lnTo>
                    <a:pt x="0" y="0"/>
                  </a:lnTo>
                  <a:close/>
                </a:path>
              </a:pathLst>
            </a:custGeom>
            <a:solidFill>
              <a:srgbClr val="0BF1F5">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000000"/>
                </a:solidFill>
                <a:effectLst/>
                <a:uLnTx/>
                <a:uFillTx/>
                <a:latin typeface="Arial"/>
                <a:ea typeface="微软雅黑"/>
                <a:cs typeface="+mn-cs"/>
              </a:endParaRPr>
            </a:p>
          </p:txBody>
        </p:sp>
        <p:sp>
          <p:nvSpPr>
            <p:cNvPr id="42" name="文本框 7">
              <a:extLst>
                <a:ext uri="{FF2B5EF4-FFF2-40B4-BE49-F238E27FC236}">
                  <a16:creationId xmlns:a16="http://schemas.microsoft.com/office/drawing/2014/main" xmlns="" id="{CEEC9F46-FC4A-4459-8DCC-3AD1D0133919}"/>
                </a:ext>
              </a:extLst>
            </p:cNvPr>
            <p:cNvSpPr txBox="1"/>
            <p:nvPr/>
          </p:nvSpPr>
          <p:spPr bwMode="auto">
            <a:xfrm>
              <a:off x="1492038" y="3548346"/>
              <a:ext cx="1862418" cy="400110"/>
            </a:xfrm>
            <a:prstGeom prst="rect">
              <a:avLst/>
            </a:prstGeom>
            <a:noFill/>
          </p:spPr>
          <p:txBody>
            <a:bodyPr wrap="square">
              <a:spAutoFit/>
              <a:scene3d>
                <a:camera prst="orthographicFront"/>
                <a:lightRig rig="threePt" dir="t"/>
              </a:scene3d>
              <a:sp3d contourW="12700"/>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0" cap="none" spc="0" normalizeH="0" baseline="0" noProof="0" dirty="0">
                  <a:ln>
                    <a:noFill/>
                  </a:ln>
                  <a:gradFill>
                    <a:gsLst>
                      <a:gs pos="0">
                        <a:srgbClr val="FFFFFF"/>
                      </a:gs>
                      <a:gs pos="89000">
                        <a:srgbClr val="0BF1F5"/>
                      </a:gs>
                    </a:gsLst>
                    <a:lin ang="5400000" scaled="1"/>
                  </a:gradFill>
                  <a:effectLst/>
                  <a:uLnTx/>
                  <a:uFillTx/>
                  <a:latin typeface="锐字锐线梦想黑简1.0" panose="02010604000000000000" pitchFamily="2" charset="-122"/>
                  <a:ea typeface="锐字锐线梦想黑简1.0" panose="02010604000000000000" pitchFamily="2" charset="-122"/>
                  <a:cs typeface="+mn-cs"/>
                </a:rPr>
                <a:t>文字输入</a:t>
              </a:r>
            </a:p>
          </p:txBody>
        </p:sp>
        <p:sp>
          <p:nvSpPr>
            <p:cNvPr id="44" name="文本框 6">
              <a:extLst>
                <a:ext uri="{FF2B5EF4-FFF2-40B4-BE49-F238E27FC236}">
                  <a16:creationId xmlns:a16="http://schemas.microsoft.com/office/drawing/2014/main" xmlns="" id="{B2D9AE08-D53A-42CD-B734-1D760580A1CE}"/>
                </a:ext>
              </a:extLst>
            </p:cNvPr>
            <p:cNvSpPr txBox="1"/>
            <p:nvPr/>
          </p:nvSpPr>
          <p:spPr bwMode="auto">
            <a:xfrm>
              <a:off x="7641180" y="3469238"/>
              <a:ext cx="2478590" cy="548740"/>
            </a:xfrm>
            <a:prstGeom prst="rect">
              <a:avLst/>
            </a:prstGeom>
            <a:noFill/>
          </p:spPr>
          <p:txBody>
            <a:bodyPr wrap="square">
              <a:spAutoFit/>
              <a:scene3d>
                <a:camera prst="orthographicFront"/>
                <a:lightRig rig="threePt" dir="t"/>
              </a:scene3d>
              <a:sp3d contourW="12700"/>
            </a:bodyPr>
            <a:lstStyle>
              <a:defPPr>
                <a:defRPr lang="en-US"/>
              </a:defPPr>
              <a:lvl1pPr marR="0" lvl="0" indent="0" defTabSz="914400" fontAlgn="auto">
                <a:lnSpc>
                  <a:spcPct val="130000"/>
                </a:lnSpc>
                <a:spcBef>
                  <a:spcPts val="0"/>
                </a:spcBef>
                <a:spcAft>
                  <a:spcPts val="0"/>
                </a:spcAft>
                <a:buClrTx/>
                <a:buSzTx/>
                <a:buFontTx/>
                <a:buNone/>
                <a:tabLst/>
                <a:defRPr kumimoji="0" sz="1000" b="0" i="0" u="none" strike="noStrike" kern="0" cap="none" spc="0" normalizeH="0" baseline="0">
                  <a:ln>
                    <a:noFill/>
                  </a:ln>
                  <a:gradFill>
                    <a:gsLst>
                      <a:gs pos="0">
                        <a:schemeClr val="tx1">
                          <a:lumMod val="50000"/>
                          <a:lumOff val="50000"/>
                        </a:schemeClr>
                      </a:gs>
                      <a:gs pos="100000">
                        <a:schemeClr val="tx1">
                          <a:lumMod val="65000"/>
                          <a:lumOff val="35000"/>
                        </a:schemeClr>
                      </a:gs>
                    </a:gsLst>
                    <a:lin ang="5400000" scaled="1"/>
                  </a:gradFill>
                  <a:effectLst/>
                  <a:uLnTx/>
                  <a:uFillTx/>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1200" b="0" i="0" u="none" strike="noStrike" kern="0" cap="none" spc="0" normalizeH="0" baseline="0" noProof="0" dirty="0">
                  <a:ln>
                    <a:noFill/>
                  </a:ln>
                  <a:gradFill>
                    <a:gsLst>
                      <a:gs pos="0">
                        <a:srgbClr val="FFFFFF"/>
                      </a:gs>
                      <a:gs pos="89000">
                        <a:srgbClr val="0BF1F5"/>
                      </a:gs>
                    </a:gsLst>
                    <a:lin ang="5400000" scaled="1"/>
                  </a:gradFill>
                  <a:effectLst/>
                  <a:uLnTx/>
                  <a:uFillTx/>
                  <a:latin typeface="Arial"/>
                  <a:ea typeface="微软雅黑"/>
                  <a:cs typeface="+mn-cs"/>
                </a:rPr>
                <a:t>请在此输入文字，关注公众号下载更多科技感模板</a:t>
              </a:r>
            </a:p>
          </p:txBody>
        </p:sp>
      </p:grpSp>
      <p:grpSp>
        <p:nvGrpSpPr>
          <p:cNvPr id="5" name="组合 4">
            <a:extLst>
              <a:ext uri="{FF2B5EF4-FFF2-40B4-BE49-F238E27FC236}">
                <a16:creationId xmlns:a16="http://schemas.microsoft.com/office/drawing/2014/main" xmlns="" id="{21B55223-92BB-4B74-AAD6-5E0300EBEB31}"/>
              </a:ext>
            </a:extLst>
          </p:cNvPr>
          <p:cNvGrpSpPr/>
          <p:nvPr/>
        </p:nvGrpSpPr>
        <p:grpSpPr>
          <a:xfrm>
            <a:off x="1492038" y="4625731"/>
            <a:ext cx="8627732" cy="548740"/>
            <a:chOff x="1492038" y="4333631"/>
            <a:chExt cx="8627732" cy="548740"/>
          </a:xfrm>
        </p:grpSpPr>
        <p:sp>
          <p:nvSpPr>
            <p:cNvPr id="29" name="任意多边形: 形状 28">
              <a:extLst>
                <a:ext uri="{FF2B5EF4-FFF2-40B4-BE49-F238E27FC236}">
                  <a16:creationId xmlns:a16="http://schemas.microsoft.com/office/drawing/2014/main" xmlns="" id="{ABC17931-233C-429C-AB4F-2898B148DADC}"/>
                </a:ext>
              </a:extLst>
            </p:cNvPr>
            <p:cNvSpPr/>
            <p:nvPr/>
          </p:nvSpPr>
          <p:spPr>
            <a:xfrm>
              <a:off x="3707539" y="4352925"/>
              <a:ext cx="188493" cy="510153"/>
            </a:xfrm>
            <a:custGeom>
              <a:avLst/>
              <a:gdLst>
                <a:gd name="connsiteX0" fmla="*/ 861779 w 2878751"/>
                <a:gd name="connsiteY0" fmla="*/ 4803922 h 7791323"/>
                <a:gd name="connsiteX1" fmla="*/ 0 w 2878751"/>
                <a:gd name="connsiteY1" fmla="*/ 5956012 h 7791323"/>
                <a:gd name="connsiteX2" fmla="*/ 0 w 2878751"/>
                <a:gd name="connsiteY2" fmla="*/ 6701113 h 7791323"/>
                <a:gd name="connsiteX3" fmla="*/ 1102605 w 2878751"/>
                <a:gd name="connsiteY3" fmla="*/ 5231828 h 7791323"/>
                <a:gd name="connsiteX4" fmla="*/ 2878751 w 2878751"/>
                <a:gd name="connsiteY4" fmla="*/ 3942795 h 7791323"/>
                <a:gd name="connsiteX5" fmla="*/ 1505914 w 2878751"/>
                <a:gd name="connsiteY5" fmla="*/ 3942795 h 7791323"/>
                <a:gd name="connsiteX6" fmla="*/ 1012668 w 2878751"/>
                <a:gd name="connsiteY6" fmla="*/ 4602203 h 7791323"/>
                <a:gd name="connsiteX7" fmla="*/ 1375969 w 2878751"/>
                <a:gd name="connsiteY7" fmla="*/ 5247728 h 7791323"/>
                <a:gd name="connsiteX8" fmla="*/ 1373130 w 2878751"/>
                <a:gd name="connsiteY8" fmla="*/ 5249326 h 7791323"/>
                <a:gd name="connsiteX9" fmla="*/ 1375970 w 2878751"/>
                <a:gd name="connsiteY9" fmla="*/ 5251457 h 7791323"/>
                <a:gd name="connsiteX10" fmla="*/ 0 w 2878751"/>
                <a:gd name="connsiteY10" fmla="*/ 7085020 h 7791323"/>
                <a:gd name="connsiteX11" fmla="*/ 0 w 2878751"/>
                <a:gd name="connsiteY11" fmla="*/ 7791323 h 7791323"/>
                <a:gd name="connsiteX12" fmla="*/ 0 w 2878751"/>
                <a:gd name="connsiteY12" fmla="*/ 0 h 7791323"/>
                <a:gd name="connsiteX13" fmla="*/ 0 w 2878751"/>
                <a:gd name="connsiteY13" fmla="*/ 1835311 h 7791323"/>
                <a:gd name="connsiteX14" fmla="*/ 1505912 w 2878751"/>
                <a:gd name="connsiteY14" fmla="*/ 3848527 h 7791323"/>
                <a:gd name="connsiteX15" fmla="*/ 2878749 w 2878751"/>
                <a:gd name="connsiteY15" fmla="*/ 3848527 h 7791323"/>
                <a:gd name="connsiteX16" fmla="*/ 1298722 w 2878751"/>
                <a:gd name="connsiteY16" fmla="*/ 1736229 h 7791323"/>
                <a:gd name="connsiteX17" fmla="*/ 801029 w 2878751"/>
                <a:gd name="connsiteY17" fmla="*/ 1833203 h 7791323"/>
                <a:gd name="connsiteX18" fmla="*/ 1726462 w 2878751"/>
                <a:gd name="connsiteY18" fmla="*/ 3067884 h 7791323"/>
                <a:gd name="connsiteX19" fmla="*/ 1764886 w 2878751"/>
                <a:gd name="connsiteY19" fmla="*/ 3075642 h 7791323"/>
                <a:gd name="connsiteX20" fmla="*/ 1869503 w 2878751"/>
                <a:gd name="connsiteY20" fmla="*/ 3233472 h 7791323"/>
                <a:gd name="connsiteX21" fmla="*/ 1698212 w 2878751"/>
                <a:gd name="connsiteY21" fmla="*/ 3404763 h 7791323"/>
                <a:gd name="connsiteX22" fmla="*/ 1526921 w 2878751"/>
                <a:gd name="connsiteY22" fmla="*/ 3233472 h 7791323"/>
                <a:gd name="connsiteX23" fmla="*/ 1534493 w 2878751"/>
                <a:gd name="connsiteY23" fmla="*/ 3195968 h 7791323"/>
                <a:gd name="connsiteX24" fmla="*/ 462119 w 2878751"/>
                <a:gd name="connsiteY24" fmla="*/ 1765241 h 7791323"/>
                <a:gd name="connsiteX25" fmla="*/ 646503 w 2878751"/>
                <a:gd name="connsiteY25" fmla="*/ 1627039 h 7791323"/>
                <a:gd name="connsiteX26" fmla="*/ 647491 w 2878751"/>
                <a:gd name="connsiteY26" fmla="*/ 1628357 h 7791323"/>
                <a:gd name="connsiteX27" fmla="*/ 1145455 w 2878751"/>
                <a:gd name="connsiteY27" fmla="*/ 1531330 h 7791323"/>
                <a:gd name="connsiteX0" fmla="*/ 861779 w 2878751"/>
                <a:gd name="connsiteY0" fmla="*/ 4803922 h 7791323"/>
                <a:gd name="connsiteX1" fmla="*/ 0 w 2878751"/>
                <a:gd name="connsiteY1" fmla="*/ 5956012 h 7791323"/>
                <a:gd name="connsiteX2" fmla="*/ 0 w 2878751"/>
                <a:gd name="connsiteY2" fmla="*/ 6701113 h 7791323"/>
                <a:gd name="connsiteX3" fmla="*/ 1102605 w 2878751"/>
                <a:gd name="connsiteY3" fmla="*/ 5231828 h 7791323"/>
                <a:gd name="connsiteX4" fmla="*/ 861779 w 2878751"/>
                <a:gd name="connsiteY4" fmla="*/ 4803922 h 7791323"/>
                <a:gd name="connsiteX5" fmla="*/ 2878751 w 2878751"/>
                <a:gd name="connsiteY5" fmla="*/ 3942795 h 7791323"/>
                <a:gd name="connsiteX6" fmla="*/ 1505914 w 2878751"/>
                <a:gd name="connsiteY6" fmla="*/ 3942795 h 7791323"/>
                <a:gd name="connsiteX7" fmla="*/ 1012668 w 2878751"/>
                <a:gd name="connsiteY7" fmla="*/ 4602203 h 7791323"/>
                <a:gd name="connsiteX8" fmla="*/ 1375969 w 2878751"/>
                <a:gd name="connsiteY8" fmla="*/ 5247728 h 7791323"/>
                <a:gd name="connsiteX9" fmla="*/ 1373130 w 2878751"/>
                <a:gd name="connsiteY9" fmla="*/ 5249326 h 7791323"/>
                <a:gd name="connsiteX10" fmla="*/ 1375970 w 2878751"/>
                <a:gd name="connsiteY10" fmla="*/ 5251457 h 7791323"/>
                <a:gd name="connsiteX11" fmla="*/ 0 w 2878751"/>
                <a:gd name="connsiteY11" fmla="*/ 7085020 h 7791323"/>
                <a:gd name="connsiteX12" fmla="*/ 0 w 2878751"/>
                <a:gd name="connsiteY12" fmla="*/ 7791323 h 7791323"/>
                <a:gd name="connsiteX13" fmla="*/ 2878751 w 2878751"/>
                <a:gd name="connsiteY13" fmla="*/ 3942795 h 7791323"/>
                <a:gd name="connsiteX14" fmla="*/ 0 w 2878751"/>
                <a:gd name="connsiteY14" fmla="*/ 0 h 7791323"/>
                <a:gd name="connsiteX15" fmla="*/ 0 w 2878751"/>
                <a:gd name="connsiteY15" fmla="*/ 1835311 h 7791323"/>
                <a:gd name="connsiteX16" fmla="*/ 1505912 w 2878751"/>
                <a:gd name="connsiteY16" fmla="*/ 3848527 h 7791323"/>
                <a:gd name="connsiteX17" fmla="*/ 2878749 w 2878751"/>
                <a:gd name="connsiteY17" fmla="*/ 3848527 h 7791323"/>
                <a:gd name="connsiteX18" fmla="*/ 1298722 w 2878751"/>
                <a:gd name="connsiteY18" fmla="*/ 1736229 h 7791323"/>
                <a:gd name="connsiteX19" fmla="*/ 801029 w 2878751"/>
                <a:gd name="connsiteY19" fmla="*/ 1833203 h 7791323"/>
                <a:gd name="connsiteX20" fmla="*/ 1726462 w 2878751"/>
                <a:gd name="connsiteY20" fmla="*/ 3067884 h 7791323"/>
                <a:gd name="connsiteX21" fmla="*/ 1764886 w 2878751"/>
                <a:gd name="connsiteY21" fmla="*/ 3075642 h 7791323"/>
                <a:gd name="connsiteX22" fmla="*/ 1869503 w 2878751"/>
                <a:gd name="connsiteY22" fmla="*/ 3233472 h 7791323"/>
                <a:gd name="connsiteX23" fmla="*/ 1698212 w 2878751"/>
                <a:gd name="connsiteY23" fmla="*/ 3404763 h 7791323"/>
                <a:gd name="connsiteX24" fmla="*/ 1526921 w 2878751"/>
                <a:gd name="connsiteY24" fmla="*/ 3233472 h 7791323"/>
                <a:gd name="connsiteX25" fmla="*/ 1534493 w 2878751"/>
                <a:gd name="connsiteY25" fmla="*/ 3195968 h 7791323"/>
                <a:gd name="connsiteX26" fmla="*/ 392269 w 2878751"/>
                <a:gd name="connsiteY26" fmla="*/ 1673166 h 7791323"/>
                <a:gd name="connsiteX27" fmla="*/ 646503 w 2878751"/>
                <a:gd name="connsiteY27" fmla="*/ 1627039 h 7791323"/>
                <a:gd name="connsiteX28" fmla="*/ 647491 w 2878751"/>
                <a:gd name="connsiteY28" fmla="*/ 1628357 h 7791323"/>
                <a:gd name="connsiteX29" fmla="*/ 1145455 w 2878751"/>
                <a:gd name="connsiteY29" fmla="*/ 1531330 h 7791323"/>
                <a:gd name="connsiteX30" fmla="*/ 0 w 2878751"/>
                <a:gd name="connsiteY30" fmla="*/ 0 h 77913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2878751" h="7791323">
                  <a:moveTo>
                    <a:pt x="861779" y="4803922"/>
                  </a:moveTo>
                  <a:lnTo>
                    <a:pt x="0" y="5956012"/>
                  </a:lnTo>
                  <a:lnTo>
                    <a:pt x="0" y="6701113"/>
                  </a:lnTo>
                  <a:lnTo>
                    <a:pt x="1102605" y="5231828"/>
                  </a:lnTo>
                  <a:lnTo>
                    <a:pt x="861779" y="4803922"/>
                  </a:lnTo>
                  <a:close/>
                  <a:moveTo>
                    <a:pt x="2878751" y="3942795"/>
                  </a:moveTo>
                  <a:lnTo>
                    <a:pt x="1505914" y="3942795"/>
                  </a:lnTo>
                  <a:lnTo>
                    <a:pt x="1012668" y="4602203"/>
                  </a:lnTo>
                  <a:lnTo>
                    <a:pt x="1375969" y="5247728"/>
                  </a:lnTo>
                  <a:lnTo>
                    <a:pt x="1373130" y="5249326"/>
                  </a:lnTo>
                  <a:lnTo>
                    <a:pt x="1375970" y="5251457"/>
                  </a:lnTo>
                  <a:lnTo>
                    <a:pt x="0" y="7085020"/>
                  </a:lnTo>
                  <a:lnTo>
                    <a:pt x="0" y="7791323"/>
                  </a:lnTo>
                  <a:lnTo>
                    <a:pt x="2878751" y="3942795"/>
                  </a:lnTo>
                  <a:close/>
                  <a:moveTo>
                    <a:pt x="0" y="0"/>
                  </a:moveTo>
                  <a:lnTo>
                    <a:pt x="0" y="1835311"/>
                  </a:lnTo>
                  <a:lnTo>
                    <a:pt x="1505912" y="3848527"/>
                  </a:lnTo>
                  <a:lnTo>
                    <a:pt x="2878749" y="3848527"/>
                  </a:lnTo>
                  <a:lnTo>
                    <a:pt x="1298722" y="1736229"/>
                  </a:lnTo>
                  <a:lnTo>
                    <a:pt x="801029" y="1833203"/>
                  </a:lnTo>
                  <a:lnTo>
                    <a:pt x="1726462" y="3067884"/>
                  </a:lnTo>
                  <a:lnTo>
                    <a:pt x="1764886" y="3075642"/>
                  </a:lnTo>
                  <a:cubicBezTo>
                    <a:pt x="1826365" y="3101645"/>
                    <a:pt x="1869503" y="3162521"/>
                    <a:pt x="1869503" y="3233472"/>
                  </a:cubicBezTo>
                  <a:cubicBezTo>
                    <a:pt x="1869503" y="3328073"/>
                    <a:pt x="1792813" y="3404763"/>
                    <a:pt x="1698212" y="3404763"/>
                  </a:cubicBezTo>
                  <a:cubicBezTo>
                    <a:pt x="1603611" y="3404763"/>
                    <a:pt x="1526921" y="3328073"/>
                    <a:pt x="1526921" y="3233472"/>
                  </a:cubicBezTo>
                  <a:lnTo>
                    <a:pt x="1534493" y="3195968"/>
                  </a:lnTo>
                  <a:lnTo>
                    <a:pt x="392269" y="1673166"/>
                  </a:lnTo>
                  <a:lnTo>
                    <a:pt x="646503" y="1627039"/>
                  </a:lnTo>
                  <a:lnTo>
                    <a:pt x="647491" y="1628357"/>
                  </a:lnTo>
                  <a:lnTo>
                    <a:pt x="1145455" y="1531330"/>
                  </a:lnTo>
                  <a:lnTo>
                    <a:pt x="0" y="0"/>
                  </a:lnTo>
                  <a:close/>
                </a:path>
              </a:pathLst>
            </a:custGeom>
            <a:solidFill>
              <a:srgbClr val="0BF1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000000"/>
                </a:solidFill>
                <a:effectLst/>
                <a:uLnTx/>
                <a:uFillTx/>
                <a:latin typeface="Arial"/>
                <a:ea typeface="微软雅黑"/>
                <a:cs typeface="+mn-cs"/>
              </a:endParaRPr>
            </a:p>
          </p:txBody>
        </p:sp>
        <p:sp>
          <p:nvSpPr>
            <p:cNvPr id="30" name="任意多边形: 形状 29">
              <a:extLst>
                <a:ext uri="{FF2B5EF4-FFF2-40B4-BE49-F238E27FC236}">
                  <a16:creationId xmlns:a16="http://schemas.microsoft.com/office/drawing/2014/main" xmlns="" id="{8A306039-E1EF-4436-A193-365F60639E5E}"/>
                </a:ext>
              </a:extLst>
            </p:cNvPr>
            <p:cNvSpPr/>
            <p:nvPr/>
          </p:nvSpPr>
          <p:spPr>
            <a:xfrm>
              <a:off x="4084015" y="4352925"/>
              <a:ext cx="188493" cy="510153"/>
            </a:xfrm>
            <a:custGeom>
              <a:avLst/>
              <a:gdLst>
                <a:gd name="connsiteX0" fmla="*/ 861779 w 2878751"/>
                <a:gd name="connsiteY0" fmla="*/ 4803922 h 7791323"/>
                <a:gd name="connsiteX1" fmla="*/ 0 w 2878751"/>
                <a:gd name="connsiteY1" fmla="*/ 5956012 h 7791323"/>
                <a:gd name="connsiteX2" fmla="*/ 0 w 2878751"/>
                <a:gd name="connsiteY2" fmla="*/ 6701113 h 7791323"/>
                <a:gd name="connsiteX3" fmla="*/ 1102605 w 2878751"/>
                <a:gd name="connsiteY3" fmla="*/ 5231828 h 7791323"/>
                <a:gd name="connsiteX4" fmla="*/ 2878751 w 2878751"/>
                <a:gd name="connsiteY4" fmla="*/ 3942795 h 7791323"/>
                <a:gd name="connsiteX5" fmla="*/ 1505914 w 2878751"/>
                <a:gd name="connsiteY5" fmla="*/ 3942795 h 7791323"/>
                <a:gd name="connsiteX6" fmla="*/ 1012668 w 2878751"/>
                <a:gd name="connsiteY6" fmla="*/ 4602203 h 7791323"/>
                <a:gd name="connsiteX7" fmla="*/ 1375969 w 2878751"/>
                <a:gd name="connsiteY7" fmla="*/ 5247728 h 7791323"/>
                <a:gd name="connsiteX8" fmla="*/ 1373130 w 2878751"/>
                <a:gd name="connsiteY8" fmla="*/ 5249326 h 7791323"/>
                <a:gd name="connsiteX9" fmla="*/ 1375970 w 2878751"/>
                <a:gd name="connsiteY9" fmla="*/ 5251457 h 7791323"/>
                <a:gd name="connsiteX10" fmla="*/ 0 w 2878751"/>
                <a:gd name="connsiteY10" fmla="*/ 7085020 h 7791323"/>
                <a:gd name="connsiteX11" fmla="*/ 0 w 2878751"/>
                <a:gd name="connsiteY11" fmla="*/ 7791323 h 7791323"/>
                <a:gd name="connsiteX12" fmla="*/ 0 w 2878751"/>
                <a:gd name="connsiteY12" fmla="*/ 0 h 7791323"/>
                <a:gd name="connsiteX13" fmla="*/ 0 w 2878751"/>
                <a:gd name="connsiteY13" fmla="*/ 1835311 h 7791323"/>
                <a:gd name="connsiteX14" fmla="*/ 1505912 w 2878751"/>
                <a:gd name="connsiteY14" fmla="*/ 3848527 h 7791323"/>
                <a:gd name="connsiteX15" fmla="*/ 2878749 w 2878751"/>
                <a:gd name="connsiteY15" fmla="*/ 3848527 h 7791323"/>
                <a:gd name="connsiteX16" fmla="*/ 1298722 w 2878751"/>
                <a:gd name="connsiteY16" fmla="*/ 1736229 h 7791323"/>
                <a:gd name="connsiteX17" fmla="*/ 801029 w 2878751"/>
                <a:gd name="connsiteY17" fmla="*/ 1833203 h 7791323"/>
                <a:gd name="connsiteX18" fmla="*/ 1726462 w 2878751"/>
                <a:gd name="connsiteY18" fmla="*/ 3067884 h 7791323"/>
                <a:gd name="connsiteX19" fmla="*/ 1764886 w 2878751"/>
                <a:gd name="connsiteY19" fmla="*/ 3075642 h 7791323"/>
                <a:gd name="connsiteX20" fmla="*/ 1869503 w 2878751"/>
                <a:gd name="connsiteY20" fmla="*/ 3233472 h 7791323"/>
                <a:gd name="connsiteX21" fmla="*/ 1698212 w 2878751"/>
                <a:gd name="connsiteY21" fmla="*/ 3404763 h 7791323"/>
                <a:gd name="connsiteX22" fmla="*/ 1526921 w 2878751"/>
                <a:gd name="connsiteY22" fmla="*/ 3233472 h 7791323"/>
                <a:gd name="connsiteX23" fmla="*/ 1534493 w 2878751"/>
                <a:gd name="connsiteY23" fmla="*/ 3195968 h 7791323"/>
                <a:gd name="connsiteX24" fmla="*/ 462119 w 2878751"/>
                <a:gd name="connsiteY24" fmla="*/ 1765241 h 7791323"/>
                <a:gd name="connsiteX25" fmla="*/ 646503 w 2878751"/>
                <a:gd name="connsiteY25" fmla="*/ 1627039 h 7791323"/>
                <a:gd name="connsiteX26" fmla="*/ 647491 w 2878751"/>
                <a:gd name="connsiteY26" fmla="*/ 1628357 h 7791323"/>
                <a:gd name="connsiteX27" fmla="*/ 1145455 w 2878751"/>
                <a:gd name="connsiteY27" fmla="*/ 1531330 h 7791323"/>
                <a:gd name="connsiteX0" fmla="*/ 861779 w 2878751"/>
                <a:gd name="connsiteY0" fmla="*/ 4803922 h 7791323"/>
                <a:gd name="connsiteX1" fmla="*/ 0 w 2878751"/>
                <a:gd name="connsiteY1" fmla="*/ 5956012 h 7791323"/>
                <a:gd name="connsiteX2" fmla="*/ 0 w 2878751"/>
                <a:gd name="connsiteY2" fmla="*/ 6701113 h 7791323"/>
                <a:gd name="connsiteX3" fmla="*/ 1102605 w 2878751"/>
                <a:gd name="connsiteY3" fmla="*/ 5231828 h 7791323"/>
                <a:gd name="connsiteX4" fmla="*/ 861779 w 2878751"/>
                <a:gd name="connsiteY4" fmla="*/ 4803922 h 7791323"/>
                <a:gd name="connsiteX5" fmla="*/ 2878751 w 2878751"/>
                <a:gd name="connsiteY5" fmla="*/ 3942795 h 7791323"/>
                <a:gd name="connsiteX6" fmla="*/ 1505914 w 2878751"/>
                <a:gd name="connsiteY6" fmla="*/ 3942795 h 7791323"/>
                <a:gd name="connsiteX7" fmla="*/ 1012668 w 2878751"/>
                <a:gd name="connsiteY7" fmla="*/ 4602203 h 7791323"/>
                <a:gd name="connsiteX8" fmla="*/ 1375969 w 2878751"/>
                <a:gd name="connsiteY8" fmla="*/ 5247728 h 7791323"/>
                <a:gd name="connsiteX9" fmla="*/ 1373130 w 2878751"/>
                <a:gd name="connsiteY9" fmla="*/ 5249326 h 7791323"/>
                <a:gd name="connsiteX10" fmla="*/ 1375970 w 2878751"/>
                <a:gd name="connsiteY10" fmla="*/ 5251457 h 7791323"/>
                <a:gd name="connsiteX11" fmla="*/ 0 w 2878751"/>
                <a:gd name="connsiteY11" fmla="*/ 7085020 h 7791323"/>
                <a:gd name="connsiteX12" fmla="*/ 0 w 2878751"/>
                <a:gd name="connsiteY12" fmla="*/ 7791323 h 7791323"/>
                <a:gd name="connsiteX13" fmla="*/ 2878751 w 2878751"/>
                <a:gd name="connsiteY13" fmla="*/ 3942795 h 7791323"/>
                <a:gd name="connsiteX14" fmla="*/ 0 w 2878751"/>
                <a:gd name="connsiteY14" fmla="*/ 0 h 7791323"/>
                <a:gd name="connsiteX15" fmla="*/ 0 w 2878751"/>
                <a:gd name="connsiteY15" fmla="*/ 1835311 h 7791323"/>
                <a:gd name="connsiteX16" fmla="*/ 1505912 w 2878751"/>
                <a:gd name="connsiteY16" fmla="*/ 3848527 h 7791323"/>
                <a:gd name="connsiteX17" fmla="*/ 2878749 w 2878751"/>
                <a:gd name="connsiteY17" fmla="*/ 3848527 h 7791323"/>
                <a:gd name="connsiteX18" fmla="*/ 1298722 w 2878751"/>
                <a:gd name="connsiteY18" fmla="*/ 1736229 h 7791323"/>
                <a:gd name="connsiteX19" fmla="*/ 801029 w 2878751"/>
                <a:gd name="connsiteY19" fmla="*/ 1833203 h 7791323"/>
                <a:gd name="connsiteX20" fmla="*/ 1726462 w 2878751"/>
                <a:gd name="connsiteY20" fmla="*/ 3067884 h 7791323"/>
                <a:gd name="connsiteX21" fmla="*/ 1764886 w 2878751"/>
                <a:gd name="connsiteY21" fmla="*/ 3075642 h 7791323"/>
                <a:gd name="connsiteX22" fmla="*/ 1869503 w 2878751"/>
                <a:gd name="connsiteY22" fmla="*/ 3233472 h 7791323"/>
                <a:gd name="connsiteX23" fmla="*/ 1698212 w 2878751"/>
                <a:gd name="connsiteY23" fmla="*/ 3404763 h 7791323"/>
                <a:gd name="connsiteX24" fmla="*/ 1526921 w 2878751"/>
                <a:gd name="connsiteY24" fmla="*/ 3233472 h 7791323"/>
                <a:gd name="connsiteX25" fmla="*/ 1534493 w 2878751"/>
                <a:gd name="connsiteY25" fmla="*/ 3195968 h 7791323"/>
                <a:gd name="connsiteX26" fmla="*/ 392269 w 2878751"/>
                <a:gd name="connsiteY26" fmla="*/ 1673166 h 7791323"/>
                <a:gd name="connsiteX27" fmla="*/ 646503 w 2878751"/>
                <a:gd name="connsiteY27" fmla="*/ 1627039 h 7791323"/>
                <a:gd name="connsiteX28" fmla="*/ 647491 w 2878751"/>
                <a:gd name="connsiteY28" fmla="*/ 1628357 h 7791323"/>
                <a:gd name="connsiteX29" fmla="*/ 1145455 w 2878751"/>
                <a:gd name="connsiteY29" fmla="*/ 1531330 h 7791323"/>
                <a:gd name="connsiteX30" fmla="*/ 0 w 2878751"/>
                <a:gd name="connsiteY30" fmla="*/ 0 h 77913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2878751" h="7791323">
                  <a:moveTo>
                    <a:pt x="861779" y="4803922"/>
                  </a:moveTo>
                  <a:lnTo>
                    <a:pt x="0" y="5956012"/>
                  </a:lnTo>
                  <a:lnTo>
                    <a:pt x="0" y="6701113"/>
                  </a:lnTo>
                  <a:lnTo>
                    <a:pt x="1102605" y="5231828"/>
                  </a:lnTo>
                  <a:lnTo>
                    <a:pt x="861779" y="4803922"/>
                  </a:lnTo>
                  <a:close/>
                  <a:moveTo>
                    <a:pt x="2878751" y="3942795"/>
                  </a:moveTo>
                  <a:lnTo>
                    <a:pt x="1505914" y="3942795"/>
                  </a:lnTo>
                  <a:lnTo>
                    <a:pt x="1012668" y="4602203"/>
                  </a:lnTo>
                  <a:lnTo>
                    <a:pt x="1375969" y="5247728"/>
                  </a:lnTo>
                  <a:lnTo>
                    <a:pt x="1373130" y="5249326"/>
                  </a:lnTo>
                  <a:lnTo>
                    <a:pt x="1375970" y="5251457"/>
                  </a:lnTo>
                  <a:lnTo>
                    <a:pt x="0" y="7085020"/>
                  </a:lnTo>
                  <a:lnTo>
                    <a:pt x="0" y="7791323"/>
                  </a:lnTo>
                  <a:lnTo>
                    <a:pt x="2878751" y="3942795"/>
                  </a:lnTo>
                  <a:close/>
                  <a:moveTo>
                    <a:pt x="0" y="0"/>
                  </a:moveTo>
                  <a:lnTo>
                    <a:pt x="0" y="1835311"/>
                  </a:lnTo>
                  <a:lnTo>
                    <a:pt x="1505912" y="3848527"/>
                  </a:lnTo>
                  <a:lnTo>
                    <a:pt x="2878749" y="3848527"/>
                  </a:lnTo>
                  <a:lnTo>
                    <a:pt x="1298722" y="1736229"/>
                  </a:lnTo>
                  <a:lnTo>
                    <a:pt x="801029" y="1833203"/>
                  </a:lnTo>
                  <a:lnTo>
                    <a:pt x="1726462" y="3067884"/>
                  </a:lnTo>
                  <a:lnTo>
                    <a:pt x="1764886" y="3075642"/>
                  </a:lnTo>
                  <a:cubicBezTo>
                    <a:pt x="1826365" y="3101645"/>
                    <a:pt x="1869503" y="3162521"/>
                    <a:pt x="1869503" y="3233472"/>
                  </a:cubicBezTo>
                  <a:cubicBezTo>
                    <a:pt x="1869503" y="3328073"/>
                    <a:pt x="1792813" y="3404763"/>
                    <a:pt x="1698212" y="3404763"/>
                  </a:cubicBezTo>
                  <a:cubicBezTo>
                    <a:pt x="1603611" y="3404763"/>
                    <a:pt x="1526921" y="3328073"/>
                    <a:pt x="1526921" y="3233472"/>
                  </a:cubicBezTo>
                  <a:lnTo>
                    <a:pt x="1534493" y="3195968"/>
                  </a:lnTo>
                  <a:lnTo>
                    <a:pt x="392269" y="1673166"/>
                  </a:lnTo>
                  <a:lnTo>
                    <a:pt x="646503" y="1627039"/>
                  </a:lnTo>
                  <a:lnTo>
                    <a:pt x="647491" y="1628357"/>
                  </a:lnTo>
                  <a:lnTo>
                    <a:pt x="1145455" y="1531330"/>
                  </a:lnTo>
                  <a:lnTo>
                    <a:pt x="0" y="0"/>
                  </a:lnTo>
                  <a:close/>
                </a:path>
              </a:pathLst>
            </a:custGeom>
            <a:solidFill>
              <a:srgbClr val="0BF1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000000"/>
                </a:solidFill>
                <a:effectLst/>
                <a:uLnTx/>
                <a:uFillTx/>
                <a:latin typeface="Arial"/>
                <a:ea typeface="微软雅黑"/>
                <a:cs typeface="+mn-cs"/>
              </a:endParaRPr>
            </a:p>
          </p:txBody>
        </p:sp>
        <p:sp>
          <p:nvSpPr>
            <p:cNvPr id="31" name="任意多边形: 形状 30">
              <a:extLst>
                <a:ext uri="{FF2B5EF4-FFF2-40B4-BE49-F238E27FC236}">
                  <a16:creationId xmlns:a16="http://schemas.microsoft.com/office/drawing/2014/main" xmlns="" id="{5EE37AB6-EE77-4CCF-9B7B-EF1509412F89}"/>
                </a:ext>
              </a:extLst>
            </p:cNvPr>
            <p:cNvSpPr/>
            <p:nvPr/>
          </p:nvSpPr>
          <p:spPr>
            <a:xfrm>
              <a:off x="4460490" y="4352925"/>
              <a:ext cx="188493" cy="510153"/>
            </a:xfrm>
            <a:custGeom>
              <a:avLst/>
              <a:gdLst>
                <a:gd name="connsiteX0" fmla="*/ 861779 w 2878751"/>
                <a:gd name="connsiteY0" fmla="*/ 4803922 h 7791323"/>
                <a:gd name="connsiteX1" fmla="*/ 0 w 2878751"/>
                <a:gd name="connsiteY1" fmla="*/ 5956012 h 7791323"/>
                <a:gd name="connsiteX2" fmla="*/ 0 w 2878751"/>
                <a:gd name="connsiteY2" fmla="*/ 6701113 h 7791323"/>
                <a:gd name="connsiteX3" fmla="*/ 1102605 w 2878751"/>
                <a:gd name="connsiteY3" fmla="*/ 5231828 h 7791323"/>
                <a:gd name="connsiteX4" fmla="*/ 2878751 w 2878751"/>
                <a:gd name="connsiteY4" fmla="*/ 3942795 h 7791323"/>
                <a:gd name="connsiteX5" fmla="*/ 1505914 w 2878751"/>
                <a:gd name="connsiteY5" fmla="*/ 3942795 h 7791323"/>
                <a:gd name="connsiteX6" fmla="*/ 1012668 w 2878751"/>
                <a:gd name="connsiteY6" fmla="*/ 4602203 h 7791323"/>
                <a:gd name="connsiteX7" fmla="*/ 1375969 w 2878751"/>
                <a:gd name="connsiteY7" fmla="*/ 5247728 h 7791323"/>
                <a:gd name="connsiteX8" fmla="*/ 1373130 w 2878751"/>
                <a:gd name="connsiteY8" fmla="*/ 5249326 h 7791323"/>
                <a:gd name="connsiteX9" fmla="*/ 1375970 w 2878751"/>
                <a:gd name="connsiteY9" fmla="*/ 5251457 h 7791323"/>
                <a:gd name="connsiteX10" fmla="*/ 0 w 2878751"/>
                <a:gd name="connsiteY10" fmla="*/ 7085020 h 7791323"/>
                <a:gd name="connsiteX11" fmla="*/ 0 w 2878751"/>
                <a:gd name="connsiteY11" fmla="*/ 7791323 h 7791323"/>
                <a:gd name="connsiteX12" fmla="*/ 0 w 2878751"/>
                <a:gd name="connsiteY12" fmla="*/ 0 h 7791323"/>
                <a:gd name="connsiteX13" fmla="*/ 0 w 2878751"/>
                <a:gd name="connsiteY13" fmla="*/ 1835311 h 7791323"/>
                <a:gd name="connsiteX14" fmla="*/ 1505912 w 2878751"/>
                <a:gd name="connsiteY14" fmla="*/ 3848527 h 7791323"/>
                <a:gd name="connsiteX15" fmla="*/ 2878749 w 2878751"/>
                <a:gd name="connsiteY15" fmla="*/ 3848527 h 7791323"/>
                <a:gd name="connsiteX16" fmla="*/ 1298722 w 2878751"/>
                <a:gd name="connsiteY16" fmla="*/ 1736229 h 7791323"/>
                <a:gd name="connsiteX17" fmla="*/ 801029 w 2878751"/>
                <a:gd name="connsiteY17" fmla="*/ 1833203 h 7791323"/>
                <a:gd name="connsiteX18" fmla="*/ 1726462 w 2878751"/>
                <a:gd name="connsiteY18" fmla="*/ 3067884 h 7791323"/>
                <a:gd name="connsiteX19" fmla="*/ 1764886 w 2878751"/>
                <a:gd name="connsiteY19" fmla="*/ 3075642 h 7791323"/>
                <a:gd name="connsiteX20" fmla="*/ 1869503 w 2878751"/>
                <a:gd name="connsiteY20" fmla="*/ 3233472 h 7791323"/>
                <a:gd name="connsiteX21" fmla="*/ 1698212 w 2878751"/>
                <a:gd name="connsiteY21" fmla="*/ 3404763 h 7791323"/>
                <a:gd name="connsiteX22" fmla="*/ 1526921 w 2878751"/>
                <a:gd name="connsiteY22" fmla="*/ 3233472 h 7791323"/>
                <a:gd name="connsiteX23" fmla="*/ 1534493 w 2878751"/>
                <a:gd name="connsiteY23" fmla="*/ 3195968 h 7791323"/>
                <a:gd name="connsiteX24" fmla="*/ 462119 w 2878751"/>
                <a:gd name="connsiteY24" fmla="*/ 1765241 h 7791323"/>
                <a:gd name="connsiteX25" fmla="*/ 646503 w 2878751"/>
                <a:gd name="connsiteY25" fmla="*/ 1627039 h 7791323"/>
                <a:gd name="connsiteX26" fmla="*/ 647491 w 2878751"/>
                <a:gd name="connsiteY26" fmla="*/ 1628357 h 7791323"/>
                <a:gd name="connsiteX27" fmla="*/ 1145455 w 2878751"/>
                <a:gd name="connsiteY27" fmla="*/ 1531330 h 7791323"/>
                <a:gd name="connsiteX0" fmla="*/ 861779 w 2878751"/>
                <a:gd name="connsiteY0" fmla="*/ 4803922 h 7791323"/>
                <a:gd name="connsiteX1" fmla="*/ 0 w 2878751"/>
                <a:gd name="connsiteY1" fmla="*/ 5956012 h 7791323"/>
                <a:gd name="connsiteX2" fmla="*/ 0 w 2878751"/>
                <a:gd name="connsiteY2" fmla="*/ 6701113 h 7791323"/>
                <a:gd name="connsiteX3" fmla="*/ 1102605 w 2878751"/>
                <a:gd name="connsiteY3" fmla="*/ 5231828 h 7791323"/>
                <a:gd name="connsiteX4" fmla="*/ 861779 w 2878751"/>
                <a:gd name="connsiteY4" fmla="*/ 4803922 h 7791323"/>
                <a:gd name="connsiteX5" fmla="*/ 2878751 w 2878751"/>
                <a:gd name="connsiteY5" fmla="*/ 3942795 h 7791323"/>
                <a:gd name="connsiteX6" fmla="*/ 1505914 w 2878751"/>
                <a:gd name="connsiteY6" fmla="*/ 3942795 h 7791323"/>
                <a:gd name="connsiteX7" fmla="*/ 1012668 w 2878751"/>
                <a:gd name="connsiteY7" fmla="*/ 4602203 h 7791323"/>
                <a:gd name="connsiteX8" fmla="*/ 1375969 w 2878751"/>
                <a:gd name="connsiteY8" fmla="*/ 5247728 h 7791323"/>
                <a:gd name="connsiteX9" fmla="*/ 1373130 w 2878751"/>
                <a:gd name="connsiteY9" fmla="*/ 5249326 h 7791323"/>
                <a:gd name="connsiteX10" fmla="*/ 1375970 w 2878751"/>
                <a:gd name="connsiteY10" fmla="*/ 5251457 h 7791323"/>
                <a:gd name="connsiteX11" fmla="*/ 0 w 2878751"/>
                <a:gd name="connsiteY11" fmla="*/ 7085020 h 7791323"/>
                <a:gd name="connsiteX12" fmla="*/ 0 w 2878751"/>
                <a:gd name="connsiteY12" fmla="*/ 7791323 h 7791323"/>
                <a:gd name="connsiteX13" fmla="*/ 2878751 w 2878751"/>
                <a:gd name="connsiteY13" fmla="*/ 3942795 h 7791323"/>
                <a:gd name="connsiteX14" fmla="*/ 0 w 2878751"/>
                <a:gd name="connsiteY14" fmla="*/ 0 h 7791323"/>
                <a:gd name="connsiteX15" fmla="*/ 0 w 2878751"/>
                <a:gd name="connsiteY15" fmla="*/ 1835311 h 7791323"/>
                <a:gd name="connsiteX16" fmla="*/ 1505912 w 2878751"/>
                <a:gd name="connsiteY16" fmla="*/ 3848527 h 7791323"/>
                <a:gd name="connsiteX17" fmla="*/ 2878749 w 2878751"/>
                <a:gd name="connsiteY17" fmla="*/ 3848527 h 7791323"/>
                <a:gd name="connsiteX18" fmla="*/ 1298722 w 2878751"/>
                <a:gd name="connsiteY18" fmla="*/ 1736229 h 7791323"/>
                <a:gd name="connsiteX19" fmla="*/ 801029 w 2878751"/>
                <a:gd name="connsiteY19" fmla="*/ 1833203 h 7791323"/>
                <a:gd name="connsiteX20" fmla="*/ 1726462 w 2878751"/>
                <a:gd name="connsiteY20" fmla="*/ 3067884 h 7791323"/>
                <a:gd name="connsiteX21" fmla="*/ 1764886 w 2878751"/>
                <a:gd name="connsiteY21" fmla="*/ 3075642 h 7791323"/>
                <a:gd name="connsiteX22" fmla="*/ 1869503 w 2878751"/>
                <a:gd name="connsiteY22" fmla="*/ 3233472 h 7791323"/>
                <a:gd name="connsiteX23" fmla="*/ 1698212 w 2878751"/>
                <a:gd name="connsiteY23" fmla="*/ 3404763 h 7791323"/>
                <a:gd name="connsiteX24" fmla="*/ 1526921 w 2878751"/>
                <a:gd name="connsiteY24" fmla="*/ 3233472 h 7791323"/>
                <a:gd name="connsiteX25" fmla="*/ 1534493 w 2878751"/>
                <a:gd name="connsiteY25" fmla="*/ 3195968 h 7791323"/>
                <a:gd name="connsiteX26" fmla="*/ 392269 w 2878751"/>
                <a:gd name="connsiteY26" fmla="*/ 1673166 h 7791323"/>
                <a:gd name="connsiteX27" fmla="*/ 646503 w 2878751"/>
                <a:gd name="connsiteY27" fmla="*/ 1627039 h 7791323"/>
                <a:gd name="connsiteX28" fmla="*/ 647491 w 2878751"/>
                <a:gd name="connsiteY28" fmla="*/ 1628357 h 7791323"/>
                <a:gd name="connsiteX29" fmla="*/ 1145455 w 2878751"/>
                <a:gd name="connsiteY29" fmla="*/ 1531330 h 7791323"/>
                <a:gd name="connsiteX30" fmla="*/ 0 w 2878751"/>
                <a:gd name="connsiteY30" fmla="*/ 0 h 77913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2878751" h="7791323">
                  <a:moveTo>
                    <a:pt x="861779" y="4803922"/>
                  </a:moveTo>
                  <a:lnTo>
                    <a:pt x="0" y="5956012"/>
                  </a:lnTo>
                  <a:lnTo>
                    <a:pt x="0" y="6701113"/>
                  </a:lnTo>
                  <a:lnTo>
                    <a:pt x="1102605" y="5231828"/>
                  </a:lnTo>
                  <a:lnTo>
                    <a:pt x="861779" y="4803922"/>
                  </a:lnTo>
                  <a:close/>
                  <a:moveTo>
                    <a:pt x="2878751" y="3942795"/>
                  </a:moveTo>
                  <a:lnTo>
                    <a:pt x="1505914" y="3942795"/>
                  </a:lnTo>
                  <a:lnTo>
                    <a:pt x="1012668" y="4602203"/>
                  </a:lnTo>
                  <a:lnTo>
                    <a:pt x="1375969" y="5247728"/>
                  </a:lnTo>
                  <a:lnTo>
                    <a:pt x="1373130" y="5249326"/>
                  </a:lnTo>
                  <a:lnTo>
                    <a:pt x="1375970" y="5251457"/>
                  </a:lnTo>
                  <a:lnTo>
                    <a:pt x="0" y="7085020"/>
                  </a:lnTo>
                  <a:lnTo>
                    <a:pt x="0" y="7791323"/>
                  </a:lnTo>
                  <a:lnTo>
                    <a:pt x="2878751" y="3942795"/>
                  </a:lnTo>
                  <a:close/>
                  <a:moveTo>
                    <a:pt x="0" y="0"/>
                  </a:moveTo>
                  <a:lnTo>
                    <a:pt x="0" y="1835311"/>
                  </a:lnTo>
                  <a:lnTo>
                    <a:pt x="1505912" y="3848527"/>
                  </a:lnTo>
                  <a:lnTo>
                    <a:pt x="2878749" y="3848527"/>
                  </a:lnTo>
                  <a:lnTo>
                    <a:pt x="1298722" y="1736229"/>
                  </a:lnTo>
                  <a:lnTo>
                    <a:pt x="801029" y="1833203"/>
                  </a:lnTo>
                  <a:lnTo>
                    <a:pt x="1726462" y="3067884"/>
                  </a:lnTo>
                  <a:lnTo>
                    <a:pt x="1764886" y="3075642"/>
                  </a:lnTo>
                  <a:cubicBezTo>
                    <a:pt x="1826365" y="3101645"/>
                    <a:pt x="1869503" y="3162521"/>
                    <a:pt x="1869503" y="3233472"/>
                  </a:cubicBezTo>
                  <a:cubicBezTo>
                    <a:pt x="1869503" y="3328073"/>
                    <a:pt x="1792813" y="3404763"/>
                    <a:pt x="1698212" y="3404763"/>
                  </a:cubicBezTo>
                  <a:cubicBezTo>
                    <a:pt x="1603611" y="3404763"/>
                    <a:pt x="1526921" y="3328073"/>
                    <a:pt x="1526921" y="3233472"/>
                  </a:cubicBezTo>
                  <a:lnTo>
                    <a:pt x="1534493" y="3195968"/>
                  </a:lnTo>
                  <a:lnTo>
                    <a:pt x="392269" y="1673166"/>
                  </a:lnTo>
                  <a:lnTo>
                    <a:pt x="646503" y="1627039"/>
                  </a:lnTo>
                  <a:lnTo>
                    <a:pt x="647491" y="1628357"/>
                  </a:lnTo>
                  <a:lnTo>
                    <a:pt x="1145455" y="1531330"/>
                  </a:lnTo>
                  <a:lnTo>
                    <a:pt x="0" y="0"/>
                  </a:lnTo>
                  <a:close/>
                </a:path>
              </a:pathLst>
            </a:custGeom>
            <a:solidFill>
              <a:srgbClr val="0BF1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000000"/>
                </a:solidFill>
                <a:effectLst/>
                <a:uLnTx/>
                <a:uFillTx/>
                <a:latin typeface="Arial"/>
                <a:ea typeface="微软雅黑"/>
                <a:cs typeface="+mn-cs"/>
              </a:endParaRPr>
            </a:p>
          </p:txBody>
        </p:sp>
        <p:sp>
          <p:nvSpPr>
            <p:cNvPr id="32" name="任意多边形: 形状 31">
              <a:extLst>
                <a:ext uri="{FF2B5EF4-FFF2-40B4-BE49-F238E27FC236}">
                  <a16:creationId xmlns:a16="http://schemas.microsoft.com/office/drawing/2014/main" xmlns="" id="{1B724789-342C-47CF-863D-8D2651FACCB1}"/>
                </a:ext>
              </a:extLst>
            </p:cNvPr>
            <p:cNvSpPr/>
            <p:nvPr/>
          </p:nvSpPr>
          <p:spPr>
            <a:xfrm>
              <a:off x="4836966" y="4352925"/>
              <a:ext cx="188493" cy="510153"/>
            </a:xfrm>
            <a:custGeom>
              <a:avLst/>
              <a:gdLst>
                <a:gd name="connsiteX0" fmla="*/ 861779 w 2878751"/>
                <a:gd name="connsiteY0" fmla="*/ 4803922 h 7791323"/>
                <a:gd name="connsiteX1" fmla="*/ 0 w 2878751"/>
                <a:gd name="connsiteY1" fmla="*/ 5956012 h 7791323"/>
                <a:gd name="connsiteX2" fmla="*/ 0 w 2878751"/>
                <a:gd name="connsiteY2" fmla="*/ 6701113 h 7791323"/>
                <a:gd name="connsiteX3" fmla="*/ 1102605 w 2878751"/>
                <a:gd name="connsiteY3" fmla="*/ 5231828 h 7791323"/>
                <a:gd name="connsiteX4" fmla="*/ 2878751 w 2878751"/>
                <a:gd name="connsiteY4" fmla="*/ 3942795 h 7791323"/>
                <a:gd name="connsiteX5" fmla="*/ 1505914 w 2878751"/>
                <a:gd name="connsiteY5" fmla="*/ 3942795 h 7791323"/>
                <a:gd name="connsiteX6" fmla="*/ 1012668 w 2878751"/>
                <a:gd name="connsiteY6" fmla="*/ 4602203 h 7791323"/>
                <a:gd name="connsiteX7" fmla="*/ 1375969 w 2878751"/>
                <a:gd name="connsiteY7" fmla="*/ 5247728 h 7791323"/>
                <a:gd name="connsiteX8" fmla="*/ 1373130 w 2878751"/>
                <a:gd name="connsiteY8" fmla="*/ 5249326 h 7791323"/>
                <a:gd name="connsiteX9" fmla="*/ 1375970 w 2878751"/>
                <a:gd name="connsiteY9" fmla="*/ 5251457 h 7791323"/>
                <a:gd name="connsiteX10" fmla="*/ 0 w 2878751"/>
                <a:gd name="connsiteY10" fmla="*/ 7085020 h 7791323"/>
                <a:gd name="connsiteX11" fmla="*/ 0 w 2878751"/>
                <a:gd name="connsiteY11" fmla="*/ 7791323 h 7791323"/>
                <a:gd name="connsiteX12" fmla="*/ 0 w 2878751"/>
                <a:gd name="connsiteY12" fmla="*/ 0 h 7791323"/>
                <a:gd name="connsiteX13" fmla="*/ 0 w 2878751"/>
                <a:gd name="connsiteY13" fmla="*/ 1835311 h 7791323"/>
                <a:gd name="connsiteX14" fmla="*/ 1505912 w 2878751"/>
                <a:gd name="connsiteY14" fmla="*/ 3848527 h 7791323"/>
                <a:gd name="connsiteX15" fmla="*/ 2878749 w 2878751"/>
                <a:gd name="connsiteY15" fmla="*/ 3848527 h 7791323"/>
                <a:gd name="connsiteX16" fmla="*/ 1298722 w 2878751"/>
                <a:gd name="connsiteY16" fmla="*/ 1736229 h 7791323"/>
                <a:gd name="connsiteX17" fmla="*/ 801029 w 2878751"/>
                <a:gd name="connsiteY17" fmla="*/ 1833203 h 7791323"/>
                <a:gd name="connsiteX18" fmla="*/ 1726462 w 2878751"/>
                <a:gd name="connsiteY18" fmla="*/ 3067884 h 7791323"/>
                <a:gd name="connsiteX19" fmla="*/ 1764886 w 2878751"/>
                <a:gd name="connsiteY19" fmla="*/ 3075642 h 7791323"/>
                <a:gd name="connsiteX20" fmla="*/ 1869503 w 2878751"/>
                <a:gd name="connsiteY20" fmla="*/ 3233472 h 7791323"/>
                <a:gd name="connsiteX21" fmla="*/ 1698212 w 2878751"/>
                <a:gd name="connsiteY21" fmla="*/ 3404763 h 7791323"/>
                <a:gd name="connsiteX22" fmla="*/ 1526921 w 2878751"/>
                <a:gd name="connsiteY22" fmla="*/ 3233472 h 7791323"/>
                <a:gd name="connsiteX23" fmla="*/ 1534493 w 2878751"/>
                <a:gd name="connsiteY23" fmla="*/ 3195968 h 7791323"/>
                <a:gd name="connsiteX24" fmla="*/ 462119 w 2878751"/>
                <a:gd name="connsiteY24" fmla="*/ 1765241 h 7791323"/>
                <a:gd name="connsiteX25" fmla="*/ 646503 w 2878751"/>
                <a:gd name="connsiteY25" fmla="*/ 1627039 h 7791323"/>
                <a:gd name="connsiteX26" fmla="*/ 647491 w 2878751"/>
                <a:gd name="connsiteY26" fmla="*/ 1628357 h 7791323"/>
                <a:gd name="connsiteX27" fmla="*/ 1145455 w 2878751"/>
                <a:gd name="connsiteY27" fmla="*/ 1531330 h 7791323"/>
                <a:gd name="connsiteX0" fmla="*/ 861779 w 2878751"/>
                <a:gd name="connsiteY0" fmla="*/ 4803922 h 7791323"/>
                <a:gd name="connsiteX1" fmla="*/ 0 w 2878751"/>
                <a:gd name="connsiteY1" fmla="*/ 5956012 h 7791323"/>
                <a:gd name="connsiteX2" fmla="*/ 0 w 2878751"/>
                <a:gd name="connsiteY2" fmla="*/ 6701113 h 7791323"/>
                <a:gd name="connsiteX3" fmla="*/ 1102605 w 2878751"/>
                <a:gd name="connsiteY3" fmla="*/ 5231828 h 7791323"/>
                <a:gd name="connsiteX4" fmla="*/ 861779 w 2878751"/>
                <a:gd name="connsiteY4" fmla="*/ 4803922 h 7791323"/>
                <a:gd name="connsiteX5" fmla="*/ 2878751 w 2878751"/>
                <a:gd name="connsiteY5" fmla="*/ 3942795 h 7791323"/>
                <a:gd name="connsiteX6" fmla="*/ 1505914 w 2878751"/>
                <a:gd name="connsiteY6" fmla="*/ 3942795 h 7791323"/>
                <a:gd name="connsiteX7" fmla="*/ 1012668 w 2878751"/>
                <a:gd name="connsiteY7" fmla="*/ 4602203 h 7791323"/>
                <a:gd name="connsiteX8" fmla="*/ 1375969 w 2878751"/>
                <a:gd name="connsiteY8" fmla="*/ 5247728 h 7791323"/>
                <a:gd name="connsiteX9" fmla="*/ 1373130 w 2878751"/>
                <a:gd name="connsiteY9" fmla="*/ 5249326 h 7791323"/>
                <a:gd name="connsiteX10" fmla="*/ 1375970 w 2878751"/>
                <a:gd name="connsiteY10" fmla="*/ 5251457 h 7791323"/>
                <a:gd name="connsiteX11" fmla="*/ 0 w 2878751"/>
                <a:gd name="connsiteY11" fmla="*/ 7085020 h 7791323"/>
                <a:gd name="connsiteX12" fmla="*/ 0 w 2878751"/>
                <a:gd name="connsiteY12" fmla="*/ 7791323 h 7791323"/>
                <a:gd name="connsiteX13" fmla="*/ 2878751 w 2878751"/>
                <a:gd name="connsiteY13" fmla="*/ 3942795 h 7791323"/>
                <a:gd name="connsiteX14" fmla="*/ 0 w 2878751"/>
                <a:gd name="connsiteY14" fmla="*/ 0 h 7791323"/>
                <a:gd name="connsiteX15" fmla="*/ 0 w 2878751"/>
                <a:gd name="connsiteY15" fmla="*/ 1835311 h 7791323"/>
                <a:gd name="connsiteX16" fmla="*/ 1505912 w 2878751"/>
                <a:gd name="connsiteY16" fmla="*/ 3848527 h 7791323"/>
                <a:gd name="connsiteX17" fmla="*/ 2878749 w 2878751"/>
                <a:gd name="connsiteY17" fmla="*/ 3848527 h 7791323"/>
                <a:gd name="connsiteX18" fmla="*/ 1298722 w 2878751"/>
                <a:gd name="connsiteY18" fmla="*/ 1736229 h 7791323"/>
                <a:gd name="connsiteX19" fmla="*/ 801029 w 2878751"/>
                <a:gd name="connsiteY19" fmla="*/ 1833203 h 7791323"/>
                <a:gd name="connsiteX20" fmla="*/ 1726462 w 2878751"/>
                <a:gd name="connsiteY20" fmla="*/ 3067884 h 7791323"/>
                <a:gd name="connsiteX21" fmla="*/ 1764886 w 2878751"/>
                <a:gd name="connsiteY21" fmla="*/ 3075642 h 7791323"/>
                <a:gd name="connsiteX22" fmla="*/ 1869503 w 2878751"/>
                <a:gd name="connsiteY22" fmla="*/ 3233472 h 7791323"/>
                <a:gd name="connsiteX23" fmla="*/ 1698212 w 2878751"/>
                <a:gd name="connsiteY23" fmla="*/ 3404763 h 7791323"/>
                <a:gd name="connsiteX24" fmla="*/ 1526921 w 2878751"/>
                <a:gd name="connsiteY24" fmla="*/ 3233472 h 7791323"/>
                <a:gd name="connsiteX25" fmla="*/ 1534493 w 2878751"/>
                <a:gd name="connsiteY25" fmla="*/ 3195968 h 7791323"/>
                <a:gd name="connsiteX26" fmla="*/ 392269 w 2878751"/>
                <a:gd name="connsiteY26" fmla="*/ 1673166 h 7791323"/>
                <a:gd name="connsiteX27" fmla="*/ 646503 w 2878751"/>
                <a:gd name="connsiteY27" fmla="*/ 1627039 h 7791323"/>
                <a:gd name="connsiteX28" fmla="*/ 647491 w 2878751"/>
                <a:gd name="connsiteY28" fmla="*/ 1628357 h 7791323"/>
                <a:gd name="connsiteX29" fmla="*/ 1145455 w 2878751"/>
                <a:gd name="connsiteY29" fmla="*/ 1531330 h 7791323"/>
                <a:gd name="connsiteX30" fmla="*/ 0 w 2878751"/>
                <a:gd name="connsiteY30" fmla="*/ 0 h 77913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2878751" h="7791323">
                  <a:moveTo>
                    <a:pt x="861779" y="4803922"/>
                  </a:moveTo>
                  <a:lnTo>
                    <a:pt x="0" y="5956012"/>
                  </a:lnTo>
                  <a:lnTo>
                    <a:pt x="0" y="6701113"/>
                  </a:lnTo>
                  <a:lnTo>
                    <a:pt x="1102605" y="5231828"/>
                  </a:lnTo>
                  <a:lnTo>
                    <a:pt x="861779" y="4803922"/>
                  </a:lnTo>
                  <a:close/>
                  <a:moveTo>
                    <a:pt x="2878751" y="3942795"/>
                  </a:moveTo>
                  <a:lnTo>
                    <a:pt x="1505914" y="3942795"/>
                  </a:lnTo>
                  <a:lnTo>
                    <a:pt x="1012668" y="4602203"/>
                  </a:lnTo>
                  <a:lnTo>
                    <a:pt x="1375969" y="5247728"/>
                  </a:lnTo>
                  <a:lnTo>
                    <a:pt x="1373130" y="5249326"/>
                  </a:lnTo>
                  <a:lnTo>
                    <a:pt x="1375970" y="5251457"/>
                  </a:lnTo>
                  <a:lnTo>
                    <a:pt x="0" y="7085020"/>
                  </a:lnTo>
                  <a:lnTo>
                    <a:pt x="0" y="7791323"/>
                  </a:lnTo>
                  <a:lnTo>
                    <a:pt x="2878751" y="3942795"/>
                  </a:lnTo>
                  <a:close/>
                  <a:moveTo>
                    <a:pt x="0" y="0"/>
                  </a:moveTo>
                  <a:lnTo>
                    <a:pt x="0" y="1835311"/>
                  </a:lnTo>
                  <a:lnTo>
                    <a:pt x="1505912" y="3848527"/>
                  </a:lnTo>
                  <a:lnTo>
                    <a:pt x="2878749" y="3848527"/>
                  </a:lnTo>
                  <a:lnTo>
                    <a:pt x="1298722" y="1736229"/>
                  </a:lnTo>
                  <a:lnTo>
                    <a:pt x="801029" y="1833203"/>
                  </a:lnTo>
                  <a:lnTo>
                    <a:pt x="1726462" y="3067884"/>
                  </a:lnTo>
                  <a:lnTo>
                    <a:pt x="1764886" y="3075642"/>
                  </a:lnTo>
                  <a:cubicBezTo>
                    <a:pt x="1826365" y="3101645"/>
                    <a:pt x="1869503" y="3162521"/>
                    <a:pt x="1869503" y="3233472"/>
                  </a:cubicBezTo>
                  <a:cubicBezTo>
                    <a:pt x="1869503" y="3328073"/>
                    <a:pt x="1792813" y="3404763"/>
                    <a:pt x="1698212" y="3404763"/>
                  </a:cubicBezTo>
                  <a:cubicBezTo>
                    <a:pt x="1603611" y="3404763"/>
                    <a:pt x="1526921" y="3328073"/>
                    <a:pt x="1526921" y="3233472"/>
                  </a:cubicBezTo>
                  <a:lnTo>
                    <a:pt x="1534493" y="3195968"/>
                  </a:lnTo>
                  <a:lnTo>
                    <a:pt x="392269" y="1673166"/>
                  </a:lnTo>
                  <a:lnTo>
                    <a:pt x="646503" y="1627039"/>
                  </a:lnTo>
                  <a:lnTo>
                    <a:pt x="647491" y="1628357"/>
                  </a:lnTo>
                  <a:lnTo>
                    <a:pt x="1145455" y="1531330"/>
                  </a:lnTo>
                  <a:lnTo>
                    <a:pt x="0" y="0"/>
                  </a:lnTo>
                  <a:close/>
                </a:path>
              </a:pathLst>
            </a:custGeom>
            <a:solidFill>
              <a:srgbClr val="0BF1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000000"/>
                </a:solidFill>
                <a:effectLst/>
                <a:uLnTx/>
                <a:uFillTx/>
                <a:latin typeface="Arial"/>
                <a:ea typeface="微软雅黑"/>
                <a:cs typeface="+mn-cs"/>
              </a:endParaRPr>
            </a:p>
          </p:txBody>
        </p:sp>
        <p:sp>
          <p:nvSpPr>
            <p:cNvPr id="33" name="任意多边形: 形状 32">
              <a:extLst>
                <a:ext uri="{FF2B5EF4-FFF2-40B4-BE49-F238E27FC236}">
                  <a16:creationId xmlns:a16="http://schemas.microsoft.com/office/drawing/2014/main" xmlns="" id="{899C6EF3-F5A4-4A82-A45C-873133A8D8A2}"/>
                </a:ext>
              </a:extLst>
            </p:cNvPr>
            <p:cNvSpPr/>
            <p:nvPr/>
          </p:nvSpPr>
          <p:spPr>
            <a:xfrm>
              <a:off x="5213442" y="4352925"/>
              <a:ext cx="188493" cy="510153"/>
            </a:xfrm>
            <a:custGeom>
              <a:avLst/>
              <a:gdLst>
                <a:gd name="connsiteX0" fmla="*/ 861779 w 2878751"/>
                <a:gd name="connsiteY0" fmla="*/ 4803922 h 7791323"/>
                <a:gd name="connsiteX1" fmla="*/ 0 w 2878751"/>
                <a:gd name="connsiteY1" fmla="*/ 5956012 h 7791323"/>
                <a:gd name="connsiteX2" fmla="*/ 0 w 2878751"/>
                <a:gd name="connsiteY2" fmla="*/ 6701113 h 7791323"/>
                <a:gd name="connsiteX3" fmla="*/ 1102605 w 2878751"/>
                <a:gd name="connsiteY3" fmla="*/ 5231828 h 7791323"/>
                <a:gd name="connsiteX4" fmla="*/ 2878751 w 2878751"/>
                <a:gd name="connsiteY4" fmla="*/ 3942795 h 7791323"/>
                <a:gd name="connsiteX5" fmla="*/ 1505914 w 2878751"/>
                <a:gd name="connsiteY5" fmla="*/ 3942795 h 7791323"/>
                <a:gd name="connsiteX6" fmla="*/ 1012668 w 2878751"/>
                <a:gd name="connsiteY6" fmla="*/ 4602203 h 7791323"/>
                <a:gd name="connsiteX7" fmla="*/ 1375969 w 2878751"/>
                <a:gd name="connsiteY7" fmla="*/ 5247728 h 7791323"/>
                <a:gd name="connsiteX8" fmla="*/ 1373130 w 2878751"/>
                <a:gd name="connsiteY8" fmla="*/ 5249326 h 7791323"/>
                <a:gd name="connsiteX9" fmla="*/ 1375970 w 2878751"/>
                <a:gd name="connsiteY9" fmla="*/ 5251457 h 7791323"/>
                <a:gd name="connsiteX10" fmla="*/ 0 w 2878751"/>
                <a:gd name="connsiteY10" fmla="*/ 7085020 h 7791323"/>
                <a:gd name="connsiteX11" fmla="*/ 0 w 2878751"/>
                <a:gd name="connsiteY11" fmla="*/ 7791323 h 7791323"/>
                <a:gd name="connsiteX12" fmla="*/ 0 w 2878751"/>
                <a:gd name="connsiteY12" fmla="*/ 0 h 7791323"/>
                <a:gd name="connsiteX13" fmla="*/ 0 w 2878751"/>
                <a:gd name="connsiteY13" fmla="*/ 1835311 h 7791323"/>
                <a:gd name="connsiteX14" fmla="*/ 1505912 w 2878751"/>
                <a:gd name="connsiteY14" fmla="*/ 3848527 h 7791323"/>
                <a:gd name="connsiteX15" fmla="*/ 2878749 w 2878751"/>
                <a:gd name="connsiteY15" fmla="*/ 3848527 h 7791323"/>
                <a:gd name="connsiteX16" fmla="*/ 1298722 w 2878751"/>
                <a:gd name="connsiteY16" fmla="*/ 1736229 h 7791323"/>
                <a:gd name="connsiteX17" fmla="*/ 801029 w 2878751"/>
                <a:gd name="connsiteY17" fmla="*/ 1833203 h 7791323"/>
                <a:gd name="connsiteX18" fmla="*/ 1726462 w 2878751"/>
                <a:gd name="connsiteY18" fmla="*/ 3067884 h 7791323"/>
                <a:gd name="connsiteX19" fmla="*/ 1764886 w 2878751"/>
                <a:gd name="connsiteY19" fmla="*/ 3075642 h 7791323"/>
                <a:gd name="connsiteX20" fmla="*/ 1869503 w 2878751"/>
                <a:gd name="connsiteY20" fmla="*/ 3233472 h 7791323"/>
                <a:gd name="connsiteX21" fmla="*/ 1698212 w 2878751"/>
                <a:gd name="connsiteY21" fmla="*/ 3404763 h 7791323"/>
                <a:gd name="connsiteX22" fmla="*/ 1526921 w 2878751"/>
                <a:gd name="connsiteY22" fmla="*/ 3233472 h 7791323"/>
                <a:gd name="connsiteX23" fmla="*/ 1534493 w 2878751"/>
                <a:gd name="connsiteY23" fmla="*/ 3195968 h 7791323"/>
                <a:gd name="connsiteX24" fmla="*/ 462119 w 2878751"/>
                <a:gd name="connsiteY24" fmla="*/ 1765241 h 7791323"/>
                <a:gd name="connsiteX25" fmla="*/ 646503 w 2878751"/>
                <a:gd name="connsiteY25" fmla="*/ 1627039 h 7791323"/>
                <a:gd name="connsiteX26" fmla="*/ 647491 w 2878751"/>
                <a:gd name="connsiteY26" fmla="*/ 1628357 h 7791323"/>
                <a:gd name="connsiteX27" fmla="*/ 1145455 w 2878751"/>
                <a:gd name="connsiteY27" fmla="*/ 1531330 h 7791323"/>
                <a:gd name="connsiteX0" fmla="*/ 861779 w 2878751"/>
                <a:gd name="connsiteY0" fmla="*/ 4803922 h 7791323"/>
                <a:gd name="connsiteX1" fmla="*/ 0 w 2878751"/>
                <a:gd name="connsiteY1" fmla="*/ 5956012 h 7791323"/>
                <a:gd name="connsiteX2" fmla="*/ 0 w 2878751"/>
                <a:gd name="connsiteY2" fmla="*/ 6701113 h 7791323"/>
                <a:gd name="connsiteX3" fmla="*/ 1102605 w 2878751"/>
                <a:gd name="connsiteY3" fmla="*/ 5231828 h 7791323"/>
                <a:gd name="connsiteX4" fmla="*/ 861779 w 2878751"/>
                <a:gd name="connsiteY4" fmla="*/ 4803922 h 7791323"/>
                <a:gd name="connsiteX5" fmla="*/ 2878751 w 2878751"/>
                <a:gd name="connsiteY5" fmla="*/ 3942795 h 7791323"/>
                <a:gd name="connsiteX6" fmla="*/ 1505914 w 2878751"/>
                <a:gd name="connsiteY6" fmla="*/ 3942795 h 7791323"/>
                <a:gd name="connsiteX7" fmla="*/ 1012668 w 2878751"/>
                <a:gd name="connsiteY7" fmla="*/ 4602203 h 7791323"/>
                <a:gd name="connsiteX8" fmla="*/ 1375969 w 2878751"/>
                <a:gd name="connsiteY8" fmla="*/ 5247728 h 7791323"/>
                <a:gd name="connsiteX9" fmla="*/ 1373130 w 2878751"/>
                <a:gd name="connsiteY9" fmla="*/ 5249326 h 7791323"/>
                <a:gd name="connsiteX10" fmla="*/ 1375970 w 2878751"/>
                <a:gd name="connsiteY10" fmla="*/ 5251457 h 7791323"/>
                <a:gd name="connsiteX11" fmla="*/ 0 w 2878751"/>
                <a:gd name="connsiteY11" fmla="*/ 7085020 h 7791323"/>
                <a:gd name="connsiteX12" fmla="*/ 0 w 2878751"/>
                <a:gd name="connsiteY12" fmla="*/ 7791323 h 7791323"/>
                <a:gd name="connsiteX13" fmla="*/ 2878751 w 2878751"/>
                <a:gd name="connsiteY13" fmla="*/ 3942795 h 7791323"/>
                <a:gd name="connsiteX14" fmla="*/ 0 w 2878751"/>
                <a:gd name="connsiteY14" fmla="*/ 0 h 7791323"/>
                <a:gd name="connsiteX15" fmla="*/ 0 w 2878751"/>
                <a:gd name="connsiteY15" fmla="*/ 1835311 h 7791323"/>
                <a:gd name="connsiteX16" fmla="*/ 1505912 w 2878751"/>
                <a:gd name="connsiteY16" fmla="*/ 3848527 h 7791323"/>
                <a:gd name="connsiteX17" fmla="*/ 2878749 w 2878751"/>
                <a:gd name="connsiteY17" fmla="*/ 3848527 h 7791323"/>
                <a:gd name="connsiteX18" fmla="*/ 1298722 w 2878751"/>
                <a:gd name="connsiteY18" fmla="*/ 1736229 h 7791323"/>
                <a:gd name="connsiteX19" fmla="*/ 801029 w 2878751"/>
                <a:gd name="connsiteY19" fmla="*/ 1833203 h 7791323"/>
                <a:gd name="connsiteX20" fmla="*/ 1726462 w 2878751"/>
                <a:gd name="connsiteY20" fmla="*/ 3067884 h 7791323"/>
                <a:gd name="connsiteX21" fmla="*/ 1764886 w 2878751"/>
                <a:gd name="connsiteY21" fmla="*/ 3075642 h 7791323"/>
                <a:gd name="connsiteX22" fmla="*/ 1869503 w 2878751"/>
                <a:gd name="connsiteY22" fmla="*/ 3233472 h 7791323"/>
                <a:gd name="connsiteX23" fmla="*/ 1698212 w 2878751"/>
                <a:gd name="connsiteY23" fmla="*/ 3404763 h 7791323"/>
                <a:gd name="connsiteX24" fmla="*/ 1526921 w 2878751"/>
                <a:gd name="connsiteY24" fmla="*/ 3233472 h 7791323"/>
                <a:gd name="connsiteX25" fmla="*/ 1534493 w 2878751"/>
                <a:gd name="connsiteY25" fmla="*/ 3195968 h 7791323"/>
                <a:gd name="connsiteX26" fmla="*/ 392269 w 2878751"/>
                <a:gd name="connsiteY26" fmla="*/ 1673166 h 7791323"/>
                <a:gd name="connsiteX27" fmla="*/ 646503 w 2878751"/>
                <a:gd name="connsiteY27" fmla="*/ 1627039 h 7791323"/>
                <a:gd name="connsiteX28" fmla="*/ 647491 w 2878751"/>
                <a:gd name="connsiteY28" fmla="*/ 1628357 h 7791323"/>
                <a:gd name="connsiteX29" fmla="*/ 1145455 w 2878751"/>
                <a:gd name="connsiteY29" fmla="*/ 1531330 h 7791323"/>
                <a:gd name="connsiteX30" fmla="*/ 0 w 2878751"/>
                <a:gd name="connsiteY30" fmla="*/ 0 h 77913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2878751" h="7791323">
                  <a:moveTo>
                    <a:pt x="861779" y="4803922"/>
                  </a:moveTo>
                  <a:lnTo>
                    <a:pt x="0" y="5956012"/>
                  </a:lnTo>
                  <a:lnTo>
                    <a:pt x="0" y="6701113"/>
                  </a:lnTo>
                  <a:lnTo>
                    <a:pt x="1102605" y="5231828"/>
                  </a:lnTo>
                  <a:lnTo>
                    <a:pt x="861779" y="4803922"/>
                  </a:lnTo>
                  <a:close/>
                  <a:moveTo>
                    <a:pt x="2878751" y="3942795"/>
                  </a:moveTo>
                  <a:lnTo>
                    <a:pt x="1505914" y="3942795"/>
                  </a:lnTo>
                  <a:lnTo>
                    <a:pt x="1012668" y="4602203"/>
                  </a:lnTo>
                  <a:lnTo>
                    <a:pt x="1375969" y="5247728"/>
                  </a:lnTo>
                  <a:lnTo>
                    <a:pt x="1373130" y="5249326"/>
                  </a:lnTo>
                  <a:lnTo>
                    <a:pt x="1375970" y="5251457"/>
                  </a:lnTo>
                  <a:lnTo>
                    <a:pt x="0" y="7085020"/>
                  </a:lnTo>
                  <a:lnTo>
                    <a:pt x="0" y="7791323"/>
                  </a:lnTo>
                  <a:lnTo>
                    <a:pt x="2878751" y="3942795"/>
                  </a:lnTo>
                  <a:close/>
                  <a:moveTo>
                    <a:pt x="0" y="0"/>
                  </a:moveTo>
                  <a:lnTo>
                    <a:pt x="0" y="1835311"/>
                  </a:lnTo>
                  <a:lnTo>
                    <a:pt x="1505912" y="3848527"/>
                  </a:lnTo>
                  <a:lnTo>
                    <a:pt x="2878749" y="3848527"/>
                  </a:lnTo>
                  <a:lnTo>
                    <a:pt x="1298722" y="1736229"/>
                  </a:lnTo>
                  <a:lnTo>
                    <a:pt x="801029" y="1833203"/>
                  </a:lnTo>
                  <a:lnTo>
                    <a:pt x="1726462" y="3067884"/>
                  </a:lnTo>
                  <a:lnTo>
                    <a:pt x="1764886" y="3075642"/>
                  </a:lnTo>
                  <a:cubicBezTo>
                    <a:pt x="1826365" y="3101645"/>
                    <a:pt x="1869503" y="3162521"/>
                    <a:pt x="1869503" y="3233472"/>
                  </a:cubicBezTo>
                  <a:cubicBezTo>
                    <a:pt x="1869503" y="3328073"/>
                    <a:pt x="1792813" y="3404763"/>
                    <a:pt x="1698212" y="3404763"/>
                  </a:cubicBezTo>
                  <a:cubicBezTo>
                    <a:pt x="1603611" y="3404763"/>
                    <a:pt x="1526921" y="3328073"/>
                    <a:pt x="1526921" y="3233472"/>
                  </a:cubicBezTo>
                  <a:lnTo>
                    <a:pt x="1534493" y="3195968"/>
                  </a:lnTo>
                  <a:lnTo>
                    <a:pt x="392269" y="1673166"/>
                  </a:lnTo>
                  <a:lnTo>
                    <a:pt x="646503" y="1627039"/>
                  </a:lnTo>
                  <a:lnTo>
                    <a:pt x="647491" y="1628357"/>
                  </a:lnTo>
                  <a:lnTo>
                    <a:pt x="1145455" y="1531330"/>
                  </a:lnTo>
                  <a:lnTo>
                    <a:pt x="0" y="0"/>
                  </a:lnTo>
                  <a:close/>
                </a:path>
              </a:pathLst>
            </a:custGeom>
            <a:solidFill>
              <a:srgbClr val="0BF1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000000"/>
                </a:solidFill>
                <a:effectLst/>
                <a:uLnTx/>
                <a:uFillTx/>
                <a:latin typeface="Arial"/>
                <a:ea typeface="微软雅黑"/>
                <a:cs typeface="+mn-cs"/>
              </a:endParaRPr>
            </a:p>
          </p:txBody>
        </p:sp>
        <p:sp>
          <p:nvSpPr>
            <p:cNvPr id="34" name="任意多边形: 形状 33">
              <a:extLst>
                <a:ext uri="{FF2B5EF4-FFF2-40B4-BE49-F238E27FC236}">
                  <a16:creationId xmlns:a16="http://schemas.microsoft.com/office/drawing/2014/main" xmlns="" id="{93046742-6D23-4FBD-899C-E3CCA5E62090}"/>
                </a:ext>
              </a:extLst>
            </p:cNvPr>
            <p:cNvSpPr/>
            <p:nvPr/>
          </p:nvSpPr>
          <p:spPr>
            <a:xfrm>
              <a:off x="5589917" y="4352925"/>
              <a:ext cx="188493" cy="510153"/>
            </a:xfrm>
            <a:custGeom>
              <a:avLst/>
              <a:gdLst>
                <a:gd name="connsiteX0" fmla="*/ 861779 w 2878751"/>
                <a:gd name="connsiteY0" fmla="*/ 4803922 h 7791323"/>
                <a:gd name="connsiteX1" fmla="*/ 0 w 2878751"/>
                <a:gd name="connsiteY1" fmla="*/ 5956012 h 7791323"/>
                <a:gd name="connsiteX2" fmla="*/ 0 w 2878751"/>
                <a:gd name="connsiteY2" fmla="*/ 6701113 h 7791323"/>
                <a:gd name="connsiteX3" fmla="*/ 1102605 w 2878751"/>
                <a:gd name="connsiteY3" fmla="*/ 5231828 h 7791323"/>
                <a:gd name="connsiteX4" fmla="*/ 2878751 w 2878751"/>
                <a:gd name="connsiteY4" fmla="*/ 3942795 h 7791323"/>
                <a:gd name="connsiteX5" fmla="*/ 1505914 w 2878751"/>
                <a:gd name="connsiteY5" fmla="*/ 3942795 h 7791323"/>
                <a:gd name="connsiteX6" fmla="*/ 1012668 w 2878751"/>
                <a:gd name="connsiteY6" fmla="*/ 4602203 h 7791323"/>
                <a:gd name="connsiteX7" fmla="*/ 1375969 w 2878751"/>
                <a:gd name="connsiteY7" fmla="*/ 5247728 h 7791323"/>
                <a:gd name="connsiteX8" fmla="*/ 1373130 w 2878751"/>
                <a:gd name="connsiteY8" fmla="*/ 5249326 h 7791323"/>
                <a:gd name="connsiteX9" fmla="*/ 1375970 w 2878751"/>
                <a:gd name="connsiteY9" fmla="*/ 5251457 h 7791323"/>
                <a:gd name="connsiteX10" fmla="*/ 0 w 2878751"/>
                <a:gd name="connsiteY10" fmla="*/ 7085020 h 7791323"/>
                <a:gd name="connsiteX11" fmla="*/ 0 w 2878751"/>
                <a:gd name="connsiteY11" fmla="*/ 7791323 h 7791323"/>
                <a:gd name="connsiteX12" fmla="*/ 0 w 2878751"/>
                <a:gd name="connsiteY12" fmla="*/ 0 h 7791323"/>
                <a:gd name="connsiteX13" fmla="*/ 0 w 2878751"/>
                <a:gd name="connsiteY13" fmla="*/ 1835311 h 7791323"/>
                <a:gd name="connsiteX14" fmla="*/ 1505912 w 2878751"/>
                <a:gd name="connsiteY14" fmla="*/ 3848527 h 7791323"/>
                <a:gd name="connsiteX15" fmla="*/ 2878749 w 2878751"/>
                <a:gd name="connsiteY15" fmla="*/ 3848527 h 7791323"/>
                <a:gd name="connsiteX16" fmla="*/ 1298722 w 2878751"/>
                <a:gd name="connsiteY16" fmla="*/ 1736229 h 7791323"/>
                <a:gd name="connsiteX17" fmla="*/ 801029 w 2878751"/>
                <a:gd name="connsiteY17" fmla="*/ 1833203 h 7791323"/>
                <a:gd name="connsiteX18" fmla="*/ 1726462 w 2878751"/>
                <a:gd name="connsiteY18" fmla="*/ 3067884 h 7791323"/>
                <a:gd name="connsiteX19" fmla="*/ 1764886 w 2878751"/>
                <a:gd name="connsiteY19" fmla="*/ 3075642 h 7791323"/>
                <a:gd name="connsiteX20" fmla="*/ 1869503 w 2878751"/>
                <a:gd name="connsiteY20" fmla="*/ 3233472 h 7791323"/>
                <a:gd name="connsiteX21" fmla="*/ 1698212 w 2878751"/>
                <a:gd name="connsiteY21" fmla="*/ 3404763 h 7791323"/>
                <a:gd name="connsiteX22" fmla="*/ 1526921 w 2878751"/>
                <a:gd name="connsiteY22" fmla="*/ 3233472 h 7791323"/>
                <a:gd name="connsiteX23" fmla="*/ 1534493 w 2878751"/>
                <a:gd name="connsiteY23" fmla="*/ 3195968 h 7791323"/>
                <a:gd name="connsiteX24" fmla="*/ 462119 w 2878751"/>
                <a:gd name="connsiteY24" fmla="*/ 1765241 h 7791323"/>
                <a:gd name="connsiteX25" fmla="*/ 646503 w 2878751"/>
                <a:gd name="connsiteY25" fmla="*/ 1627039 h 7791323"/>
                <a:gd name="connsiteX26" fmla="*/ 647491 w 2878751"/>
                <a:gd name="connsiteY26" fmla="*/ 1628357 h 7791323"/>
                <a:gd name="connsiteX27" fmla="*/ 1145455 w 2878751"/>
                <a:gd name="connsiteY27" fmla="*/ 1531330 h 7791323"/>
                <a:gd name="connsiteX0" fmla="*/ 861779 w 2878751"/>
                <a:gd name="connsiteY0" fmla="*/ 4803922 h 7791323"/>
                <a:gd name="connsiteX1" fmla="*/ 0 w 2878751"/>
                <a:gd name="connsiteY1" fmla="*/ 5956012 h 7791323"/>
                <a:gd name="connsiteX2" fmla="*/ 0 w 2878751"/>
                <a:gd name="connsiteY2" fmla="*/ 6701113 h 7791323"/>
                <a:gd name="connsiteX3" fmla="*/ 1102605 w 2878751"/>
                <a:gd name="connsiteY3" fmla="*/ 5231828 h 7791323"/>
                <a:gd name="connsiteX4" fmla="*/ 861779 w 2878751"/>
                <a:gd name="connsiteY4" fmla="*/ 4803922 h 7791323"/>
                <a:gd name="connsiteX5" fmla="*/ 2878751 w 2878751"/>
                <a:gd name="connsiteY5" fmla="*/ 3942795 h 7791323"/>
                <a:gd name="connsiteX6" fmla="*/ 1505914 w 2878751"/>
                <a:gd name="connsiteY6" fmla="*/ 3942795 h 7791323"/>
                <a:gd name="connsiteX7" fmla="*/ 1012668 w 2878751"/>
                <a:gd name="connsiteY7" fmla="*/ 4602203 h 7791323"/>
                <a:gd name="connsiteX8" fmla="*/ 1375969 w 2878751"/>
                <a:gd name="connsiteY8" fmla="*/ 5247728 h 7791323"/>
                <a:gd name="connsiteX9" fmla="*/ 1373130 w 2878751"/>
                <a:gd name="connsiteY9" fmla="*/ 5249326 h 7791323"/>
                <a:gd name="connsiteX10" fmla="*/ 1375970 w 2878751"/>
                <a:gd name="connsiteY10" fmla="*/ 5251457 h 7791323"/>
                <a:gd name="connsiteX11" fmla="*/ 0 w 2878751"/>
                <a:gd name="connsiteY11" fmla="*/ 7085020 h 7791323"/>
                <a:gd name="connsiteX12" fmla="*/ 0 w 2878751"/>
                <a:gd name="connsiteY12" fmla="*/ 7791323 h 7791323"/>
                <a:gd name="connsiteX13" fmla="*/ 2878751 w 2878751"/>
                <a:gd name="connsiteY13" fmla="*/ 3942795 h 7791323"/>
                <a:gd name="connsiteX14" fmla="*/ 0 w 2878751"/>
                <a:gd name="connsiteY14" fmla="*/ 0 h 7791323"/>
                <a:gd name="connsiteX15" fmla="*/ 0 w 2878751"/>
                <a:gd name="connsiteY15" fmla="*/ 1835311 h 7791323"/>
                <a:gd name="connsiteX16" fmla="*/ 1505912 w 2878751"/>
                <a:gd name="connsiteY16" fmla="*/ 3848527 h 7791323"/>
                <a:gd name="connsiteX17" fmla="*/ 2878749 w 2878751"/>
                <a:gd name="connsiteY17" fmla="*/ 3848527 h 7791323"/>
                <a:gd name="connsiteX18" fmla="*/ 1298722 w 2878751"/>
                <a:gd name="connsiteY18" fmla="*/ 1736229 h 7791323"/>
                <a:gd name="connsiteX19" fmla="*/ 801029 w 2878751"/>
                <a:gd name="connsiteY19" fmla="*/ 1833203 h 7791323"/>
                <a:gd name="connsiteX20" fmla="*/ 1726462 w 2878751"/>
                <a:gd name="connsiteY20" fmla="*/ 3067884 h 7791323"/>
                <a:gd name="connsiteX21" fmla="*/ 1764886 w 2878751"/>
                <a:gd name="connsiteY21" fmla="*/ 3075642 h 7791323"/>
                <a:gd name="connsiteX22" fmla="*/ 1869503 w 2878751"/>
                <a:gd name="connsiteY22" fmla="*/ 3233472 h 7791323"/>
                <a:gd name="connsiteX23" fmla="*/ 1698212 w 2878751"/>
                <a:gd name="connsiteY23" fmla="*/ 3404763 h 7791323"/>
                <a:gd name="connsiteX24" fmla="*/ 1526921 w 2878751"/>
                <a:gd name="connsiteY24" fmla="*/ 3233472 h 7791323"/>
                <a:gd name="connsiteX25" fmla="*/ 1534493 w 2878751"/>
                <a:gd name="connsiteY25" fmla="*/ 3195968 h 7791323"/>
                <a:gd name="connsiteX26" fmla="*/ 392269 w 2878751"/>
                <a:gd name="connsiteY26" fmla="*/ 1673166 h 7791323"/>
                <a:gd name="connsiteX27" fmla="*/ 646503 w 2878751"/>
                <a:gd name="connsiteY27" fmla="*/ 1627039 h 7791323"/>
                <a:gd name="connsiteX28" fmla="*/ 647491 w 2878751"/>
                <a:gd name="connsiteY28" fmla="*/ 1628357 h 7791323"/>
                <a:gd name="connsiteX29" fmla="*/ 1145455 w 2878751"/>
                <a:gd name="connsiteY29" fmla="*/ 1531330 h 7791323"/>
                <a:gd name="connsiteX30" fmla="*/ 0 w 2878751"/>
                <a:gd name="connsiteY30" fmla="*/ 0 h 77913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2878751" h="7791323">
                  <a:moveTo>
                    <a:pt x="861779" y="4803922"/>
                  </a:moveTo>
                  <a:lnTo>
                    <a:pt x="0" y="5956012"/>
                  </a:lnTo>
                  <a:lnTo>
                    <a:pt x="0" y="6701113"/>
                  </a:lnTo>
                  <a:lnTo>
                    <a:pt x="1102605" y="5231828"/>
                  </a:lnTo>
                  <a:lnTo>
                    <a:pt x="861779" y="4803922"/>
                  </a:lnTo>
                  <a:close/>
                  <a:moveTo>
                    <a:pt x="2878751" y="3942795"/>
                  </a:moveTo>
                  <a:lnTo>
                    <a:pt x="1505914" y="3942795"/>
                  </a:lnTo>
                  <a:lnTo>
                    <a:pt x="1012668" y="4602203"/>
                  </a:lnTo>
                  <a:lnTo>
                    <a:pt x="1375969" y="5247728"/>
                  </a:lnTo>
                  <a:lnTo>
                    <a:pt x="1373130" y="5249326"/>
                  </a:lnTo>
                  <a:lnTo>
                    <a:pt x="1375970" y="5251457"/>
                  </a:lnTo>
                  <a:lnTo>
                    <a:pt x="0" y="7085020"/>
                  </a:lnTo>
                  <a:lnTo>
                    <a:pt x="0" y="7791323"/>
                  </a:lnTo>
                  <a:lnTo>
                    <a:pt x="2878751" y="3942795"/>
                  </a:lnTo>
                  <a:close/>
                  <a:moveTo>
                    <a:pt x="0" y="0"/>
                  </a:moveTo>
                  <a:lnTo>
                    <a:pt x="0" y="1835311"/>
                  </a:lnTo>
                  <a:lnTo>
                    <a:pt x="1505912" y="3848527"/>
                  </a:lnTo>
                  <a:lnTo>
                    <a:pt x="2878749" y="3848527"/>
                  </a:lnTo>
                  <a:lnTo>
                    <a:pt x="1298722" y="1736229"/>
                  </a:lnTo>
                  <a:lnTo>
                    <a:pt x="801029" y="1833203"/>
                  </a:lnTo>
                  <a:lnTo>
                    <a:pt x="1726462" y="3067884"/>
                  </a:lnTo>
                  <a:lnTo>
                    <a:pt x="1764886" y="3075642"/>
                  </a:lnTo>
                  <a:cubicBezTo>
                    <a:pt x="1826365" y="3101645"/>
                    <a:pt x="1869503" y="3162521"/>
                    <a:pt x="1869503" y="3233472"/>
                  </a:cubicBezTo>
                  <a:cubicBezTo>
                    <a:pt x="1869503" y="3328073"/>
                    <a:pt x="1792813" y="3404763"/>
                    <a:pt x="1698212" y="3404763"/>
                  </a:cubicBezTo>
                  <a:cubicBezTo>
                    <a:pt x="1603611" y="3404763"/>
                    <a:pt x="1526921" y="3328073"/>
                    <a:pt x="1526921" y="3233472"/>
                  </a:cubicBezTo>
                  <a:lnTo>
                    <a:pt x="1534493" y="3195968"/>
                  </a:lnTo>
                  <a:lnTo>
                    <a:pt x="392269" y="1673166"/>
                  </a:lnTo>
                  <a:lnTo>
                    <a:pt x="646503" y="1627039"/>
                  </a:lnTo>
                  <a:lnTo>
                    <a:pt x="647491" y="1628357"/>
                  </a:lnTo>
                  <a:lnTo>
                    <a:pt x="1145455" y="1531330"/>
                  </a:lnTo>
                  <a:lnTo>
                    <a:pt x="0" y="0"/>
                  </a:lnTo>
                  <a:close/>
                </a:path>
              </a:pathLst>
            </a:custGeom>
            <a:solidFill>
              <a:srgbClr val="0BF1F5">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000000"/>
                </a:solidFill>
                <a:effectLst/>
                <a:uLnTx/>
                <a:uFillTx/>
                <a:latin typeface="Arial"/>
                <a:ea typeface="微软雅黑"/>
                <a:cs typeface="+mn-cs"/>
              </a:endParaRPr>
            </a:p>
          </p:txBody>
        </p:sp>
        <p:sp>
          <p:nvSpPr>
            <p:cNvPr id="35" name="任意多边形: 形状 34">
              <a:extLst>
                <a:ext uri="{FF2B5EF4-FFF2-40B4-BE49-F238E27FC236}">
                  <a16:creationId xmlns:a16="http://schemas.microsoft.com/office/drawing/2014/main" xmlns="" id="{3597AD8D-01F6-49B9-A9C1-F74E1C072DFC}"/>
                </a:ext>
              </a:extLst>
            </p:cNvPr>
            <p:cNvSpPr/>
            <p:nvPr/>
          </p:nvSpPr>
          <p:spPr>
            <a:xfrm>
              <a:off x="5966393" y="4352925"/>
              <a:ext cx="188493" cy="510153"/>
            </a:xfrm>
            <a:custGeom>
              <a:avLst/>
              <a:gdLst>
                <a:gd name="connsiteX0" fmla="*/ 861779 w 2878751"/>
                <a:gd name="connsiteY0" fmla="*/ 4803922 h 7791323"/>
                <a:gd name="connsiteX1" fmla="*/ 0 w 2878751"/>
                <a:gd name="connsiteY1" fmla="*/ 5956012 h 7791323"/>
                <a:gd name="connsiteX2" fmla="*/ 0 w 2878751"/>
                <a:gd name="connsiteY2" fmla="*/ 6701113 h 7791323"/>
                <a:gd name="connsiteX3" fmla="*/ 1102605 w 2878751"/>
                <a:gd name="connsiteY3" fmla="*/ 5231828 h 7791323"/>
                <a:gd name="connsiteX4" fmla="*/ 2878751 w 2878751"/>
                <a:gd name="connsiteY4" fmla="*/ 3942795 h 7791323"/>
                <a:gd name="connsiteX5" fmla="*/ 1505914 w 2878751"/>
                <a:gd name="connsiteY5" fmla="*/ 3942795 h 7791323"/>
                <a:gd name="connsiteX6" fmla="*/ 1012668 w 2878751"/>
                <a:gd name="connsiteY6" fmla="*/ 4602203 h 7791323"/>
                <a:gd name="connsiteX7" fmla="*/ 1375969 w 2878751"/>
                <a:gd name="connsiteY7" fmla="*/ 5247728 h 7791323"/>
                <a:gd name="connsiteX8" fmla="*/ 1373130 w 2878751"/>
                <a:gd name="connsiteY8" fmla="*/ 5249326 h 7791323"/>
                <a:gd name="connsiteX9" fmla="*/ 1375970 w 2878751"/>
                <a:gd name="connsiteY9" fmla="*/ 5251457 h 7791323"/>
                <a:gd name="connsiteX10" fmla="*/ 0 w 2878751"/>
                <a:gd name="connsiteY10" fmla="*/ 7085020 h 7791323"/>
                <a:gd name="connsiteX11" fmla="*/ 0 w 2878751"/>
                <a:gd name="connsiteY11" fmla="*/ 7791323 h 7791323"/>
                <a:gd name="connsiteX12" fmla="*/ 0 w 2878751"/>
                <a:gd name="connsiteY12" fmla="*/ 0 h 7791323"/>
                <a:gd name="connsiteX13" fmla="*/ 0 w 2878751"/>
                <a:gd name="connsiteY13" fmla="*/ 1835311 h 7791323"/>
                <a:gd name="connsiteX14" fmla="*/ 1505912 w 2878751"/>
                <a:gd name="connsiteY14" fmla="*/ 3848527 h 7791323"/>
                <a:gd name="connsiteX15" fmla="*/ 2878749 w 2878751"/>
                <a:gd name="connsiteY15" fmla="*/ 3848527 h 7791323"/>
                <a:gd name="connsiteX16" fmla="*/ 1298722 w 2878751"/>
                <a:gd name="connsiteY16" fmla="*/ 1736229 h 7791323"/>
                <a:gd name="connsiteX17" fmla="*/ 801029 w 2878751"/>
                <a:gd name="connsiteY17" fmla="*/ 1833203 h 7791323"/>
                <a:gd name="connsiteX18" fmla="*/ 1726462 w 2878751"/>
                <a:gd name="connsiteY18" fmla="*/ 3067884 h 7791323"/>
                <a:gd name="connsiteX19" fmla="*/ 1764886 w 2878751"/>
                <a:gd name="connsiteY19" fmla="*/ 3075642 h 7791323"/>
                <a:gd name="connsiteX20" fmla="*/ 1869503 w 2878751"/>
                <a:gd name="connsiteY20" fmla="*/ 3233472 h 7791323"/>
                <a:gd name="connsiteX21" fmla="*/ 1698212 w 2878751"/>
                <a:gd name="connsiteY21" fmla="*/ 3404763 h 7791323"/>
                <a:gd name="connsiteX22" fmla="*/ 1526921 w 2878751"/>
                <a:gd name="connsiteY22" fmla="*/ 3233472 h 7791323"/>
                <a:gd name="connsiteX23" fmla="*/ 1534493 w 2878751"/>
                <a:gd name="connsiteY23" fmla="*/ 3195968 h 7791323"/>
                <a:gd name="connsiteX24" fmla="*/ 462119 w 2878751"/>
                <a:gd name="connsiteY24" fmla="*/ 1765241 h 7791323"/>
                <a:gd name="connsiteX25" fmla="*/ 646503 w 2878751"/>
                <a:gd name="connsiteY25" fmla="*/ 1627039 h 7791323"/>
                <a:gd name="connsiteX26" fmla="*/ 647491 w 2878751"/>
                <a:gd name="connsiteY26" fmla="*/ 1628357 h 7791323"/>
                <a:gd name="connsiteX27" fmla="*/ 1145455 w 2878751"/>
                <a:gd name="connsiteY27" fmla="*/ 1531330 h 7791323"/>
                <a:gd name="connsiteX0" fmla="*/ 861779 w 2878751"/>
                <a:gd name="connsiteY0" fmla="*/ 4803922 h 7791323"/>
                <a:gd name="connsiteX1" fmla="*/ 0 w 2878751"/>
                <a:gd name="connsiteY1" fmla="*/ 5956012 h 7791323"/>
                <a:gd name="connsiteX2" fmla="*/ 0 w 2878751"/>
                <a:gd name="connsiteY2" fmla="*/ 6701113 h 7791323"/>
                <a:gd name="connsiteX3" fmla="*/ 1102605 w 2878751"/>
                <a:gd name="connsiteY3" fmla="*/ 5231828 h 7791323"/>
                <a:gd name="connsiteX4" fmla="*/ 861779 w 2878751"/>
                <a:gd name="connsiteY4" fmla="*/ 4803922 h 7791323"/>
                <a:gd name="connsiteX5" fmla="*/ 2878751 w 2878751"/>
                <a:gd name="connsiteY5" fmla="*/ 3942795 h 7791323"/>
                <a:gd name="connsiteX6" fmla="*/ 1505914 w 2878751"/>
                <a:gd name="connsiteY6" fmla="*/ 3942795 h 7791323"/>
                <a:gd name="connsiteX7" fmla="*/ 1012668 w 2878751"/>
                <a:gd name="connsiteY7" fmla="*/ 4602203 h 7791323"/>
                <a:gd name="connsiteX8" fmla="*/ 1375969 w 2878751"/>
                <a:gd name="connsiteY8" fmla="*/ 5247728 h 7791323"/>
                <a:gd name="connsiteX9" fmla="*/ 1373130 w 2878751"/>
                <a:gd name="connsiteY9" fmla="*/ 5249326 h 7791323"/>
                <a:gd name="connsiteX10" fmla="*/ 1375970 w 2878751"/>
                <a:gd name="connsiteY10" fmla="*/ 5251457 h 7791323"/>
                <a:gd name="connsiteX11" fmla="*/ 0 w 2878751"/>
                <a:gd name="connsiteY11" fmla="*/ 7085020 h 7791323"/>
                <a:gd name="connsiteX12" fmla="*/ 0 w 2878751"/>
                <a:gd name="connsiteY12" fmla="*/ 7791323 h 7791323"/>
                <a:gd name="connsiteX13" fmla="*/ 2878751 w 2878751"/>
                <a:gd name="connsiteY13" fmla="*/ 3942795 h 7791323"/>
                <a:gd name="connsiteX14" fmla="*/ 0 w 2878751"/>
                <a:gd name="connsiteY14" fmla="*/ 0 h 7791323"/>
                <a:gd name="connsiteX15" fmla="*/ 0 w 2878751"/>
                <a:gd name="connsiteY15" fmla="*/ 1835311 h 7791323"/>
                <a:gd name="connsiteX16" fmla="*/ 1505912 w 2878751"/>
                <a:gd name="connsiteY16" fmla="*/ 3848527 h 7791323"/>
                <a:gd name="connsiteX17" fmla="*/ 2878749 w 2878751"/>
                <a:gd name="connsiteY17" fmla="*/ 3848527 h 7791323"/>
                <a:gd name="connsiteX18" fmla="*/ 1298722 w 2878751"/>
                <a:gd name="connsiteY18" fmla="*/ 1736229 h 7791323"/>
                <a:gd name="connsiteX19" fmla="*/ 801029 w 2878751"/>
                <a:gd name="connsiteY19" fmla="*/ 1833203 h 7791323"/>
                <a:gd name="connsiteX20" fmla="*/ 1726462 w 2878751"/>
                <a:gd name="connsiteY20" fmla="*/ 3067884 h 7791323"/>
                <a:gd name="connsiteX21" fmla="*/ 1764886 w 2878751"/>
                <a:gd name="connsiteY21" fmla="*/ 3075642 h 7791323"/>
                <a:gd name="connsiteX22" fmla="*/ 1869503 w 2878751"/>
                <a:gd name="connsiteY22" fmla="*/ 3233472 h 7791323"/>
                <a:gd name="connsiteX23" fmla="*/ 1698212 w 2878751"/>
                <a:gd name="connsiteY23" fmla="*/ 3404763 h 7791323"/>
                <a:gd name="connsiteX24" fmla="*/ 1526921 w 2878751"/>
                <a:gd name="connsiteY24" fmla="*/ 3233472 h 7791323"/>
                <a:gd name="connsiteX25" fmla="*/ 1534493 w 2878751"/>
                <a:gd name="connsiteY25" fmla="*/ 3195968 h 7791323"/>
                <a:gd name="connsiteX26" fmla="*/ 392269 w 2878751"/>
                <a:gd name="connsiteY26" fmla="*/ 1673166 h 7791323"/>
                <a:gd name="connsiteX27" fmla="*/ 646503 w 2878751"/>
                <a:gd name="connsiteY27" fmla="*/ 1627039 h 7791323"/>
                <a:gd name="connsiteX28" fmla="*/ 647491 w 2878751"/>
                <a:gd name="connsiteY28" fmla="*/ 1628357 h 7791323"/>
                <a:gd name="connsiteX29" fmla="*/ 1145455 w 2878751"/>
                <a:gd name="connsiteY29" fmla="*/ 1531330 h 7791323"/>
                <a:gd name="connsiteX30" fmla="*/ 0 w 2878751"/>
                <a:gd name="connsiteY30" fmla="*/ 0 h 77913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2878751" h="7791323">
                  <a:moveTo>
                    <a:pt x="861779" y="4803922"/>
                  </a:moveTo>
                  <a:lnTo>
                    <a:pt x="0" y="5956012"/>
                  </a:lnTo>
                  <a:lnTo>
                    <a:pt x="0" y="6701113"/>
                  </a:lnTo>
                  <a:lnTo>
                    <a:pt x="1102605" y="5231828"/>
                  </a:lnTo>
                  <a:lnTo>
                    <a:pt x="861779" y="4803922"/>
                  </a:lnTo>
                  <a:close/>
                  <a:moveTo>
                    <a:pt x="2878751" y="3942795"/>
                  </a:moveTo>
                  <a:lnTo>
                    <a:pt x="1505914" y="3942795"/>
                  </a:lnTo>
                  <a:lnTo>
                    <a:pt x="1012668" y="4602203"/>
                  </a:lnTo>
                  <a:lnTo>
                    <a:pt x="1375969" y="5247728"/>
                  </a:lnTo>
                  <a:lnTo>
                    <a:pt x="1373130" y="5249326"/>
                  </a:lnTo>
                  <a:lnTo>
                    <a:pt x="1375970" y="5251457"/>
                  </a:lnTo>
                  <a:lnTo>
                    <a:pt x="0" y="7085020"/>
                  </a:lnTo>
                  <a:lnTo>
                    <a:pt x="0" y="7791323"/>
                  </a:lnTo>
                  <a:lnTo>
                    <a:pt x="2878751" y="3942795"/>
                  </a:lnTo>
                  <a:close/>
                  <a:moveTo>
                    <a:pt x="0" y="0"/>
                  </a:moveTo>
                  <a:lnTo>
                    <a:pt x="0" y="1835311"/>
                  </a:lnTo>
                  <a:lnTo>
                    <a:pt x="1505912" y="3848527"/>
                  </a:lnTo>
                  <a:lnTo>
                    <a:pt x="2878749" y="3848527"/>
                  </a:lnTo>
                  <a:lnTo>
                    <a:pt x="1298722" y="1736229"/>
                  </a:lnTo>
                  <a:lnTo>
                    <a:pt x="801029" y="1833203"/>
                  </a:lnTo>
                  <a:lnTo>
                    <a:pt x="1726462" y="3067884"/>
                  </a:lnTo>
                  <a:lnTo>
                    <a:pt x="1764886" y="3075642"/>
                  </a:lnTo>
                  <a:cubicBezTo>
                    <a:pt x="1826365" y="3101645"/>
                    <a:pt x="1869503" y="3162521"/>
                    <a:pt x="1869503" y="3233472"/>
                  </a:cubicBezTo>
                  <a:cubicBezTo>
                    <a:pt x="1869503" y="3328073"/>
                    <a:pt x="1792813" y="3404763"/>
                    <a:pt x="1698212" y="3404763"/>
                  </a:cubicBezTo>
                  <a:cubicBezTo>
                    <a:pt x="1603611" y="3404763"/>
                    <a:pt x="1526921" y="3328073"/>
                    <a:pt x="1526921" y="3233472"/>
                  </a:cubicBezTo>
                  <a:lnTo>
                    <a:pt x="1534493" y="3195968"/>
                  </a:lnTo>
                  <a:lnTo>
                    <a:pt x="392269" y="1673166"/>
                  </a:lnTo>
                  <a:lnTo>
                    <a:pt x="646503" y="1627039"/>
                  </a:lnTo>
                  <a:lnTo>
                    <a:pt x="647491" y="1628357"/>
                  </a:lnTo>
                  <a:lnTo>
                    <a:pt x="1145455" y="1531330"/>
                  </a:lnTo>
                  <a:lnTo>
                    <a:pt x="0" y="0"/>
                  </a:lnTo>
                  <a:close/>
                </a:path>
              </a:pathLst>
            </a:custGeom>
            <a:solidFill>
              <a:srgbClr val="0BF1F5">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000000"/>
                </a:solidFill>
                <a:effectLst/>
                <a:uLnTx/>
                <a:uFillTx/>
                <a:latin typeface="Arial"/>
                <a:ea typeface="微软雅黑"/>
                <a:cs typeface="+mn-cs"/>
              </a:endParaRPr>
            </a:p>
          </p:txBody>
        </p:sp>
        <p:sp>
          <p:nvSpPr>
            <p:cNvPr id="36" name="任意多边形: 形状 35">
              <a:extLst>
                <a:ext uri="{FF2B5EF4-FFF2-40B4-BE49-F238E27FC236}">
                  <a16:creationId xmlns:a16="http://schemas.microsoft.com/office/drawing/2014/main" xmlns="" id="{5EFCC88B-BB42-4050-BEEF-CEDF6A5DF558}"/>
                </a:ext>
              </a:extLst>
            </p:cNvPr>
            <p:cNvSpPr/>
            <p:nvPr/>
          </p:nvSpPr>
          <p:spPr>
            <a:xfrm>
              <a:off x="6342869" y="4352925"/>
              <a:ext cx="188493" cy="510153"/>
            </a:xfrm>
            <a:custGeom>
              <a:avLst/>
              <a:gdLst>
                <a:gd name="connsiteX0" fmla="*/ 861779 w 2878751"/>
                <a:gd name="connsiteY0" fmla="*/ 4803922 h 7791323"/>
                <a:gd name="connsiteX1" fmla="*/ 0 w 2878751"/>
                <a:gd name="connsiteY1" fmla="*/ 5956012 h 7791323"/>
                <a:gd name="connsiteX2" fmla="*/ 0 w 2878751"/>
                <a:gd name="connsiteY2" fmla="*/ 6701113 h 7791323"/>
                <a:gd name="connsiteX3" fmla="*/ 1102605 w 2878751"/>
                <a:gd name="connsiteY3" fmla="*/ 5231828 h 7791323"/>
                <a:gd name="connsiteX4" fmla="*/ 2878751 w 2878751"/>
                <a:gd name="connsiteY4" fmla="*/ 3942795 h 7791323"/>
                <a:gd name="connsiteX5" fmla="*/ 1505914 w 2878751"/>
                <a:gd name="connsiteY5" fmla="*/ 3942795 h 7791323"/>
                <a:gd name="connsiteX6" fmla="*/ 1012668 w 2878751"/>
                <a:gd name="connsiteY6" fmla="*/ 4602203 h 7791323"/>
                <a:gd name="connsiteX7" fmla="*/ 1375969 w 2878751"/>
                <a:gd name="connsiteY7" fmla="*/ 5247728 h 7791323"/>
                <a:gd name="connsiteX8" fmla="*/ 1373130 w 2878751"/>
                <a:gd name="connsiteY8" fmla="*/ 5249326 h 7791323"/>
                <a:gd name="connsiteX9" fmla="*/ 1375970 w 2878751"/>
                <a:gd name="connsiteY9" fmla="*/ 5251457 h 7791323"/>
                <a:gd name="connsiteX10" fmla="*/ 0 w 2878751"/>
                <a:gd name="connsiteY10" fmla="*/ 7085020 h 7791323"/>
                <a:gd name="connsiteX11" fmla="*/ 0 w 2878751"/>
                <a:gd name="connsiteY11" fmla="*/ 7791323 h 7791323"/>
                <a:gd name="connsiteX12" fmla="*/ 0 w 2878751"/>
                <a:gd name="connsiteY12" fmla="*/ 0 h 7791323"/>
                <a:gd name="connsiteX13" fmla="*/ 0 w 2878751"/>
                <a:gd name="connsiteY13" fmla="*/ 1835311 h 7791323"/>
                <a:gd name="connsiteX14" fmla="*/ 1505912 w 2878751"/>
                <a:gd name="connsiteY14" fmla="*/ 3848527 h 7791323"/>
                <a:gd name="connsiteX15" fmla="*/ 2878749 w 2878751"/>
                <a:gd name="connsiteY15" fmla="*/ 3848527 h 7791323"/>
                <a:gd name="connsiteX16" fmla="*/ 1298722 w 2878751"/>
                <a:gd name="connsiteY16" fmla="*/ 1736229 h 7791323"/>
                <a:gd name="connsiteX17" fmla="*/ 801029 w 2878751"/>
                <a:gd name="connsiteY17" fmla="*/ 1833203 h 7791323"/>
                <a:gd name="connsiteX18" fmla="*/ 1726462 w 2878751"/>
                <a:gd name="connsiteY18" fmla="*/ 3067884 h 7791323"/>
                <a:gd name="connsiteX19" fmla="*/ 1764886 w 2878751"/>
                <a:gd name="connsiteY19" fmla="*/ 3075642 h 7791323"/>
                <a:gd name="connsiteX20" fmla="*/ 1869503 w 2878751"/>
                <a:gd name="connsiteY20" fmla="*/ 3233472 h 7791323"/>
                <a:gd name="connsiteX21" fmla="*/ 1698212 w 2878751"/>
                <a:gd name="connsiteY21" fmla="*/ 3404763 h 7791323"/>
                <a:gd name="connsiteX22" fmla="*/ 1526921 w 2878751"/>
                <a:gd name="connsiteY22" fmla="*/ 3233472 h 7791323"/>
                <a:gd name="connsiteX23" fmla="*/ 1534493 w 2878751"/>
                <a:gd name="connsiteY23" fmla="*/ 3195968 h 7791323"/>
                <a:gd name="connsiteX24" fmla="*/ 462119 w 2878751"/>
                <a:gd name="connsiteY24" fmla="*/ 1765241 h 7791323"/>
                <a:gd name="connsiteX25" fmla="*/ 646503 w 2878751"/>
                <a:gd name="connsiteY25" fmla="*/ 1627039 h 7791323"/>
                <a:gd name="connsiteX26" fmla="*/ 647491 w 2878751"/>
                <a:gd name="connsiteY26" fmla="*/ 1628357 h 7791323"/>
                <a:gd name="connsiteX27" fmla="*/ 1145455 w 2878751"/>
                <a:gd name="connsiteY27" fmla="*/ 1531330 h 7791323"/>
                <a:gd name="connsiteX0" fmla="*/ 861779 w 2878751"/>
                <a:gd name="connsiteY0" fmla="*/ 4803922 h 7791323"/>
                <a:gd name="connsiteX1" fmla="*/ 0 w 2878751"/>
                <a:gd name="connsiteY1" fmla="*/ 5956012 h 7791323"/>
                <a:gd name="connsiteX2" fmla="*/ 0 w 2878751"/>
                <a:gd name="connsiteY2" fmla="*/ 6701113 h 7791323"/>
                <a:gd name="connsiteX3" fmla="*/ 1102605 w 2878751"/>
                <a:gd name="connsiteY3" fmla="*/ 5231828 h 7791323"/>
                <a:gd name="connsiteX4" fmla="*/ 861779 w 2878751"/>
                <a:gd name="connsiteY4" fmla="*/ 4803922 h 7791323"/>
                <a:gd name="connsiteX5" fmla="*/ 2878751 w 2878751"/>
                <a:gd name="connsiteY5" fmla="*/ 3942795 h 7791323"/>
                <a:gd name="connsiteX6" fmla="*/ 1505914 w 2878751"/>
                <a:gd name="connsiteY6" fmla="*/ 3942795 h 7791323"/>
                <a:gd name="connsiteX7" fmla="*/ 1012668 w 2878751"/>
                <a:gd name="connsiteY7" fmla="*/ 4602203 h 7791323"/>
                <a:gd name="connsiteX8" fmla="*/ 1375969 w 2878751"/>
                <a:gd name="connsiteY8" fmla="*/ 5247728 h 7791323"/>
                <a:gd name="connsiteX9" fmla="*/ 1373130 w 2878751"/>
                <a:gd name="connsiteY9" fmla="*/ 5249326 h 7791323"/>
                <a:gd name="connsiteX10" fmla="*/ 1375970 w 2878751"/>
                <a:gd name="connsiteY10" fmla="*/ 5251457 h 7791323"/>
                <a:gd name="connsiteX11" fmla="*/ 0 w 2878751"/>
                <a:gd name="connsiteY11" fmla="*/ 7085020 h 7791323"/>
                <a:gd name="connsiteX12" fmla="*/ 0 w 2878751"/>
                <a:gd name="connsiteY12" fmla="*/ 7791323 h 7791323"/>
                <a:gd name="connsiteX13" fmla="*/ 2878751 w 2878751"/>
                <a:gd name="connsiteY13" fmla="*/ 3942795 h 7791323"/>
                <a:gd name="connsiteX14" fmla="*/ 0 w 2878751"/>
                <a:gd name="connsiteY14" fmla="*/ 0 h 7791323"/>
                <a:gd name="connsiteX15" fmla="*/ 0 w 2878751"/>
                <a:gd name="connsiteY15" fmla="*/ 1835311 h 7791323"/>
                <a:gd name="connsiteX16" fmla="*/ 1505912 w 2878751"/>
                <a:gd name="connsiteY16" fmla="*/ 3848527 h 7791323"/>
                <a:gd name="connsiteX17" fmla="*/ 2878749 w 2878751"/>
                <a:gd name="connsiteY17" fmla="*/ 3848527 h 7791323"/>
                <a:gd name="connsiteX18" fmla="*/ 1298722 w 2878751"/>
                <a:gd name="connsiteY18" fmla="*/ 1736229 h 7791323"/>
                <a:gd name="connsiteX19" fmla="*/ 801029 w 2878751"/>
                <a:gd name="connsiteY19" fmla="*/ 1833203 h 7791323"/>
                <a:gd name="connsiteX20" fmla="*/ 1726462 w 2878751"/>
                <a:gd name="connsiteY20" fmla="*/ 3067884 h 7791323"/>
                <a:gd name="connsiteX21" fmla="*/ 1764886 w 2878751"/>
                <a:gd name="connsiteY21" fmla="*/ 3075642 h 7791323"/>
                <a:gd name="connsiteX22" fmla="*/ 1869503 w 2878751"/>
                <a:gd name="connsiteY22" fmla="*/ 3233472 h 7791323"/>
                <a:gd name="connsiteX23" fmla="*/ 1698212 w 2878751"/>
                <a:gd name="connsiteY23" fmla="*/ 3404763 h 7791323"/>
                <a:gd name="connsiteX24" fmla="*/ 1526921 w 2878751"/>
                <a:gd name="connsiteY24" fmla="*/ 3233472 h 7791323"/>
                <a:gd name="connsiteX25" fmla="*/ 1534493 w 2878751"/>
                <a:gd name="connsiteY25" fmla="*/ 3195968 h 7791323"/>
                <a:gd name="connsiteX26" fmla="*/ 392269 w 2878751"/>
                <a:gd name="connsiteY26" fmla="*/ 1673166 h 7791323"/>
                <a:gd name="connsiteX27" fmla="*/ 646503 w 2878751"/>
                <a:gd name="connsiteY27" fmla="*/ 1627039 h 7791323"/>
                <a:gd name="connsiteX28" fmla="*/ 647491 w 2878751"/>
                <a:gd name="connsiteY28" fmla="*/ 1628357 h 7791323"/>
                <a:gd name="connsiteX29" fmla="*/ 1145455 w 2878751"/>
                <a:gd name="connsiteY29" fmla="*/ 1531330 h 7791323"/>
                <a:gd name="connsiteX30" fmla="*/ 0 w 2878751"/>
                <a:gd name="connsiteY30" fmla="*/ 0 h 77913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2878751" h="7791323">
                  <a:moveTo>
                    <a:pt x="861779" y="4803922"/>
                  </a:moveTo>
                  <a:lnTo>
                    <a:pt x="0" y="5956012"/>
                  </a:lnTo>
                  <a:lnTo>
                    <a:pt x="0" y="6701113"/>
                  </a:lnTo>
                  <a:lnTo>
                    <a:pt x="1102605" y="5231828"/>
                  </a:lnTo>
                  <a:lnTo>
                    <a:pt x="861779" y="4803922"/>
                  </a:lnTo>
                  <a:close/>
                  <a:moveTo>
                    <a:pt x="2878751" y="3942795"/>
                  </a:moveTo>
                  <a:lnTo>
                    <a:pt x="1505914" y="3942795"/>
                  </a:lnTo>
                  <a:lnTo>
                    <a:pt x="1012668" y="4602203"/>
                  </a:lnTo>
                  <a:lnTo>
                    <a:pt x="1375969" y="5247728"/>
                  </a:lnTo>
                  <a:lnTo>
                    <a:pt x="1373130" y="5249326"/>
                  </a:lnTo>
                  <a:lnTo>
                    <a:pt x="1375970" y="5251457"/>
                  </a:lnTo>
                  <a:lnTo>
                    <a:pt x="0" y="7085020"/>
                  </a:lnTo>
                  <a:lnTo>
                    <a:pt x="0" y="7791323"/>
                  </a:lnTo>
                  <a:lnTo>
                    <a:pt x="2878751" y="3942795"/>
                  </a:lnTo>
                  <a:close/>
                  <a:moveTo>
                    <a:pt x="0" y="0"/>
                  </a:moveTo>
                  <a:lnTo>
                    <a:pt x="0" y="1835311"/>
                  </a:lnTo>
                  <a:lnTo>
                    <a:pt x="1505912" y="3848527"/>
                  </a:lnTo>
                  <a:lnTo>
                    <a:pt x="2878749" y="3848527"/>
                  </a:lnTo>
                  <a:lnTo>
                    <a:pt x="1298722" y="1736229"/>
                  </a:lnTo>
                  <a:lnTo>
                    <a:pt x="801029" y="1833203"/>
                  </a:lnTo>
                  <a:lnTo>
                    <a:pt x="1726462" y="3067884"/>
                  </a:lnTo>
                  <a:lnTo>
                    <a:pt x="1764886" y="3075642"/>
                  </a:lnTo>
                  <a:cubicBezTo>
                    <a:pt x="1826365" y="3101645"/>
                    <a:pt x="1869503" y="3162521"/>
                    <a:pt x="1869503" y="3233472"/>
                  </a:cubicBezTo>
                  <a:cubicBezTo>
                    <a:pt x="1869503" y="3328073"/>
                    <a:pt x="1792813" y="3404763"/>
                    <a:pt x="1698212" y="3404763"/>
                  </a:cubicBezTo>
                  <a:cubicBezTo>
                    <a:pt x="1603611" y="3404763"/>
                    <a:pt x="1526921" y="3328073"/>
                    <a:pt x="1526921" y="3233472"/>
                  </a:cubicBezTo>
                  <a:lnTo>
                    <a:pt x="1534493" y="3195968"/>
                  </a:lnTo>
                  <a:lnTo>
                    <a:pt x="392269" y="1673166"/>
                  </a:lnTo>
                  <a:lnTo>
                    <a:pt x="646503" y="1627039"/>
                  </a:lnTo>
                  <a:lnTo>
                    <a:pt x="647491" y="1628357"/>
                  </a:lnTo>
                  <a:lnTo>
                    <a:pt x="1145455" y="1531330"/>
                  </a:lnTo>
                  <a:lnTo>
                    <a:pt x="0" y="0"/>
                  </a:lnTo>
                  <a:close/>
                </a:path>
              </a:pathLst>
            </a:custGeom>
            <a:solidFill>
              <a:srgbClr val="0BF1F5">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000000"/>
                </a:solidFill>
                <a:effectLst/>
                <a:uLnTx/>
                <a:uFillTx/>
                <a:latin typeface="Arial"/>
                <a:ea typeface="微软雅黑"/>
                <a:cs typeface="+mn-cs"/>
              </a:endParaRPr>
            </a:p>
          </p:txBody>
        </p:sp>
        <p:sp>
          <p:nvSpPr>
            <p:cNvPr id="37" name="任意多边形: 形状 36">
              <a:extLst>
                <a:ext uri="{FF2B5EF4-FFF2-40B4-BE49-F238E27FC236}">
                  <a16:creationId xmlns:a16="http://schemas.microsoft.com/office/drawing/2014/main" xmlns="" id="{E80BF359-ECAD-456D-A84D-C715BF3ECBC7}"/>
                </a:ext>
              </a:extLst>
            </p:cNvPr>
            <p:cNvSpPr/>
            <p:nvPr/>
          </p:nvSpPr>
          <p:spPr>
            <a:xfrm>
              <a:off x="6719345" y="4352925"/>
              <a:ext cx="188493" cy="510153"/>
            </a:xfrm>
            <a:custGeom>
              <a:avLst/>
              <a:gdLst>
                <a:gd name="connsiteX0" fmla="*/ 861779 w 2878751"/>
                <a:gd name="connsiteY0" fmla="*/ 4803922 h 7791323"/>
                <a:gd name="connsiteX1" fmla="*/ 0 w 2878751"/>
                <a:gd name="connsiteY1" fmla="*/ 5956012 h 7791323"/>
                <a:gd name="connsiteX2" fmla="*/ 0 w 2878751"/>
                <a:gd name="connsiteY2" fmla="*/ 6701113 h 7791323"/>
                <a:gd name="connsiteX3" fmla="*/ 1102605 w 2878751"/>
                <a:gd name="connsiteY3" fmla="*/ 5231828 h 7791323"/>
                <a:gd name="connsiteX4" fmla="*/ 2878751 w 2878751"/>
                <a:gd name="connsiteY4" fmla="*/ 3942795 h 7791323"/>
                <a:gd name="connsiteX5" fmla="*/ 1505914 w 2878751"/>
                <a:gd name="connsiteY5" fmla="*/ 3942795 h 7791323"/>
                <a:gd name="connsiteX6" fmla="*/ 1012668 w 2878751"/>
                <a:gd name="connsiteY6" fmla="*/ 4602203 h 7791323"/>
                <a:gd name="connsiteX7" fmla="*/ 1375969 w 2878751"/>
                <a:gd name="connsiteY7" fmla="*/ 5247728 h 7791323"/>
                <a:gd name="connsiteX8" fmla="*/ 1373130 w 2878751"/>
                <a:gd name="connsiteY8" fmla="*/ 5249326 h 7791323"/>
                <a:gd name="connsiteX9" fmla="*/ 1375970 w 2878751"/>
                <a:gd name="connsiteY9" fmla="*/ 5251457 h 7791323"/>
                <a:gd name="connsiteX10" fmla="*/ 0 w 2878751"/>
                <a:gd name="connsiteY10" fmla="*/ 7085020 h 7791323"/>
                <a:gd name="connsiteX11" fmla="*/ 0 w 2878751"/>
                <a:gd name="connsiteY11" fmla="*/ 7791323 h 7791323"/>
                <a:gd name="connsiteX12" fmla="*/ 0 w 2878751"/>
                <a:gd name="connsiteY12" fmla="*/ 0 h 7791323"/>
                <a:gd name="connsiteX13" fmla="*/ 0 w 2878751"/>
                <a:gd name="connsiteY13" fmla="*/ 1835311 h 7791323"/>
                <a:gd name="connsiteX14" fmla="*/ 1505912 w 2878751"/>
                <a:gd name="connsiteY14" fmla="*/ 3848527 h 7791323"/>
                <a:gd name="connsiteX15" fmla="*/ 2878749 w 2878751"/>
                <a:gd name="connsiteY15" fmla="*/ 3848527 h 7791323"/>
                <a:gd name="connsiteX16" fmla="*/ 1298722 w 2878751"/>
                <a:gd name="connsiteY16" fmla="*/ 1736229 h 7791323"/>
                <a:gd name="connsiteX17" fmla="*/ 801029 w 2878751"/>
                <a:gd name="connsiteY17" fmla="*/ 1833203 h 7791323"/>
                <a:gd name="connsiteX18" fmla="*/ 1726462 w 2878751"/>
                <a:gd name="connsiteY18" fmla="*/ 3067884 h 7791323"/>
                <a:gd name="connsiteX19" fmla="*/ 1764886 w 2878751"/>
                <a:gd name="connsiteY19" fmla="*/ 3075642 h 7791323"/>
                <a:gd name="connsiteX20" fmla="*/ 1869503 w 2878751"/>
                <a:gd name="connsiteY20" fmla="*/ 3233472 h 7791323"/>
                <a:gd name="connsiteX21" fmla="*/ 1698212 w 2878751"/>
                <a:gd name="connsiteY21" fmla="*/ 3404763 h 7791323"/>
                <a:gd name="connsiteX22" fmla="*/ 1526921 w 2878751"/>
                <a:gd name="connsiteY22" fmla="*/ 3233472 h 7791323"/>
                <a:gd name="connsiteX23" fmla="*/ 1534493 w 2878751"/>
                <a:gd name="connsiteY23" fmla="*/ 3195968 h 7791323"/>
                <a:gd name="connsiteX24" fmla="*/ 462119 w 2878751"/>
                <a:gd name="connsiteY24" fmla="*/ 1765241 h 7791323"/>
                <a:gd name="connsiteX25" fmla="*/ 646503 w 2878751"/>
                <a:gd name="connsiteY25" fmla="*/ 1627039 h 7791323"/>
                <a:gd name="connsiteX26" fmla="*/ 647491 w 2878751"/>
                <a:gd name="connsiteY26" fmla="*/ 1628357 h 7791323"/>
                <a:gd name="connsiteX27" fmla="*/ 1145455 w 2878751"/>
                <a:gd name="connsiteY27" fmla="*/ 1531330 h 7791323"/>
                <a:gd name="connsiteX0" fmla="*/ 861779 w 2878751"/>
                <a:gd name="connsiteY0" fmla="*/ 4803922 h 7791323"/>
                <a:gd name="connsiteX1" fmla="*/ 0 w 2878751"/>
                <a:gd name="connsiteY1" fmla="*/ 5956012 h 7791323"/>
                <a:gd name="connsiteX2" fmla="*/ 0 w 2878751"/>
                <a:gd name="connsiteY2" fmla="*/ 6701113 h 7791323"/>
                <a:gd name="connsiteX3" fmla="*/ 1102605 w 2878751"/>
                <a:gd name="connsiteY3" fmla="*/ 5231828 h 7791323"/>
                <a:gd name="connsiteX4" fmla="*/ 861779 w 2878751"/>
                <a:gd name="connsiteY4" fmla="*/ 4803922 h 7791323"/>
                <a:gd name="connsiteX5" fmla="*/ 2878751 w 2878751"/>
                <a:gd name="connsiteY5" fmla="*/ 3942795 h 7791323"/>
                <a:gd name="connsiteX6" fmla="*/ 1505914 w 2878751"/>
                <a:gd name="connsiteY6" fmla="*/ 3942795 h 7791323"/>
                <a:gd name="connsiteX7" fmla="*/ 1012668 w 2878751"/>
                <a:gd name="connsiteY7" fmla="*/ 4602203 h 7791323"/>
                <a:gd name="connsiteX8" fmla="*/ 1375969 w 2878751"/>
                <a:gd name="connsiteY8" fmla="*/ 5247728 h 7791323"/>
                <a:gd name="connsiteX9" fmla="*/ 1373130 w 2878751"/>
                <a:gd name="connsiteY9" fmla="*/ 5249326 h 7791323"/>
                <a:gd name="connsiteX10" fmla="*/ 1375970 w 2878751"/>
                <a:gd name="connsiteY10" fmla="*/ 5251457 h 7791323"/>
                <a:gd name="connsiteX11" fmla="*/ 0 w 2878751"/>
                <a:gd name="connsiteY11" fmla="*/ 7085020 h 7791323"/>
                <a:gd name="connsiteX12" fmla="*/ 0 w 2878751"/>
                <a:gd name="connsiteY12" fmla="*/ 7791323 h 7791323"/>
                <a:gd name="connsiteX13" fmla="*/ 2878751 w 2878751"/>
                <a:gd name="connsiteY13" fmla="*/ 3942795 h 7791323"/>
                <a:gd name="connsiteX14" fmla="*/ 0 w 2878751"/>
                <a:gd name="connsiteY14" fmla="*/ 0 h 7791323"/>
                <a:gd name="connsiteX15" fmla="*/ 0 w 2878751"/>
                <a:gd name="connsiteY15" fmla="*/ 1835311 h 7791323"/>
                <a:gd name="connsiteX16" fmla="*/ 1505912 w 2878751"/>
                <a:gd name="connsiteY16" fmla="*/ 3848527 h 7791323"/>
                <a:gd name="connsiteX17" fmla="*/ 2878749 w 2878751"/>
                <a:gd name="connsiteY17" fmla="*/ 3848527 h 7791323"/>
                <a:gd name="connsiteX18" fmla="*/ 1298722 w 2878751"/>
                <a:gd name="connsiteY18" fmla="*/ 1736229 h 7791323"/>
                <a:gd name="connsiteX19" fmla="*/ 801029 w 2878751"/>
                <a:gd name="connsiteY19" fmla="*/ 1833203 h 7791323"/>
                <a:gd name="connsiteX20" fmla="*/ 1726462 w 2878751"/>
                <a:gd name="connsiteY20" fmla="*/ 3067884 h 7791323"/>
                <a:gd name="connsiteX21" fmla="*/ 1764886 w 2878751"/>
                <a:gd name="connsiteY21" fmla="*/ 3075642 h 7791323"/>
                <a:gd name="connsiteX22" fmla="*/ 1869503 w 2878751"/>
                <a:gd name="connsiteY22" fmla="*/ 3233472 h 7791323"/>
                <a:gd name="connsiteX23" fmla="*/ 1698212 w 2878751"/>
                <a:gd name="connsiteY23" fmla="*/ 3404763 h 7791323"/>
                <a:gd name="connsiteX24" fmla="*/ 1526921 w 2878751"/>
                <a:gd name="connsiteY24" fmla="*/ 3233472 h 7791323"/>
                <a:gd name="connsiteX25" fmla="*/ 1534493 w 2878751"/>
                <a:gd name="connsiteY25" fmla="*/ 3195968 h 7791323"/>
                <a:gd name="connsiteX26" fmla="*/ 392269 w 2878751"/>
                <a:gd name="connsiteY26" fmla="*/ 1673166 h 7791323"/>
                <a:gd name="connsiteX27" fmla="*/ 646503 w 2878751"/>
                <a:gd name="connsiteY27" fmla="*/ 1627039 h 7791323"/>
                <a:gd name="connsiteX28" fmla="*/ 647491 w 2878751"/>
                <a:gd name="connsiteY28" fmla="*/ 1628357 h 7791323"/>
                <a:gd name="connsiteX29" fmla="*/ 1145455 w 2878751"/>
                <a:gd name="connsiteY29" fmla="*/ 1531330 h 7791323"/>
                <a:gd name="connsiteX30" fmla="*/ 0 w 2878751"/>
                <a:gd name="connsiteY30" fmla="*/ 0 h 77913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2878751" h="7791323">
                  <a:moveTo>
                    <a:pt x="861779" y="4803922"/>
                  </a:moveTo>
                  <a:lnTo>
                    <a:pt x="0" y="5956012"/>
                  </a:lnTo>
                  <a:lnTo>
                    <a:pt x="0" y="6701113"/>
                  </a:lnTo>
                  <a:lnTo>
                    <a:pt x="1102605" y="5231828"/>
                  </a:lnTo>
                  <a:lnTo>
                    <a:pt x="861779" y="4803922"/>
                  </a:lnTo>
                  <a:close/>
                  <a:moveTo>
                    <a:pt x="2878751" y="3942795"/>
                  </a:moveTo>
                  <a:lnTo>
                    <a:pt x="1505914" y="3942795"/>
                  </a:lnTo>
                  <a:lnTo>
                    <a:pt x="1012668" y="4602203"/>
                  </a:lnTo>
                  <a:lnTo>
                    <a:pt x="1375969" y="5247728"/>
                  </a:lnTo>
                  <a:lnTo>
                    <a:pt x="1373130" y="5249326"/>
                  </a:lnTo>
                  <a:lnTo>
                    <a:pt x="1375970" y="5251457"/>
                  </a:lnTo>
                  <a:lnTo>
                    <a:pt x="0" y="7085020"/>
                  </a:lnTo>
                  <a:lnTo>
                    <a:pt x="0" y="7791323"/>
                  </a:lnTo>
                  <a:lnTo>
                    <a:pt x="2878751" y="3942795"/>
                  </a:lnTo>
                  <a:close/>
                  <a:moveTo>
                    <a:pt x="0" y="0"/>
                  </a:moveTo>
                  <a:lnTo>
                    <a:pt x="0" y="1835311"/>
                  </a:lnTo>
                  <a:lnTo>
                    <a:pt x="1505912" y="3848527"/>
                  </a:lnTo>
                  <a:lnTo>
                    <a:pt x="2878749" y="3848527"/>
                  </a:lnTo>
                  <a:lnTo>
                    <a:pt x="1298722" y="1736229"/>
                  </a:lnTo>
                  <a:lnTo>
                    <a:pt x="801029" y="1833203"/>
                  </a:lnTo>
                  <a:lnTo>
                    <a:pt x="1726462" y="3067884"/>
                  </a:lnTo>
                  <a:lnTo>
                    <a:pt x="1764886" y="3075642"/>
                  </a:lnTo>
                  <a:cubicBezTo>
                    <a:pt x="1826365" y="3101645"/>
                    <a:pt x="1869503" y="3162521"/>
                    <a:pt x="1869503" y="3233472"/>
                  </a:cubicBezTo>
                  <a:cubicBezTo>
                    <a:pt x="1869503" y="3328073"/>
                    <a:pt x="1792813" y="3404763"/>
                    <a:pt x="1698212" y="3404763"/>
                  </a:cubicBezTo>
                  <a:cubicBezTo>
                    <a:pt x="1603611" y="3404763"/>
                    <a:pt x="1526921" y="3328073"/>
                    <a:pt x="1526921" y="3233472"/>
                  </a:cubicBezTo>
                  <a:lnTo>
                    <a:pt x="1534493" y="3195968"/>
                  </a:lnTo>
                  <a:lnTo>
                    <a:pt x="392269" y="1673166"/>
                  </a:lnTo>
                  <a:lnTo>
                    <a:pt x="646503" y="1627039"/>
                  </a:lnTo>
                  <a:lnTo>
                    <a:pt x="647491" y="1628357"/>
                  </a:lnTo>
                  <a:lnTo>
                    <a:pt x="1145455" y="1531330"/>
                  </a:lnTo>
                  <a:lnTo>
                    <a:pt x="0" y="0"/>
                  </a:lnTo>
                  <a:close/>
                </a:path>
              </a:pathLst>
            </a:custGeom>
            <a:solidFill>
              <a:srgbClr val="0BF1F5">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000000"/>
                </a:solidFill>
                <a:effectLst/>
                <a:uLnTx/>
                <a:uFillTx/>
                <a:latin typeface="Arial"/>
                <a:ea typeface="微软雅黑"/>
                <a:cs typeface="+mn-cs"/>
              </a:endParaRPr>
            </a:p>
          </p:txBody>
        </p:sp>
        <p:sp>
          <p:nvSpPr>
            <p:cNvPr id="38" name="任意多边形: 形状 37">
              <a:extLst>
                <a:ext uri="{FF2B5EF4-FFF2-40B4-BE49-F238E27FC236}">
                  <a16:creationId xmlns:a16="http://schemas.microsoft.com/office/drawing/2014/main" xmlns="" id="{6B8B0B0F-71C9-417E-9094-DDE0A2727F63}"/>
                </a:ext>
              </a:extLst>
            </p:cNvPr>
            <p:cNvSpPr/>
            <p:nvPr/>
          </p:nvSpPr>
          <p:spPr>
            <a:xfrm>
              <a:off x="7095818" y="4352925"/>
              <a:ext cx="188493" cy="510153"/>
            </a:xfrm>
            <a:custGeom>
              <a:avLst/>
              <a:gdLst>
                <a:gd name="connsiteX0" fmla="*/ 861779 w 2878751"/>
                <a:gd name="connsiteY0" fmla="*/ 4803922 h 7791323"/>
                <a:gd name="connsiteX1" fmla="*/ 0 w 2878751"/>
                <a:gd name="connsiteY1" fmla="*/ 5956012 h 7791323"/>
                <a:gd name="connsiteX2" fmla="*/ 0 w 2878751"/>
                <a:gd name="connsiteY2" fmla="*/ 6701113 h 7791323"/>
                <a:gd name="connsiteX3" fmla="*/ 1102605 w 2878751"/>
                <a:gd name="connsiteY3" fmla="*/ 5231828 h 7791323"/>
                <a:gd name="connsiteX4" fmla="*/ 2878751 w 2878751"/>
                <a:gd name="connsiteY4" fmla="*/ 3942795 h 7791323"/>
                <a:gd name="connsiteX5" fmla="*/ 1505914 w 2878751"/>
                <a:gd name="connsiteY5" fmla="*/ 3942795 h 7791323"/>
                <a:gd name="connsiteX6" fmla="*/ 1012668 w 2878751"/>
                <a:gd name="connsiteY6" fmla="*/ 4602203 h 7791323"/>
                <a:gd name="connsiteX7" fmla="*/ 1375969 w 2878751"/>
                <a:gd name="connsiteY7" fmla="*/ 5247728 h 7791323"/>
                <a:gd name="connsiteX8" fmla="*/ 1373130 w 2878751"/>
                <a:gd name="connsiteY8" fmla="*/ 5249326 h 7791323"/>
                <a:gd name="connsiteX9" fmla="*/ 1375970 w 2878751"/>
                <a:gd name="connsiteY9" fmla="*/ 5251457 h 7791323"/>
                <a:gd name="connsiteX10" fmla="*/ 0 w 2878751"/>
                <a:gd name="connsiteY10" fmla="*/ 7085020 h 7791323"/>
                <a:gd name="connsiteX11" fmla="*/ 0 w 2878751"/>
                <a:gd name="connsiteY11" fmla="*/ 7791323 h 7791323"/>
                <a:gd name="connsiteX12" fmla="*/ 0 w 2878751"/>
                <a:gd name="connsiteY12" fmla="*/ 0 h 7791323"/>
                <a:gd name="connsiteX13" fmla="*/ 0 w 2878751"/>
                <a:gd name="connsiteY13" fmla="*/ 1835311 h 7791323"/>
                <a:gd name="connsiteX14" fmla="*/ 1505912 w 2878751"/>
                <a:gd name="connsiteY14" fmla="*/ 3848527 h 7791323"/>
                <a:gd name="connsiteX15" fmla="*/ 2878749 w 2878751"/>
                <a:gd name="connsiteY15" fmla="*/ 3848527 h 7791323"/>
                <a:gd name="connsiteX16" fmla="*/ 1298722 w 2878751"/>
                <a:gd name="connsiteY16" fmla="*/ 1736229 h 7791323"/>
                <a:gd name="connsiteX17" fmla="*/ 801029 w 2878751"/>
                <a:gd name="connsiteY17" fmla="*/ 1833203 h 7791323"/>
                <a:gd name="connsiteX18" fmla="*/ 1726462 w 2878751"/>
                <a:gd name="connsiteY18" fmla="*/ 3067884 h 7791323"/>
                <a:gd name="connsiteX19" fmla="*/ 1764886 w 2878751"/>
                <a:gd name="connsiteY19" fmla="*/ 3075642 h 7791323"/>
                <a:gd name="connsiteX20" fmla="*/ 1869503 w 2878751"/>
                <a:gd name="connsiteY20" fmla="*/ 3233472 h 7791323"/>
                <a:gd name="connsiteX21" fmla="*/ 1698212 w 2878751"/>
                <a:gd name="connsiteY21" fmla="*/ 3404763 h 7791323"/>
                <a:gd name="connsiteX22" fmla="*/ 1526921 w 2878751"/>
                <a:gd name="connsiteY22" fmla="*/ 3233472 h 7791323"/>
                <a:gd name="connsiteX23" fmla="*/ 1534493 w 2878751"/>
                <a:gd name="connsiteY23" fmla="*/ 3195968 h 7791323"/>
                <a:gd name="connsiteX24" fmla="*/ 462119 w 2878751"/>
                <a:gd name="connsiteY24" fmla="*/ 1765241 h 7791323"/>
                <a:gd name="connsiteX25" fmla="*/ 646503 w 2878751"/>
                <a:gd name="connsiteY25" fmla="*/ 1627039 h 7791323"/>
                <a:gd name="connsiteX26" fmla="*/ 647491 w 2878751"/>
                <a:gd name="connsiteY26" fmla="*/ 1628357 h 7791323"/>
                <a:gd name="connsiteX27" fmla="*/ 1145455 w 2878751"/>
                <a:gd name="connsiteY27" fmla="*/ 1531330 h 7791323"/>
                <a:gd name="connsiteX0" fmla="*/ 861779 w 2878751"/>
                <a:gd name="connsiteY0" fmla="*/ 4803922 h 7791323"/>
                <a:gd name="connsiteX1" fmla="*/ 0 w 2878751"/>
                <a:gd name="connsiteY1" fmla="*/ 5956012 h 7791323"/>
                <a:gd name="connsiteX2" fmla="*/ 0 w 2878751"/>
                <a:gd name="connsiteY2" fmla="*/ 6701113 h 7791323"/>
                <a:gd name="connsiteX3" fmla="*/ 1102605 w 2878751"/>
                <a:gd name="connsiteY3" fmla="*/ 5231828 h 7791323"/>
                <a:gd name="connsiteX4" fmla="*/ 861779 w 2878751"/>
                <a:gd name="connsiteY4" fmla="*/ 4803922 h 7791323"/>
                <a:gd name="connsiteX5" fmla="*/ 2878751 w 2878751"/>
                <a:gd name="connsiteY5" fmla="*/ 3942795 h 7791323"/>
                <a:gd name="connsiteX6" fmla="*/ 1505914 w 2878751"/>
                <a:gd name="connsiteY6" fmla="*/ 3942795 h 7791323"/>
                <a:gd name="connsiteX7" fmla="*/ 1012668 w 2878751"/>
                <a:gd name="connsiteY7" fmla="*/ 4602203 h 7791323"/>
                <a:gd name="connsiteX8" fmla="*/ 1375969 w 2878751"/>
                <a:gd name="connsiteY8" fmla="*/ 5247728 h 7791323"/>
                <a:gd name="connsiteX9" fmla="*/ 1373130 w 2878751"/>
                <a:gd name="connsiteY9" fmla="*/ 5249326 h 7791323"/>
                <a:gd name="connsiteX10" fmla="*/ 1375970 w 2878751"/>
                <a:gd name="connsiteY10" fmla="*/ 5251457 h 7791323"/>
                <a:gd name="connsiteX11" fmla="*/ 0 w 2878751"/>
                <a:gd name="connsiteY11" fmla="*/ 7085020 h 7791323"/>
                <a:gd name="connsiteX12" fmla="*/ 0 w 2878751"/>
                <a:gd name="connsiteY12" fmla="*/ 7791323 h 7791323"/>
                <a:gd name="connsiteX13" fmla="*/ 2878751 w 2878751"/>
                <a:gd name="connsiteY13" fmla="*/ 3942795 h 7791323"/>
                <a:gd name="connsiteX14" fmla="*/ 0 w 2878751"/>
                <a:gd name="connsiteY14" fmla="*/ 0 h 7791323"/>
                <a:gd name="connsiteX15" fmla="*/ 0 w 2878751"/>
                <a:gd name="connsiteY15" fmla="*/ 1835311 h 7791323"/>
                <a:gd name="connsiteX16" fmla="*/ 1505912 w 2878751"/>
                <a:gd name="connsiteY16" fmla="*/ 3848527 h 7791323"/>
                <a:gd name="connsiteX17" fmla="*/ 2878749 w 2878751"/>
                <a:gd name="connsiteY17" fmla="*/ 3848527 h 7791323"/>
                <a:gd name="connsiteX18" fmla="*/ 1298722 w 2878751"/>
                <a:gd name="connsiteY18" fmla="*/ 1736229 h 7791323"/>
                <a:gd name="connsiteX19" fmla="*/ 801029 w 2878751"/>
                <a:gd name="connsiteY19" fmla="*/ 1833203 h 7791323"/>
                <a:gd name="connsiteX20" fmla="*/ 1726462 w 2878751"/>
                <a:gd name="connsiteY20" fmla="*/ 3067884 h 7791323"/>
                <a:gd name="connsiteX21" fmla="*/ 1764886 w 2878751"/>
                <a:gd name="connsiteY21" fmla="*/ 3075642 h 7791323"/>
                <a:gd name="connsiteX22" fmla="*/ 1869503 w 2878751"/>
                <a:gd name="connsiteY22" fmla="*/ 3233472 h 7791323"/>
                <a:gd name="connsiteX23" fmla="*/ 1698212 w 2878751"/>
                <a:gd name="connsiteY23" fmla="*/ 3404763 h 7791323"/>
                <a:gd name="connsiteX24" fmla="*/ 1526921 w 2878751"/>
                <a:gd name="connsiteY24" fmla="*/ 3233472 h 7791323"/>
                <a:gd name="connsiteX25" fmla="*/ 1534493 w 2878751"/>
                <a:gd name="connsiteY25" fmla="*/ 3195968 h 7791323"/>
                <a:gd name="connsiteX26" fmla="*/ 392269 w 2878751"/>
                <a:gd name="connsiteY26" fmla="*/ 1673166 h 7791323"/>
                <a:gd name="connsiteX27" fmla="*/ 646503 w 2878751"/>
                <a:gd name="connsiteY27" fmla="*/ 1627039 h 7791323"/>
                <a:gd name="connsiteX28" fmla="*/ 647491 w 2878751"/>
                <a:gd name="connsiteY28" fmla="*/ 1628357 h 7791323"/>
                <a:gd name="connsiteX29" fmla="*/ 1145455 w 2878751"/>
                <a:gd name="connsiteY29" fmla="*/ 1531330 h 7791323"/>
                <a:gd name="connsiteX30" fmla="*/ 0 w 2878751"/>
                <a:gd name="connsiteY30" fmla="*/ 0 h 77913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2878751" h="7791323">
                  <a:moveTo>
                    <a:pt x="861779" y="4803922"/>
                  </a:moveTo>
                  <a:lnTo>
                    <a:pt x="0" y="5956012"/>
                  </a:lnTo>
                  <a:lnTo>
                    <a:pt x="0" y="6701113"/>
                  </a:lnTo>
                  <a:lnTo>
                    <a:pt x="1102605" y="5231828"/>
                  </a:lnTo>
                  <a:lnTo>
                    <a:pt x="861779" y="4803922"/>
                  </a:lnTo>
                  <a:close/>
                  <a:moveTo>
                    <a:pt x="2878751" y="3942795"/>
                  </a:moveTo>
                  <a:lnTo>
                    <a:pt x="1505914" y="3942795"/>
                  </a:lnTo>
                  <a:lnTo>
                    <a:pt x="1012668" y="4602203"/>
                  </a:lnTo>
                  <a:lnTo>
                    <a:pt x="1375969" y="5247728"/>
                  </a:lnTo>
                  <a:lnTo>
                    <a:pt x="1373130" y="5249326"/>
                  </a:lnTo>
                  <a:lnTo>
                    <a:pt x="1375970" y="5251457"/>
                  </a:lnTo>
                  <a:lnTo>
                    <a:pt x="0" y="7085020"/>
                  </a:lnTo>
                  <a:lnTo>
                    <a:pt x="0" y="7791323"/>
                  </a:lnTo>
                  <a:lnTo>
                    <a:pt x="2878751" y="3942795"/>
                  </a:lnTo>
                  <a:close/>
                  <a:moveTo>
                    <a:pt x="0" y="0"/>
                  </a:moveTo>
                  <a:lnTo>
                    <a:pt x="0" y="1835311"/>
                  </a:lnTo>
                  <a:lnTo>
                    <a:pt x="1505912" y="3848527"/>
                  </a:lnTo>
                  <a:lnTo>
                    <a:pt x="2878749" y="3848527"/>
                  </a:lnTo>
                  <a:lnTo>
                    <a:pt x="1298722" y="1736229"/>
                  </a:lnTo>
                  <a:lnTo>
                    <a:pt x="801029" y="1833203"/>
                  </a:lnTo>
                  <a:lnTo>
                    <a:pt x="1726462" y="3067884"/>
                  </a:lnTo>
                  <a:lnTo>
                    <a:pt x="1764886" y="3075642"/>
                  </a:lnTo>
                  <a:cubicBezTo>
                    <a:pt x="1826365" y="3101645"/>
                    <a:pt x="1869503" y="3162521"/>
                    <a:pt x="1869503" y="3233472"/>
                  </a:cubicBezTo>
                  <a:cubicBezTo>
                    <a:pt x="1869503" y="3328073"/>
                    <a:pt x="1792813" y="3404763"/>
                    <a:pt x="1698212" y="3404763"/>
                  </a:cubicBezTo>
                  <a:cubicBezTo>
                    <a:pt x="1603611" y="3404763"/>
                    <a:pt x="1526921" y="3328073"/>
                    <a:pt x="1526921" y="3233472"/>
                  </a:cubicBezTo>
                  <a:lnTo>
                    <a:pt x="1534493" y="3195968"/>
                  </a:lnTo>
                  <a:lnTo>
                    <a:pt x="392269" y="1673166"/>
                  </a:lnTo>
                  <a:lnTo>
                    <a:pt x="646503" y="1627039"/>
                  </a:lnTo>
                  <a:lnTo>
                    <a:pt x="647491" y="1628357"/>
                  </a:lnTo>
                  <a:lnTo>
                    <a:pt x="1145455" y="1531330"/>
                  </a:lnTo>
                  <a:lnTo>
                    <a:pt x="0" y="0"/>
                  </a:lnTo>
                  <a:close/>
                </a:path>
              </a:pathLst>
            </a:custGeom>
            <a:solidFill>
              <a:srgbClr val="0BF1F5">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000000"/>
                </a:solidFill>
                <a:effectLst/>
                <a:uLnTx/>
                <a:uFillTx/>
                <a:latin typeface="Arial"/>
                <a:ea typeface="微软雅黑"/>
                <a:cs typeface="+mn-cs"/>
              </a:endParaRPr>
            </a:p>
          </p:txBody>
        </p:sp>
        <p:sp>
          <p:nvSpPr>
            <p:cNvPr id="43" name="文本框 7">
              <a:extLst>
                <a:ext uri="{FF2B5EF4-FFF2-40B4-BE49-F238E27FC236}">
                  <a16:creationId xmlns:a16="http://schemas.microsoft.com/office/drawing/2014/main" xmlns="" id="{4362F3D5-2D41-41B9-A643-D0CA9C00C130}"/>
                </a:ext>
              </a:extLst>
            </p:cNvPr>
            <p:cNvSpPr txBox="1"/>
            <p:nvPr/>
          </p:nvSpPr>
          <p:spPr bwMode="auto">
            <a:xfrm>
              <a:off x="1492038" y="4413533"/>
              <a:ext cx="1862418" cy="400110"/>
            </a:xfrm>
            <a:prstGeom prst="rect">
              <a:avLst/>
            </a:prstGeom>
            <a:noFill/>
          </p:spPr>
          <p:txBody>
            <a:bodyPr wrap="square">
              <a:spAutoFit/>
              <a:scene3d>
                <a:camera prst="orthographicFront"/>
                <a:lightRig rig="threePt" dir="t"/>
              </a:scene3d>
              <a:sp3d contourW="12700"/>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0" cap="none" spc="0" normalizeH="0" baseline="0" noProof="0" dirty="0">
                  <a:ln>
                    <a:noFill/>
                  </a:ln>
                  <a:gradFill>
                    <a:gsLst>
                      <a:gs pos="0">
                        <a:srgbClr val="FFFFFF"/>
                      </a:gs>
                      <a:gs pos="89000">
                        <a:srgbClr val="0BF1F5"/>
                      </a:gs>
                    </a:gsLst>
                    <a:lin ang="5400000" scaled="1"/>
                  </a:gradFill>
                  <a:effectLst/>
                  <a:uLnTx/>
                  <a:uFillTx/>
                  <a:latin typeface="锐字锐线梦想黑简1.0" panose="02010604000000000000" pitchFamily="2" charset="-122"/>
                  <a:ea typeface="锐字锐线梦想黑简1.0" panose="02010604000000000000" pitchFamily="2" charset="-122"/>
                  <a:cs typeface="+mn-cs"/>
                </a:rPr>
                <a:t>文字输入</a:t>
              </a:r>
            </a:p>
          </p:txBody>
        </p:sp>
        <p:sp>
          <p:nvSpPr>
            <p:cNvPr id="45" name="文本框 6">
              <a:extLst>
                <a:ext uri="{FF2B5EF4-FFF2-40B4-BE49-F238E27FC236}">
                  <a16:creationId xmlns:a16="http://schemas.microsoft.com/office/drawing/2014/main" xmlns="" id="{83675D1B-5AE2-4637-A423-85E172BF1EBC}"/>
                </a:ext>
              </a:extLst>
            </p:cNvPr>
            <p:cNvSpPr txBox="1"/>
            <p:nvPr/>
          </p:nvSpPr>
          <p:spPr bwMode="auto">
            <a:xfrm>
              <a:off x="7641180" y="4333631"/>
              <a:ext cx="2478590" cy="548740"/>
            </a:xfrm>
            <a:prstGeom prst="rect">
              <a:avLst/>
            </a:prstGeom>
            <a:noFill/>
          </p:spPr>
          <p:txBody>
            <a:bodyPr wrap="square">
              <a:spAutoFit/>
              <a:scene3d>
                <a:camera prst="orthographicFront"/>
                <a:lightRig rig="threePt" dir="t"/>
              </a:scene3d>
              <a:sp3d contourW="12700"/>
            </a:bodyPr>
            <a:lstStyle>
              <a:defPPr>
                <a:defRPr lang="en-US"/>
              </a:defPPr>
              <a:lvl1pPr marR="0" lvl="0" indent="0" defTabSz="914400" fontAlgn="auto">
                <a:lnSpc>
                  <a:spcPct val="130000"/>
                </a:lnSpc>
                <a:spcBef>
                  <a:spcPts val="0"/>
                </a:spcBef>
                <a:spcAft>
                  <a:spcPts val="0"/>
                </a:spcAft>
                <a:buClrTx/>
                <a:buSzTx/>
                <a:buFontTx/>
                <a:buNone/>
                <a:tabLst/>
                <a:defRPr kumimoji="0" sz="1000" b="0" i="0" u="none" strike="noStrike" kern="0" cap="none" spc="0" normalizeH="0" baseline="0">
                  <a:ln>
                    <a:noFill/>
                  </a:ln>
                  <a:gradFill>
                    <a:gsLst>
                      <a:gs pos="0">
                        <a:schemeClr val="tx1">
                          <a:lumMod val="50000"/>
                          <a:lumOff val="50000"/>
                        </a:schemeClr>
                      </a:gs>
                      <a:gs pos="100000">
                        <a:schemeClr val="tx1">
                          <a:lumMod val="65000"/>
                          <a:lumOff val="35000"/>
                        </a:schemeClr>
                      </a:gs>
                    </a:gsLst>
                    <a:lin ang="5400000" scaled="1"/>
                  </a:gradFill>
                  <a:effectLst/>
                  <a:uLnTx/>
                  <a:uFillTx/>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1200" b="0" i="0" u="none" strike="noStrike" kern="0" cap="none" spc="0" normalizeH="0" baseline="0" noProof="0" dirty="0">
                  <a:ln>
                    <a:noFill/>
                  </a:ln>
                  <a:gradFill>
                    <a:gsLst>
                      <a:gs pos="0">
                        <a:srgbClr val="FFFFFF"/>
                      </a:gs>
                      <a:gs pos="89000">
                        <a:srgbClr val="0BF1F5"/>
                      </a:gs>
                    </a:gsLst>
                    <a:lin ang="5400000" scaled="1"/>
                  </a:gradFill>
                  <a:effectLst/>
                  <a:uLnTx/>
                  <a:uFillTx/>
                  <a:latin typeface="Arial"/>
                  <a:ea typeface="微软雅黑"/>
                  <a:cs typeface="+mn-cs"/>
                </a:rPr>
                <a:t>请在此输入文字，关注公众号下载更多科技感模板</a:t>
              </a:r>
            </a:p>
          </p:txBody>
        </p:sp>
      </p:grpSp>
      <p:sp>
        <p:nvSpPr>
          <p:cNvPr id="39" name="文本框 38">
            <a:extLst>
              <a:ext uri="{FF2B5EF4-FFF2-40B4-BE49-F238E27FC236}">
                <a16:creationId xmlns:a16="http://schemas.microsoft.com/office/drawing/2014/main" xmlns="" id="{50347376-3930-4421-99CB-7CFAAAA8A904}"/>
              </a:ext>
            </a:extLst>
          </p:cNvPr>
          <p:cNvSpPr txBox="1"/>
          <p:nvPr/>
        </p:nvSpPr>
        <p:spPr>
          <a:xfrm>
            <a:off x="4636654" y="888107"/>
            <a:ext cx="2937164" cy="646331"/>
          </a:xfrm>
          <a:prstGeom prst="rect">
            <a:avLst/>
          </a:prstGeom>
          <a:noFill/>
        </p:spPr>
        <p:txBody>
          <a:bodyPr wrap="square" rtlCol="0">
            <a:spAutoFit/>
            <a:scene3d>
              <a:camera prst="orthographicFront"/>
              <a:lightRig rig="threePt" dir="t"/>
            </a:scene3d>
            <a:sp3d contourW="12700"/>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zh-CN" altLang="en-US" sz="3600" b="0" i="0" u="none" strike="noStrike" kern="1200" cap="none" spc="0" normalizeH="0" baseline="0" noProof="0" dirty="0">
                <a:ln>
                  <a:noFill/>
                </a:ln>
                <a:gradFill>
                  <a:gsLst>
                    <a:gs pos="0">
                      <a:srgbClr val="FFFFFF"/>
                    </a:gs>
                    <a:gs pos="82000">
                      <a:srgbClr val="0BF1F5"/>
                    </a:gs>
                  </a:gsLst>
                  <a:lin ang="5400000" scaled="1"/>
                </a:gradFill>
                <a:effectLst/>
                <a:uLnTx/>
                <a:uFillTx/>
                <a:latin typeface="锐字锐线梦想黑简1.0" panose="02010604000000000000" pitchFamily="2" charset="-122"/>
                <a:ea typeface="锐字锐线梦想黑简1.0" panose="02010604000000000000" pitchFamily="2" charset="-122"/>
                <a:cs typeface="+mn-cs"/>
              </a:rPr>
              <a:t>科技现状</a:t>
            </a:r>
          </a:p>
        </p:txBody>
      </p:sp>
    </p:spTree>
    <p:extLst>
      <p:ext uri="{BB962C8B-B14F-4D97-AF65-F5344CB8AC3E}">
        <p14:creationId xmlns:p14="http://schemas.microsoft.com/office/powerpoint/2010/main" val="1576731304"/>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left)">
                                      <p:cBhvr>
                                        <p:cTn id="11" dur="500"/>
                                        <p:tgtEl>
                                          <p:spTgt spid="3"/>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wipe(left)">
                                      <p:cBhvr>
                                        <p:cTn id="15"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a:extLst>
              <a:ext uri="{FF2B5EF4-FFF2-40B4-BE49-F238E27FC236}">
                <a16:creationId xmlns:a16="http://schemas.microsoft.com/office/drawing/2014/main" xmlns="" id="{11F6A023-0B62-4754-ABE6-1C57A20F8C81}"/>
              </a:ext>
            </a:extLst>
          </p:cNvPr>
          <p:cNvGrpSpPr/>
          <p:nvPr/>
        </p:nvGrpSpPr>
        <p:grpSpPr>
          <a:xfrm>
            <a:off x="1376474" y="2327774"/>
            <a:ext cx="3077146" cy="1298076"/>
            <a:chOff x="1584402" y="1903846"/>
            <a:chExt cx="9062674" cy="3823037"/>
          </a:xfrm>
        </p:grpSpPr>
        <p:grpSp>
          <p:nvGrpSpPr>
            <p:cNvPr id="5" name="组合 4">
              <a:extLst>
                <a:ext uri="{FF2B5EF4-FFF2-40B4-BE49-F238E27FC236}">
                  <a16:creationId xmlns:a16="http://schemas.microsoft.com/office/drawing/2014/main" xmlns="" id="{B5A5EA33-750F-4A80-A81B-DB0BFD1F7640}"/>
                </a:ext>
              </a:extLst>
            </p:cNvPr>
            <p:cNvGrpSpPr/>
            <p:nvPr/>
          </p:nvGrpSpPr>
          <p:grpSpPr>
            <a:xfrm>
              <a:off x="1584402" y="3589771"/>
              <a:ext cx="9062674" cy="2137112"/>
              <a:chOff x="1584402" y="3589771"/>
              <a:chExt cx="9062674" cy="2137112"/>
            </a:xfrm>
          </p:grpSpPr>
          <p:sp>
            <p:nvSpPr>
              <p:cNvPr id="16" name="任意多边形: 形状 15">
                <a:extLst>
                  <a:ext uri="{FF2B5EF4-FFF2-40B4-BE49-F238E27FC236}">
                    <a16:creationId xmlns:a16="http://schemas.microsoft.com/office/drawing/2014/main" xmlns="" id="{FBD9EBD9-6078-444F-8229-E1AC3FC85691}"/>
                  </a:ext>
                </a:extLst>
              </p:cNvPr>
              <p:cNvSpPr/>
              <p:nvPr/>
            </p:nvSpPr>
            <p:spPr>
              <a:xfrm>
                <a:off x="1652007" y="3589771"/>
                <a:ext cx="8888987" cy="2005807"/>
              </a:xfrm>
              <a:custGeom>
                <a:avLst/>
                <a:gdLst>
                  <a:gd name="connsiteX0" fmla="*/ 10856686 w 10856686"/>
                  <a:gd name="connsiteY0" fmla="*/ 4180114 h 4789714"/>
                  <a:gd name="connsiteX1" fmla="*/ 10363200 w 10856686"/>
                  <a:gd name="connsiteY1" fmla="*/ 4775200 h 4789714"/>
                  <a:gd name="connsiteX2" fmla="*/ 261257 w 10856686"/>
                  <a:gd name="connsiteY2" fmla="*/ 4789714 h 4789714"/>
                  <a:gd name="connsiteX3" fmla="*/ 14514 w 10856686"/>
                  <a:gd name="connsiteY3" fmla="*/ 4470400 h 4789714"/>
                  <a:gd name="connsiteX4" fmla="*/ 0 w 10856686"/>
                  <a:gd name="connsiteY4" fmla="*/ 0 h 4789714"/>
                  <a:gd name="connsiteX0" fmla="*/ 10856686 w 10856686"/>
                  <a:gd name="connsiteY0" fmla="*/ 4180114 h 4789714"/>
                  <a:gd name="connsiteX1" fmla="*/ 10363200 w 10856686"/>
                  <a:gd name="connsiteY1" fmla="*/ 4775200 h 4789714"/>
                  <a:gd name="connsiteX2" fmla="*/ 261257 w 10856686"/>
                  <a:gd name="connsiteY2" fmla="*/ 4789714 h 4789714"/>
                  <a:gd name="connsiteX3" fmla="*/ 14514 w 10856686"/>
                  <a:gd name="connsiteY3" fmla="*/ 4470400 h 4789714"/>
                  <a:gd name="connsiteX4" fmla="*/ 749 w 10856686"/>
                  <a:gd name="connsiteY4" fmla="*/ 1242677 h 4789714"/>
                  <a:gd name="connsiteX5" fmla="*/ 0 w 10856686"/>
                  <a:gd name="connsiteY5" fmla="*/ 0 h 4789714"/>
                  <a:gd name="connsiteX0" fmla="*/ 10855937 w 10855937"/>
                  <a:gd name="connsiteY0" fmla="*/ 2937437 h 3547037"/>
                  <a:gd name="connsiteX1" fmla="*/ 10362451 w 10855937"/>
                  <a:gd name="connsiteY1" fmla="*/ 3532523 h 3547037"/>
                  <a:gd name="connsiteX2" fmla="*/ 260508 w 10855937"/>
                  <a:gd name="connsiteY2" fmla="*/ 3547037 h 3547037"/>
                  <a:gd name="connsiteX3" fmla="*/ 13765 w 10855937"/>
                  <a:gd name="connsiteY3" fmla="*/ 3227723 h 3547037"/>
                  <a:gd name="connsiteX4" fmla="*/ 0 w 10855937"/>
                  <a:gd name="connsiteY4" fmla="*/ 0 h 3547037"/>
                  <a:gd name="connsiteX0" fmla="*/ 10855937 w 10855937"/>
                  <a:gd name="connsiteY0" fmla="*/ 2937437 h 3547037"/>
                  <a:gd name="connsiteX1" fmla="*/ 10362451 w 10855937"/>
                  <a:gd name="connsiteY1" fmla="*/ 3532523 h 3547037"/>
                  <a:gd name="connsiteX2" fmla="*/ 260508 w 10855937"/>
                  <a:gd name="connsiteY2" fmla="*/ 3547037 h 3547037"/>
                  <a:gd name="connsiteX3" fmla="*/ 13765 w 10855937"/>
                  <a:gd name="connsiteY3" fmla="*/ 3227723 h 3547037"/>
                  <a:gd name="connsiteX4" fmla="*/ 0 w 10855937"/>
                  <a:gd name="connsiteY4" fmla="*/ 0 h 3547037"/>
                  <a:gd name="connsiteX0" fmla="*/ 10868873 w 10868873"/>
                  <a:gd name="connsiteY0" fmla="*/ 2937437 h 3547037"/>
                  <a:gd name="connsiteX1" fmla="*/ 10375387 w 10868873"/>
                  <a:gd name="connsiteY1" fmla="*/ 3532523 h 3547037"/>
                  <a:gd name="connsiteX2" fmla="*/ 273444 w 10868873"/>
                  <a:gd name="connsiteY2" fmla="*/ 3547037 h 3547037"/>
                  <a:gd name="connsiteX3" fmla="*/ 26701 w 10868873"/>
                  <a:gd name="connsiteY3" fmla="*/ 3227723 h 3547037"/>
                  <a:gd name="connsiteX4" fmla="*/ 5177 w 10868873"/>
                  <a:gd name="connsiteY4" fmla="*/ 1101841 h 3547037"/>
                  <a:gd name="connsiteX5" fmla="*/ 12936 w 10868873"/>
                  <a:gd name="connsiteY5" fmla="*/ 0 h 3547037"/>
                  <a:gd name="connsiteX0" fmla="*/ 10868873 w 10868873"/>
                  <a:gd name="connsiteY0" fmla="*/ 1835596 h 2445196"/>
                  <a:gd name="connsiteX1" fmla="*/ 10375387 w 10868873"/>
                  <a:gd name="connsiteY1" fmla="*/ 2430682 h 2445196"/>
                  <a:gd name="connsiteX2" fmla="*/ 273444 w 10868873"/>
                  <a:gd name="connsiteY2" fmla="*/ 2445196 h 2445196"/>
                  <a:gd name="connsiteX3" fmla="*/ 26701 w 10868873"/>
                  <a:gd name="connsiteY3" fmla="*/ 2125882 h 2445196"/>
                  <a:gd name="connsiteX4" fmla="*/ 5177 w 10868873"/>
                  <a:gd name="connsiteY4" fmla="*/ 0 h 2445196"/>
                  <a:gd name="connsiteX0" fmla="*/ 10863696 w 10863696"/>
                  <a:gd name="connsiteY0" fmla="*/ 1835596 h 2445196"/>
                  <a:gd name="connsiteX1" fmla="*/ 10370210 w 10863696"/>
                  <a:gd name="connsiteY1" fmla="*/ 2430682 h 2445196"/>
                  <a:gd name="connsiteX2" fmla="*/ 268267 w 10863696"/>
                  <a:gd name="connsiteY2" fmla="*/ 2445196 h 2445196"/>
                  <a:gd name="connsiteX3" fmla="*/ 21524 w 10863696"/>
                  <a:gd name="connsiteY3" fmla="*/ 2125882 h 2445196"/>
                  <a:gd name="connsiteX4" fmla="*/ 0 w 10863696"/>
                  <a:gd name="connsiteY4" fmla="*/ 0 h 2445196"/>
                  <a:gd name="connsiteX0" fmla="*/ 10882319 w 10882319"/>
                  <a:gd name="connsiteY0" fmla="*/ 1835596 h 2445196"/>
                  <a:gd name="connsiteX1" fmla="*/ 10388833 w 10882319"/>
                  <a:gd name="connsiteY1" fmla="*/ 2430682 h 2445196"/>
                  <a:gd name="connsiteX2" fmla="*/ 286890 w 10882319"/>
                  <a:gd name="connsiteY2" fmla="*/ 2445196 h 2445196"/>
                  <a:gd name="connsiteX3" fmla="*/ 40147 w 10882319"/>
                  <a:gd name="connsiteY3" fmla="*/ 2125882 h 2445196"/>
                  <a:gd name="connsiteX4" fmla="*/ 0 w 10882319"/>
                  <a:gd name="connsiteY4" fmla="*/ 0 h 2445196"/>
                  <a:gd name="connsiteX0" fmla="*/ 10853134 w 10853134"/>
                  <a:gd name="connsiteY0" fmla="*/ 1841415 h 2451015"/>
                  <a:gd name="connsiteX1" fmla="*/ 10359648 w 10853134"/>
                  <a:gd name="connsiteY1" fmla="*/ 2436501 h 2451015"/>
                  <a:gd name="connsiteX2" fmla="*/ 257705 w 10853134"/>
                  <a:gd name="connsiteY2" fmla="*/ 2451015 h 2451015"/>
                  <a:gd name="connsiteX3" fmla="*/ 10962 w 10853134"/>
                  <a:gd name="connsiteY3" fmla="*/ 2131701 h 2451015"/>
                  <a:gd name="connsiteX4" fmla="*/ 11553 w 10853134"/>
                  <a:gd name="connsiteY4" fmla="*/ 0 h 2451015"/>
                  <a:gd name="connsiteX0" fmla="*/ 10864860 w 10864860"/>
                  <a:gd name="connsiteY0" fmla="*/ 1841415 h 2451015"/>
                  <a:gd name="connsiteX1" fmla="*/ 10371374 w 10864860"/>
                  <a:gd name="connsiteY1" fmla="*/ 2436501 h 2451015"/>
                  <a:gd name="connsiteX2" fmla="*/ 269431 w 10864860"/>
                  <a:gd name="connsiteY2" fmla="*/ 2451015 h 2451015"/>
                  <a:gd name="connsiteX3" fmla="*/ 22688 w 10864860"/>
                  <a:gd name="connsiteY3" fmla="*/ 2131701 h 2451015"/>
                  <a:gd name="connsiteX4" fmla="*/ 0 w 10864860"/>
                  <a:gd name="connsiteY4" fmla="*/ 0 h 2451015"/>
                  <a:gd name="connsiteX0" fmla="*/ 10856761 w 10856761"/>
                  <a:gd name="connsiteY0" fmla="*/ 1841415 h 2451015"/>
                  <a:gd name="connsiteX1" fmla="*/ 10363275 w 10856761"/>
                  <a:gd name="connsiteY1" fmla="*/ 2436501 h 2451015"/>
                  <a:gd name="connsiteX2" fmla="*/ 261332 w 10856761"/>
                  <a:gd name="connsiteY2" fmla="*/ 2451015 h 2451015"/>
                  <a:gd name="connsiteX3" fmla="*/ 14589 w 10856761"/>
                  <a:gd name="connsiteY3" fmla="*/ 2131701 h 2451015"/>
                  <a:gd name="connsiteX4" fmla="*/ 3540 w 10856761"/>
                  <a:gd name="connsiteY4" fmla="*/ 0 h 2451015"/>
                  <a:gd name="connsiteX0" fmla="*/ 10858803 w 10858803"/>
                  <a:gd name="connsiteY0" fmla="*/ 1841415 h 2451015"/>
                  <a:gd name="connsiteX1" fmla="*/ 10365317 w 10858803"/>
                  <a:gd name="connsiteY1" fmla="*/ 2436501 h 2451015"/>
                  <a:gd name="connsiteX2" fmla="*/ 263374 w 10858803"/>
                  <a:gd name="connsiteY2" fmla="*/ 2451015 h 2451015"/>
                  <a:gd name="connsiteX3" fmla="*/ 16631 w 10858803"/>
                  <a:gd name="connsiteY3" fmla="*/ 2131701 h 2451015"/>
                  <a:gd name="connsiteX4" fmla="*/ 5582 w 10858803"/>
                  <a:gd name="connsiteY4" fmla="*/ 0 h 2451015"/>
                  <a:gd name="connsiteX0" fmla="*/ 10854255 w 10854255"/>
                  <a:gd name="connsiteY0" fmla="*/ 1841415 h 2451015"/>
                  <a:gd name="connsiteX1" fmla="*/ 10360769 w 10854255"/>
                  <a:gd name="connsiteY1" fmla="*/ 2436501 h 2451015"/>
                  <a:gd name="connsiteX2" fmla="*/ 258826 w 10854255"/>
                  <a:gd name="connsiteY2" fmla="*/ 2451015 h 2451015"/>
                  <a:gd name="connsiteX3" fmla="*/ 12083 w 10854255"/>
                  <a:gd name="connsiteY3" fmla="*/ 2131701 h 2451015"/>
                  <a:gd name="connsiteX4" fmla="*/ 1034 w 10854255"/>
                  <a:gd name="connsiteY4" fmla="*/ 0 h 2451015"/>
                  <a:gd name="connsiteX0" fmla="*/ 10846712 w 10846712"/>
                  <a:gd name="connsiteY0" fmla="*/ 1841415 h 2451015"/>
                  <a:gd name="connsiteX1" fmla="*/ 10353226 w 10846712"/>
                  <a:gd name="connsiteY1" fmla="*/ 2436501 h 2451015"/>
                  <a:gd name="connsiteX2" fmla="*/ 251283 w 10846712"/>
                  <a:gd name="connsiteY2" fmla="*/ 2451015 h 2451015"/>
                  <a:gd name="connsiteX3" fmla="*/ 4540 w 10846712"/>
                  <a:gd name="connsiteY3" fmla="*/ 2131701 h 2451015"/>
                  <a:gd name="connsiteX4" fmla="*/ 5130 w 10846712"/>
                  <a:gd name="connsiteY4" fmla="*/ 0 h 2451015"/>
                  <a:gd name="connsiteX0" fmla="*/ 10842172 w 10842172"/>
                  <a:gd name="connsiteY0" fmla="*/ 1841415 h 2451015"/>
                  <a:gd name="connsiteX1" fmla="*/ 10348686 w 10842172"/>
                  <a:gd name="connsiteY1" fmla="*/ 2436501 h 2451015"/>
                  <a:gd name="connsiteX2" fmla="*/ 246743 w 10842172"/>
                  <a:gd name="connsiteY2" fmla="*/ 2451015 h 2451015"/>
                  <a:gd name="connsiteX3" fmla="*/ 0 w 10842172"/>
                  <a:gd name="connsiteY3" fmla="*/ 2131701 h 2451015"/>
                  <a:gd name="connsiteX4" fmla="*/ 590 w 10842172"/>
                  <a:gd name="connsiteY4" fmla="*/ 0 h 2451015"/>
                  <a:gd name="connsiteX0" fmla="*/ 10842172 w 10842172"/>
                  <a:gd name="connsiteY0" fmla="*/ 1841415 h 2451015"/>
                  <a:gd name="connsiteX1" fmla="*/ 10348686 w 10842172"/>
                  <a:gd name="connsiteY1" fmla="*/ 2436501 h 2451015"/>
                  <a:gd name="connsiteX2" fmla="*/ 246743 w 10842172"/>
                  <a:gd name="connsiteY2" fmla="*/ 2451015 h 2451015"/>
                  <a:gd name="connsiteX3" fmla="*/ 0 w 10842172"/>
                  <a:gd name="connsiteY3" fmla="*/ 2131701 h 2451015"/>
                  <a:gd name="connsiteX4" fmla="*/ 590 w 10842172"/>
                  <a:gd name="connsiteY4" fmla="*/ 0 h 2451015"/>
                  <a:gd name="connsiteX0" fmla="*/ 10842172 w 10842172"/>
                  <a:gd name="connsiteY0" fmla="*/ 1841415 h 2451015"/>
                  <a:gd name="connsiteX1" fmla="*/ 10348686 w 10842172"/>
                  <a:gd name="connsiteY1" fmla="*/ 2436501 h 2451015"/>
                  <a:gd name="connsiteX2" fmla="*/ 246743 w 10842172"/>
                  <a:gd name="connsiteY2" fmla="*/ 2451015 h 2451015"/>
                  <a:gd name="connsiteX3" fmla="*/ 0 w 10842172"/>
                  <a:gd name="connsiteY3" fmla="*/ 2131701 h 2451015"/>
                  <a:gd name="connsiteX4" fmla="*/ 6410 w 10842172"/>
                  <a:gd name="connsiteY4" fmla="*/ 0 h 2451015"/>
                  <a:gd name="connsiteX0" fmla="*/ 10842172 w 10842172"/>
                  <a:gd name="connsiteY0" fmla="*/ 1841415 h 2451015"/>
                  <a:gd name="connsiteX1" fmla="*/ 10348686 w 10842172"/>
                  <a:gd name="connsiteY1" fmla="*/ 2436501 h 2451015"/>
                  <a:gd name="connsiteX2" fmla="*/ 246743 w 10842172"/>
                  <a:gd name="connsiteY2" fmla="*/ 2451015 h 2451015"/>
                  <a:gd name="connsiteX3" fmla="*/ 0 w 10842172"/>
                  <a:gd name="connsiteY3" fmla="*/ 2131701 h 2451015"/>
                  <a:gd name="connsiteX4" fmla="*/ 6410 w 10842172"/>
                  <a:gd name="connsiteY4" fmla="*/ 0 h 2451015"/>
                  <a:gd name="connsiteX0" fmla="*/ 10846950 w 10846950"/>
                  <a:gd name="connsiteY0" fmla="*/ 1841415 h 2451015"/>
                  <a:gd name="connsiteX1" fmla="*/ 10353464 w 10846950"/>
                  <a:gd name="connsiteY1" fmla="*/ 2436501 h 2451015"/>
                  <a:gd name="connsiteX2" fmla="*/ 251521 w 10846950"/>
                  <a:gd name="connsiteY2" fmla="*/ 2451015 h 2451015"/>
                  <a:gd name="connsiteX3" fmla="*/ 4778 w 10846950"/>
                  <a:gd name="connsiteY3" fmla="*/ 2131701 h 2451015"/>
                  <a:gd name="connsiteX4" fmla="*/ 11188 w 10846950"/>
                  <a:gd name="connsiteY4" fmla="*/ 0 h 2451015"/>
                  <a:gd name="connsiteX0" fmla="*/ 10846950 w 10846950"/>
                  <a:gd name="connsiteY0" fmla="*/ 1841415 h 2451015"/>
                  <a:gd name="connsiteX1" fmla="*/ 10568788 w 10846950"/>
                  <a:gd name="connsiteY1" fmla="*/ 2430680 h 2451015"/>
                  <a:gd name="connsiteX2" fmla="*/ 251521 w 10846950"/>
                  <a:gd name="connsiteY2" fmla="*/ 2451015 h 2451015"/>
                  <a:gd name="connsiteX3" fmla="*/ 4778 w 10846950"/>
                  <a:gd name="connsiteY3" fmla="*/ 2131701 h 2451015"/>
                  <a:gd name="connsiteX4" fmla="*/ 11188 w 10846950"/>
                  <a:gd name="connsiteY4" fmla="*/ 0 h 2451015"/>
                  <a:gd name="connsiteX0" fmla="*/ 10846950 w 10846950"/>
                  <a:gd name="connsiteY0" fmla="*/ 1841415 h 2451015"/>
                  <a:gd name="connsiteX1" fmla="*/ 10522232 w 10846950"/>
                  <a:gd name="connsiteY1" fmla="*/ 2430680 h 2451015"/>
                  <a:gd name="connsiteX2" fmla="*/ 251521 w 10846950"/>
                  <a:gd name="connsiteY2" fmla="*/ 2451015 h 2451015"/>
                  <a:gd name="connsiteX3" fmla="*/ 4778 w 10846950"/>
                  <a:gd name="connsiteY3" fmla="*/ 2131701 h 2451015"/>
                  <a:gd name="connsiteX4" fmla="*/ 11188 w 10846950"/>
                  <a:gd name="connsiteY4" fmla="*/ 0 h 2451015"/>
                  <a:gd name="connsiteX0" fmla="*/ 10846950 w 10846950"/>
                  <a:gd name="connsiteY0" fmla="*/ 1841415 h 2451015"/>
                  <a:gd name="connsiteX1" fmla="*/ 10745593 w 10846950"/>
                  <a:gd name="connsiteY1" fmla="*/ 2046023 h 2451015"/>
                  <a:gd name="connsiteX2" fmla="*/ 10522232 w 10846950"/>
                  <a:gd name="connsiteY2" fmla="*/ 2430680 h 2451015"/>
                  <a:gd name="connsiteX3" fmla="*/ 251521 w 10846950"/>
                  <a:gd name="connsiteY3" fmla="*/ 2451015 h 2451015"/>
                  <a:gd name="connsiteX4" fmla="*/ 4778 w 10846950"/>
                  <a:gd name="connsiteY4" fmla="*/ 2131701 h 2451015"/>
                  <a:gd name="connsiteX5" fmla="*/ 11188 w 10846950"/>
                  <a:gd name="connsiteY5" fmla="*/ 0 h 2451015"/>
                  <a:gd name="connsiteX0" fmla="*/ 10745593 w 10745593"/>
                  <a:gd name="connsiteY0" fmla="*/ 2046023 h 2451015"/>
                  <a:gd name="connsiteX1" fmla="*/ 10522232 w 10745593"/>
                  <a:gd name="connsiteY1" fmla="*/ 2430680 h 2451015"/>
                  <a:gd name="connsiteX2" fmla="*/ 251521 w 10745593"/>
                  <a:gd name="connsiteY2" fmla="*/ 2451015 h 2451015"/>
                  <a:gd name="connsiteX3" fmla="*/ 4778 w 10745593"/>
                  <a:gd name="connsiteY3" fmla="*/ 2131701 h 2451015"/>
                  <a:gd name="connsiteX4" fmla="*/ 11188 w 10745593"/>
                  <a:gd name="connsiteY4" fmla="*/ 0 h 2451015"/>
                  <a:gd name="connsiteX0" fmla="*/ 10830947 w 10830947"/>
                  <a:gd name="connsiteY0" fmla="*/ 2046023 h 2451015"/>
                  <a:gd name="connsiteX1" fmla="*/ 10522232 w 10830947"/>
                  <a:gd name="connsiteY1" fmla="*/ 2430680 h 2451015"/>
                  <a:gd name="connsiteX2" fmla="*/ 251521 w 10830947"/>
                  <a:gd name="connsiteY2" fmla="*/ 2451015 h 2451015"/>
                  <a:gd name="connsiteX3" fmla="*/ 4778 w 10830947"/>
                  <a:gd name="connsiteY3" fmla="*/ 2131701 h 2451015"/>
                  <a:gd name="connsiteX4" fmla="*/ 11188 w 10830947"/>
                  <a:gd name="connsiteY4" fmla="*/ 0 h 2451015"/>
                  <a:gd name="connsiteX0" fmla="*/ 10877504 w 10877504"/>
                  <a:gd name="connsiteY0" fmla="*/ 2046023 h 2451015"/>
                  <a:gd name="connsiteX1" fmla="*/ 10522232 w 10877504"/>
                  <a:gd name="connsiteY1" fmla="*/ 2430680 h 2451015"/>
                  <a:gd name="connsiteX2" fmla="*/ 251521 w 10877504"/>
                  <a:gd name="connsiteY2" fmla="*/ 2451015 h 2451015"/>
                  <a:gd name="connsiteX3" fmla="*/ 4778 w 10877504"/>
                  <a:gd name="connsiteY3" fmla="*/ 2131701 h 2451015"/>
                  <a:gd name="connsiteX4" fmla="*/ 11188 w 10877504"/>
                  <a:gd name="connsiteY4" fmla="*/ 0 h 2451015"/>
                  <a:gd name="connsiteX0" fmla="*/ 10861985 w 10861985"/>
                  <a:gd name="connsiteY0" fmla="*/ 2084821 h 2451015"/>
                  <a:gd name="connsiteX1" fmla="*/ 10522232 w 10861985"/>
                  <a:gd name="connsiteY1" fmla="*/ 2430680 h 2451015"/>
                  <a:gd name="connsiteX2" fmla="*/ 251521 w 10861985"/>
                  <a:gd name="connsiteY2" fmla="*/ 2451015 h 2451015"/>
                  <a:gd name="connsiteX3" fmla="*/ 4778 w 10861985"/>
                  <a:gd name="connsiteY3" fmla="*/ 2131701 h 2451015"/>
                  <a:gd name="connsiteX4" fmla="*/ 11188 w 10861985"/>
                  <a:gd name="connsiteY4" fmla="*/ 0 h 24510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861985" h="2451015">
                    <a:moveTo>
                      <a:pt x="10861985" y="2084821"/>
                    </a:moveTo>
                    <a:lnTo>
                      <a:pt x="10522232" y="2430680"/>
                    </a:lnTo>
                    <a:lnTo>
                      <a:pt x="251521" y="2451015"/>
                    </a:lnTo>
                    <a:lnTo>
                      <a:pt x="4778" y="2131701"/>
                    </a:lnTo>
                    <a:cubicBezTo>
                      <a:pt x="-9673" y="1092163"/>
                      <a:pt x="13480" y="881310"/>
                      <a:pt x="11188" y="0"/>
                    </a:cubicBezTo>
                  </a:path>
                </a:pathLst>
              </a:custGeom>
              <a:noFill/>
              <a:ln w="19050">
                <a:solidFill>
                  <a:srgbClr val="0BF1F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17" name="梯形 16">
                <a:extLst>
                  <a:ext uri="{FF2B5EF4-FFF2-40B4-BE49-F238E27FC236}">
                    <a16:creationId xmlns:a16="http://schemas.microsoft.com/office/drawing/2014/main" xmlns="" id="{56D44067-D907-4C07-9900-46F6D6E6A30B}"/>
                  </a:ext>
                </a:extLst>
              </p:cNvPr>
              <p:cNvSpPr/>
              <p:nvPr/>
            </p:nvSpPr>
            <p:spPr>
              <a:xfrm flipV="1">
                <a:off x="2795159" y="5595578"/>
                <a:ext cx="851792" cy="131305"/>
              </a:xfrm>
              <a:prstGeom prst="trapezoid">
                <a:avLst>
                  <a:gd name="adj" fmla="val 83457"/>
                </a:avLst>
              </a:prstGeom>
              <a:solidFill>
                <a:srgbClr val="0BF1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18" name="梯形 17">
                <a:extLst>
                  <a:ext uri="{FF2B5EF4-FFF2-40B4-BE49-F238E27FC236}">
                    <a16:creationId xmlns:a16="http://schemas.microsoft.com/office/drawing/2014/main" xmlns="" id="{2E209DCE-2A86-4888-9E24-1D9BDA350054}"/>
                  </a:ext>
                </a:extLst>
              </p:cNvPr>
              <p:cNvSpPr/>
              <p:nvPr/>
            </p:nvSpPr>
            <p:spPr>
              <a:xfrm rot="5400000" flipV="1">
                <a:off x="1407134" y="4727547"/>
                <a:ext cx="419147" cy="64612"/>
              </a:xfrm>
              <a:prstGeom prst="trapezoid">
                <a:avLst>
                  <a:gd name="adj" fmla="val 83457"/>
                </a:avLst>
              </a:prstGeom>
              <a:solidFill>
                <a:srgbClr val="0BF1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19" name="梯形 4">
                <a:extLst>
                  <a:ext uri="{FF2B5EF4-FFF2-40B4-BE49-F238E27FC236}">
                    <a16:creationId xmlns:a16="http://schemas.microsoft.com/office/drawing/2014/main" xmlns="" id="{5582AC63-2A89-4651-8524-3181FA0E3C77}"/>
                  </a:ext>
                </a:extLst>
              </p:cNvPr>
              <p:cNvSpPr/>
              <p:nvPr/>
            </p:nvSpPr>
            <p:spPr>
              <a:xfrm rot="3120575" flipV="1">
                <a:off x="1546837" y="5397384"/>
                <a:ext cx="460512" cy="64612"/>
              </a:xfrm>
              <a:custGeom>
                <a:avLst/>
                <a:gdLst>
                  <a:gd name="connsiteX0" fmla="*/ 0 w 512180"/>
                  <a:gd name="connsiteY0" fmla="*/ 78953 h 78953"/>
                  <a:gd name="connsiteX1" fmla="*/ 65892 w 512180"/>
                  <a:gd name="connsiteY1" fmla="*/ 0 h 78953"/>
                  <a:gd name="connsiteX2" fmla="*/ 446288 w 512180"/>
                  <a:gd name="connsiteY2" fmla="*/ 0 h 78953"/>
                  <a:gd name="connsiteX3" fmla="*/ 512180 w 512180"/>
                  <a:gd name="connsiteY3" fmla="*/ 78953 h 78953"/>
                  <a:gd name="connsiteX4" fmla="*/ 0 w 512180"/>
                  <a:gd name="connsiteY4" fmla="*/ 78953 h 78953"/>
                  <a:gd name="connsiteX0" fmla="*/ 0 w 562727"/>
                  <a:gd name="connsiteY0" fmla="*/ 76132 h 78953"/>
                  <a:gd name="connsiteX1" fmla="*/ 116439 w 562727"/>
                  <a:gd name="connsiteY1" fmla="*/ 0 h 78953"/>
                  <a:gd name="connsiteX2" fmla="*/ 496835 w 562727"/>
                  <a:gd name="connsiteY2" fmla="*/ 0 h 78953"/>
                  <a:gd name="connsiteX3" fmla="*/ 562727 w 562727"/>
                  <a:gd name="connsiteY3" fmla="*/ 78953 h 78953"/>
                  <a:gd name="connsiteX4" fmla="*/ 0 w 562727"/>
                  <a:gd name="connsiteY4" fmla="*/ 76132 h 789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2727" h="78953">
                    <a:moveTo>
                      <a:pt x="0" y="76132"/>
                    </a:moveTo>
                    <a:lnTo>
                      <a:pt x="116439" y="0"/>
                    </a:lnTo>
                    <a:lnTo>
                      <a:pt x="496835" y="0"/>
                    </a:lnTo>
                    <a:lnTo>
                      <a:pt x="562727" y="78953"/>
                    </a:lnTo>
                    <a:lnTo>
                      <a:pt x="0" y="76132"/>
                    </a:lnTo>
                    <a:close/>
                  </a:path>
                </a:pathLst>
              </a:custGeom>
              <a:solidFill>
                <a:srgbClr val="2CCA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20" name="椭圆 19">
                <a:extLst>
                  <a:ext uri="{FF2B5EF4-FFF2-40B4-BE49-F238E27FC236}">
                    <a16:creationId xmlns:a16="http://schemas.microsoft.com/office/drawing/2014/main" xmlns="" id="{5DD34E14-E72B-4940-A55F-FC854D93C35D}"/>
                  </a:ext>
                </a:extLst>
              </p:cNvPr>
              <p:cNvSpPr/>
              <p:nvPr/>
            </p:nvSpPr>
            <p:spPr>
              <a:xfrm>
                <a:off x="10526994" y="5210782"/>
                <a:ext cx="106082" cy="106082"/>
              </a:xfrm>
              <a:prstGeom prst="ellipse">
                <a:avLst/>
              </a:prstGeom>
              <a:noFill/>
              <a:ln w="28575">
                <a:solidFill>
                  <a:srgbClr val="0BF1F5"/>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21" name="任意多边形: 形状 20">
                <a:extLst>
                  <a:ext uri="{FF2B5EF4-FFF2-40B4-BE49-F238E27FC236}">
                    <a16:creationId xmlns:a16="http://schemas.microsoft.com/office/drawing/2014/main" xmlns="" id="{4678066D-7B32-449D-A297-7F167CDF8D53}"/>
                  </a:ext>
                </a:extLst>
              </p:cNvPr>
              <p:cNvSpPr/>
              <p:nvPr/>
            </p:nvSpPr>
            <p:spPr>
              <a:xfrm>
                <a:off x="10443054" y="4871788"/>
                <a:ext cx="204022" cy="207689"/>
              </a:xfrm>
              <a:custGeom>
                <a:avLst/>
                <a:gdLst>
                  <a:gd name="connsiteX0" fmla="*/ 10856686 w 10856686"/>
                  <a:gd name="connsiteY0" fmla="*/ 4180114 h 4789714"/>
                  <a:gd name="connsiteX1" fmla="*/ 10363200 w 10856686"/>
                  <a:gd name="connsiteY1" fmla="*/ 4775200 h 4789714"/>
                  <a:gd name="connsiteX2" fmla="*/ 261257 w 10856686"/>
                  <a:gd name="connsiteY2" fmla="*/ 4789714 h 4789714"/>
                  <a:gd name="connsiteX3" fmla="*/ 14514 w 10856686"/>
                  <a:gd name="connsiteY3" fmla="*/ 4470400 h 4789714"/>
                  <a:gd name="connsiteX4" fmla="*/ 0 w 10856686"/>
                  <a:gd name="connsiteY4" fmla="*/ 0 h 4789714"/>
                  <a:gd name="connsiteX0" fmla="*/ 10856686 w 10856686"/>
                  <a:gd name="connsiteY0" fmla="*/ 4180114 h 4789714"/>
                  <a:gd name="connsiteX1" fmla="*/ 10363200 w 10856686"/>
                  <a:gd name="connsiteY1" fmla="*/ 4775200 h 4789714"/>
                  <a:gd name="connsiteX2" fmla="*/ 261257 w 10856686"/>
                  <a:gd name="connsiteY2" fmla="*/ 4789714 h 4789714"/>
                  <a:gd name="connsiteX3" fmla="*/ 14514 w 10856686"/>
                  <a:gd name="connsiteY3" fmla="*/ 4470400 h 4789714"/>
                  <a:gd name="connsiteX4" fmla="*/ 749 w 10856686"/>
                  <a:gd name="connsiteY4" fmla="*/ 1242677 h 4789714"/>
                  <a:gd name="connsiteX5" fmla="*/ 0 w 10856686"/>
                  <a:gd name="connsiteY5" fmla="*/ 0 h 4789714"/>
                  <a:gd name="connsiteX0" fmla="*/ 10855937 w 10855937"/>
                  <a:gd name="connsiteY0" fmla="*/ 2937437 h 3547037"/>
                  <a:gd name="connsiteX1" fmla="*/ 10362451 w 10855937"/>
                  <a:gd name="connsiteY1" fmla="*/ 3532523 h 3547037"/>
                  <a:gd name="connsiteX2" fmla="*/ 260508 w 10855937"/>
                  <a:gd name="connsiteY2" fmla="*/ 3547037 h 3547037"/>
                  <a:gd name="connsiteX3" fmla="*/ 13765 w 10855937"/>
                  <a:gd name="connsiteY3" fmla="*/ 3227723 h 3547037"/>
                  <a:gd name="connsiteX4" fmla="*/ 0 w 10855937"/>
                  <a:gd name="connsiteY4" fmla="*/ 0 h 3547037"/>
                  <a:gd name="connsiteX0" fmla="*/ 10855937 w 10855937"/>
                  <a:gd name="connsiteY0" fmla="*/ 2937437 h 3547037"/>
                  <a:gd name="connsiteX1" fmla="*/ 10362451 w 10855937"/>
                  <a:gd name="connsiteY1" fmla="*/ 3532523 h 3547037"/>
                  <a:gd name="connsiteX2" fmla="*/ 260508 w 10855937"/>
                  <a:gd name="connsiteY2" fmla="*/ 3547037 h 3547037"/>
                  <a:gd name="connsiteX3" fmla="*/ 13765 w 10855937"/>
                  <a:gd name="connsiteY3" fmla="*/ 3227723 h 3547037"/>
                  <a:gd name="connsiteX4" fmla="*/ 0 w 10855937"/>
                  <a:gd name="connsiteY4" fmla="*/ 0 h 3547037"/>
                  <a:gd name="connsiteX0" fmla="*/ 10868873 w 10868873"/>
                  <a:gd name="connsiteY0" fmla="*/ 2937437 h 3547037"/>
                  <a:gd name="connsiteX1" fmla="*/ 10375387 w 10868873"/>
                  <a:gd name="connsiteY1" fmla="*/ 3532523 h 3547037"/>
                  <a:gd name="connsiteX2" fmla="*/ 273444 w 10868873"/>
                  <a:gd name="connsiteY2" fmla="*/ 3547037 h 3547037"/>
                  <a:gd name="connsiteX3" fmla="*/ 26701 w 10868873"/>
                  <a:gd name="connsiteY3" fmla="*/ 3227723 h 3547037"/>
                  <a:gd name="connsiteX4" fmla="*/ 5177 w 10868873"/>
                  <a:gd name="connsiteY4" fmla="*/ 1101841 h 3547037"/>
                  <a:gd name="connsiteX5" fmla="*/ 12936 w 10868873"/>
                  <a:gd name="connsiteY5" fmla="*/ 0 h 3547037"/>
                  <a:gd name="connsiteX0" fmla="*/ 10868873 w 10868873"/>
                  <a:gd name="connsiteY0" fmla="*/ 1835596 h 2445196"/>
                  <a:gd name="connsiteX1" fmla="*/ 10375387 w 10868873"/>
                  <a:gd name="connsiteY1" fmla="*/ 2430682 h 2445196"/>
                  <a:gd name="connsiteX2" fmla="*/ 273444 w 10868873"/>
                  <a:gd name="connsiteY2" fmla="*/ 2445196 h 2445196"/>
                  <a:gd name="connsiteX3" fmla="*/ 26701 w 10868873"/>
                  <a:gd name="connsiteY3" fmla="*/ 2125882 h 2445196"/>
                  <a:gd name="connsiteX4" fmla="*/ 5177 w 10868873"/>
                  <a:gd name="connsiteY4" fmla="*/ 0 h 2445196"/>
                  <a:gd name="connsiteX0" fmla="*/ 10863696 w 10863696"/>
                  <a:gd name="connsiteY0" fmla="*/ 1835596 h 2445196"/>
                  <a:gd name="connsiteX1" fmla="*/ 10370210 w 10863696"/>
                  <a:gd name="connsiteY1" fmla="*/ 2430682 h 2445196"/>
                  <a:gd name="connsiteX2" fmla="*/ 268267 w 10863696"/>
                  <a:gd name="connsiteY2" fmla="*/ 2445196 h 2445196"/>
                  <a:gd name="connsiteX3" fmla="*/ 21524 w 10863696"/>
                  <a:gd name="connsiteY3" fmla="*/ 2125882 h 2445196"/>
                  <a:gd name="connsiteX4" fmla="*/ 0 w 10863696"/>
                  <a:gd name="connsiteY4" fmla="*/ 0 h 2445196"/>
                  <a:gd name="connsiteX0" fmla="*/ 10882319 w 10882319"/>
                  <a:gd name="connsiteY0" fmla="*/ 1835596 h 2445196"/>
                  <a:gd name="connsiteX1" fmla="*/ 10388833 w 10882319"/>
                  <a:gd name="connsiteY1" fmla="*/ 2430682 h 2445196"/>
                  <a:gd name="connsiteX2" fmla="*/ 286890 w 10882319"/>
                  <a:gd name="connsiteY2" fmla="*/ 2445196 h 2445196"/>
                  <a:gd name="connsiteX3" fmla="*/ 40147 w 10882319"/>
                  <a:gd name="connsiteY3" fmla="*/ 2125882 h 2445196"/>
                  <a:gd name="connsiteX4" fmla="*/ 0 w 10882319"/>
                  <a:gd name="connsiteY4" fmla="*/ 0 h 2445196"/>
                  <a:gd name="connsiteX0" fmla="*/ 10853134 w 10853134"/>
                  <a:gd name="connsiteY0" fmla="*/ 1841415 h 2451015"/>
                  <a:gd name="connsiteX1" fmla="*/ 10359648 w 10853134"/>
                  <a:gd name="connsiteY1" fmla="*/ 2436501 h 2451015"/>
                  <a:gd name="connsiteX2" fmla="*/ 257705 w 10853134"/>
                  <a:gd name="connsiteY2" fmla="*/ 2451015 h 2451015"/>
                  <a:gd name="connsiteX3" fmla="*/ 10962 w 10853134"/>
                  <a:gd name="connsiteY3" fmla="*/ 2131701 h 2451015"/>
                  <a:gd name="connsiteX4" fmla="*/ 11553 w 10853134"/>
                  <a:gd name="connsiteY4" fmla="*/ 0 h 2451015"/>
                  <a:gd name="connsiteX0" fmla="*/ 10864860 w 10864860"/>
                  <a:gd name="connsiteY0" fmla="*/ 1841415 h 2451015"/>
                  <a:gd name="connsiteX1" fmla="*/ 10371374 w 10864860"/>
                  <a:gd name="connsiteY1" fmla="*/ 2436501 h 2451015"/>
                  <a:gd name="connsiteX2" fmla="*/ 269431 w 10864860"/>
                  <a:gd name="connsiteY2" fmla="*/ 2451015 h 2451015"/>
                  <a:gd name="connsiteX3" fmla="*/ 22688 w 10864860"/>
                  <a:gd name="connsiteY3" fmla="*/ 2131701 h 2451015"/>
                  <a:gd name="connsiteX4" fmla="*/ 0 w 10864860"/>
                  <a:gd name="connsiteY4" fmla="*/ 0 h 2451015"/>
                  <a:gd name="connsiteX0" fmla="*/ 10856761 w 10856761"/>
                  <a:gd name="connsiteY0" fmla="*/ 1841415 h 2451015"/>
                  <a:gd name="connsiteX1" fmla="*/ 10363275 w 10856761"/>
                  <a:gd name="connsiteY1" fmla="*/ 2436501 h 2451015"/>
                  <a:gd name="connsiteX2" fmla="*/ 261332 w 10856761"/>
                  <a:gd name="connsiteY2" fmla="*/ 2451015 h 2451015"/>
                  <a:gd name="connsiteX3" fmla="*/ 14589 w 10856761"/>
                  <a:gd name="connsiteY3" fmla="*/ 2131701 h 2451015"/>
                  <a:gd name="connsiteX4" fmla="*/ 3540 w 10856761"/>
                  <a:gd name="connsiteY4" fmla="*/ 0 h 2451015"/>
                  <a:gd name="connsiteX0" fmla="*/ 10858803 w 10858803"/>
                  <a:gd name="connsiteY0" fmla="*/ 1841415 h 2451015"/>
                  <a:gd name="connsiteX1" fmla="*/ 10365317 w 10858803"/>
                  <a:gd name="connsiteY1" fmla="*/ 2436501 h 2451015"/>
                  <a:gd name="connsiteX2" fmla="*/ 263374 w 10858803"/>
                  <a:gd name="connsiteY2" fmla="*/ 2451015 h 2451015"/>
                  <a:gd name="connsiteX3" fmla="*/ 16631 w 10858803"/>
                  <a:gd name="connsiteY3" fmla="*/ 2131701 h 2451015"/>
                  <a:gd name="connsiteX4" fmla="*/ 5582 w 10858803"/>
                  <a:gd name="connsiteY4" fmla="*/ 0 h 2451015"/>
                  <a:gd name="connsiteX0" fmla="*/ 10854255 w 10854255"/>
                  <a:gd name="connsiteY0" fmla="*/ 1841415 h 2451015"/>
                  <a:gd name="connsiteX1" fmla="*/ 10360769 w 10854255"/>
                  <a:gd name="connsiteY1" fmla="*/ 2436501 h 2451015"/>
                  <a:gd name="connsiteX2" fmla="*/ 258826 w 10854255"/>
                  <a:gd name="connsiteY2" fmla="*/ 2451015 h 2451015"/>
                  <a:gd name="connsiteX3" fmla="*/ 12083 w 10854255"/>
                  <a:gd name="connsiteY3" fmla="*/ 2131701 h 2451015"/>
                  <a:gd name="connsiteX4" fmla="*/ 1034 w 10854255"/>
                  <a:gd name="connsiteY4" fmla="*/ 0 h 2451015"/>
                  <a:gd name="connsiteX0" fmla="*/ 10846712 w 10846712"/>
                  <a:gd name="connsiteY0" fmla="*/ 1841415 h 2451015"/>
                  <a:gd name="connsiteX1" fmla="*/ 10353226 w 10846712"/>
                  <a:gd name="connsiteY1" fmla="*/ 2436501 h 2451015"/>
                  <a:gd name="connsiteX2" fmla="*/ 251283 w 10846712"/>
                  <a:gd name="connsiteY2" fmla="*/ 2451015 h 2451015"/>
                  <a:gd name="connsiteX3" fmla="*/ 4540 w 10846712"/>
                  <a:gd name="connsiteY3" fmla="*/ 2131701 h 2451015"/>
                  <a:gd name="connsiteX4" fmla="*/ 5130 w 10846712"/>
                  <a:gd name="connsiteY4" fmla="*/ 0 h 2451015"/>
                  <a:gd name="connsiteX0" fmla="*/ 10842172 w 10842172"/>
                  <a:gd name="connsiteY0" fmla="*/ 1841415 h 2451015"/>
                  <a:gd name="connsiteX1" fmla="*/ 10348686 w 10842172"/>
                  <a:gd name="connsiteY1" fmla="*/ 2436501 h 2451015"/>
                  <a:gd name="connsiteX2" fmla="*/ 246743 w 10842172"/>
                  <a:gd name="connsiteY2" fmla="*/ 2451015 h 2451015"/>
                  <a:gd name="connsiteX3" fmla="*/ 0 w 10842172"/>
                  <a:gd name="connsiteY3" fmla="*/ 2131701 h 2451015"/>
                  <a:gd name="connsiteX4" fmla="*/ 590 w 10842172"/>
                  <a:gd name="connsiteY4" fmla="*/ 0 h 2451015"/>
                  <a:gd name="connsiteX0" fmla="*/ 10842172 w 10842172"/>
                  <a:gd name="connsiteY0" fmla="*/ 1841415 h 2451015"/>
                  <a:gd name="connsiteX1" fmla="*/ 10348686 w 10842172"/>
                  <a:gd name="connsiteY1" fmla="*/ 2436501 h 2451015"/>
                  <a:gd name="connsiteX2" fmla="*/ 246743 w 10842172"/>
                  <a:gd name="connsiteY2" fmla="*/ 2451015 h 2451015"/>
                  <a:gd name="connsiteX3" fmla="*/ 0 w 10842172"/>
                  <a:gd name="connsiteY3" fmla="*/ 2131701 h 2451015"/>
                  <a:gd name="connsiteX4" fmla="*/ 590 w 10842172"/>
                  <a:gd name="connsiteY4" fmla="*/ 0 h 2451015"/>
                  <a:gd name="connsiteX0" fmla="*/ 10842172 w 10842172"/>
                  <a:gd name="connsiteY0" fmla="*/ 1841415 h 2451015"/>
                  <a:gd name="connsiteX1" fmla="*/ 10348686 w 10842172"/>
                  <a:gd name="connsiteY1" fmla="*/ 2436501 h 2451015"/>
                  <a:gd name="connsiteX2" fmla="*/ 246743 w 10842172"/>
                  <a:gd name="connsiteY2" fmla="*/ 2451015 h 2451015"/>
                  <a:gd name="connsiteX3" fmla="*/ 0 w 10842172"/>
                  <a:gd name="connsiteY3" fmla="*/ 2131701 h 2451015"/>
                  <a:gd name="connsiteX4" fmla="*/ 6410 w 10842172"/>
                  <a:gd name="connsiteY4" fmla="*/ 0 h 2451015"/>
                  <a:gd name="connsiteX0" fmla="*/ 10842172 w 10842172"/>
                  <a:gd name="connsiteY0" fmla="*/ 1841415 h 2451015"/>
                  <a:gd name="connsiteX1" fmla="*/ 10348686 w 10842172"/>
                  <a:gd name="connsiteY1" fmla="*/ 2436501 h 2451015"/>
                  <a:gd name="connsiteX2" fmla="*/ 246743 w 10842172"/>
                  <a:gd name="connsiteY2" fmla="*/ 2451015 h 2451015"/>
                  <a:gd name="connsiteX3" fmla="*/ 0 w 10842172"/>
                  <a:gd name="connsiteY3" fmla="*/ 2131701 h 2451015"/>
                  <a:gd name="connsiteX4" fmla="*/ 6410 w 10842172"/>
                  <a:gd name="connsiteY4" fmla="*/ 0 h 2451015"/>
                  <a:gd name="connsiteX0" fmla="*/ 10846950 w 10846950"/>
                  <a:gd name="connsiteY0" fmla="*/ 1841415 h 2451015"/>
                  <a:gd name="connsiteX1" fmla="*/ 10353464 w 10846950"/>
                  <a:gd name="connsiteY1" fmla="*/ 2436501 h 2451015"/>
                  <a:gd name="connsiteX2" fmla="*/ 251521 w 10846950"/>
                  <a:gd name="connsiteY2" fmla="*/ 2451015 h 2451015"/>
                  <a:gd name="connsiteX3" fmla="*/ 4778 w 10846950"/>
                  <a:gd name="connsiteY3" fmla="*/ 2131701 h 2451015"/>
                  <a:gd name="connsiteX4" fmla="*/ 11188 w 10846950"/>
                  <a:gd name="connsiteY4" fmla="*/ 0 h 2451015"/>
                  <a:gd name="connsiteX0" fmla="*/ 10846950 w 10846950"/>
                  <a:gd name="connsiteY0" fmla="*/ 1841415 h 2451015"/>
                  <a:gd name="connsiteX1" fmla="*/ 10568788 w 10846950"/>
                  <a:gd name="connsiteY1" fmla="*/ 2430680 h 2451015"/>
                  <a:gd name="connsiteX2" fmla="*/ 251521 w 10846950"/>
                  <a:gd name="connsiteY2" fmla="*/ 2451015 h 2451015"/>
                  <a:gd name="connsiteX3" fmla="*/ 4778 w 10846950"/>
                  <a:gd name="connsiteY3" fmla="*/ 2131701 h 2451015"/>
                  <a:gd name="connsiteX4" fmla="*/ 11188 w 10846950"/>
                  <a:gd name="connsiteY4" fmla="*/ 0 h 2451015"/>
                  <a:gd name="connsiteX0" fmla="*/ 10846950 w 10846950"/>
                  <a:gd name="connsiteY0" fmla="*/ 1841415 h 2451015"/>
                  <a:gd name="connsiteX1" fmla="*/ 10522232 w 10846950"/>
                  <a:gd name="connsiteY1" fmla="*/ 2430680 h 2451015"/>
                  <a:gd name="connsiteX2" fmla="*/ 251521 w 10846950"/>
                  <a:gd name="connsiteY2" fmla="*/ 2451015 h 2451015"/>
                  <a:gd name="connsiteX3" fmla="*/ 4778 w 10846950"/>
                  <a:gd name="connsiteY3" fmla="*/ 2131701 h 2451015"/>
                  <a:gd name="connsiteX4" fmla="*/ 11188 w 10846950"/>
                  <a:gd name="connsiteY4" fmla="*/ 0 h 2451015"/>
                  <a:gd name="connsiteX0" fmla="*/ 10846950 w 10846950"/>
                  <a:gd name="connsiteY0" fmla="*/ 1841415 h 2451015"/>
                  <a:gd name="connsiteX1" fmla="*/ 10745593 w 10846950"/>
                  <a:gd name="connsiteY1" fmla="*/ 2046023 h 2451015"/>
                  <a:gd name="connsiteX2" fmla="*/ 10522232 w 10846950"/>
                  <a:gd name="connsiteY2" fmla="*/ 2430680 h 2451015"/>
                  <a:gd name="connsiteX3" fmla="*/ 251521 w 10846950"/>
                  <a:gd name="connsiteY3" fmla="*/ 2451015 h 2451015"/>
                  <a:gd name="connsiteX4" fmla="*/ 4778 w 10846950"/>
                  <a:gd name="connsiteY4" fmla="*/ 2131701 h 2451015"/>
                  <a:gd name="connsiteX5" fmla="*/ 11188 w 10846950"/>
                  <a:gd name="connsiteY5" fmla="*/ 0 h 2451015"/>
                  <a:gd name="connsiteX0" fmla="*/ 10745593 w 10745593"/>
                  <a:gd name="connsiteY0" fmla="*/ 2046023 h 2451015"/>
                  <a:gd name="connsiteX1" fmla="*/ 10522232 w 10745593"/>
                  <a:gd name="connsiteY1" fmla="*/ 2430680 h 2451015"/>
                  <a:gd name="connsiteX2" fmla="*/ 251521 w 10745593"/>
                  <a:gd name="connsiteY2" fmla="*/ 2451015 h 2451015"/>
                  <a:gd name="connsiteX3" fmla="*/ 4778 w 10745593"/>
                  <a:gd name="connsiteY3" fmla="*/ 2131701 h 2451015"/>
                  <a:gd name="connsiteX4" fmla="*/ 11188 w 10745593"/>
                  <a:gd name="connsiteY4" fmla="*/ 0 h 2451015"/>
                  <a:gd name="connsiteX0" fmla="*/ 10830947 w 10830947"/>
                  <a:gd name="connsiteY0" fmla="*/ 2046023 h 2451015"/>
                  <a:gd name="connsiteX1" fmla="*/ 10522232 w 10830947"/>
                  <a:gd name="connsiteY1" fmla="*/ 2430680 h 2451015"/>
                  <a:gd name="connsiteX2" fmla="*/ 251521 w 10830947"/>
                  <a:gd name="connsiteY2" fmla="*/ 2451015 h 2451015"/>
                  <a:gd name="connsiteX3" fmla="*/ 4778 w 10830947"/>
                  <a:gd name="connsiteY3" fmla="*/ 2131701 h 2451015"/>
                  <a:gd name="connsiteX4" fmla="*/ 11188 w 10830947"/>
                  <a:gd name="connsiteY4" fmla="*/ 0 h 2451015"/>
                  <a:gd name="connsiteX0" fmla="*/ 10877504 w 10877504"/>
                  <a:gd name="connsiteY0" fmla="*/ 2046023 h 2451015"/>
                  <a:gd name="connsiteX1" fmla="*/ 10522232 w 10877504"/>
                  <a:gd name="connsiteY1" fmla="*/ 2430680 h 2451015"/>
                  <a:gd name="connsiteX2" fmla="*/ 251521 w 10877504"/>
                  <a:gd name="connsiteY2" fmla="*/ 2451015 h 2451015"/>
                  <a:gd name="connsiteX3" fmla="*/ 4778 w 10877504"/>
                  <a:gd name="connsiteY3" fmla="*/ 2131701 h 2451015"/>
                  <a:gd name="connsiteX4" fmla="*/ 11188 w 10877504"/>
                  <a:gd name="connsiteY4" fmla="*/ 0 h 2451015"/>
                  <a:gd name="connsiteX0" fmla="*/ 10861985 w 10861985"/>
                  <a:gd name="connsiteY0" fmla="*/ 2084821 h 2451015"/>
                  <a:gd name="connsiteX1" fmla="*/ 10522232 w 10861985"/>
                  <a:gd name="connsiteY1" fmla="*/ 2430680 h 2451015"/>
                  <a:gd name="connsiteX2" fmla="*/ 251521 w 10861985"/>
                  <a:gd name="connsiteY2" fmla="*/ 2451015 h 2451015"/>
                  <a:gd name="connsiteX3" fmla="*/ 4778 w 10861985"/>
                  <a:gd name="connsiteY3" fmla="*/ 2131701 h 2451015"/>
                  <a:gd name="connsiteX4" fmla="*/ 11188 w 10861985"/>
                  <a:gd name="connsiteY4" fmla="*/ 0 h 2451015"/>
                  <a:gd name="connsiteX0" fmla="*/ 10857207 w 10857207"/>
                  <a:gd name="connsiteY0" fmla="*/ 0 h 366194"/>
                  <a:gd name="connsiteX1" fmla="*/ 10517454 w 10857207"/>
                  <a:gd name="connsiteY1" fmla="*/ 345859 h 366194"/>
                  <a:gd name="connsiteX2" fmla="*/ 246743 w 10857207"/>
                  <a:gd name="connsiteY2" fmla="*/ 366194 h 366194"/>
                  <a:gd name="connsiteX3" fmla="*/ 0 w 10857207"/>
                  <a:gd name="connsiteY3" fmla="*/ 46880 h 366194"/>
                  <a:gd name="connsiteX0" fmla="*/ 10610464 w 10610464"/>
                  <a:gd name="connsiteY0" fmla="*/ 0 h 366194"/>
                  <a:gd name="connsiteX1" fmla="*/ 10270711 w 10610464"/>
                  <a:gd name="connsiteY1" fmla="*/ 345859 h 366194"/>
                  <a:gd name="connsiteX2" fmla="*/ 0 w 10610464"/>
                  <a:gd name="connsiteY2" fmla="*/ 366194 h 366194"/>
                  <a:gd name="connsiteX0" fmla="*/ 339753 w 339753"/>
                  <a:gd name="connsiteY0" fmla="*/ 0 h 345859"/>
                  <a:gd name="connsiteX1" fmla="*/ 0 w 339753"/>
                  <a:gd name="connsiteY1" fmla="*/ 345859 h 345859"/>
                </a:gdLst>
                <a:ahLst/>
                <a:cxnLst>
                  <a:cxn ang="0">
                    <a:pos x="connsiteX0" y="connsiteY0"/>
                  </a:cxn>
                  <a:cxn ang="0">
                    <a:pos x="connsiteX1" y="connsiteY1"/>
                  </a:cxn>
                </a:cxnLst>
                <a:rect l="l" t="t" r="r" b="b"/>
                <a:pathLst>
                  <a:path w="339753" h="345859">
                    <a:moveTo>
                      <a:pt x="339753" y="0"/>
                    </a:moveTo>
                    <a:lnTo>
                      <a:pt x="0" y="345859"/>
                    </a:lnTo>
                  </a:path>
                </a:pathLst>
              </a:custGeom>
              <a:noFill/>
              <a:ln w="28575">
                <a:solidFill>
                  <a:srgbClr val="0BF1F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22" name="任意多边形: 形状 21">
                <a:extLst>
                  <a:ext uri="{FF2B5EF4-FFF2-40B4-BE49-F238E27FC236}">
                    <a16:creationId xmlns:a16="http://schemas.microsoft.com/office/drawing/2014/main" xmlns="" id="{13D1EF88-9136-46F7-8916-92C1F01EA855}"/>
                  </a:ext>
                </a:extLst>
              </p:cNvPr>
              <p:cNvSpPr/>
              <p:nvPr/>
            </p:nvSpPr>
            <p:spPr>
              <a:xfrm>
                <a:off x="10443054" y="4695388"/>
                <a:ext cx="204022" cy="207689"/>
              </a:xfrm>
              <a:custGeom>
                <a:avLst/>
                <a:gdLst>
                  <a:gd name="connsiteX0" fmla="*/ 10856686 w 10856686"/>
                  <a:gd name="connsiteY0" fmla="*/ 4180114 h 4789714"/>
                  <a:gd name="connsiteX1" fmla="*/ 10363200 w 10856686"/>
                  <a:gd name="connsiteY1" fmla="*/ 4775200 h 4789714"/>
                  <a:gd name="connsiteX2" fmla="*/ 261257 w 10856686"/>
                  <a:gd name="connsiteY2" fmla="*/ 4789714 h 4789714"/>
                  <a:gd name="connsiteX3" fmla="*/ 14514 w 10856686"/>
                  <a:gd name="connsiteY3" fmla="*/ 4470400 h 4789714"/>
                  <a:gd name="connsiteX4" fmla="*/ 0 w 10856686"/>
                  <a:gd name="connsiteY4" fmla="*/ 0 h 4789714"/>
                  <a:gd name="connsiteX0" fmla="*/ 10856686 w 10856686"/>
                  <a:gd name="connsiteY0" fmla="*/ 4180114 h 4789714"/>
                  <a:gd name="connsiteX1" fmla="*/ 10363200 w 10856686"/>
                  <a:gd name="connsiteY1" fmla="*/ 4775200 h 4789714"/>
                  <a:gd name="connsiteX2" fmla="*/ 261257 w 10856686"/>
                  <a:gd name="connsiteY2" fmla="*/ 4789714 h 4789714"/>
                  <a:gd name="connsiteX3" fmla="*/ 14514 w 10856686"/>
                  <a:gd name="connsiteY3" fmla="*/ 4470400 h 4789714"/>
                  <a:gd name="connsiteX4" fmla="*/ 749 w 10856686"/>
                  <a:gd name="connsiteY4" fmla="*/ 1242677 h 4789714"/>
                  <a:gd name="connsiteX5" fmla="*/ 0 w 10856686"/>
                  <a:gd name="connsiteY5" fmla="*/ 0 h 4789714"/>
                  <a:gd name="connsiteX0" fmla="*/ 10855937 w 10855937"/>
                  <a:gd name="connsiteY0" fmla="*/ 2937437 h 3547037"/>
                  <a:gd name="connsiteX1" fmla="*/ 10362451 w 10855937"/>
                  <a:gd name="connsiteY1" fmla="*/ 3532523 h 3547037"/>
                  <a:gd name="connsiteX2" fmla="*/ 260508 w 10855937"/>
                  <a:gd name="connsiteY2" fmla="*/ 3547037 h 3547037"/>
                  <a:gd name="connsiteX3" fmla="*/ 13765 w 10855937"/>
                  <a:gd name="connsiteY3" fmla="*/ 3227723 h 3547037"/>
                  <a:gd name="connsiteX4" fmla="*/ 0 w 10855937"/>
                  <a:gd name="connsiteY4" fmla="*/ 0 h 3547037"/>
                  <a:gd name="connsiteX0" fmla="*/ 10855937 w 10855937"/>
                  <a:gd name="connsiteY0" fmla="*/ 2937437 h 3547037"/>
                  <a:gd name="connsiteX1" fmla="*/ 10362451 w 10855937"/>
                  <a:gd name="connsiteY1" fmla="*/ 3532523 h 3547037"/>
                  <a:gd name="connsiteX2" fmla="*/ 260508 w 10855937"/>
                  <a:gd name="connsiteY2" fmla="*/ 3547037 h 3547037"/>
                  <a:gd name="connsiteX3" fmla="*/ 13765 w 10855937"/>
                  <a:gd name="connsiteY3" fmla="*/ 3227723 h 3547037"/>
                  <a:gd name="connsiteX4" fmla="*/ 0 w 10855937"/>
                  <a:gd name="connsiteY4" fmla="*/ 0 h 3547037"/>
                  <a:gd name="connsiteX0" fmla="*/ 10868873 w 10868873"/>
                  <a:gd name="connsiteY0" fmla="*/ 2937437 h 3547037"/>
                  <a:gd name="connsiteX1" fmla="*/ 10375387 w 10868873"/>
                  <a:gd name="connsiteY1" fmla="*/ 3532523 h 3547037"/>
                  <a:gd name="connsiteX2" fmla="*/ 273444 w 10868873"/>
                  <a:gd name="connsiteY2" fmla="*/ 3547037 h 3547037"/>
                  <a:gd name="connsiteX3" fmla="*/ 26701 w 10868873"/>
                  <a:gd name="connsiteY3" fmla="*/ 3227723 h 3547037"/>
                  <a:gd name="connsiteX4" fmla="*/ 5177 w 10868873"/>
                  <a:gd name="connsiteY4" fmla="*/ 1101841 h 3547037"/>
                  <a:gd name="connsiteX5" fmla="*/ 12936 w 10868873"/>
                  <a:gd name="connsiteY5" fmla="*/ 0 h 3547037"/>
                  <a:gd name="connsiteX0" fmla="*/ 10868873 w 10868873"/>
                  <a:gd name="connsiteY0" fmla="*/ 1835596 h 2445196"/>
                  <a:gd name="connsiteX1" fmla="*/ 10375387 w 10868873"/>
                  <a:gd name="connsiteY1" fmla="*/ 2430682 h 2445196"/>
                  <a:gd name="connsiteX2" fmla="*/ 273444 w 10868873"/>
                  <a:gd name="connsiteY2" fmla="*/ 2445196 h 2445196"/>
                  <a:gd name="connsiteX3" fmla="*/ 26701 w 10868873"/>
                  <a:gd name="connsiteY3" fmla="*/ 2125882 h 2445196"/>
                  <a:gd name="connsiteX4" fmla="*/ 5177 w 10868873"/>
                  <a:gd name="connsiteY4" fmla="*/ 0 h 2445196"/>
                  <a:gd name="connsiteX0" fmla="*/ 10863696 w 10863696"/>
                  <a:gd name="connsiteY0" fmla="*/ 1835596 h 2445196"/>
                  <a:gd name="connsiteX1" fmla="*/ 10370210 w 10863696"/>
                  <a:gd name="connsiteY1" fmla="*/ 2430682 h 2445196"/>
                  <a:gd name="connsiteX2" fmla="*/ 268267 w 10863696"/>
                  <a:gd name="connsiteY2" fmla="*/ 2445196 h 2445196"/>
                  <a:gd name="connsiteX3" fmla="*/ 21524 w 10863696"/>
                  <a:gd name="connsiteY3" fmla="*/ 2125882 h 2445196"/>
                  <a:gd name="connsiteX4" fmla="*/ 0 w 10863696"/>
                  <a:gd name="connsiteY4" fmla="*/ 0 h 2445196"/>
                  <a:gd name="connsiteX0" fmla="*/ 10882319 w 10882319"/>
                  <a:gd name="connsiteY0" fmla="*/ 1835596 h 2445196"/>
                  <a:gd name="connsiteX1" fmla="*/ 10388833 w 10882319"/>
                  <a:gd name="connsiteY1" fmla="*/ 2430682 h 2445196"/>
                  <a:gd name="connsiteX2" fmla="*/ 286890 w 10882319"/>
                  <a:gd name="connsiteY2" fmla="*/ 2445196 h 2445196"/>
                  <a:gd name="connsiteX3" fmla="*/ 40147 w 10882319"/>
                  <a:gd name="connsiteY3" fmla="*/ 2125882 h 2445196"/>
                  <a:gd name="connsiteX4" fmla="*/ 0 w 10882319"/>
                  <a:gd name="connsiteY4" fmla="*/ 0 h 2445196"/>
                  <a:gd name="connsiteX0" fmla="*/ 10853134 w 10853134"/>
                  <a:gd name="connsiteY0" fmla="*/ 1841415 h 2451015"/>
                  <a:gd name="connsiteX1" fmla="*/ 10359648 w 10853134"/>
                  <a:gd name="connsiteY1" fmla="*/ 2436501 h 2451015"/>
                  <a:gd name="connsiteX2" fmla="*/ 257705 w 10853134"/>
                  <a:gd name="connsiteY2" fmla="*/ 2451015 h 2451015"/>
                  <a:gd name="connsiteX3" fmla="*/ 10962 w 10853134"/>
                  <a:gd name="connsiteY3" fmla="*/ 2131701 h 2451015"/>
                  <a:gd name="connsiteX4" fmla="*/ 11553 w 10853134"/>
                  <a:gd name="connsiteY4" fmla="*/ 0 h 2451015"/>
                  <a:gd name="connsiteX0" fmla="*/ 10864860 w 10864860"/>
                  <a:gd name="connsiteY0" fmla="*/ 1841415 h 2451015"/>
                  <a:gd name="connsiteX1" fmla="*/ 10371374 w 10864860"/>
                  <a:gd name="connsiteY1" fmla="*/ 2436501 h 2451015"/>
                  <a:gd name="connsiteX2" fmla="*/ 269431 w 10864860"/>
                  <a:gd name="connsiteY2" fmla="*/ 2451015 h 2451015"/>
                  <a:gd name="connsiteX3" fmla="*/ 22688 w 10864860"/>
                  <a:gd name="connsiteY3" fmla="*/ 2131701 h 2451015"/>
                  <a:gd name="connsiteX4" fmla="*/ 0 w 10864860"/>
                  <a:gd name="connsiteY4" fmla="*/ 0 h 2451015"/>
                  <a:gd name="connsiteX0" fmla="*/ 10856761 w 10856761"/>
                  <a:gd name="connsiteY0" fmla="*/ 1841415 h 2451015"/>
                  <a:gd name="connsiteX1" fmla="*/ 10363275 w 10856761"/>
                  <a:gd name="connsiteY1" fmla="*/ 2436501 h 2451015"/>
                  <a:gd name="connsiteX2" fmla="*/ 261332 w 10856761"/>
                  <a:gd name="connsiteY2" fmla="*/ 2451015 h 2451015"/>
                  <a:gd name="connsiteX3" fmla="*/ 14589 w 10856761"/>
                  <a:gd name="connsiteY3" fmla="*/ 2131701 h 2451015"/>
                  <a:gd name="connsiteX4" fmla="*/ 3540 w 10856761"/>
                  <a:gd name="connsiteY4" fmla="*/ 0 h 2451015"/>
                  <a:gd name="connsiteX0" fmla="*/ 10858803 w 10858803"/>
                  <a:gd name="connsiteY0" fmla="*/ 1841415 h 2451015"/>
                  <a:gd name="connsiteX1" fmla="*/ 10365317 w 10858803"/>
                  <a:gd name="connsiteY1" fmla="*/ 2436501 h 2451015"/>
                  <a:gd name="connsiteX2" fmla="*/ 263374 w 10858803"/>
                  <a:gd name="connsiteY2" fmla="*/ 2451015 h 2451015"/>
                  <a:gd name="connsiteX3" fmla="*/ 16631 w 10858803"/>
                  <a:gd name="connsiteY3" fmla="*/ 2131701 h 2451015"/>
                  <a:gd name="connsiteX4" fmla="*/ 5582 w 10858803"/>
                  <a:gd name="connsiteY4" fmla="*/ 0 h 2451015"/>
                  <a:gd name="connsiteX0" fmla="*/ 10854255 w 10854255"/>
                  <a:gd name="connsiteY0" fmla="*/ 1841415 h 2451015"/>
                  <a:gd name="connsiteX1" fmla="*/ 10360769 w 10854255"/>
                  <a:gd name="connsiteY1" fmla="*/ 2436501 h 2451015"/>
                  <a:gd name="connsiteX2" fmla="*/ 258826 w 10854255"/>
                  <a:gd name="connsiteY2" fmla="*/ 2451015 h 2451015"/>
                  <a:gd name="connsiteX3" fmla="*/ 12083 w 10854255"/>
                  <a:gd name="connsiteY3" fmla="*/ 2131701 h 2451015"/>
                  <a:gd name="connsiteX4" fmla="*/ 1034 w 10854255"/>
                  <a:gd name="connsiteY4" fmla="*/ 0 h 2451015"/>
                  <a:gd name="connsiteX0" fmla="*/ 10846712 w 10846712"/>
                  <a:gd name="connsiteY0" fmla="*/ 1841415 h 2451015"/>
                  <a:gd name="connsiteX1" fmla="*/ 10353226 w 10846712"/>
                  <a:gd name="connsiteY1" fmla="*/ 2436501 h 2451015"/>
                  <a:gd name="connsiteX2" fmla="*/ 251283 w 10846712"/>
                  <a:gd name="connsiteY2" fmla="*/ 2451015 h 2451015"/>
                  <a:gd name="connsiteX3" fmla="*/ 4540 w 10846712"/>
                  <a:gd name="connsiteY3" fmla="*/ 2131701 h 2451015"/>
                  <a:gd name="connsiteX4" fmla="*/ 5130 w 10846712"/>
                  <a:gd name="connsiteY4" fmla="*/ 0 h 2451015"/>
                  <a:gd name="connsiteX0" fmla="*/ 10842172 w 10842172"/>
                  <a:gd name="connsiteY0" fmla="*/ 1841415 h 2451015"/>
                  <a:gd name="connsiteX1" fmla="*/ 10348686 w 10842172"/>
                  <a:gd name="connsiteY1" fmla="*/ 2436501 h 2451015"/>
                  <a:gd name="connsiteX2" fmla="*/ 246743 w 10842172"/>
                  <a:gd name="connsiteY2" fmla="*/ 2451015 h 2451015"/>
                  <a:gd name="connsiteX3" fmla="*/ 0 w 10842172"/>
                  <a:gd name="connsiteY3" fmla="*/ 2131701 h 2451015"/>
                  <a:gd name="connsiteX4" fmla="*/ 590 w 10842172"/>
                  <a:gd name="connsiteY4" fmla="*/ 0 h 2451015"/>
                  <a:gd name="connsiteX0" fmla="*/ 10842172 w 10842172"/>
                  <a:gd name="connsiteY0" fmla="*/ 1841415 h 2451015"/>
                  <a:gd name="connsiteX1" fmla="*/ 10348686 w 10842172"/>
                  <a:gd name="connsiteY1" fmla="*/ 2436501 h 2451015"/>
                  <a:gd name="connsiteX2" fmla="*/ 246743 w 10842172"/>
                  <a:gd name="connsiteY2" fmla="*/ 2451015 h 2451015"/>
                  <a:gd name="connsiteX3" fmla="*/ 0 w 10842172"/>
                  <a:gd name="connsiteY3" fmla="*/ 2131701 h 2451015"/>
                  <a:gd name="connsiteX4" fmla="*/ 590 w 10842172"/>
                  <a:gd name="connsiteY4" fmla="*/ 0 h 2451015"/>
                  <a:gd name="connsiteX0" fmla="*/ 10842172 w 10842172"/>
                  <a:gd name="connsiteY0" fmla="*/ 1841415 h 2451015"/>
                  <a:gd name="connsiteX1" fmla="*/ 10348686 w 10842172"/>
                  <a:gd name="connsiteY1" fmla="*/ 2436501 h 2451015"/>
                  <a:gd name="connsiteX2" fmla="*/ 246743 w 10842172"/>
                  <a:gd name="connsiteY2" fmla="*/ 2451015 h 2451015"/>
                  <a:gd name="connsiteX3" fmla="*/ 0 w 10842172"/>
                  <a:gd name="connsiteY3" fmla="*/ 2131701 h 2451015"/>
                  <a:gd name="connsiteX4" fmla="*/ 6410 w 10842172"/>
                  <a:gd name="connsiteY4" fmla="*/ 0 h 2451015"/>
                  <a:gd name="connsiteX0" fmla="*/ 10842172 w 10842172"/>
                  <a:gd name="connsiteY0" fmla="*/ 1841415 h 2451015"/>
                  <a:gd name="connsiteX1" fmla="*/ 10348686 w 10842172"/>
                  <a:gd name="connsiteY1" fmla="*/ 2436501 h 2451015"/>
                  <a:gd name="connsiteX2" fmla="*/ 246743 w 10842172"/>
                  <a:gd name="connsiteY2" fmla="*/ 2451015 h 2451015"/>
                  <a:gd name="connsiteX3" fmla="*/ 0 w 10842172"/>
                  <a:gd name="connsiteY3" fmla="*/ 2131701 h 2451015"/>
                  <a:gd name="connsiteX4" fmla="*/ 6410 w 10842172"/>
                  <a:gd name="connsiteY4" fmla="*/ 0 h 2451015"/>
                  <a:gd name="connsiteX0" fmla="*/ 10846950 w 10846950"/>
                  <a:gd name="connsiteY0" fmla="*/ 1841415 h 2451015"/>
                  <a:gd name="connsiteX1" fmla="*/ 10353464 w 10846950"/>
                  <a:gd name="connsiteY1" fmla="*/ 2436501 h 2451015"/>
                  <a:gd name="connsiteX2" fmla="*/ 251521 w 10846950"/>
                  <a:gd name="connsiteY2" fmla="*/ 2451015 h 2451015"/>
                  <a:gd name="connsiteX3" fmla="*/ 4778 w 10846950"/>
                  <a:gd name="connsiteY3" fmla="*/ 2131701 h 2451015"/>
                  <a:gd name="connsiteX4" fmla="*/ 11188 w 10846950"/>
                  <a:gd name="connsiteY4" fmla="*/ 0 h 2451015"/>
                  <a:gd name="connsiteX0" fmla="*/ 10846950 w 10846950"/>
                  <a:gd name="connsiteY0" fmla="*/ 1841415 h 2451015"/>
                  <a:gd name="connsiteX1" fmla="*/ 10568788 w 10846950"/>
                  <a:gd name="connsiteY1" fmla="*/ 2430680 h 2451015"/>
                  <a:gd name="connsiteX2" fmla="*/ 251521 w 10846950"/>
                  <a:gd name="connsiteY2" fmla="*/ 2451015 h 2451015"/>
                  <a:gd name="connsiteX3" fmla="*/ 4778 w 10846950"/>
                  <a:gd name="connsiteY3" fmla="*/ 2131701 h 2451015"/>
                  <a:gd name="connsiteX4" fmla="*/ 11188 w 10846950"/>
                  <a:gd name="connsiteY4" fmla="*/ 0 h 2451015"/>
                  <a:gd name="connsiteX0" fmla="*/ 10846950 w 10846950"/>
                  <a:gd name="connsiteY0" fmla="*/ 1841415 h 2451015"/>
                  <a:gd name="connsiteX1" fmla="*/ 10522232 w 10846950"/>
                  <a:gd name="connsiteY1" fmla="*/ 2430680 h 2451015"/>
                  <a:gd name="connsiteX2" fmla="*/ 251521 w 10846950"/>
                  <a:gd name="connsiteY2" fmla="*/ 2451015 h 2451015"/>
                  <a:gd name="connsiteX3" fmla="*/ 4778 w 10846950"/>
                  <a:gd name="connsiteY3" fmla="*/ 2131701 h 2451015"/>
                  <a:gd name="connsiteX4" fmla="*/ 11188 w 10846950"/>
                  <a:gd name="connsiteY4" fmla="*/ 0 h 2451015"/>
                  <a:gd name="connsiteX0" fmla="*/ 10846950 w 10846950"/>
                  <a:gd name="connsiteY0" fmla="*/ 1841415 h 2451015"/>
                  <a:gd name="connsiteX1" fmla="*/ 10745593 w 10846950"/>
                  <a:gd name="connsiteY1" fmla="*/ 2046023 h 2451015"/>
                  <a:gd name="connsiteX2" fmla="*/ 10522232 w 10846950"/>
                  <a:gd name="connsiteY2" fmla="*/ 2430680 h 2451015"/>
                  <a:gd name="connsiteX3" fmla="*/ 251521 w 10846950"/>
                  <a:gd name="connsiteY3" fmla="*/ 2451015 h 2451015"/>
                  <a:gd name="connsiteX4" fmla="*/ 4778 w 10846950"/>
                  <a:gd name="connsiteY4" fmla="*/ 2131701 h 2451015"/>
                  <a:gd name="connsiteX5" fmla="*/ 11188 w 10846950"/>
                  <a:gd name="connsiteY5" fmla="*/ 0 h 2451015"/>
                  <a:gd name="connsiteX0" fmla="*/ 10745593 w 10745593"/>
                  <a:gd name="connsiteY0" fmla="*/ 2046023 h 2451015"/>
                  <a:gd name="connsiteX1" fmla="*/ 10522232 w 10745593"/>
                  <a:gd name="connsiteY1" fmla="*/ 2430680 h 2451015"/>
                  <a:gd name="connsiteX2" fmla="*/ 251521 w 10745593"/>
                  <a:gd name="connsiteY2" fmla="*/ 2451015 h 2451015"/>
                  <a:gd name="connsiteX3" fmla="*/ 4778 w 10745593"/>
                  <a:gd name="connsiteY3" fmla="*/ 2131701 h 2451015"/>
                  <a:gd name="connsiteX4" fmla="*/ 11188 w 10745593"/>
                  <a:gd name="connsiteY4" fmla="*/ 0 h 2451015"/>
                  <a:gd name="connsiteX0" fmla="*/ 10830947 w 10830947"/>
                  <a:gd name="connsiteY0" fmla="*/ 2046023 h 2451015"/>
                  <a:gd name="connsiteX1" fmla="*/ 10522232 w 10830947"/>
                  <a:gd name="connsiteY1" fmla="*/ 2430680 h 2451015"/>
                  <a:gd name="connsiteX2" fmla="*/ 251521 w 10830947"/>
                  <a:gd name="connsiteY2" fmla="*/ 2451015 h 2451015"/>
                  <a:gd name="connsiteX3" fmla="*/ 4778 w 10830947"/>
                  <a:gd name="connsiteY3" fmla="*/ 2131701 h 2451015"/>
                  <a:gd name="connsiteX4" fmla="*/ 11188 w 10830947"/>
                  <a:gd name="connsiteY4" fmla="*/ 0 h 2451015"/>
                  <a:gd name="connsiteX0" fmla="*/ 10877504 w 10877504"/>
                  <a:gd name="connsiteY0" fmla="*/ 2046023 h 2451015"/>
                  <a:gd name="connsiteX1" fmla="*/ 10522232 w 10877504"/>
                  <a:gd name="connsiteY1" fmla="*/ 2430680 h 2451015"/>
                  <a:gd name="connsiteX2" fmla="*/ 251521 w 10877504"/>
                  <a:gd name="connsiteY2" fmla="*/ 2451015 h 2451015"/>
                  <a:gd name="connsiteX3" fmla="*/ 4778 w 10877504"/>
                  <a:gd name="connsiteY3" fmla="*/ 2131701 h 2451015"/>
                  <a:gd name="connsiteX4" fmla="*/ 11188 w 10877504"/>
                  <a:gd name="connsiteY4" fmla="*/ 0 h 2451015"/>
                  <a:gd name="connsiteX0" fmla="*/ 10861985 w 10861985"/>
                  <a:gd name="connsiteY0" fmla="*/ 2084821 h 2451015"/>
                  <a:gd name="connsiteX1" fmla="*/ 10522232 w 10861985"/>
                  <a:gd name="connsiteY1" fmla="*/ 2430680 h 2451015"/>
                  <a:gd name="connsiteX2" fmla="*/ 251521 w 10861985"/>
                  <a:gd name="connsiteY2" fmla="*/ 2451015 h 2451015"/>
                  <a:gd name="connsiteX3" fmla="*/ 4778 w 10861985"/>
                  <a:gd name="connsiteY3" fmla="*/ 2131701 h 2451015"/>
                  <a:gd name="connsiteX4" fmla="*/ 11188 w 10861985"/>
                  <a:gd name="connsiteY4" fmla="*/ 0 h 2451015"/>
                  <a:gd name="connsiteX0" fmla="*/ 10857207 w 10857207"/>
                  <a:gd name="connsiteY0" fmla="*/ 0 h 366194"/>
                  <a:gd name="connsiteX1" fmla="*/ 10517454 w 10857207"/>
                  <a:gd name="connsiteY1" fmla="*/ 345859 h 366194"/>
                  <a:gd name="connsiteX2" fmla="*/ 246743 w 10857207"/>
                  <a:gd name="connsiteY2" fmla="*/ 366194 h 366194"/>
                  <a:gd name="connsiteX3" fmla="*/ 0 w 10857207"/>
                  <a:gd name="connsiteY3" fmla="*/ 46880 h 366194"/>
                  <a:gd name="connsiteX0" fmla="*/ 10610464 w 10610464"/>
                  <a:gd name="connsiteY0" fmla="*/ 0 h 366194"/>
                  <a:gd name="connsiteX1" fmla="*/ 10270711 w 10610464"/>
                  <a:gd name="connsiteY1" fmla="*/ 345859 h 366194"/>
                  <a:gd name="connsiteX2" fmla="*/ 0 w 10610464"/>
                  <a:gd name="connsiteY2" fmla="*/ 366194 h 366194"/>
                  <a:gd name="connsiteX0" fmla="*/ 339753 w 339753"/>
                  <a:gd name="connsiteY0" fmla="*/ 0 h 345859"/>
                  <a:gd name="connsiteX1" fmla="*/ 0 w 339753"/>
                  <a:gd name="connsiteY1" fmla="*/ 345859 h 345859"/>
                </a:gdLst>
                <a:ahLst/>
                <a:cxnLst>
                  <a:cxn ang="0">
                    <a:pos x="connsiteX0" y="connsiteY0"/>
                  </a:cxn>
                  <a:cxn ang="0">
                    <a:pos x="connsiteX1" y="connsiteY1"/>
                  </a:cxn>
                </a:cxnLst>
                <a:rect l="l" t="t" r="r" b="b"/>
                <a:pathLst>
                  <a:path w="339753" h="345859">
                    <a:moveTo>
                      <a:pt x="339753" y="0"/>
                    </a:moveTo>
                    <a:lnTo>
                      <a:pt x="0" y="345859"/>
                    </a:lnTo>
                  </a:path>
                </a:pathLst>
              </a:custGeom>
              <a:noFill/>
              <a:ln w="28575">
                <a:solidFill>
                  <a:srgbClr val="0BF1F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23" name="任意多边形: 形状 22">
                <a:extLst>
                  <a:ext uri="{FF2B5EF4-FFF2-40B4-BE49-F238E27FC236}">
                    <a16:creationId xmlns:a16="http://schemas.microsoft.com/office/drawing/2014/main" xmlns="" id="{ACC5E2A4-40E9-4A3C-9FBD-E43EC36CAE35}"/>
                  </a:ext>
                </a:extLst>
              </p:cNvPr>
              <p:cNvSpPr/>
              <p:nvPr/>
            </p:nvSpPr>
            <p:spPr>
              <a:xfrm>
                <a:off x="10443054" y="4518989"/>
                <a:ext cx="204022" cy="207689"/>
              </a:xfrm>
              <a:custGeom>
                <a:avLst/>
                <a:gdLst>
                  <a:gd name="connsiteX0" fmla="*/ 10856686 w 10856686"/>
                  <a:gd name="connsiteY0" fmla="*/ 4180114 h 4789714"/>
                  <a:gd name="connsiteX1" fmla="*/ 10363200 w 10856686"/>
                  <a:gd name="connsiteY1" fmla="*/ 4775200 h 4789714"/>
                  <a:gd name="connsiteX2" fmla="*/ 261257 w 10856686"/>
                  <a:gd name="connsiteY2" fmla="*/ 4789714 h 4789714"/>
                  <a:gd name="connsiteX3" fmla="*/ 14514 w 10856686"/>
                  <a:gd name="connsiteY3" fmla="*/ 4470400 h 4789714"/>
                  <a:gd name="connsiteX4" fmla="*/ 0 w 10856686"/>
                  <a:gd name="connsiteY4" fmla="*/ 0 h 4789714"/>
                  <a:gd name="connsiteX0" fmla="*/ 10856686 w 10856686"/>
                  <a:gd name="connsiteY0" fmla="*/ 4180114 h 4789714"/>
                  <a:gd name="connsiteX1" fmla="*/ 10363200 w 10856686"/>
                  <a:gd name="connsiteY1" fmla="*/ 4775200 h 4789714"/>
                  <a:gd name="connsiteX2" fmla="*/ 261257 w 10856686"/>
                  <a:gd name="connsiteY2" fmla="*/ 4789714 h 4789714"/>
                  <a:gd name="connsiteX3" fmla="*/ 14514 w 10856686"/>
                  <a:gd name="connsiteY3" fmla="*/ 4470400 h 4789714"/>
                  <a:gd name="connsiteX4" fmla="*/ 749 w 10856686"/>
                  <a:gd name="connsiteY4" fmla="*/ 1242677 h 4789714"/>
                  <a:gd name="connsiteX5" fmla="*/ 0 w 10856686"/>
                  <a:gd name="connsiteY5" fmla="*/ 0 h 4789714"/>
                  <a:gd name="connsiteX0" fmla="*/ 10855937 w 10855937"/>
                  <a:gd name="connsiteY0" fmla="*/ 2937437 h 3547037"/>
                  <a:gd name="connsiteX1" fmla="*/ 10362451 w 10855937"/>
                  <a:gd name="connsiteY1" fmla="*/ 3532523 h 3547037"/>
                  <a:gd name="connsiteX2" fmla="*/ 260508 w 10855937"/>
                  <a:gd name="connsiteY2" fmla="*/ 3547037 h 3547037"/>
                  <a:gd name="connsiteX3" fmla="*/ 13765 w 10855937"/>
                  <a:gd name="connsiteY3" fmla="*/ 3227723 h 3547037"/>
                  <a:gd name="connsiteX4" fmla="*/ 0 w 10855937"/>
                  <a:gd name="connsiteY4" fmla="*/ 0 h 3547037"/>
                  <a:gd name="connsiteX0" fmla="*/ 10855937 w 10855937"/>
                  <a:gd name="connsiteY0" fmla="*/ 2937437 h 3547037"/>
                  <a:gd name="connsiteX1" fmla="*/ 10362451 w 10855937"/>
                  <a:gd name="connsiteY1" fmla="*/ 3532523 h 3547037"/>
                  <a:gd name="connsiteX2" fmla="*/ 260508 w 10855937"/>
                  <a:gd name="connsiteY2" fmla="*/ 3547037 h 3547037"/>
                  <a:gd name="connsiteX3" fmla="*/ 13765 w 10855937"/>
                  <a:gd name="connsiteY3" fmla="*/ 3227723 h 3547037"/>
                  <a:gd name="connsiteX4" fmla="*/ 0 w 10855937"/>
                  <a:gd name="connsiteY4" fmla="*/ 0 h 3547037"/>
                  <a:gd name="connsiteX0" fmla="*/ 10868873 w 10868873"/>
                  <a:gd name="connsiteY0" fmla="*/ 2937437 h 3547037"/>
                  <a:gd name="connsiteX1" fmla="*/ 10375387 w 10868873"/>
                  <a:gd name="connsiteY1" fmla="*/ 3532523 h 3547037"/>
                  <a:gd name="connsiteX2" fmla="*/ 273444 w 10868873"/>
                  <a:gd name="connsiteY2" fmla="*/ 3547037 h 3547037"/>
                  <a:gd name="connsiteX3" fmla="*/ 26701 w 10868873"/>
                  <a:gd name="connsiteY3" fmla="*/ 3227723 h 3547037"/>
                  <a:gd name="connsiteX4" fmla="*/ 5177 w 10868873"/>
                  <a:gd name="connsiteY4" fmla="*/ 1101841 h 3547037"/>
                  <a:gd name="connsiteX5" fmla="*/ 12936 w 10868873"/>
                  <a:gd name="connsiteY5" fmla="*/ 0 h 3547037"/>
                  <a:gd name="connsiteX0" fmla="*/ 10868873 w 10868873"/>
                  <a:gd name="connsiteY0" fmla="*/ 1835596 h 2445196"/>
                  <a:gd name="connsiteX1" fmla="*/ 10375387 w 10868873"/>
                  <a:gd name="connsiteY1" fmla="*/ 2430682 h 2445196"/>
                  <a:gd name="connsiteX2" fmla="*/ 273444 w 10868873"/>
                  <a:gd name="connsiteY2" fmla="*/ 2445196 h 2445196"/>
                  <a:gd name="connsiteX3" fmla="*/ 26701 w 10868873"/>
                  <a:gd name="connsiteY3" fmla="*/ 2125882 h 2445196"/>
                  <a:gd name="connsiteX4" fmla="*/ 5177 w 10868873"/>
                  <a:gd name="connsiteY4" fmla="*/ 0 h 2445196"/>
                  <a:gd name="connsiteX0" fmla="*/ 10863696 w 10863696"/>
                  <a:gd name="connsiteY0" fmla="*/ 1835596 h 2445196"/>
                  <a:gd name="connsiteX1" fmla="*/ 10370210 w 10863696"/>
                  <a:gd name="connsiteY1" fmla="*/ 2430682 h 2445196"/>
                  <a:gd name="connsiteX2" fmla="*/ 268267 w 10863696"/>
                  <a:gd name="connsiteY2" fmla="*/ 2445196 h 2445196"/>
                  <a:gd name="connsiteX3" fmla="*/ 21524 w 10863696"/>
                  <a:gd name="connsiteY3" fmla="*/ 2125882 h 2445196"/>
                  <a:gd name="connsiteX4" fmla="*/ 0 w 10863696"/>
                  <a:gd name="connsiteY4" fmla="*/ 0 h 2445196"/>
                  <a:gd name="connsiteX0" fmla="*/ 10882319 w 10882319"/>
                  <a:gd name="connsiteY0" fmla="*/ 1835596 h 2445196"/>
                  <a:gd name="connsiteX1" fmla="*/ 10388833 w 10882319"/>
                  <a:gd name="connsiteY1" fmla="*/ 2430682 h 2445196"/>
                  <a:gd name="connsiteX2" fmla="*/ 286890 w 10882319"/>
                  <a:gd name="connsiteY2" fmla="*/ 2445196 h 2445196"/>
                  <a:gd name="connsiteX3" fmla="*/ 40147 w 10882319"/>
                  <a:gd name="connsiteY3" fmla="*/ 2125882 h 2445196"/>
                  <a:gd name="connsiteX4" fmla="*/ 0 w 10882319"/>
                  <a:gd name="connsiteY4" fmla="*/ 0 h 2445196"/>
                  <a:gd name="connsiteX0" fmla="*/ 10853134 w 10853134"/>
                  <a:gd name="connsiteY0" fmla="*/ 1841415 h 2451015"/>
                  <a:gd name="connsiteX1" fmla="*/ 10359648 w 10853134"/>
                  <a:gd name="connsiteY1" fmla="*/ 2436501 h 2451015"/>
                  <a:gd name="connsiteX2" fmla="*/ 257705 w 10853134"/>
                  <a:gd name="connsiteY2" fmla="*/ 2451015 h 2451015"/>
                  <a:gd name="connsiteX3" fmla="*/ 10962 w 10853134"/>
                  <a:gd name="connsiteY3" fmla="*/ 2131701 h 2451015"/>
                  <a:gd name="connsiteX4" fmla="*/ 11553 w 10853134"/>
                  <a:gd name="connsiteY4" fmla="*/ 0 h 2451015"/>
                  <a:gd name="connsiteX0" fmla="*/ 10864860 w 10864860"/>
                  <a:gd name="connsiteY0" fmla="*/ 1841415 h 2451015"/>
                  <a:gd name="connsiteX1" fmla="*/ 10371374 w 10864860"/>
                  <a:gd name="connsiteY1" fmla="*/ 2436501 h 2451015"/>
                  <a:gd name="connsiteX2" fmla="*/ 269431 w 10864860"/>
                  <a:gd name="connsiteY2" fmla="*/ 2451015 h 2451015"/>
                  <a:gd name="connsiteX3" fmla="*/ 22688 w 10864860"/>
                  <a:gd name="connsiteY3" fmla="*/ 2131701 h 2451015"/>
                  <a:gd name="connsiteX4" fmla="*/ 0 w 10864860"/>
                  <a:gd name="connsiteY4" fmla="*/ 0 h 2451015"/>
                  <a:gd name="connsiteX0" fmla="*/ 10856761 w 10856761"/>
                  <a:gd name="connsiteY0" fmla="*/ 1841415 h 2451015"/>
                  <a:gd name="connsiteX1" fmla="*/ 10363275 w 10856761"/>
                  <a:gd name="connsiteY1" fmla="*/ 2436501 h 2451015"/>
                  <a:gd name="connsiteX2" fmla="*/ 261332 w 10856761"/>
                  <a:gd name="connsiteY2" fmla="*/ 2451015 h 2451015"/>
                  <a:gd name="connsiteX3" fmla="*/ 14589 w 10856761"/>
                  <a:gd name="connsiteY3" fmla="*/ 2131701 h 2451015"/>
                  <a:gd name="connsiteX4" fmla="*/ 3540 w 10856761"/>
                  <a:gd name="connsiteY4" fmla="*/ 0 h 2451015"/>
                  <a:gd name="connsiteX0" fmla="*/ 10858803 w 10858803"/>
                  <a:gd name="connsiteY0" fmla="*/ 1841415 h 2451015"/>
                  <a:gd name="connsiteX1" fmla="*/ 10365317 w 10858803"/>
                  <a:gd name="connsiteY1" fmla="*/ 2436501 h 2451015"/>
                  <a:gd name="connsiteX2" fmla="*/ 263374 w 10858803"/>
                  <a:gd name="connsiteY2" fmla="*/ 2451015 h 2451015"/>
                  <a:gd name="connsiteX3" fmla="*/ 16631 w 10858803"/>
                  <a:gd name="connsiteY3" fmla="*/ 2131701 h 2451015"/>
                  <a:gd name="connsiteX4" fmla="*/ 5582 w 10858803"/>
                  <a:gd name="connsiteY4" fmla="*/ 0 h 2451015"/>
                  <a:gd name="connsiteX0" fmla="*/ 10854255 w 10854255"/>
                  <a:gd name="connsiteY0" fmla="*/ 1841415 h 2451015"/>
                  <a:gd name="connsiteX1" fmla="*/ 10360769 w 10854255"/>
                  <a:gd name="connsiteY1" fmla="*/ 2436501 h 2451015"/>
                  <a:gd name="connsiteX2" fmla="*/ 258826 w 10854255"/>
                  <a:gd name="connsiteY2" fmla="*/ 2451015 h 2451015"/>
                  <a:gd name="connsiteX3" fmla="*/ 12083 w 10854255"/>
                  <a:gd name="connsiteY3" fmla="*/ 2131701 h 2451015"/>
                  <a:gd name="connsiteX4" fmla="*/ 1034 w 10854255"/>
                  <a:gd name="connsiteY4" fmla="*/ 0 h 2451015"/>
                  <a:gd name="connsiteX0" fmla="*/ 10846712 w 10846712"/>
                  <a:gd name="connsiteY0" fmla="*/ 1841415 h 2451015"/>
                  <a:gd name="connsiteX1" fmla="*/ 10353226 w 10846712"/>
                  <a:gd name="connsiteY1" fmla="*/ 2436501 h 2451015"/>
                  <a:gd name="connsiteX2" fmla="*/ 251283 w 10846712"/>
                  <a:gd name="connsiteY2" fmla="*/ 2451015 h 2451015"/>
                  <a:gd name="connsiteX3" fmla="*/ 4540 w 10846712"/>
                  <a:gd name="connsiteY3" fmla="*/ 2131701 h 2451015"/>
                  <a:gd name="connsiteX4" fmla="*/ 5130 w 10846712"/>
                  <a:gd name="connsiteY4" fmla="*/ 0 h 2451015"/>
                  <a:gd name="connsiteX0" fmla="*/ 10842172 w 10842172"/>
                  <a:gd name="connsiteY0" fmla="*/ 1841415 h 2451015"/>
                  <a:gd name="connsiteX1" fmla="*/ 10348686 w 10842172"/>
                  <a:gd name="connsiteY1" fmla="*/ 2436501 h 2451015"/>
                  <a:gd name="connsiteX2" fmla="*/ 246743 w 10842172"/>
                  <a:gd name="connsiteY2" fmla="*/ 2451015 h 2451015"/>
                  <a:gd name="connsiteX3" fmla="*/ 0 w 10842172"/>
                  <a:gd name="connsiteY3" fmla="*/ 2131701 h 2451015"/>
                  <a:gd name="connsiteX4" fmla="*/ 590 w 10842172"/>
                  <a:gd name="connsiteY4" fmla="*/ 0 h 2451015"/>
                  <a:gd name="connsiteX0" fmla="*/ 10842172 w 10842172"/>
                  <a:gd name="connsiteY0" fmla="*/ 1841415 h 2451015"/>
                  <a:gd name="connsiteX1" fmla="*/ 10348686 w 10842172"/>
                  <a:gd name="connsiteY1" fmla="*/ 2436501 h 2451015"/>
                  <a:gd name="connsiteX2" fmla="*/ 246743 w 10842172"/>
                  <a:gd name="connsiteY2" fmla="*/ 2451015 h 2451015"/>
                  <a:gd name="connsiteX3" fmla="*/ 0 w 10842172"/>
                  <a:gd name="connsiteY3" fmla="*/ 2131701 h 2451015"/>
                  <a:gd name="connsiteX4" fmla="*/ 590 w 10842172"/>
                  <a:gd name="connsiteY4" fmla="*/ 0 h 2451015"/>
                  <a:gd name="connsiteX0" fmla="*/ 10842172 w 10842172"/>
                  <a:gd name="connsiteY0" fmla="*/ 1841415 h 2451015"/>
                  <a:gd name="connsiteX1" fmla="*/ 10348686 w 10842172"/>
                  <a:gd name="connsiteY1" fmla="*/ 2436501 h 2451015"/>
                  <a:gd name="connsiteX2" fmla="*/ 246743 w 10842172"/>
                  <a:gd name="connsiteY2" fmla="*/ 2451015 h 2451015"/>
                  <a:gd name="connsiteX3" fmla="*/ 0 w 10842172"/>
                  <a:gd name="connsiteY3" fmla="*/ 2131701 h 2451015"/>
                  <a:gd name="connsiteX4" fmla="*/ 6410 w 10842172"/>
                  <a:gd name="connsiteY4" fmla="*/ 0 h 2451015"/>
                  <a:gd name="connsiteX0" fmla="*/ 10842172 w 10842172"/>
                  <a:gd name="connsiteY0" fmla="*/ 1841415 h 2451015"/>
                  <a:gd name="connsiteX1" fmla="*/ 10348686 w 10842172"/>
                  <a:gd name="connsiteY1" fmla="*/ 2436501 h 2451015"/>
                  <a:gd name="connsiteX2" fmla="*/ 246743 w 10842172"/>
                  <a:gd name="connsiteY2" fmla="*/ 2451015 h 2451015"/>
                  <a:gd name="connsiteX3" fmla="*/ 0 w 10842172"/>
                  <a:gd name="connsiteY3" fmla="*/ 2131701 h 2451015"/>
                  <a:gd name="connsiteX4" fmla="*/ 6410 w 10842172"/>
                  <a:gd name="connsiteY4" fmla="*/ 0 h 2451015"/>
                  <a:gd name="connsiteX0" fmla="*/ 10846950 w 10846950"/>
                  <a:gd name="connsiteY0" fmla="*/ 1841415 h 2451015"/>
                  <a:gd name="connsiteX1" fmla="*/ 10353464 w 10846950"/>
                  <a:gd name="connsiteY1" fmla="*/ 2436501 h 2451015"/>
                  <a:gd name="connsiteX2" fmla="*/ 251521 w 10846950"/>
                  <a:gd name="connsiteY2" fmla="*/ 2451015 h 2451015"/>
                  <a:gd name="connsiteX3" fmla="*/ 4778 w 10846950"/>
                  <a:gd name="connsiteY3" fmla="*/ 2131701 h 2451015"/>
                  <a:gd name="connsiteX4" fmla="*/ 11188 w 10846950"/>
                  <a:gd name="connsiteY4" fmla="*/ 0 h 2451015"/>
                  <a:gd name="connsiteX0" fmla="*/ 10846950 w 10846950"/>
                  <a:gd name="connsiteY0" fmla="*/ 1841415 h 2451015"/>
                  <a:gd name="connsiteX1" fmla="*/ 10568788 w 10846950"/>
                  <a:gd name="connsiteY1" fmla="*/ 2430680 h 2451015"/>
                  <a:gd name="connsiteX2" fmla="*/ 251521 w 10846950"/>
                  <a:gd name="connsiteY2" fmla="*/ 2451015 h 2451015"/>
                  <a:gd name="connsiteX3" fmla="*/ 4778 w 10846950"/>
                  <a:gd name="connsiteY3" fmla="*/ 2131701 h 2451015"/>
                  <a:gd name="connsiteX4" fmla="*/ 11188 w 10846950"/>
                  <a:gd name="connsiteY4" fmla="*/ 0 h 2451015"/>
                  <a:gd name="connsiteX0" fmla="*/ 10846950 w 10846950"/>
                  <a:gd name="connsiteY0" fmla="*/ 1841415 h 2451015"/>
                  <a:gd name="connsiteX1" fmla="*/ 10522232 w 10846950"/>
                  <a:gd name="connsiteY1" fmla="*/ 2430680 h 2451015"/>
                  <a:gd name="connsiteX2" fmla="*/ 251521 w 10846950"/>
                  <a:gd name="connsiteY2" fmla="*/ 2451015 h 2451015"/>
                  <a:gd name="connsiteX3" fmla="*/ 4778 w 10846950"/>
                  <a:gd name="connsiteY3" fmla="*/ 2131701 h 2451015"/>
                  <a:gd name="connsiteX4" fmla="*/ 11188 w 10846950"/>
                  <a:gd name="connsiteY4" fmla="*/ 0 h 2451015"/>
                  <a:gd name="connsiteX0" fmla="*/ 10846950 w 10846950"/>
                  <a:gd name="connsiteY0" fmla="*/ 1841415 h 2451015"/>
                  <a:gd name="connsiteX1" fmla="*/ 10745593 w 10846950"/>
                  <a:gd name="connsiteY1" fmla="*/ 2046023 h 2451015"/>
                  <a:gd name="connsiteX2" fmla="*/ 10522232 w 10846950"/>
                  <a:gd name="connsiteY2" fmla="*/ 2430680 h 2451015"/>
                  <a:gd name="connsiteX3" fmla="*/ 251521 w 10846950"/>
                  <a:gd name="connsiteY3" fmla="*/ 2451015 h 2451015"/>
                  <a:gd name="connsiteX4" fmla="*/ 4778 w 10846950"/>
                  <a:gd name="connsiteY4" fmla="*/ 2131701 h 2451015"/>
                  <a:gd name="connsiteX5" fmla="*/ 11188 w 10846950"/>
                  <a:gd name="connsiteY5" fmla="*/ 0 h 2451015"/>
                  <a:gd name="connsiteX0" fmla="*/ 10745593 w 10745593"/>
                  <a:gd name="connsiteY0" fmla="*/ 2046023 h 2451015"/>
                  <a:gd name="connsiteX1" fmla="*/ 10522232 w 10745593"/>
                  <a:gd name="connsiteY1" fmla="*/ 2430680 h 2451015"/>
                  <a:gd name="connsiteX2" fmla="*/ 251521 w 10745593"/>
                  <a:gd name="connsiteY2" fmla="*/ 2451015 h 2451015"/>
                  <a:gd name="connsiteX3" fmla="*/ 4778 w 10745593"/>
                  <a:gd name="connsiteY3" fmla="*/ 2131701 h 2451015"/>
                  <a:gd name="connsiteX4" fmla="*/ 11188 w 10745593"/>
                  <a:gd name="connsiteY4" fmla="*/ 0 h 2451015"/>
                  <a:gd name="connsiteX0" fmla="*/ 10830947 w 10830947"/>
                  <a:gd name="connsiteY0" fmla="*/ 2046023 h 2451015"/>
                  <a:gd name="connsiteX1" fmla="*/ 10522232 w 10830947"/>
                  <a:gd name="connsiteY1" fmla="*/ 2430680 h 2451015"/>
                  <a:gd name="connsiteX2" fmla="*/ 251521 w 10830947"/>
                  <a:gd name="connsiteY2" fmla="*/ 2451015 h 2451015"/>
                  <a:gd name="connsiteX3" fmla="*/ 4778 w 10830947"/>
                  <a:gd name="connsiteY3" fmla="*/ 2131701 h 2451015"/>
                  <a:gd name="connsiteX4" fmla="*/ 11188 w 10830947"/>
                  <a:gd name="connsiteY4" fmla="*/ 0 h 2451015"/>
                  <a:gd name="connsiteX0" fmla="*/ 10877504 w 10877504"/>
                  <a:gd name="connsiteY0" fmla="*/ 2046023 h 2451015"/>
                  <a:gd name="connsiteX1" fmla="*/ 10522232 w 10877504"/>
                  <a:gd name="connsiteY1" fmla="*/ 2430680 h 2451015"/>
                  <a:gd name="connsiteX2" fmla="*/ 251521 w 10877504"/>
                  <a:gd name="connsiteY2" fmla="*/ 2451015 h 2451015"/>
                  <a:gd name="connsiteX3" fmla="*/ 4778 w 10877504"/>
                  <a:gd name="connsiteY3" fmla="*/ 2131701 h 2451015"/>
                  <a:gd name="connsiteX4" fmla="*/ 11188 w 10877504"/>
                  <a:gd name="connsiteY4" fmla="*/ 0 h 2451015"/>
                  <a:gd name="connsiteX0" fmla="*/ 10861985 w 10861985"/>
                  <a:gd name="connsiteY0" fmla="*/ 2084821 h 2451015"/>
                  <a:gd name="connsiteX1" fmla="*/ 10522232 w 10861985"/>
                  <a:gd name="connsiteY1" fmla="*/ 2430680 h 2451015"/>
                  <a:gd name="connsiteX2" fmla="*/ 251521 w 10861985"/>
                  <a:gd name="connsiteY2" fmla="*/ 2451015 h 2451015"/>
                  <a:gd name="connsiteX3" fmla="*/ 4778 w 10861985"/>
                  <a:gd name="connsiteY3" fmla="*/ 2131701 h 2451015"/>
                  <a:gd name="connsiteX4" fmla="*/ 11188 w 10861985"/>
                  <a:gd name="connsiteY4" fmla="*/ 0 h 2451015"/>
                  <a:gd name="connsiteX0" fmla="*/ 10857207 w 10857207"/>
                  <a:gd name="connsiteY0" fmla="*/ 0 h 366194"/>
                  <a:gd name="connsiteX1" fmla="*/ 10517454 w 10857207"/>
                  <a:gd name="connsiteY1" fmla="*/ 345859 h 366194"/>
                  <a:gd name="connsiteX2" fmla="*/ 246743 w 10857207"/>
                  <a:gd name="connsiteY2" fmla="*/ 366194 h 366194"/>
                  <a:gd name="connsiteX3" fmla="*/ 0 w 10857207"/>
                  <a:gd name="connsiteY3" fmla="*/ 46880 h 366194"/>
                  <a:gd name="connsiteX0" fmla="*/ 10610464 w 10610464"/>
                  <a:gd name="connsiteY0" fmla="*/ 0 h 366194"/>
                  <a:gd name="connsiteX1" fmla="*/ 10270711 w 10610464"/>
                  <a:gd name="connsiteY1" fmla="*/ 345859 h 366194"/>
                  <a:gd name="connsiteX2" fmla="*/ 0 w 10610464"/>
                  <a:gd name="connsiteY2" fmla="*/ 366194 h 366194"/>
                  <a:gd name="connsiteX0" fmla="*/ 339753 w 339753"/>
                  <a:gd name="connsiteY0" fmla="*/ 0 h 345859"/>
                  <a:gd name="connsiteX1" fmla="*/ 0 w 339753"/>
                  <a:gd name="connsiteY1" fmla="*/ 345859 h 345859"/>
                </a:gdLst>
                <a:ahLst/>
                <a:cxnLst>
                  <a:cxn ang="0">
                    <a:pos x="connsiteX0" y="connsiteY0"/>
                  </a:cxn>
                  <a:cxn ang="0">
                    <a:pos x="connsiteX1" y="connsiteY1"/>
                  </a:cxn>
                </a:cxnLst>
                <a:rect l="l" t="t" r="r" b="b"/>
                <a:pathLst>
                  <a:path w="339753" h="345859">
                    <a:moveTo>
                      <a:pt x="339753" y="0"/>
                    </a:moveTo>
                    <a:lnTo>
                      <a:pt x="0" y="345859"/>
                    </a:lnTo>
                  </a:path>
                </a:pathLst>
              </a:custGeom>
              <a:noFill/>
              <a:ln w="28575">
                <a:solidFill>
                  <a:srgbClr val="0BF1F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24" name="任意多边形: 形状 23">
                <a:extLst>
                  <a:ext uri="{FF2B5EF4-FFF2-40B4-BE49-F238E27FC236}">
                    <a16:creationId xmlns:a16="http://schemas.microsoft.com/office/drawing/2014/main" xmlns="" id="{738B0DF6-B9B2-4841-A5FB-69BCD3F5DAF4}"/>
                  </a:ext>
                </a:extLst>
              </p:cNvPr>
              <p:cNvSpPr/>
              <p:nvPr/>
            </p:nvSpPr>
            <p:spPr>
              <a:xfrm>
                <a:off x="10443054" y="4342590"/>
                <a:ext cx="204022" cy="207689"/>
              </a:xfrm>
              <a:custGeom>
                <a:avLst/>
                <a:gdLst>
                  <a:gd name="connsiteX0" fmla="*/ 10856686 w 10856686"/>
                  <a:gd name="connsiteY0" fmla="*/ 4180114 h 4789714"/>
                  <a:gd name="connsiteX1" fmla="*/ 10363200 w 10856686"/>
                  <a:gd name="connsiteY1" fmla="*/ 4775200 h 4789714"/>
                  <a:gd name="connsiteX2" fmla="*/ 261257 w 10856686"/>
                  <a:gd name="connsiteY2" fmla="*/ 4789714 h 4789714"/>
                  <a:gd name="connsiteX3" fmla="*/ 14514 w 10856686"/>
                  <a:gd name="connsiteY3" fmla="*/ 4470400 h 4789714"/>
                  <a:gd name="connsiteX4" fmla="*/ 0 w 10856686"/>
                  <a:gd name="connsiteY4" fmla="*/ 0 h 4789714"/>
                  <a:gd name="connsiteX0" fmla="*/ 10856686 w 10856686"/>
                  <a:gd name="connsiteY0" fmla="*/ 4180114 h 4789714"/>
                  <a:gd name="connsiteX1" fmla="*/ 10363200 w 10856686"/>
                  <a:gd name="connsiteY1" fmla="*/ 4775200 h 4789714"/>
                  <a:gd name="connsiteX2" fmla="*/ 261257 w 10856686"/>
                  <a:gd name="connsiteY2" fmla="*/ 4789714 h 4789714"/>
                  <a:gd name="connsiteX3" fmla="*/ 14514 w 10856686"/>
                  <a:gd name="connsiteY3" fmla="*/ 4470400 h 4789714"/>
                  <a:gd name="connsiteX4" fmla="*/ 749 w 10856686"/>
                  <a:gd name="connsiteY4" fmla="*/ 1242677 h 4789714"/>
                  <a:gd name="connsiteX5" fmla="*/ 0 w 10856686"/>
                  <a:gd name="connsiteY5" fmla="*/ 0 h 4789714"/>
                  <a:gd name="connsiteX0" fmla="*/ 10855937 w 10855937"/>
                  <a:gd name="connsiteY0" fmla="*/ 2937437 h 3547037"/>
                  <a:gd name="connsiteX1" fmla="*/ 10362451 w 10855937"/>
                  <a:gd name="connsiteY1" fmla="*/ 3532523 h 3547037"/>
                  <a:gd name="connsiteX2" fmla="*/ 260508 w 10855937"/>
                  <a:gd name="connsiteY2" fmla="*/ 3547037 h 3547037"/>
                  <a:gd name="connsiteX3" fmla="*/ 13765 w 10855937"/>
                  <a:gd name="connsiteY3" fmla="*/ 3227723 h 3547037"/>
                  <a:gd name="connsiteX4" fmla="*/ 0 w 10855937"/>
                  <a:gd name="connsiteY4" fmla="*/ 0 h 3547037"/>
                  <a:gd name="connsiteX0" fmla="*/ 10855937 w 10855937"/>
                  <a:gd name="connsiteY0" fmla="*/ 2937437 h 3547037"/>
                  <a:gd name="connsiteX1" fmla="*/ 10362451 w 10855937"/>
                  <a:gd name="connsiteY1" fmla="*/ 3532523 h 3547037"/>
                  <a:gd name="connsiteX2" fmla="*/ 260508 w 10855937"/>
                  <a:gd name="connsiteY2" fmla="*/ 3547037 h 3547037"/>
                  <a:gd name="connsiteX3" fmla="*/ 13765 w 10855937"/>
                  <a:gd name="connsiteY3" fmla="*/ 3227723 h 3547037"/>
                  <a:gd name="connsiteX4" fmla="*/ 0 w 10855937"/>
                  <a:gd name="connsiteY4" fmla="*/ 0 h 3547037"/>
                  <a:gd name="connsiteX0" fmla="*/ 10868873 w 10868873"/>
                  <a:gd name="connsiteY0" fmla="*/ 2937437 h 3547037"/>
                  <a:gd name="connsiteX1" fmla="*/ 10375387 w 10868873"/>
                  <a:gd name="connsiteY1" fmla="*/ 3532523 h 3547037"/>
                  <a:gd name="connsiteX2" fmla="*/ 273444 w 10868873"/>
                  <a:gd name="connsiteY2" fmla="*/ 3547037 h 3547037"/>
                  <a:gd name="connsiteX3" fmla="*/ 26701 w 10868873"/>
                  <a:gd name="connsiteY3" fmla="*/ 3227723 h 3547037"/>
                  <a:gd name="connsiteX4" fmla="*/ 5177 w 10868873"/>
                  <a:gd name="connsiteY4" fmla="*/ 1101841 h 3547037"/>
                  <a:gd name="connsiteX5" fmla="*/ 12936 w 10868873"/>
                  <a:gd name="connsiteY5" fmla="*/ 0 h 3547037"/>
                  <a:gd name="connsiteX0" fmla="*/ 10868873 w 10868873"/>
                  <a:gd name="connsiteY0" fmla="*/ 1835596 h 2445196"/>
                  <a:gd name="connsiteX1" fmla="*/ 10375387 w 10868873"/>
                  <a:gd name="connsiteY1" fmla="*/ 2430682 h 2445196"/>
                  <a:gd name="connsiteX2" fmla="*/ 273444 w 10868873"/>
                  <a:gd name="connsiteY2" fmla="*/ 2445196 h 2445196"/>
                  <a:gd name="connsiteX3" fmla="*/ 26701 w 10868873"/>
                  <a:gd name="connsiteY3" fmla="*/ 2125882 h 2445196"/>
                  <a:gd name="connsiteX4" fmla="*/ 5177 w 10868873"/>
                  <a:gd name="connsiteY4" fmla="*/ 0 h 2445196"/>
                  <a:gd name="connsiteX0" fmla="*/ 10863696 w 10863696"/>
                  <a:gd name="connsiteY0" fmla="*/ 1835596 h 2445196"/>
                  <a:gd name="connsiteX1" fmla="*/ 10370210 w 10863696"/>
                  <a:gd name="connsiteY1" fmla="*/ 2430682 h 2445196"/>
                  <a:gd name="connsiteX2" fmla="*/ 268267 w 10863696"/>
                  <a:gd name="connsiteY2" fmla="*/ 2445196 h 2445196"/>
                  <a:gd name="connsiteX3" fmla="*/ 21524 w 10863696"/>
                  <a:gd name="connsiteY3" fmla="*/ 2125882 h 2445196"/>
                  <a:gd name="connsiteX4" fmla="*/ 0 w 10863696"/>
                  <a:gd name="connsiteY4" fmla="*/ 0 h 2445196"/>
                  <a:gd name="connsiteX0" fmla="*/ 10882319 w 10882319"/>
                  <a:gd name="connsiteY0" fmla="*/ 1835596 h 2445196"/>
                  <a:gd name="connsiteX1" fmla="*/ 10388833 w 10882319"/>
                  <a:gd name="connsiteY1" fmla="*/ 2430682 h 2445196"/>
                  <a:gd name="connsiteX2" fmla="*/ 286890 w 10882319"/>
                  <a:gd name="connsiteY2" fmla="*/ 2445196 h 2445196"/>
                  <a:gd name="connsiteX3" fmla="*/ 40147 w 10882319"/>
                  <a:gd name="connsiteY3" fmla="*/ 2125882 h 2445196"/>
                  <a:gd name="connsiteX4" fmla="*/ 0 w 10882319"/>
                  <a:gd name="connsiteY4" fmla="*/ 0 h 2445196"/>
                  <a:gd name="connsiteX0" fmla="*/ 10853134 w 10853134"/>
                  <a:gd name="connsiteY0" fmla="*/ 1841415 h 2451015"/>
                  <a:gd name="connsiteX1" fmla="*/ 10359648 w 10853134"/>
                  <a:gd name="connsiteY1" fmla="*/ 2436501 h 2451015"/>
                  <a:gd name="connsiteX2" fmla="*/ 257705 w 10853134"/>
                  <a:gd name="connsiteY2" fmla="*/ 2451015 h 2451015"/>
                  <a:gd name="connsiteX3" fmla="*/ 10962 w 10853134"/>
                  <a:gd name="connsiteY3" fmla="*/ 2131701 h 2451015"/>
                  <a:gd name="connsiteX4" fmla="*/ 11553 w 10853134"/>
                  <a:gd name="connsiteY4" fmla="*/ 0 h 2451015"/>
                  <a:gd name="connsiteX0" fmla="*/ 10864860 w 10864860"/>
                  <a:gd name="connsiteY0" fmla="*/ 1841415 h 2451015"/>
                  <a:gd name="connsiteX1" fmla="*/ 10371374 w 10864860"/>
                  <a:gd name="connsiteY1" fmla="*/ 2436501 h 2451015"/>
                  <a:gd name="connsiteX2" fmla="*/ 269431 w 10864860"/>
                  <a:gd name="connsiteY2" fmla="*/ 2451015 h 2451015"/>
                  <a:gd name="connsiteX3" fmla="*/ 22688 w 10864860"/>
                  <a:gd name="connsiteY3" fmla="*/ 2131701 h 2451015"/>
                  <a:gd name="connsiteX4" fmla="*/ 0 w 10864860"/>
                  <a:gd name="connsiteY4" fmla="*/ 0 h 2451015"/>
                  <a:gd name="connsiteX0" fmla="*/ 10856761 w 10856761"/>
                  <a:gd name="connsiteY0" fmla="*/ 1841415 h 2451015"/>
                  <a:gd name="connsiteX1" fmla="*/ 10363275 w 10856761"/>
                  <a:gd name="connsiteY1" fmla="*/ 2436501 h 2451015"/>
                  <a:gd name="connsiteX2" fmla="*/ 261332 w 10856761"/>
                  <a:gd name="connsiteY2" fmla="*/ 2451015 h 2451015"/>
                  <a:gd name="connsiteX3" fmla="*/ 14589 w 10856761"/>
                  <a:gd name="connsiteY3" fmla="*/ 2131701 h 2451015"/>
                  <a:gd name="connsiteX4" fmla="*/ 3540 w 10856761"/>
                  <a:gd name="connsiteY4" fmla="*/ 0 h 2451015"/>
                  <a:gd name="connsiteX0" fmla="*/ 10858803 w 10858803"/>
                  <a:gd name="connsiteY0" fmla="*/ 1841415 h 2451015"/>
                  <a:gd name="connsiteX1" fmla="*/ 10365317 w 10858803"/>
                  <a:gd name="connsiteY1" fmla="*/ 2436501 h 2451015"/>
                  <a:gd name="connsiteX2" fmla="*/ 263374 w 10858803"/>
                  <a:gd name="connsiteY2" fmla="*/ 2451015 h 2451015"/>
                  <a:gd name="connsiteX3" fmla="*/ 16631 w 10858803"/>
                  <a:gd name="connsiteY3" fmla="*/ 2131701 h 2451015"/>
                  <a:gd name="connsiteX4" fmla="*/ 5582 w 10858803"/>
                  <a:gd name="connsiteY4" fmla="*/ 0 h 2451015"/>
                  <a:gd name="connsiteX0" fmla="*/ 10854255 w 10854255"/>
                  <a:gd name="connsiteY0" fmla="*/ 1841415 h 2451015"/>
                  <a:gd name="connsiteX1" fmla="*/ 10360769 w 10854255"/>
                  <a:gd name="connsiteY1" fmla="*/ 2436501 h 2451015"/>
                  <a:gd name="connsiteX2" fmla="*/ 258826 w 10854255"/>
                  <a:gd name="connsiteY2" fmla="*/ 2451015 h 2451015"/>
                  <a:gd name="connsiteX3" fmla="*/ 12083 w 10854255"/>
                  <a:gd name="connsiteY3" fmla="*/ 2131701 h 2451015"/>
                  <a:gd name="connsiteX4" fmla="*/ 1034 w 10854255"/>
                  <a:gd name="connsiteY4" fmla="*/ 0 h 2451015"/>
                  <a:gd name="connsiteX0" fmla="*/ 10846712 w 10846712"/>
                  <a:gd name="connsiteY0" fmla="*/ 1841415 h 2451015"/>
                  <a:gd name="connsiteX1" fmla="*/ 10353226 w 10846712"/>
                  <a:gd name="connsiteY1" fmla="*/ 2436501 h 2451015"/>
                  <a:gd name="connsiteX2" fmla="*/ 251283 w 10846712"/>
                  <a:gd name="connsiteY2" fmla="*/ 2451015 h 2451015"/>
                  <a:gd name="connsiteX3" fmla="*/ 4540 w 10846712"/>
                  <a:gd name="connsiteY3" fmla="*/ 2131701 h 2451015"/>
                  <a:gd name="connsiteX4" fmla="*/ 5130 w 10846712"/>
                  <a:gd name="connsiteY4" fmla="*/ 0 h 2451015"/>
                  <a:gd name="connsiteX0" fmla="*/ 10842172 w 10842172"/>
                  <a:gd name="connsiteY0" fmla="*/ 1841415 h 2451015"/>
                  <a:gd name="connsiteX1" fmla="*/ 10348686 w 10842172"/>
                  <a:gd name="connsiteY1" fmla="*/ 2436501 h 2451015"/>
                  <a:gd name="connsiteX2" fmla="*/ 246743 w 10842172"/>
                  <a:gd name="connsiteY2" fmla="*/ 2451015 h 2451015"/>
                  <a:gd name="connsiteX3" fmla="*/ 0 w 10842172"/>
                  <a:gd name="connsiteY3" fmla="*/ 2131701 h 2451015"/>
                  <a:gd name="connsiteX4" fmla="*/ 590 w 10842172"/>
                  <a:gd name="connsiteY4" fmla="*/ 0 h 2451015"/>
                  <a:gd name="connsiteX0" fmla="*/ 10842172 w 10842172"/>
                  <a:gd name="connsiteY0" fmla="*/ 1841415 h 2451015"/>
                  <a:gd name="connsiteX1" fmla="*/ 10348686 w 10842172"/>
                  <a:gd name="connsiteY1" fmla="*/ 2436501 h 2451015"/>
                  <a:gd name="connsiteX2" fmla="*/ 246743 w 10842172"/>
                  <a:gd name="connsiteY2" fmla="*/ 2451015 h 2451015"/>
                  <a:gd name="connsiteX3" fmla="*/ 0 w 10842172"/>
                  <a:gd name="connsiteY3" fmla="*/ 2131701 h 2451015"/>
                  <a:gd name="connsiteX4" fmla="*/ 590 w 10842172"/>
                  <a:gd name="connsiteY4" fmla="*/ 0 h 2451015"/>
                  <a:gd name="connsiteX0" fmla="*/ 10842172 w 10842172"/>
                  <a:gd name="connsiteY0" fmla="*/ 1841415 h 2451015"/>
                  <a:gd name="connsiteX1" fmla="*/ 10348686 w 10842172"/>
                  <a:gd name="connsiteY1" fmla="*/ 2436501 h 2451015"/>
                  <a:gd name="connsiteX2" fmla="*/ 246743 w 10842172"/>
                  <a:gd name="connsiteY2" fmla="*/ 2451015 h 2451015"/>
                  <a:gd name="connsiteX3" fmla="*/ 0 w 10842172"/>
                  <a:gd name="connsiteY3" fmla="*/ 2131701 h 2451015"/>
                  <a:gd name="connsiteX4" fmla="*/ 6410 w 10842172"/>
                  <a:gd name="connsiteY4" fmla="*/ 0 h 2451015"/>
                  <a:gd name="connsiteX0" fmla="*/ 10842172 w 10842172"/>
                  <a:gd name="connsiteY0" fmla="*/ 1841415 h 2451015"/>
                  <a:gd name="connsiteX1" fmla="*/ 10348686 w 10842172"/>
                  <a:gd name="connsiteY1" fmla="*/ 2436501 h 2451015"/>
                  <a:gd name="connsiteX2" fmla="*/ 246743 w 10842172"/>
                  <a:gd name="connsiteY2" fmla="*/ 2451015 h 2451015"/>
                  <a:gd name="connsiteX3" fmla="*/ 0 w 10842172"/>
                  <a:gd name="connsiteY3" fmla="*/ 2131701 h 2451015"/>
                  <a:gd name="connsiteX4" fmla="*/ 6410 w 10842172"/>
                  <a:gd name="connsiteY4" fmla="*/ 0 h 2451015"/>
                  <a:gd name="connsiteX0" fmla="*/ 10846950 w 10846950"/>
                  <a:gd name="connsiteY0" fmla="*/ 1841415 h 2451015"/>
                  <a:gd name="connsiteX1" fmla="*/ 10353464 w 10846950"/>
                  <a:gd name="connsiteY1" fmla="*/ 2436501 h 2451015"/>
                  <a:gd name="connsiteX2" fmla="*/ 251521 w 10846950"/>
                  <a:gd name="connsiteY2" fmla="*/ 2451015 h 2451015"/>
                  <a:gd name="connsiteX3" fmla="*/ 4778 w 10846950"/>
                  <a:gd name="connsiteY3" fmla="*/ 2131701 h 2451015"/>
                  <a:gd name="connsiteX4" fmla="*/ 11188 w 10846950"/>
                  <a:gd name="connsiteY4" fmla="*/ 0 h 2451015"/>
                  <a:gd name="connsiteX0" fmla="*/ 10846950 w 10846950"/>
                  <a:gd name="connsiteY0" fmla="*/ 1841415 h 2451015"/>
                  <a:gd name="connsiteX1" fmla="*/ 10568788 w 10846950"/>
                  <a:gd name="connsiteY1" fmla="*/ 2430680 h 2451015"/>
                  <a:gd name="connsiteX2" fmla="*/ 251521 w 10846950"/>
                  <a:gd name="connsiteY2" fmla="*/ 2451015 h 2451015"/>
                  <a:gd name="connsiteX3" fmla="*/ 4778 w 10846950"/>
                  <a:gd name="connsiteY3" fmla="*/ 2131701 h 2451015"/>
                  <a:gd name="connsiteX4" fmla="*/ 11188 w 10846950"/>
                  <a:gd name="connsiteY4" fmla="*/ 0 h 2451015"/>
                  <a:gd name="connsiteX0" fmla="*/ 10846950 w 10846950"/>
                  <a:gd name="connsiteY0" fmla="*/ 1841415 h 2451015"/>
                  <a:gd name="connsiteX1" fmla="*/ 10522232 w 10846950"/>
                  <a:gd name="connsiteY1" fmla="*/ 2430680 h 2451015"/>
                  <a:gd name="connsiteX2" fmla="*/ 251521 w 10846950"/>
                  <a:gd name="connsiteY2" fmla="*/ 2451015 h 2451015"/>
                  <a:gd name="connsiteX3" fmla="*/ 4778 w 10846950"/>
                  <a:gd name="connsiteY3" fmla="*/ 2131701 h 2451015"/>
                  <a:gd name="connsiteX4" fmla="*/ 11188 w 10846950"/>
                  <a:gd name="connsiteY4" fmla="*/ 0 h 2451015"/>
                  <a:gd name="connsiteX0" fmla="*/ 10846950 w 10846950"/>
                  <a:gd name="connsiteY0" fmla="*/ 1841415 h 2451015"/>
                  <a:gd name="connsiteX1" fmla="*/ 10745593 w 10846950"/>
                  <a:gd name="connsiteY1" fmla="*/ 2046023 h 2451015"/>
                  <a:gd name="connsiteX2" fmla="*/ 10522232 w 10846950"/>
                  <a:gd name="connsiteY2" fmla="*/ 2430680 h 2451015"/>
                  <a:gd name="connsiteX3" fmla="*/ 251521 w 10846950"/>
                  <a:gd name="connsiteY3" fmla="*/ 2451015 h 2451015"/>
                  <a:gd name="connsiteX4" fmla="*/ 4778 w 10846950"/>
                  <a:gd name="connsiteY4" fmla="*/ 2131701 h 2451015"/>
                  <a:gd name="connsiteX5" fmla="*/ 11188 w 10846950"/>
                  <a:gd name="connsiteY5" fmla="*/ 0 h 2451015"/>
                  <a:gd name="connsiteX0" fmla="*/ 10745593 w 10745593"/>
                  <a:gd name="connsiteY0" fmla="*/ 2046023 h 2451015"/>
                  <a:gd name="connsiteX1" fmla="*/ 10522232 w 10745593"/>
                  <a:gd name="connsiteY1" fmla="*/ 2430680 h 2451015"/>
                  <a:gd name="connsiteX2" fmla="*/ 251521 w 10745593"/>
                  <a:gd name="connsiteY2" fmla="*/ 2451015 h 2451015"/>
                  <a:gd name="connsiteX3" fmla="*/ 4778 w 10745593"/>
                  <a:gd name="connsiteY3" fmla="*/ 2131701 h 2451015"/>
                  <a:gd name="connsiteX4" fmla="*/ 11188 w 10745593"/>
                  <a:gd name="connsiteY4" fmla="*/ 0 h 2451015"/>
                  <a:gd name="connsiteX0" fmla="*/ 10830947 w 10830947"/>
                  <a:gd name="connsiteY0" fmla="*/ 2046023 h 2451015"/>
                  <a:gd name="connsiteX1" fmla="*/ 10522232 w 10830947"/>
                  <a:gd name="connsiteY1" fmla="*/ 2430680 h 2451015"/>
                  <a:gd name="connsiteX2" fmla="*/ 251521 w 10830947"/>
                  <a:gd name="connsiteY2" fmla="*/ 2451015 h 2451015"/>
                  <a:gd name="connsiteX3" fmla="*/ 4778 w 10830947"/>
                  <a:gd name="connsiteY3" fmla="*/ 2131701 h 2451015"/>
                  <a:gd name="connsiteX4" fmla="*/ 11188 w 10830947"/>
                  <a:gd name="connsiteY4" fmla="*/ 0 h 2451015"/>
                  <a:gd name="connsiteX0" fmla="*/ 10877504 w 10877504"/>
                  <a:gd name="connsiteY0" fmla="*/ 2046023 h 2451015"/>
                  <a:gd name="connsiteX1" fmla="*/ 10522232 w 10877504"/>
                  <a:gd name="connsiteY1" fmla="*/ 2430680 h 2451015"/>
                  <a:gd name="connsiteX2" fmla="*/ 251521 w 10877504"/>
                  <a:gd name="connsiteY2" fmla="*/ 2451015 h 2451015"/>
                  <a:gd name="connsiteX3" fmla="*/ 4778 w 10877504"/>
                  <a:gd name="connsiteY3" fmla="*/ 2131701 h 2451015"/>
                  <a:gd name="connsiteX4" fmla="*/ 11188 w 10877504"/>
                  <a:gd name="connsiteY4" fmla="*/ 0 h 2451015"/>
                  <a:gd name="connsiteX0" fmla="*/ 10861985 w 10861985"/>
                  <a:gd name="connsiteY0" fmla="*/ 2084821 h 2451015"/>
                  <a:gd name="connsiteX1" fmla="*/ 10522232 w 10861985"/>
                  <a:gd name="connsiteY1" fmla="*/ 2430680 h 2451015"/>
                  <a:gd name="connsiteX2" fmla="*/ 251521 w 10861985"/>
                  <a:gd name="connsiteY2" fmla="*/ 2451015 h 2451015"/>
                  <a:gd name="connsiteX3" fmla="*/ 4778 w 10861985"/>
                  <a:gd name="connsiteY3" fmla="*/ 2131701 h 2451015"/>
                  <a:gd name="connsiteX4" fmla="*/ 11188 w 10861985"/>
                  <a:gd name="connsiteY4" fmla="*/ 0 h 2451015"/>
                  <a:gd name="connsiteX0" fmla="*/ 10857207 w 10857207"/>
                  <a:gd name="connsiteY0" fmla="*/ 0 h 366194"/>
                  <a:gd name="connsiteX1" fmla="*/ 10517454 w 10857207"/>
                  <a:gd name="connsiteY1" fmla="*/ 345859 h 366194"/>
                  <a:gd name="connsiteX2" fmla="*/ 246743 w 10857207"/>
                  <a:gd name="connsiteY2" fmla="*/ 366194 h 366194"/>
                  <a:gd name="connsiteX3" fmla="*/ 0 w 10857207"/>
                  <a:gd name="connsiteY3" fmla="*/ 46880 h 366194"/>
                  <a:gd name="connsiteX0" fmla="*/ 10610464 w 10610464"/>
                  <a:gd name="connsiteY0" fmla="*/ 0 h 366194"/>
                  <a:gd name="connsiteX1" fmla="*/ 10270711 w 10610464"/>
                  <a:gd name="connsiteY1" fmla="*/ 345859 h 366194"/>
                  <a:gd name="connsiteX2" fmla="*/ 0 w 10610464"/>
                  <a:gd name="connsiteY2" fmla="*/ 366194 h 366194"/>
                  <a:gd name="connsiteX0" fmla="*/ 339753 w 339753"/>
                  <a:gd name="connsiteY0" fmla="*/ 0 h 345859"/>
                  <a:gd name="connsiteX1" fmla="*/ 0 w 339753"/>
                  <a:gd name="connsiteY1" fmla="*/ 345859 h 345859"/>
                </a:gdLst>
                <a:ahLst/>
                <a:cxnLst>
                  <a:cxn ang="0">
                    <a:pos x="connsiteX0" y="connsiteY0"/>
                  </a:cxn>
                  <a:cxn ang="0">
                    <a:pos x="connsiteX1" y="connsiteY1"/>
                  </a:cxn>
                </a:cxnLst>
                <a:rect l="l" t="t" r="r" b="b"/>
                <a:pathLst>
                  <a:path w="339753" h="345859">
                    <a:moveTo>
                      <a:pt x="339753" y="0"/>
                    </a:moveTo>
                    <a:lnTo>
                      <a:pt x="0" y="345859"/>
                    </a:lnTo>
                  </a:path>
                </a:pathLst>
              </a:custGeom>
              <a:noFill/>
              <a:ln w="28575">
                <a:solidFill>
                  <a:srgbClr val="0BF1F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grpSp>
        <p:grpSp>
          <p:nvGrpSpPr>
            <p:cNvPr id="6" name="组合 5">
              <a:extLst>
                <a:ext uri="{FF2B5EF4-FFF2-40B4-BE49-F238E27FC236}">
                  <a16:creationId xmlns:a16="http://schemas.microsoft.com/office/drawing/2014/main" xmlns="" id="{F5C025D9-5251-4C88-9C86-7EAD9BFA4F27}"/>
                </a:ext>
              </a:extLst>
            </p:cNvPr>
            <p:cNvGrpSpPr/>
            <p:nvPr/>
          </p:nvGrpSpPr>
          <p:grpSpPr>
            <a:xfrm flipH="1" flipV="1">
              <a:off x="1584402" y="1903846"/>
              <a:ext cx="9062674" cy="2137112"/>
              <a:chOff x="1584402" y="3589771"/>
              <a:chExt cx="9062674" cy="2137112"/>
            </a:xfrm>
          </p:grpSpPr>
          <p:sp>
            <p:nvSpPr>
              <p:cNvPr id="7" name="任意多边形: 形状 6">
                <a:extLst>
                  <a:ext uri="{FF2B5EF4-FFF2-40B4-BE49-F238E27FC236}">
                    <a16:creationId xmlns:a16="http://schemas.microsoft.com/office/drawing/2014/main" xmlns="" id="{602F5CF0-3373-4015-8C03-DD22D8D3F2A2}"/>
                  </a:ext>
                </a:extLst>
              </p:cNvPr>
              <p:cNvSpPr/>
              <p:nvPr/>
            </p:nvSpPr>
            <p:spPr>
              <a:xfrm>
                <a:off x="1652007" y="3589771"/>
                <a:ext cx="8888987" cy="2005807"/>
              </a:xfrm>
              <a:custGeom>
                <a:avLst/>
                <a:gdLst>
                  <a:gd name="connsiteX0" fmla="*/ 10856686 w 10856686"/>
                  <a:gd name="connsiteY0" fmla="*/ 4180114 h 4789714"/>
                  <a:gd name="connsiteX1" fmla="*/ 10363200 w 10856686"/>
                  <a:gd name="connsiteY1" fmla="*/ 4775200 h 4789714"/>
                  <a:gd name="connsiteX2" fmla="*/ 261257 w 10856686"/>
                  <a:gd name="connsiteY2" fmla="*/ 4789714 h 4789714"/>
                  <a:gd name="connsiteX3" fmla="*/ 14514 w 10856686"/>
                  <a:gd name="connsiteY3" fmla="*/ 4470400 h 4789714"/>
                  <a:gd name="connsiteX4" fmla="*/ 0 w 10856686"/>
                  <a:gd name="connsiteY4" fmla="*/ 0 h 4789714"/>
                  <a:gd name="connsiteX0" fmla="*/ 10856686 w 10856686"/>
                  <a:gd name="connsiteY0" fmla="*/ 4180114 h 4789714"/>
                  <a:gd name="connsiteX1" fmla="*/ 10363200 w 10856686"/>
                  <a:gd name="connsiteY1" fmla="*/ 4775200 h 4789714"/>
                  <a:gd name="connsiteX2" fmla="*/ 261257 w 10856686"/>
                  <a:gd name="connsiteY2" fmla="*/ 4789714 h 4789714"/>
                  <a:gd name="connsiteX3" fmla="*/ 14514 w 10856686"/>
                  <a:gd name="connsiteY3" fmla="*/ 4470400 h 4789714"/>
                  <a:gd name="connsiteX4" fmla="*/ 749 w 10856686"/>
                  <a:gd name="connsiteY4" fmla="*/ 1242677 h 4789714"/>
                  <a:gd name="connsiteX5" fmla="*/ 0 w 10856686"/>
                  <a:gd name="connsiteY5" fmla="*/ 0 h 4789714"/>
                  <a:gd name="connsiteX0" fmla="*/ 10855937 w 10855937"/>
                  <a:gd name="connsiteY0" fmla="*/ 2937437 h 3547037"/>
                  <a:gd name="connsiteX1" fmla="*/ 10362451 w 10855937"/>
                  <a:gd name="connsiteY1" fmla="*/ 3532523 h 3547037"/>
                  <a:gd name="connsiteX2" fmla="*/ 260508 w 10855937"/>
                  <a:gd name="connsiteY2" fmla="*/ 3547037 h 3547037"/>
                  <a:gd name="connsiteX3" fmla="*/ 13765 w 10855937"/>
                  <a:gd name="connsiteY3" fmla="*/ 3227723 h 3547037"/>
                  <a:gd name="connsiteX4" fmla="*/ 0 w 10855937"/>
                  <a:gd name="connsiteY4" fmla="*/ 0 h 3547037"/>
                  <a:gd name="connsiteX0" fmla="*/ 10855937 w 10855937"/>
                  <a:gd name="connsiteY0" fmla="*/ 2937437 h 3547037"/>
                  <a:gd name="connsiteX1" fmla="*/ 10362451 w 10855937"/>
                  <a:gd name="connsiteY1" fmla="*/ 3532523 h 3547037"/>
                  <a:gd name="connsiteX2" fmla="*/ 260508 w 10855937"/>
                  <a:gd name="connsiteY2" fmla="*/ 3547037 h 3547037"/>
                  <a:gd name="connsiteX3" fmla="*/ 13765 w 10855937"/>
                  <a:gd name="connsiteY3" fmla="*/ 3227723 h 3547037"/>
                  <a:gd name="connsiteX4" fmla="*/ 0 w 10855937"/>
                  <a:gd name="connsiteY4" fmla="*/ 0 h 3547037"/>
                  <a:gd name="connsiteX0" fmla="*/ 10868873 w 10868873"/>
                  <a:gd name="connsiteY0" fmla="*/ 2937437 h 3547037"/>
                  <a:gd name="connsiteX1" fmla="*/ 10375387 w 10868873"/>
                  <a:gd name="connsiteY1" fmla="*/ 3532523 h 3547037"/>
                  <a:gd name="connsiteX2" fmla="*/ 273444 w 10868873"/>
                  <a:gd name="connsiteY2" fmla="*/ 3547037 h 3547037"/>
                  <a:gd name="connsiteX3" fmla="*/ 26701 w 10868873"/>
                  <a:gd name="connsiteY3" fmla="*/ 3227723 h 3547037"/>
                  <a:gd name="connsiteX4" fmla="*/ 5177 w 10868873"/>
                  <a:gd name="connsiteY4" fmla="*/ 1101841 h 3547037"/>
                  <a:gd name="connsiteX5" fmla="*/ 12936 w 10868873"/>
                  <a:gd name="connsiteY5" fmla="*/ 0 h 3547037"/>
                  <a:gd name="connsiteX0" fmla="*/ 10868873 w 10868873"/>
                  <a:gd name="connsiteY0" fmla="*/ 1835596 h 2445196"/>
                  <a:gd name="connsiteX1" fmla="*/ 10375387 w 10868873"/>
                  <a:gd name="connsiteY1" fmla="*/ 2430682 h 2445196"/>
                  <a:gd name="connsiteX2" fmla="*/ 273444 w 10868873"/>
                  <a:gd name="connsiteY2" fmla="*/ 2445196 h 2445196"/>
                  <a:gd name="connsiteX3" fmla="*/ 26701 w 10868873"/>
                  <a:gd name="connsiteY3" fmla="*/ 2125882 h 2445196"/>
                  <a:gd name="connsiteX4" fmla="*/ 5177 w 10868873"/>
                  <a:gd name="connsiteY4" fmla="*/ 0 h 2445196"/>
                  <a:gd name="connsiteX0" fmla="*/ 10863696 w 10863696"/>
                  <a:gd name="connsiteY0" fmla="*/ 1835596 h 2445196"/>
                  <a:gd name="connsiteX1" fmla="*/ 10370210 w 10863696"/>
                  <a:gd name="connsiteY1" fmla="*/ 2430682 h 2445196"/>
                  <a:gd name="connsiteX2" fmla="*/ 268267 w 10863696"/>
                  <a:gd name="connsiteY2" fmla="*/ 2445196 h 2445196"/>
                  <a:gd name="connsiteX3" fmla="*/ 21524 w 10863696"/>
                  <a:gd name="connsiteY3" fmla="*/ 2125882 h 2445196"/>
                  <a:gd name="connsiteX4" fmla="*/ 0 w 10863696"/>
                  <a:gd name="connsiteY4" fmla="*/ 0 h 2445196"/>
                  <a:gd name="connsiteX0" fmla="*/ 10882319 w 10882319"/>
                  <a:gd name="connsiteY0" fmla="*/ 1835596 h 2445196"/>
                  <a:gd name="connsiteX1" fmla="*/ 10388833 w 10882319"/>
                  <a:gd name="connsiteY1" fmla="*/ 2430682 h 2445196"/>
                  <a:gd name="connsiteX2" fmla="*/ 286890 w 10882319"/>
                  <a:gd name="connsiteY2" fmla="*/ 2445196 h 2445196"/>
                  <a:gd name="connsiteX3" fmla="*/ 40147 w 10882319"/>
                  <a:gd name="connsiteY3" fmla="*/ 2125882 h 2445196"/>
                  <a:gd name="connsiteX4" fmla="*/ 0 w 10882319"/>
                  <a:gd name="connsiteY4" fmla="*/ 0 h 2445196"/>
                  <a:gd name="connsiteX0" fmla="*/ 10853134 w 10853134"/>
                  <a:gd name="connsiteY0" fmla="*/ 1841415 h 2451015"/>
                  <a:gd name="connsiteX1" fmla="*/ 10359648 w 10853134"/>
                  <a:gd name="connsiteY1" fmla="*/ 2436501 h 2451015"/>
                  <a:gd name="connsiteX2" fmla="*/ 257705 w 10853134"/>
                  <a:gd name="connsiteY2" fmla="*/ 2451015 h 2451015"/>
                  <a:gd name="connsiteX3" fmla="*/ 10962 w 10853134"/>
                  <a:gd name="connsiteY3" fmla="*/ 2131701 h 2451015"/>
                  <a:gd name="connsiteX4" fmla="*/ 11553 w 10853134"/>
                  <a:gd name="connsiteY4" fmla="*/ 0 h 2451015"/>
                  <a:gd name="connsiteX0" fmla="*/ 10864860 w 10864860"/>
                  <a:gd name="connsiteY0" fmla="*/ 1841415 h 2451015"/>
                  <a:gd name="connsiteX1" fmla="*/ 10371374 w 10864860"/>
                  <a:gd name="connsiteY1" fmla="*/ 2436501 h 2451015"/>
                  <a:gd name="connsiteX2" fmla="*/ 269431 w 10864860"/>
                  <a:gd name="connsiteY2" fmla="*/ 2451015 h 2451015"/>
                  <a:gd name="connsiteX3" fmla="*/ 22688 w 10864860"/>
                  <a:gd name="connsiteY3" fmla="*/ 2131701 h 2451015"/>
                  <a:gd name="connsiteX4" fmla="*/ 0 w 10864860"/>
                  <a:gd name="connsiteY4" fmla="*/ 0 h 2451015"/>
                  <a:gd name="connsiteX0" fmla="*/ 10856761 w 10856761"/>
                  <a:gd name="connsiteY0" fmla="*/ 1841415 h 2451015"/>
                  <a:gd name="connsiteX1" fmla="*/ 10363275 w 10856761"/>
                  <a:gd name="connsiteY1" fmla="*/ 2436501 h 2451015"/>
                  <a:gd name="connsiteX2" fmla="*/ 261332 w 10856761"/>
                  <a:gd name="connsiteY2" fmla="*/ 2451015 h 2451015"/>
                  <a:gd name="connsiteX3" fmla="*/ 14589 w 10856761"/>
                  <a:gd name="connsiteY3" fmla="*/ 2131701 h 2451015"/>
                  <a:gd name="connsiteX4" fmla="*/ 3540 w 10856761"/>
                  <a:gd name="connsiteY4" fmla="*/ 0 h 2451015"/>
                  <a:gd name="connsiteX0" fmla="*/ 10858803 w 10858803"/>
                  <a:gd name="connsiteY0" fmla="*/ 1841415 h 2451015"/>
                  <a:gd name="connsiteX1" fmla="*/ 10365317 w 10858803"/>
                  <a:gd name="connsiteY1" fmla="*/ 2436501 h 2451015"/>
                  <a:gd name="connsiteX2" fmla="*/ 263374 w 10858803"/>
                  <a:gd name="connsiteY2" fmla="*/ 2451015 h 2451015"/>
                  <a:gd name="connsiteX3" fmla="*/ 16631 w 10858803"/>
                  <a:gd name="connsiteY3" fmla="*/ 2131701 h 2451015"/>
                  <a:gd name="connsiteX4" fmla="*/ 5582 w 10858803"/>
                  <a:gd name="connsiteY4" fmla="*/ 0 h 2451015"/>
                  <a:gd name="connsiteX0" fmla="*/ 10854255 w 10854255"/>
                  <a:gd name="connsiteY0" fmla="*/ 1841415 h 2451015"/>
                  <a:gd name="connsiteX1" fmla="*/ 10360769 w 10854255"/>
                  <a:gd name="connsiteY1" fmla="*/ 2436501 h 2451015"/>
                  <a:gd name="connsiteX2" fmla="*/ 258826 w 10854255"/>
                  <a:gd name="connsiteY2" fmla="*/ 2451015 h 2451015"/>
                  <a:gd name="connsiteX3" fmla="*/ 12083 w 10854255"/>
                  <a:gd name="connsiteY3" fmla="*/ 2131701 h 2451015"/>
                  <a:gd name="connsiteX4" fmla="*/ 1034 w 10854255"/>
                  <a:gd name="connsiteY4" fmla="*/ 0 h 2451015"/>
                  <a:gd name="connsiteX0" fmla="*/ 10846712 w 10846712"/>
                  <a:gd name="connsiteY0" fmla="*/ 1841415 h 2451015"/>
                  <a:gd name="connsiteX1" fmla="*/ 10353226 w 10846712"/>
                  <a:gd name="connsiteY1" fmla="*/ 2436501 h 2451015"/>
                  <a:gd name="connsiteX2" fmla="*/ 251283 w 10846712"/>
                  <a:gd name="connsiteY2" fmla="*/ 2451015 h 2451015"/>
                  <a:gd name="connsiteX3" fmla="*/ 4540 w 10846712"/>
                  <a:gd name="connsiteY3" fmla="*/ 2131701 h 2451015"/>
                  <a:gd name="connsiteX4" fmla="*/ 5130 w 10846712"/>
                  <a:gd name="connsiteY4" fmla="*/ 0 h 2451015"/>
                  <a:gd name="connsiteX0" fmla="*/ 10842172 w 10842172"/>
                  <a:gd name="connsiteY0" fmla="*/ 1841415 h 2451015"/>
                  <a:gd name="connsiteX1" fmla="*/ 10348686 w 10842172"/>
                  <a:gd name="connsiteY1" fmla="*/ 2436501 h 2451015"/>
                  <a:gd name="connsiteX2" fmla="*/ 246743 w 10842172"/>
                  <a:gd name="connsiteY2" fmla="*/ 2451015 h 2451015"/>
                  <a:gd name="connsiteX3" fmla="*/ 0 w 10842172"/>
                  <a:gd name="connsiteY3" fmla="*/ 2131701 h 2451015"/>
                  <a:gd name="connsiteX4" fmla="*/ 590 w 10842172"/>
                  <a:gd name="connsiteY4" fmla="*/ 0 h 2451015"/>
                  <a:gd name="connsiteX0" fmla="*/ 10842172 w 10842172"/>
                  <a:gd name="connsiteY0" fmla="*/ 1841415 h 2451015"/>
                  <a:gd name="connsiteX1" fmla="*/ 10348686 w 10842172"/>
                  <a:gd name="connsiteY1" fmla="*/ 2436501 h 2451015"/>
                  <a:gd name="connsiteX2" fmla="*/ 246743 w 10842172"/>
                  <a:gd name="connsiteY2" fmla="*/ 2451015 h 2451015"/>
                  <a:gd name="connsiteX3" fmla="*/ 0 w 10842172"/>
                  <a:gd name="connsiteY3" fmla="*/ 2131701 h 2451015"/>
                  <a:gd name="connsiteX4" fmla="*/ 590 w 10842172"/>
                  <a:gd name="connsiteY4" fmla="*/ 0 h 2451015"/>
                  <a:gd name="connsiteX0" fmla="*/ 10842172 w 10842172"/>
                  <a:gd name="connsiteY0" fmla="*/ 1841415 h 2451015"/>
                  <a:gd name="connsiteX1" fmla="*/ 10348686 w 10842172"/>
                  <a:gd name="connsiteY1" fmla="*/ 2436501 h 2451015"/>
                  <a:gd name="connsiteX2" fmla="*/ 246743 w 10842172"/>
                  <a:gd name="connsiteY2" fmla="*/ 2451015 h 2451015"/>
                  <a:gd name="connsiteX3" fmla="*/ 0 w 10842172"/>
                  <a:gd name="connsiteY3" fmla="*/ 2131701 h 2451015"/>
                  <a:gd name="connsiteX4" fmla="*/ 6410 w 10842172"/>
                  <a:gd name="connsiteY4" fmla="*/ 0 h 2451015"/>
                  <a:gd name="connsiteX0" fmla="*/ 10842172 w 10842172"/>
                  <a:gd name="connsiteY0" fmla="*/ 1841415 h 2451015"/>
                  <a:gd name="connsiteX1" fmla="*/ 10348686 w 10842172"/>
                  <a:gd name="connsiteY1" fmla="*/ 2436501 h 2451015"/>
                  <a:gd name="connsiteX2" fmla="*/ 246743 w 10842172"/>
                  <a:gd name="connsiteY2" fmla="*/ 2451015 h 2451015"/>
                  <a:gd name="connsiteX3" fmla="*/ 0 w 10842172"/>
                  <a:gd name="connsiteY3" fmla="*/ 2131701 h 2451015"/>
                  <a:gd name="connsiteX4" fmla="*/ 6410 w 10842172"/>
                  <a:gd name="connsiteY4" fmla="*/ 0 h 2451015"/>
                  <a:gd name="connsiteX0" fmla="*/ 10846950 w 10846950"/>
                  <a:gd name="connsiteY0" fmla="*/ 1841415 h 2451015"/>
                  <a:gd name="connsiteX1" fmla="*/ 10353464 w 10846950"/>
                  <a:gd name="connsiteY1" fmla="*/ 2436501 h 2451015"/>
                  <a:gd name="connsiteX2" fmla="*/ 251521 w 10846950"/>
                  <a:gd name="connsiteY2" fmla="*/ 2451015 h 2451015"/>
                  <a:gd name="connsiteX3" fmla="*/ 4778 w 10846950"/>
                  <a:gd name="connsiteY3" fmla="*/ 2131701 h 2451015"/>
                  <a:gd name="connsiteX4" fmla="*/ 11188 w 10846950"/>
                  <a:gd name="connsiteY4" fmla="*/ 0 h 2451015"/>
                  <a:gd name="connsiteX0" fmla="*/ 10846950 w 10846950"/>
                  <a:gd name="connsiteY0" fmla="*/ 1841415 h 2451015"/>
                  <a:gd name="connsiteX1" fmla="*/ 10568788 w 10846950"/>
                  <a:gd name="connsiteY1" fmla="*/ 2430680 h 2451015"/>
                  <a:gd name="connsiteX2" fmla="*/ 251521 w 10846950"/>
                  <a:gd name="connsiteY2" fmla="*/ 2451015 h 2451015"/>
                  <a:gd name="connsiteX3" fmla="*/ 4778 w 10846950"/>
                  <a:gd name="connsiteY3" fmla="*/ 2131701 h 2451015"/>
                  <a:gd name="connsiteX4" fmla="*/ 11188 w 10846950"/>
                  <a:gd name="connsiteY4" fmla="*/ 0 h 2451015"/>
                  <a:gd name="connsiteX0" fmla="*/ 10846950 w 10846950"/>
                  <a:gd name="connsiteY0" fmla="*/ 1841415 h 2451015"/>
                  <a:gd name="connsiteX1" fmla="*/ 10522232 w 10846950"/>
                  <a:gd name="connsiteY1" fmla="*/ 2430680 h 2451015"/>
                  <a:gd name="connsiteX2" fmla="*/ 251521 w 10846950"/>
                  <a:gd name="connsiteY2" fmla="*/ 2451015 h 2451015"/>
                  <a:gd name="connsiteX3" fmla="*/ 4778 w 10846950"/>
                  <a:gd name="connsiteY3" fmla="*/ 2131701 h 2451015"/>
                  <a:gd name="connsiteX4" fmla="*/ 11188 w 10846950"/>
                  <a:gd name="connsiteY4" fmla="*/ 0 h 2451015"/>
                  <a:gd name="connsiteX0" fmla="*/ 10846950 w 10846950"/>
                  <a:gd name="connsiteY0" fmla="*/ 1841415 h 2451015"/>
                  <a:gd name="connsiteX1" fmla="*/ 10745593 w 10846950"/>
                  <a:gd name="connsiteY1" fmla="*/ 2046023 h 2451015"/>
                  <a:gd name="connsiteX2" fmla="*/ 10522232 w 10846950"/>
                  <a:gd name="connsiteY2" fmla="*/ 2430680 h 2451015"/>
                  <a:gd name="connsiteX3" fmla="*/ 251521 w 10846950"/>
                  <a:gd name="connsiteY3" fmla="*/ 2451015 h 2451015"/>
                  <a:gd name="connsiteX4" fmla="*/ 4778 w 10846950"/>
                  <a:gd name="connsiteY4" fmla="*/ 2131701 h 2451015"/>
                  <a:gd name="connsiteX5" fmla="*/ 11188 w 10846950"/>
                  <a:gd name="connsiteY5" fmla="*/ 0 h 2451015"/>
                  <a:gd name="connsiteX0" fmla="*/ 10745593 w 10745593"/>
                  <a:gd name="connsiteY0" fmla="*/ 2046023 h 2451015"/>
                  <a:gd name="connsiteX1" fmla="*/ 10522232 w 10745593"/>
                  <a:gd name="connsiteY1" fmla="*/ 2430680 h 2451015"/>
                  <a:gd name="connsiteX2" fmla="*/ 251521 w 10745593"/>
                  <a:gd name="connsiteY2" fmla="*/ 2451015 h 2451015"/>
                  <a:gd name="connsiteX3" fmla="*/ 4778 w 10745593"/>
                  <a:gd name="connsiteY3" fmla="*/ 2131701 h 2451015"/>
                  <a:gd name="connsiteX4" fmla="*/ 11188 w 10745593"/>
                  <a:gd name="connsiteY4" fmla="*/ 0 h 2451015"/>
                  <a:gd name="connsiteX0" fmla="*/ 10830947 w 10830947"/>
                  <a:gd name="connsiteY0" fmla="*/ 2046023 h 2451015"/>
                  <a:gd name="connsiteX1" fmla="*/ 10522232 w 10830947"/>
                  <a:gd name="connsiteY1" fmla="*/ 2430680 h 2451015"/>
                  <a:gd name="connsiteX2" fmla="*/ 251521 w 10830947"/>
                  <a:gd name="connsiteY2" fmla="*/ 2451015 h 2451015"/>
                  <a:gd name="connsiteX3" fmla="*/ 4778 w 10830947"/>
                  <a:gd name="connsiteY3" fmla="*/ 2131701 h 2451015"/>
                  <a:gd name="connsiteX4" fmla="*/ 11188 w 10830947"/>
                  <a:gd name="connsiteY4" fmla="*/ 0 h 2451015"/>
                  <a:gd name="connsiteX0" fmla="*/ 10877504 w 10877504"/>
                  <a:gd name="connsiteY0" fmla="*/ 2046023 h 2451015"/>
                  <a:gd name="connsiteX1" fmla="*/ 10522232 w 10877504"/>
                  <a:gd name="connsiteY1" fmla="*/ 2430680 h 2451015"/>
                  <a:gd name="connsiteX2" fmla="*/ 251521 w 10877504"/>
                  <a:gd name="connsiteY2" fmla="*/ 2451015 h 2451015"/>
                  <a:gd name="connsiteX3" fmla="*/ 4778 w 10877504"/>
                  <a:gd name="connsiteY3" fmla="*/ 2131701 h 2451015"/>
                  <a:gd name="connsiteX4" fmla="*/ 11188 w 10877504"/>
                  <a:gd name="connsiteY4" fmla="*/ 0 h 2451015"/>
                  <a:gd name="connsiteX0" fmla="*/ 10861985 w 10861985"/>
                  <a:gd name="connsiteY0" fmla="*/ 2084821 h 2451015"/>
                  <a:gd name="connsiteX1" fmla="*/ 10522232 w 10861985"/>
                  <a:gd name="connsiteY1" fmla="*/ 2430680 h 2451015"/>
                  <a:gd name="connsiteX2" fmla="*/ 251521 w 10861985"/>
                  <a:gd name="connsiteY2" fmla="*/ 2451015 h 2451015"/>
                  <a:gd name="connsiteX3" fmla="*/ 4778 w 10861985"/>
                  <a:gd name="connsiteY3" fmla="*/ 2131701 h 2451015"/>
                  <a:gd name="connsiteX4" fmla="*/ 11188 w 10861985"/>
                  <a:gd name="connsiteY4" fmla="*/ 0 h 24510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861985" h="2451015">
                    <a:moveTo>
                      <a:pt x="10861985" y="2084821"/>
                    </a:moveTo>
                    <a:lnTo>
                      <a:pt x="10522232" y="2430680"/>
                    </a:lnTo>
                    <a:lnTo>
                      <a:pt x="251521" y="2451015"/>
                    </a:lnTo>
                    <a:lnTo>
                      <a:pt x="4778" y="2131701"/>
                    </a:lnTo>
                    <a:cubicBezTo>
                      <a:pt x="-9673" y="1092163"/>
                      <a:pt x="13480" y="881310"/>
                      <a:pt x="11188" y="0"/>
                    </a:cubicBezTo>
                  </a:path>
                </a:pathLst>
              </a:custGeom>
              <a:noFill/>
              <a:ln w="19050">
                <a:solidFill>
                  <a:srgbClr val="0BF1F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8" name="梯形 7">
                <a:extLst>
                  <a:ext uri="{FF2B5EF4-FFF2-40B4-BE49-F238E27FC236}">
                    <a16:creationId xmlns:a16="http://schemas.microsoft.com/office/drawing/2014/main" xmlns="" id="{FACCE6C9-801A-4810-86CD-D387D0B6FB26}"/>
                  </a:ext>
                </a:extLst>
              </p:cNvPr>
              <p:cNvSpPr/>
              <p:nvPr/>
            </p:nvSpPr>
            <p:spPr>
              <a:xfrm flipV="1">
                <a:off x="2795159" y="5595578"/>
                <a:ext cx="851792" cy="131305"/>
              </a:xfrm>
              <a:prstGeom prst="trapezoid">
                <a:avLst>
                  <a:gd name="adj" fmla="val 83457"/>
                </a:avLst>
              </a:prstGeom>
              <a:solidFill>
                <a:srgbClr val="0BF1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9" name="梯形 8">
                <a:extLst>
                  <a:ext uri="{FF2B5EF4-FFF2-40B4-BE49-F238E27FC236}">
                    <a16:creationId xmlns:a16="http://schemas.microsoft.com/office/drawing/2014/main" xmlns="" id="{0F18E9FE-FE31-40C6-B0E0-B8783DA757FD}"/>
                  </a:ext>
                </a:extLst>
              </p:cNvPr>
              <p:cNvSpPr/>
              <p:nvPr/>
            </p:nvSpPr>
            <p:spPr>
              <a:xfrm rot="5400000" flipV="1">
                <a:off x="1407134" y="4727547"/>
                <a:ext cx="419147" cy="64612"/>
              </a:xfrm>
              <a:prstGeom prst="trapezoid">
                <a:avLst>
                  <a:gd name="adj" fmla="val 83457"/>
                </a:avLst>
              </a:prstGeom>
              <a:solidFill>
                <a:srgbClr val="0BF1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10" name="梯形 4">
                <a:extLst>
                  <a:ext uri="{FF2B5EF4-FFF2-40B4-BE49-F238E27FC236}">
                    <a16:creationId xmlns:a16="http://schemas.microsoft.com/office/drawing/2014/main" xmlns="" id="{FE5CB78C-311E-40E9-BDFF-1A2918219ED3}"/>
                  </a:ext>
                </a:extLst>
              </p:cNvPr>
              <p:cNvSpPr/>
              <p:nvPr/>
            </p:nvSpPr>
            <p:spPr>
              <a:xfrm rot="3120575" flipV="1">
                <a:off x="1544456" y="5395003"/>
                <a:ext cx="460512" cy="64612"/>
              </a:xfrm>
              <a:custGeom>
                <a:avLst/>
                <a:gdLst>
                  <a:gd name="connsiteX0" fmla="*/ 0 w 512180"/>
                  <a:gd name="connsiteY0" fmla="*/ 78953 h 78953"/>
                  <a:gd name="connsiteX1" fmla="*/ 65892 w 512180"/>
                  <a:gd name="connsiteY1" fmla="*/ 0 h 78953"/>
                  <a:gd name="connsiteX2" fmla="*/ 446288 w 512180"/>
                  <a:gd name="connsiteY2" fmla="*/ 0 h 78953"/>
                  <a:gd name="connsiteX3" fmla="*/ 512180 w 512180"/>
                  <a:gd name="connsiteY3" fmla="*/ 78953 h 78953"/>
                  <a:gd name="connsiteX4" fmla="*/ 0 w 512180"/>
                  <a:gd name="connsiteY4" fmla="*/ 78953 h 78953"/>
                  <a:gd name="connsiteX0" fmla="*/ 0 w 562727"/>
                  <a:gd name="connsiteY0" fmla="*/ 76132 h 78953"/>
                  <a:gd name="connsiteX1" fmla="*/ 116439 w 562727"/>
                  <a:gd name="connsiteY1" fmla="*/ 0 h 78953"/>
                  <a:gd name="connsiteX2" fmla="*/ 496835 w 562727"/>
                  <a:gd name="connsiteY2" fmla="*/ 0 h 78953"/>
                  <a:gd name="connsiteX3" fmla="*/ 562727 w 562727"/>
                  <a:gd name="connsiteY3" fmla="*/ 78953 h 78953"/>
                  <a:gd name="connsiteX4" fmla="*/ 0 w 562727"/>
                  <a:gd name="connsiteY4" fmla="*/ 76132 h 789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2727" h="78953">
                    <a:moveTo>
                      <a:pt x="0" y="76132"/>
                    </a:moveTo>
                    <a:lnTo>
                      <a:pt x="116439" y="0"/>
                    </a:lnTo>
                    <a:lnTo>
                      <a:pt x="496835" y="0"/>
                    </a:lnTo>
                    <a:lnTo>
                      <a:pt x="562727" y="78953"/>
                    </a:lnTo>
                    <a:lnTo>
                      <a:pt x="0" y="76132"/>
                    </a:lnTo>
                    <a:close/>
                  </a:path>
                </a:pathLst>
              </a:custGeom>
              <a:solidFill>
                <a:srgbClr val="0BF1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11" name="椭圆 10">
                <a:extLst>
                  <a:ext uri="{FF2B5EF4-FFF2-40B4-BE49-F238E27FC236}">
                    <a16:creationId xmlns:a16="http://schemas.microsoft.com/office/drawing/2014/main" xmlns="" id="{2F767B7E-CE80-4849-8274-CE3720910F3B}"/>
                  </a:ext>
                </a:extLst>
              </p:cNvPr>
              <p:cNvSpPr/>
              <p:nvPr/>
            </p:nvSpPr>
            <p:spPr>
              <a:xfrm>
                <a:off x="10526994" y="5210782"/>
                <a:ext cx="106082" cy="106082"/>
              </a:xfrm>
              <a:prstGeom prst="ellipse">
                <a:avLst/>
              </a:prstGeom>
              <a:noFill/>
              <a:ln w="28575">
                <a:solidFill>
                  <a:srgbClr val="0BF1F5"/>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12" name="任意多边形: 形状 11">
                <a:extLst>
                  <a:ext uri="{FF2B5EF4-FFF2-40B4-BE49-F238E27FC236}">
                    <a16:creationId xmlns:a16="http://schemas.microsoft.com/office/drawing/2014/main" xmlns="" id="{7A73B94C-65C6-48AA-A9DF-84FD1E670872}"/>
                  </a:ext>
                </a:extLst>
              </p:cNvPr>
              <p:cNvSpPr/>
              <p:nvPr/>
            </p:nvSpPr>
            <p:spPr>
              <a:xfrm>
                <a:off x="10443054" y="4871788"/>
                <a:ext cx="204022" cy="207689"/>
              </a:xfrm>
              <a:custGeom>
                <a:avLst/>
                <a:gdLst>
                  <a:gd name="connsiteX0" fmla="*/ 10856686 w 10856686"/>
                  <a:gd name="connsiteY0" fmla="*/ 4180114 h 4789714"/>
                  <a:gd name="connsiteX1" fmla="*/ 10363200 w 10856686"/>
                  <a:gd name="connsiteY1" fmla="*/ 4775200 h 4789714"/>
                  <a:gd name="connsiteX2" fmla="*/ 261257 w 10856686"/>
                  <a:gd name="connsiteY2" fmla="*/ 4789714 h 4789714"/>
                  <a:gd name="connsiteX3" fmla="*/ 14514 w 10856686"/>
                  <a:gd name="connsiteY3" fmla="*/ 4470400 h 4789714"/>
                  <a:gd name="connsiteX4" fmla="*/ 0 w 10856686"/>
                  <a:gd name="connsiteY4" fmla="*/ 0 h 4789714"/>
                  <a:gd name="connsiteX0" fmla="*/ 10856686 w 10856686"/>
                  <a:gd name="connsiteY0" fmla="*/ 4180114 h 4789714"/>
                  <a:gd name="connsiteX1" fmla="*/ 10363200 w 10856686"/>
                  <a:gd name="connsiteY1" fmla="*/ 4775200 h 4789714"/>
                  <a:gd name="connsiteX2" fmla="*/ 261257 w 10856686"/>
                  <a:gd name="connsiteY2" fmla="*/ 4789714 h 4789714"/>
                  <a:gd name="connsiteX3" fmla="*/ 14514 w 10856686"/>
                  <a:gd name="connsiteY3" fmla="*/ 4470400 h 4789714"/>
                  <a:gd name="connsiteX4" fmla="*/ 749 w 10856686"/>
                  <a:gd name="connsiteY4" fmla="*/ 1242677 h 4789714"/>
                  <a:gd name="connsiteX5" fmla="*/ 0 w 10856686"/>
                  <a:gd name="connsiteY5" fmla="*/ 0 h 4789714"/>
                  <a:gd name="connsiteX0" fmla="*/ 10855937 w 10855937"/>
                  <a:gd name="connsiteY0" fmla="*/ 2937437 h 3547037"/>
                  <a:gd name="connsiteX1" fmla="*/ 10362451 w 10855937"/>
                  <a:gd name="connsiteY1" fmla="*/ 3532523 h 3547037"/>
                  <a:gd name="connsiteX2" fmla="*/ 260508 w 10855937"/>
                  <a:gd name="connsiteY2" fmla="*/ 3547037 h 3547037"/>
                  <a:gd name="connsiteX3" fmla="*/ 13765 w 10855937"/>
                  <a:gd name="connsiteY3" fmla="*/ 3227723 h 3547037"/>
                  <a:gd name="connsiteX4" fmla="*/ 0 w 10855937"/>
                  <a:gd name="connsiteY4" fmla="*/ 0 h 3547037"/>
                  <a:gd name="connsiteX0" fmla="*/ 10855937 w 10855937"/>
                  <a:gd name="connsiteY0" fmla="*/ 2937437 h 3547037"/>
                  <a:gd name="connsiteX1" fmla="*/ 10362451 w 10855937"/>
                  <a:gd name="connsiteY1" fmla="*/ 3532523 h 3547037"/>
                  <a:gd name="connsiteX2" fmla="*/ 260508 w 10855937"/>
                  <a:gd name="connsiteY2" fmla="*/ 3547037 h 3547037"/>
                  <a:gd name="connsiteX3" fmla="*/ 13765 w 10855937"/>
                  <a:gd name="connsiteY3" fmla="*/ 3227723 h 3547037"/>
                  <a:gd name="connsiteX4" fmla="*/ 0 w 10855937"/>
                  <a:gd name="connsiteY4" fmla="*/ 0 h 3547037"/>
                  <a:gd name="connsiteX0" fmla="*/ 10868873 w 10868873"/>
                  <a:gd name="connsiteY0" fmla="*/ 2937437 h 3547037"/>
                  <a:gd name="connsiteX1" fmla="*/ 10375387 w 10868873"/>
                  <a:gd name="connsiteY1" fmla="*/ 3532523 h 3547037"/>
                  <a:gd name="connsiteX2" fmla="*/ 273444 w 10868873"/>
                  <a:gd name="connsiteY2" fmla="*/ 3547037 h 3547037"/>
                  <a:gd name="connsiteX3" fmla="*/ 26701 w 10868873"/>
                  <a:gd name="connsiteY3" fmla="*/ 3227723 h 3547037"/>
                  <a:gd name="connsiteX4" fmla="*/ 5177 w 10868873"/>
                  <a:gd name="connsiteY4" fmla="*/ 1101841 h 3547037"/>
                  <a:gd name="connsiteX5" fmla="*/ 12936 w 10868873"/>
                  <a:gd name="connsiteY5" fmla="*/ 0 h 3547037"/>
                  <a:gd name="connsiteX0" fmla="*/ 10868873 w 10868873"/>
                  <a:gd name="connsiteY0" fmla="*/ 1835596 h 2445196"/>
                  <a:gd name="connsiteX1" fmla="*/ 10375387 w 10868873"/>
                  <a:gd name="connsiteY1" fmla="*/ 2430682 h 2445196"/>
                  <a:gd name="connsiteX2" fmla="*/ 273444 w 10868873"/>
                  <a:gd name="connsiteY2" fmla="*/ 2445196 h 2445196"/>
                  <a:gd name="connsiteX3" fmla="*/ 26701 w 10868873"/>
                  <a:gd name="connsiteY3" fmla="*/ 2125882 h 2445196"/>
                  <a:gd name="connsiteX4" fmla="*/ 5177 w 10868873"/>
                  <a:gd name="connsiteY4" fmla="*/ 0 h 2445196"/>
                  <a:gd name="connsiteX0" fmla="*/ 10863696 w 10863696"/>
                  <a:gd name="connsiteY0" fmla="*/ 1835596 h 2445196"/>
                  <a:gd name="connsiteX1" fmla="*/ 10370210 w 10863696"/>
                  <a:gd name="connsiteY1" fmla="*/ 2430682 h 2445196"/>
                  <a:gd name="connsiteX2" fmla="*/ 268267 w 10863696"/>
                  <a:gd name="connsiteY2" fmla="*/ 2445196 h 2445196"/>
                  <a:gd name="connsiteX3" fmla="*/ 21524 w 10863696"/>
                  <a:gd name="connsiteY3" fmla="*/ 2125882 h 2445196"/>
                  <a:gd name="connsiteX4" fmla="*/ 0 w 10863696"/>
                  <a:gd name="connsiteY4" fmla="*/ 0 h 2445196"/>
                  <a:gd name="connsiteX0" fmla="*/ 10882319 w 10882319"/>
                  <a:gd name="connsiteY0" fmla="*/ 1835596 h 2445196"/>
                  <a:gd name="connsiteX1" fmla="*/ 10388833 w 10882319"/>
                  <a:gd name="connsiteY1" fmla="*/ 2430682 h 2445196"/>
                  <a:gd name="connsiteX2" fmla="*/ 286890 w 10882319"/>
                  <a:gd name="connsiteY2" fmla="*/ 2445196 h 2445196"/>
                  <a:gd name="connsiteX3" fmla="*/ 40147 w 10882319"/>
                  <a:gd name="connsiteY3" fmla="*/ 2125882 h 2445196"/>
                  <a:gd name="connsiteX4" fmla="*/ 0 w 10882319"/>
                  <a:gd name="connsiteY4" fmla="*/ 0 h 2445196"/>
                  <a:gd name="connsiteX0" fmla="*/ 10853134 w 10853134"/>
                  <a:gd name="connsiteY0" fmla="*/ 1841415 h 2451015"/>
                  <a:gd name="connsiteX1" fmla="*/ 10359648 w 10853134"/>
                  <a:gd name="connsiteY1" fmla="*/ 2436501 h 2451015"/>
                  <a:gd name="connsiteX2" fmla="*/ 257705 w 10853134"/>
                  <a:gd name="connsiteY2" fmla="*/ 2451015 h 2451015"/>
                  <a:gd name="connsiteX3" fmla="*/ 10962 w 10853134"/>
                  <a:gd name="connsiteY3" fmla="*/ 2131701 h 2451015"/>
                  <a:gd name="connsiteX4" fmla="*/ 11553 w 10853134"/>
                  <a:gd name="connsiteY4" fmla="*/ 0 h 2451015"/>
                  <a:gd name="connsiteX0" fmla="*/ 10864860 w 10864860"/>
                  <a:gd name="connsiteY0" fmla="*/ 1841415 h 2451015"/>
                  <a:gd name="connsiteX1" fmla="*/ 10371374 w 10864860"/>
                  <a:gd name="connsiteY1" fmla="*/ 2436501 h 2451015"/>
                  <a:gd name="connsiteX2" fmla="*/ 269431 w 10864860"/>
                  <a:gd name="connsiteY2" fmla="*/ 2451015 h 2451015"/>
                  <a:gd name="connsiteX3" fmla="*/ 22688 w 10864860"/>
                  <a:gd name="connsiteY3" fmla="*/ 2131701 h 2451015"/>
                  <a:gd name="connsiteX4" fmla="*/ 0 w 10864860"/>
                  <a:gd name="connsiteY4" fmla="*/ 0 h 2451015"/>
                  <a:gd name="connsiteX0" fmla="*/ 10856761 w 10856761"/>
                  <a:gd name="connsiteY0" fmla="*/ 1841415 h 2451015"/>
                  <a:gd name="connsiteX1" fmla="*/ 10363275 w 10856761"/>
                  <a:gd name="connsiteY1" fmla="*/ 2436501 h 2451015"/>
                  <a:gd name="connsiteX2" fmla="*/ 261332 w 10856761"/>
                  <a:gd name="connsiteY2" fmla="*/ 2451015 h 2451015"/>
                  <a:gd name="connsiteX3" fmla="*/ 14589 w 10856761"/>
                  <a:gd name="connsiteY3" fmla="*/ 2131701 h 2451015"/>
                  <a:gd name="connsiteX4" fmla="*/ 3540 w 10856761"/>
                  <a:gd name="connsiteY4" fmla="*/ 0 h 2451015"/>
                  <a:gd name="connsiteX0" fmla="*/ 10858803 w 10858803"/>
                  <a:gd name="connsiteY0" fmla="*/ 1841415 h 2451015"/>
                  <a:gd name="connsiteX1" fmla="*/ 10365317 w 10858803"/>
                  <a:gd name="connsiteY1" fmla="*/ 2436501 h 2451015"/>
                  <a:gd name="connsiteX2" fmla="*/ 263374 w 10858803"/>
                  <a:gd name="connsiteY2" fmla="*/ 2451015 h 2451015"/>
                  <a:gd name="connsiteX3" fmla="*/ 16631 w 10858803"/>
                  <a:gd name="connsiteY3" fmla="*/ 2131701 h 2451015"/>
                  <a:gd name="connsiteX4" fmla="*/ 5582 w 10858803"/>
                  <a:gd name="connsiteY4" fmla="*/ 0 h 2451015"/>
                  <a:gd name="connsiteX0" fmla="*/ 10854255 w 10854255"/>
                  <a:gd name="connsiteY0" fmla="*/ 1841415 h 2451015"/>
                  <a:gd name="connsiteX1" fmla="*/ 10360769 w 10854255"/>
                  <a:gd name="connsiteY1" fmla="*/ 2436501 h 2451015"/>
                  <a:gd name="connsiteX2" fmla="*/ 258826 w 10854255"/>
                  <a:gd name="connsiteY2" fmla="*/ 2451015 h 2451015"/>
                  <a:gd name="connsiteX3" fmla="*/ 12083 w 10854255"/>
                  <a:gd name="connsiteY3" fmla="*/ 2131701 h 2451015"/>
                  <a:gd name="connsiteX4" fmla="*/ 1034 w 10854255"/>
                  <a:gd name="connsiteY4" fmla="*/ 0 h 2451015"/>
                  <a:gd name="connsiteX0" fmla="*/ 10846712 w 10846712"/>
                  <a:gd name="connsiteY0" fmla="*/ 1841415 h 2451015"/>
                  <a:gd name="connsiteX1" fmla="*/ 10353226 w 10846712"/>
                  <a:gd name="connsiteY1" fmla="*/ 2436501 h 2451015"/>
                  <a:gd name="connsiteX2" fmla="*/ 251283 w 10846712"/>
                  <a:gd name="connsiteY2" fmla="*/ 2451015 h 2451015"/>
                  <a:gd name="connsiteX3" fmla="*/ 4540 w 10846712"/>
                  <a:gd name="connsiteY3" fmla="*/ 2131701 h 2451015"/>
                  <a:gd name="connsiteX4" fmla="*/ 5130 w 10846712"/>
                  <a:gd name="connsiteY4" fmla="*/ 0 h 2451015"/>
                  <a:gd name="connsiteX0" fmla="*/ 10842172 w 10842172"/>
                  <a:gd name="connsiteY0" fmla="*/ 1841415 h 2451015"/>
                  <a:gd name="connsiteX1" fmla="*/ 10348686 w 10842172"/>
                  <a:gd name="connsiteY1" fmla="*/ 2436501 h 2451015"/>
                  <a:gd name="connsiteX2" fmla="*/ 246743 w 10842172"/>
                  <a:gd name="connsiteY2" fmla="*/ 2451015 h 2451015"/>
                  <a:gd name="connsiteX3" fmla="*/ 0 w 10842172"/>
                  <a:gd name="connsiteY3" fmla="*/ 2131701 h 2451015"/>
                  <a:gd name="connsiteX4" fmla="*/ 590 w 10842172"/>
                  <a:gd name="connsiteY4" fmla="*/ 0 h 2451015"/>
                  <a:gd name="connsiteX0" fmla="*/ 10842172 w 10842172"/>
                  <a:gd name="connsiteY0" fmla="*/ 1841415 h 2451015"/>
                  <a:gd name="connsiteX1" fmla="*/ 10348686 w 10842172"/>
                  <a:gd name="connsiteY1" fmla="*/ 2436501 h 2451015"/>
                  <a:gd name="connsiteX2" fmla="*/ 246743 w 10842172"/>
                  <a:gd name="connsiteY2" fmla="*/ 2451015 h 2451015"/>
                  <a:gd name="connsiteX3" fmla="*/ 0 w 10842172"/>
                  <a:gd name="connsiteY3" fmla="*/ 2131701 h 2451015"/>
                  <a:gd name="connsiteX4" fmla="*/ 590 w 10842172"/>
                  <a:gd name="connsiteY4" fmla="*/ 0 h 2451015"/>
                  <a:gd name="connsiteX0" fmla="*/ 10842172 w 10842172"/>
                  <a:gd name="connsiteY0" fmla="*/ 1841415 h 2451015"/>
                  <a:gd name="connsiteX1" fmla="*/ 10348686 w 10842172"/>
                  <a:gd name="connsiteY1" fmla="*/ 2436501 h 2451015"/>
                  <a:gd name="connsiteX2" fmla="*/ 246743 w 10842172"/>
                  <a:gd name="connsiteY2" fmla="*/ 2451015 h 2451015"/>
                  <a:gd name="connsiteX3" fmla="*/ 0 w 10842172"/>
                  <a:gd name="connsiteY3" fmla="*/ 2131701 h 2451015"/>
                  <a:gd name="connsiteX4" fmla="*/ 6410 w 10842172"/>
                  <a:gd name="connsiteY4" fmla="*/ 0 h 2451015"/>
                  <a:gd name="connsiteX0" fmla="*/ 10842172 w 10842172"/>
                  <a:gd name="connsiteY0" fmla="*/ 1841415 h 2451015"/>
                  <a:gd name="connsiteX1" fmla="*/ 10348686 w 10842172"/>
                  <a:gd name="connsiteY1" fmla="*/ 2436501 h 2451015"/>
                  <a:gd name="connsiteX2" fmla="*/ 246743 w 10842172"/>
                  <a:gd name="connsiteY2" fmla="*/ 2451015 h 2451015"/>
                  <a:gd name="connsiteX3" fmla="*/ 0 w 10842172"/>
                  <a:gd name="connsiteY3" fmla="*/ 2131701 h 2451015"/>
                  <a:gd name="connsiteX4" fmla="*/ 6410 w 10842172"/>
                  <a:gd name="connsiteY4" fmla="*/ 0 h 2451015"/>
                  <a:gd name="connsiteX0" fmla="*/ 10846950 w 10846950"/>
                  <a:gd name="connsiteY0" fmla="*/ 1841415 h 2451015"/>
                  <a:gd name="connsiteX1" fmla="*/ 10353464 w 10846950"/>
                  <a:gd name="connsiteY1" fmla="*/ 2436501 h 2451015"/>
                  <a:gd name="connsiteX2" fmla="*/ 251521 w 10846950"/>
                  <a:gd name="connsiteY2" fmla="*/ 2451015 h 2451015"/>
                  <a:gd name="connsiteX3" fmla="*/ 4778 w 10846950"/>
                  <a:gd name="connsiteY3" fmla="*/ 2131701 h 2451015"/>
                  <a:gd name="connsiteX4" fmla="*/ 11188 w 10846950"/>
                  <a:gd name="connsiteY4" fmla="*/ 0 h 2451015"/>
                  <a:gd name="connsiteX0" fmla="*/ 10846950 w 10846950"/>
                  <a:gd name="connsiteY0" fmla="*/ 1841415 h 2451015"/>
                  <a:gd name="connsiteX1" fmla="*/ 10568788 w 10846950"/>
                  <a:gd name="connsiteY1" fmla="*/ 2430680 h 2451015"/>
                  <a:gd name="connsiteX2" fmla="*/ 251521 w 10846950"/>
                  <a:gd name="connsiteY2" fmla="*/ 2451015 h 2451015"/>
                  <a:gd name="connsiteX3" fmla="*/ 4778 w 10846950"/>
                  <a:gd name="connsiteY3" fmla="*/ 2131701 h 2451015"/>
                  <a:gd name="connsiteX4" fmla="*/ 11188 w 10846950"/>
                  <a:gd name="connsiteY4" fmla="*/ 0 h 2451015"/>
                  <a:gd name="connsiteX0" fmla="*/ 10846950 w 10846950"/>
                  <a:gd name="connsiteY0" fmla="*/ 1841415 h 2451015"/>
                  <a:gd name="connsiteX1" fmla="*/ 10522232 w 10846950"/>
                  <a:gd name="connsiteY1" fmla="*/ 2430680 h 2451015"/>
                  <a:gd name="connsiteX2" fmla="*/ 251521 w 10846950"/>
                  <a:gd name="connsiteY2" fmla="*/ 2451015 h 2451015"/>
                  <a:gd name="connsiteX3" fmla="*/ 4778 w 10846950"/>
                  <a:gd name="connsiteY3" fmla="*/ 2131701 h 2451015"/>
                  <a:gd name="connsiteX4" fmla="*/ 11188 w 10846950"/>
                  <a:gd name="connsiteY4" fmla="*/ 0 h 2451015"/>
                  <a:gd name="connsiteX0" fmla="*/ 10846950 w 10846950"/>
                  <a:gd name="connsiteY0" fmla="*/ 1841415 h 2451015"/>
                  <a:gd name="connsiteX1" fmla="*/ 10745593 w 10846950"/>
                  <a:gd name="connsiteY1" fmla="*/ 2046023 h 2451015"/>
                  <a:gd name="connsiteX2" fmla="*/ 10522232 w 10846950"/>
                  <a:gd name="connsiteY2" fmla="*/ 2430680 h 2451015"/>
                  <a:gd name="connsiteX3" fmla="*/ 251521 w 10846950"/>
                  <a:gd name="connsiteY3" fmla="*/ 2451015 h 2451015"/>
                  <a:gd name="connsiteX4" fmla="*/ 4778 w 10846950"/>
                  <a:gd name="connsiteY4" fmla="*/ 2131701 h 2451015"/>
                  <a:gd name="connsiteX5" fmla="*/ 11188 w 10846950"/>
                  <a:gd name="connsiteY5" fmla="*/ 0 h 2451015"/>
                  <a:gd name="connsiteX0" fmla="*/ 10745593 w 10745593"/>
                  <a:gd name="connsiteY0" fmla="*/ 2046023 h 2451015"/>
                  <a:gd name="connsiteX1" fmla="*/ 10522232 w 10745593"/>
                  <a:gd name="connsiteY1" fmla="*/ 2430680 h 2451015"/>
                  <a:gd name="connsiteX2" fmla="*/ 251521 w 10745593"/>
                  <a:gd name="connsiteY2" fmla="*/ 2451015 h 2451015"/>
                  <a:gd name="connsiteX3" fmla="*/ 4778 w 10745593"/>
                  <a:gd name="connsiteY3" fmla="*/ 2131701 h 2451015"/>
                  <a:gd name="connsiteX4" fmla="*/ 11188 w 10745593"/>
                  <a:gd name="connsiteY4" fmla="*/ 0 h 2451015"/>
                  <a:gd name="connsiteX0" fmla="*/ 10830947 w 10830947"/>
                  <a:gd name="connsiteY0" fmla="*/ 2046023 h 2451015"/>
                  <a:gd name="connsiteX1" fmla="*/ 10522232 w 10830947"/>
                  <a:gd name="connsiteY1" fmla="*/ 2430680 h 2451015"/>
                  <a:gd name="connsiteX2" fmla="*/ 251521 w 10830947"/>
                  <a:gd name="connsiteY2" fmla="*/ 2451015 h 2451015"/>
                  <a:gd name="connsiteX3" fmla="*/ 4778 w 10830947"/>
                  <a:gd name="connsiteY3" fmla="*/ 2131701 h 2451015"/>
                  <a:gd name="connsiteX4" fmla="*/ 11188 w 10830947"/>
                  <a:gd name="connsiteY4" fmla="*/ 0 h 2451015"/>
                  <a:gd name="connsiteX0" fmla="*/ 10877504 w 10877504"/>
                  <a:gd name="connsiteY0" fmla="*/ 2046023 h 2451015"/>
                  <a:gd name="connsiteX1" fmla="*/ 10522232 w 10877504"/>
                  <a:gd name="connsiteY1" fmla="*/ 2430680 h 2451015"/>
                  <a:gd name="connsiteX2" fmla="*/ 251521 w 10877504"/>
                  <a:gd name="connsiteY2" fmla="*/ 2451015 h 2451015"/>
                  <a:gd name="connsiteX3" fmla="*/ 4778 w 10877504"/>
                  <a:gd name="connsiteY3" fmla="*/ 2131701 h 2451015"/>
                  <a:gd name="connsiteX4" fmla="*/ 11188 w 10877504"/>
                  <a:gd name="connsiteY4" fmla="*/ 0 h 2451015"/>
                  <a:gd name="connsiteX0" fmla="*/ 10861985 w 10861985"/>
                  <a:gd name="connsiteY0" fmla="*/ 2084821 h 2451015"/>
                  <a:gd name="connsiteX1" fmla="*/ 10522232 w 10861985"/>
                  <a:gd name="connsiteY1" fmla="*/ 2430680 h 2451015"/>
                  <a:gd name="connsiteX2" fmla="*/ 251521 w 10861985"/>
                  <a:gd name="connsiteY2" fmla="*/ 2451015 h 2451015"/>
                  <a:gd name="connsiteX3" fmla="*/ 4778 w 10861985"/>
                  <a:gd name="connsiteY3" fmla="*/ 2131701 h 2451015"/>
                  <a:gd name="connsiteX4" fmla="*/ 11188 w 10861985"/>
                  <a:gd name="connsiteY4" fmla="*/ 0 h 2451015"/>
                  <a:gd name="connsiteX0" fmla="*/ 10857207 w 10857207"/>
                  <a:gd name="connsiteY0" fmla="*/ 0 h 366194"/>
                  <a:gd name="connsiteX1" fmla="*/ 10517454 w 10857207"/>
                  <a:gd name="connsiteY1" fmla="*/ 345859 h 366194"/>
                  <a:gd name="connsiteX2" fmla="*/ 246743 w 10857207"/>
                  <a:gd name="connsiteY2" fmla="*/ 366194 h 366194"/>
                  <a:gd name="connsiteX3" fmla="*/ 0 w 10857207"/>
                  <a:gd name="connsiteY3" fmla="*/ 46880 h 366194"/>
                  <a:gd name="connsiteX0" fmla="*/ 10610464 w 10610464"/>
                  <a:gd name="connsiteY0" fmla="*/ 0 h 366194"/>
                  <a:gd name="connsiteX1" fmla="*/ 10270711 w 10610464"/>
                  <a:gd name="connsiteY1" fmla="*/ 345859 h 366194"/>
                  <a:gd name="connsiteX2" fmla="*/ 0 w 10610464"/>
                  <a:gd name="connsiteY2" fmla="*/ 366194 h 366194"/>
                  <a:gd name="connsiteX0" fmla="*/ 339753 w 339753"/>
                  <a:gd name="connsiteY0" fmla="*/ 0 h 345859"/>
                  <a:gd name="connsiteX1" fmla="*/ 0 w 339753"/>
                  <a:gd name="connsiteY1" fmla="*/ 345859 h 345859"/>
                </a:gdLst>
                <a:ahLst/>
                <a:cxnLst>
                  <a:cxn ang="0">
                    <a:pos x="connsiteX0" y="connsiteY0"/>
                  </a:cxn>
                  <a:cxn ang="0">
                    <a:pos x="connsiteX1" y="connsiteY1"/>
                  </a:cxn>
                </a:cxnLst>
                <a:rect l="l" t="t" r="r" b="b"/>
                <a:pathLst>
                  <a:path w="339753" h="345859">
                    <a:moveTo>
                      <a:pt x="339753" y="0"/>
                    </a:moveTo>
                    <a:lnTo>
                      <a:pt x="0" y="345859"/>
                    </a:lnTo>
                  </a:path>
                </a:pathLst>
              </a:custGeom>
              <a:noFill/>
              <a:ln w="28575">
                <a:solidFill>
                  <a:srgbClr val="0BF1F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13" name="任意多边形: 形状 12">
                <a:extLst>
                  <a:ext uri="{FF2B5EF4-FFF2-40B4-BE49-F238E27FC236}">
                    <a16:creationId xmlns:a16="http://schemas.microsoft.com/office/drawing/2014/main" xmlns="" id="{DEFA5796-BE5D-4ED2-9A2E-A0A8C6344D1C}"/>
                  </a:ext>
                </a:extLst>
              </p:cNvPr>
              <p:cNvSpPr/>
              <p:nvPr/>
            </p:nvSpPr>
            <p:spPr>
              <a:xfrm>
                <a:off x="10443054" y="4695388"/>
                <a:ext cx="204022" cy="207689"/>
              </a:xfrm>
              <a:custGeom>
                <a:avLst/>
                <a:gdLst>
                  <a:gd name="connsiteX0" fmla="*/ 10856686 w 10856686"/>
                  <a:gd name="connsiteY0" fmla="*/ 4180114 h 4789714"/>
                  <a:gd name="connsiteX1" fmla="*/ 10363200 w 10856686"/>
                  <a:gd name="connsiteY1" fmla="*/ 4775200 h 4789714"/>
                  <a:gd name="connsiteX2" fmla="*/ 261257 w 10856686"/>
                  <a:gd name="connsiteY2" fmla="*/ 4789714 h 4789714"/>
                  <a:gd name="connsiteX3" fmla="*/ 14514 w 10856686"/>
                  <a:gd name="connsiteY3" fmla="*/ 4470400 h 4789714"/>
                  <a:gd name="connsiteX4" fmla="*/ 0 w 10856686"/>
                  <a:gd name="connsiteY4" fmla="*/ 0 h 4789714"/>
                  <a:gd name="connsiteX0" fmla="*/ 10856686 w 10856686"/>
                  <a:gd name="connsiteY0" fmla="*/ 4180114 h 4789714"/>
                  <a:gd name="connsiteX1" fmla="*/ 10363200 w 10856686"/>
                  <a:gd name="connsiteY1" fmla="*/ 4775200 h 4789714"/>
                  <a:gd name="connsiteX2" fmla="*/ 261257 w 10856686"/>
                  <a:gd name="connsiteY2" fmla="*/ 4789714 h 4789714"/>
                  <a:gd name="connsiteX3" fmla="*/ 14514 w 10856686"/>
                  <a:gd name="connsiteY3" fmla="*/ 4470400 h 4789714"/>
                  <a:gd name="connsiteX4" fmla="*/ 749 w 10856686"/>
                  <a:gd name="connsiteY4" fmla="*/ 1242677 h 4789714"/>
                  <a:gd name="connsiteX5" fmla="*/ 0 w 10856686"/>
                  <a:gd name="connsiteY5" fmla="*/ 0 h 4789714"/>
                  <a:gd name="connsiteX0" fmla="*/ 10855937 w 10855937"/>
                  <a:gd name="connsiteY0" fmla="*/ 2937437 h 3547037"/>
                  <a:gd name="connsiteX1" fmla="*/ 10362451 w 10855937"/>
                  <a:gd name="connsiteY1" fmla="*/ 3532523 h 3547037"/>
                  <a:gd name="connsiteX2" fmla="*/ 260508 w 10855937"/>
                  <a:gd name="connsiteY2" fmla="*/ 3547037 h 3547037"/>
                  <a:gd name="connsiteX3" fmla="*/ 13765 w 10855937"/>
                  <a:gd name="connsiteY3" fmla="*/ 3227723 h 3547037"/>
                  <a:gd name="connsiteX4" fmla="*/ 0 w 10855937"/>
                  <a:gd name="connsiteY4" fmla="*/ 0 h 3547037"/>
                  <a:gd name="connsiteX0" fmla="*/ 10855937 w 10855937"/>
                  <a:gd name="connsiteY0" fmla="*/ 2937437 h 3547037"/>
                  <a:gd name="connsiteX1" fmla="*/ 10362451 w 10855937"/>
                  <a:gd name="connsiteY1" fmla="*/ 3532523 h 3547037"/>
                  <a:gd name="connsiteX2" fmla="*/ 260508 w 10855937"/>
                  <a:gd name="connsiteY2" fmla="*/ 3547037 h 3547037"/>
                  <a:gd name="connsiteX3" fmla="*/ 13765 w 10855937"/>
                  <a:gd name="connsiteY3" fmla="*/ 3227723 h 3547037"/>
                  <a:gd name="connsiteX4" fmla="*/ 0 w 10855937"/>
                  <a:gd name="connsiteY4" fmla="*/ 0 h 3547037"/>
                  <a:gd name="connsiteX0" fmla="*/ 10868873 w 10868873"/>
                  <a:gd name="connsiteY0" fmla="*/ 2937437 h 3547037"/>
                  <a:gd name="connsiteX1" fmla="*/ 10375387 w 10868873"/>
                  <a:gd name="connsiteY1" fmla="*/ 3532523 h 3547037"/>
                  <a:gd name="connsiteX2" fmla="*/ 273444 w 10868873"/>
                  <a:gd name="connsiteY2" fmla="*/ 3547037 h 3547037"/>
                  <a:gd name="connsiteX3" fmla="*/ 26701 w 10868873"/>
                  <a:gd name="connsiteY3" fmla="*/ 3227723 h 3547037"/>
                  <a:gd name="connsiteX4" fmla="*/ 5177 w 10868873"/>
                  <a:gd name="connsiteY4" fmla="*/ 1101841 h 3547037"/>
                  <a:gd name="connsiteX5" fmla="*/ 12936 w 10868873"/>
                  <a:gd name="connsiteY5" fmla="*/ 0 h 3547037"/>
                  <a:gd name="connsiteX0" fmla="*/ 10868873 w 10868873"/>
                  <a:gd name="connsiteY0" fmla="*/ 1835596 h 2445196"/>
                  <a:gd name="connsiteX1" fmla="*/ 10375387 w 10868873"/>
                  <a:gd name="connsiteY1" fmla="*/ 2430682 h 2445196"/>
                  <a:gd name="connsiteX2" fmla="*/ 273444 w 10868873"/>
                  <a:gd name="connsiteY2" fmla="*/ 2445196 h 2445196"/>
                  <a:gd name="connsiteX3" fmla="*/ 26701 w 10868873"/>
                  <a:gd name="connsiteY3" fmla="*/ 2125882 h 2445196"/>
                  <a:gd name="connsiteX4" fmla="*/ 5177 w 10868873"/>
                  <a:gd name="connsiteY4" fmla="*/ 0 h 2445196"/>
                  <a:gd name="connsiteX0" fmla="*/ 10863696 w 10863696"/>
                  <a:gd name="connsiteY0" fmla="*/ 1835596 h 2445196"/>
                  <a:gd name="connsiteX1" fmla="*/ 10370210 w 10863696"/>
                  <a:gd name="connsiteY1" fmla="*/ 2430682 h 2445196"/>
                  <a:gd name="connsiteX2" fmla="*/ 268267 w 10863696"/>
                  <a:gd name="connsiteY2" fmla="*/ 2445196 h 2445196"/>
                  <a:gd name="connsiteX3" fmla="*/ 21524 w 10863696"/>
                  <a:gd name="connsiteY3" fmla="*/ 2125882 h 2445196"/>
                  <a:gd name="connsiteX4" fmla="*/ 0 w 10863696"/>
                  <a:gd name="connsiteY4" fmla="*/ 0 h 2445196"/>
                  <a:gd name="connsiteX0" fmla="*/ 10882319 w 10882319"/>
                  <a:gd name="connsiteY0" fmla="*/ 1835596 h 2445196"/>
                  <a:gd name="connsiteX1" fmla="*/ 10388833 w 10882319"/>
                  <a:gd name="connsiteY1" fmla="*/ 2430682 h 2445196"/>
                  <a:gd name="connsiteX2" fmla="*/ 286890 w 10882319"/>
                  <a:gd name="connsiteY2" fmla="*/ 2445196 h 2445196"/>
                  <a:gd name="connsiteX3" fmla="*/ 40147 w 10882319"/>
                  <a:gd name="connsiteY3" fmla="*/ 2125882 h 2445196"/>
                  <a:gd name="connsiteX4" fmla="*/ 0 w 10882319"/>
                  <a:gd name="connsiteY4" fmla="*/ 0 h 2445196"/>
                  <a:gd name="connsiteX0" fmla="*/ 10853134 w 10853134"/>
                  <a:gd name="connsiteY0" fmla="*/ 1841415 h 2451015"/>
                  <a:gd name="connsiteX1" fmla="*/ 10359648 w 10853134"/>
                  <a:gd name="connsiteY1" fmla="*/ 2436501 h 2451015"/>
                  <a:gd name="connsiteX2" fmla="*/ 257705 w 10853134"/>
                  <a:gd name="connsiteY2" fmla="*/ 2451015 h 2451015"/>
                  <a:gd name="connsiteX3" fmla="*/ 10962 w 10853134"/>
                  <a:gd name="connsiteY3" fmla="*/ 2131701 h 2451015"/>
                  <a:gd name="connsiteX4" fmla="*/ 11553 w 10853134"/>
                  <a:gd name="connsiteY4" fmla="*/ 0 h 2451015"/>
                  <a:gd name="connsiteX0" fmla="*/ 10864860 w 10864860"/>
                  <a:gd name="connsiteY0" fmla="*/ 1841415 h 2451015"/>
                  <a:gd name="connsiteX1" fmla="*/ 10371374 w 10864860"/>
                  <a:gd name="connsiteY1" fmla="*/ 2436501 h 2451015"/>
                  <a:gd name="connsiteX2" fmla="*/ 269431 w 10864860"/>
                  <a:gd name="connsiteY2" fmla="*/ 2451015 h 2451015"/>
                  <a:gd name="connsiteX3" fmla="*/ 22688 w 10864860"/>
                  <a:gd name="connsiteY3" fmla="*/ 2131701 h 2451015"/>
                  <a:gd name="connsiteX4" fmla="*/ 0 w 10864860"/>
                  <a:gd name="connsiteY4" fmla="*/ 0 h 2451015"/>
                  <a:gd name="connsiteX0" fmla="*/ 10856761 w 10856761"/>
                  <a:gd name="connsiteY0" fmla="*/ 1841415 h 2451015"/>
                  <a:gd name="connsiteX1" fmla="*/ 10363275 w 10856761"/>
                  <a:gd name="connsiteY1" fmla="*/ 2436501 h 2451015"/>
                  <a:gd name="connsiteX2" fmla="*/ 261332 w 10856761"/>
                  <a:gd name="connsiteY2" fmla="*/ 2451015 h 2451015"/>
                  <a:gd name="connsiteX3" fmla="*/ 14589 w 10856761"/>
                  <a:gd name="connsiteY3" fmla="*/ 2131701 h 2451015"/>
                  <a:gd name="connsiteX4" fmla="*/ 3540 w 10856761"/>
                  <a:gd name="connsiteY4" fmla="*/ 0 h 2451015"/>
                  <a:gd name="connsiteX0" fmla="*/ 10858803 w 10858803"/>
                  <a:gd name="connsiteY0" fmla="*/ 1841415 h 2451015"/>
                  <a:gd name="connsiteX1" fmla="*/ 10365317 w 10858803"/>
                  <a:gd name="connsiteY1" fmla="*/ 2436501 h 2451015"/>
                  <a:gd name="connsiteX2" fmla="*/ 263374 w 10858803"/>
                  <a:gd name="connsiteY2" fmla="*/ 2451015 h 2451015"/>
                  <a:gd name="connsiteX3" fmla="*/ 16631 w 10858803"/>
                  <a:gd name="connsiteY3" fmla="*/ 2131701 h 2451015"/>
                  <a:gd name="connsiteX4" fmla="*/ 5582 w 10858803"/>
                  <a:gd name="connsiteY4" fmla="*/ 0 h 2451015"/>
                  <a:gd name="connsiteX0" fmla="*/ 10854255 w 10854255"/>
                  <a:gd name="connsiteY0" fmla="*/ 1841415 h 2451015"/>
                  <a:gd name="connsiteX1" fmla="*/ 10360769 w 10854255"/>
                  <a:gd name="connsiteY1" fmla="*/ 2436501 h 2451015"/>
                  <a:gd name="connsiteX2" fmla="*/ 258826 w 10854255"/>
                  <a:gd name="connsiteY2" fmla="*/ 2451015 h 2451015"/>
                  <a:gd name="connsiteX3" fmla="*/ 12083 w 10854255"/>
                  <a:gd name="connsiteY3" fmla="*/ 2131701 h 2451015"/>
                  <a:gd name="connsiteX4" fmla="*/ 1034 w 10854255"/>
                  <a:gd name="connsiteY4" fmla="*/ 0 h 2451015"/>
                  <a:gd name="connsiteX0" fmla="*/ 10846712 w 10846712"/>
                  <a:gd name="connsiteY0" fmla="*/ 1841415 h 2451015"/>
                  <a:gd name="connsiteX1" fmla="*/ 10353226 w 10846712"/>
                  <a:gd name="connsiteY1" fmla="*/ 2436501 h 2451015"/>
                  <a:gd name="connsiteX2" fmla="*/ 251283 w 10846712"/>
                  <a:gd name="connsiteY2" fmla="*/ 2451015 h 2451015"/>
                  <a:gd name="connsiteX3" fmla="*/ 4540 w 10846712"/>
                  <a:gd name="connsiteY3" fmla="*/ 2131701 h 2451015"/>
                  <a:gd name="connsiteX4" fmla="*/ 5130 w 10846712"/>
                  <a:gd name="connsiteY4" fmla="*/ 0 h 2451015"/>
                  <a:gd name="connsiteX0" fmla="*/ 10842172 w 10842172"/>
                  <a:gd name="connsiteY0" fmla="*/ 1841415 h 2451015"/>
                  <a:gd name="connsiteX1" fmla="*/ 10348686 w 10842172"/>
                  <a:gd name="connsiteY1" fmla="*/ 2436501 h 2451015"/>
                  <a:gd name="connsiteX2" fmla="*/ 246743 w 10842172"/>
                  <a:gd name="connsiteY2" fmla="*/ 2451015 h 2451015"/>
                  <a:gd name="connsiteX3" fmla="*/ 0 w 10842172"/>
                  <a:gd name="connsiteY3" fmla="*/ 2131701 h 2451015"/>
                  <a:gd name="connsiteX4" fmla="*/ 590 w 10842172"/>
                  <a:gd name="connsiteY4" fmla="*/ 0 h 2451015"/>
                  <a:gd name="connsiteX0" fmla="*/ 10842172 w 10842172"/>
                  <a:gd name="connsiteY0" fmla="*/ 1841415 h 2451015"/>
                  <a:gd name="connsiteX1" fmla="*/ 10348686 w 10842172"/>
                  <a:gd name="connsiteY1" fmla="*/ 2436501 h 2451015"/>
                  <a:gd name="connsiteX2" fmla="*/ 246743 w 10842172"/>
                  <a:gd name="connsiteY2" fmla="*/ 2451015 h 2451015"/>
                  <a:gd name="connsiteX3" fmla="*/ 0 w 10842172"/>
                  <a:gd name="connsiteY3" fmla="*/ 2131701 h 2451015"/>
                  <a:gd name="connsiteX4" fmla="*/ 590 w 10842172"/>
                  <a:gd name="connsiteY4" fmla="*/ 0 h 2451015"/>
                  <a:gd name="connsiteX0" fmla="*/ 10842172 w 10842172"/>
                  <a:gd name="connsiteY0" fmla="*/ 1841415 h 2451015"/>
                  <a:gd name="connsiteX1" fmla="*/ 10348686 w 10842172"/>
                  <a:gd name="connsiteY1" fmla="*/ 2436501 h 2451015"/>
                  <a:gd name="connsiteX2" fmla="*/ 246743 w 10842172"/>
                  <a:gd name="connsiteY2" fmla="*/ 2451015 h 2451015"/>
                  <a:gd name="connsiteX3" fmla="*/ 0 w 10842172"/>
                  <a:gd name="connsiteY3" fmla="*/ 2131701 h 2451015"/>
                  <a:gd name="connsiteX4" fmla="*/ 6410 w 10842172"/>
                  <a:gd name="connsiteY4" fmla="*/ 0 h 2451015"/>
                  <a:gd name="connsiteX0" fmla="*/ 10842172 w 10842172"/>
                  <a:gd name="connsiteY0" fmla="*/ 1841415 h 2451015"/>
                  <a:gd name="connsiteX1" fmla="*/ 10348686 w 10842172"/>
                  <a:gd name="connsiteY1" fmla="*/ 2436501 h 2451015"/>
                  <a:gd name="connsiteX2" fmla="*/ 246743 w 10842172"/>
                  <a:gd name="connsiteY2" fmla="*/ 2451015 h 2451015"/>
                  <a:gd name="connsiteX3" fmla="*/ 0 w 10842172"/>
                  <a:gd name="connsiteY3" fmla="*/ 2131701 h 2451015"/>
                  <a:gd name="connsiteX4" fmla="*/ 6410 w 10842172"/>
                  <a:gd name="connsiteY4" fmla="*/ 0 h 2451015"/>
                  <a:gd name="connsiteX0" fmla="*/ 10846950 w 10846950"/>
                  <a:gd name="connsiteY0" fmla="*/ 1841415 h 2451015"/>
                  <a:gd name="connsiteX1" fmla="*/ 10353464 w 10846950"/>
                  <a:gd name="connsiteY1" fmla="*/ 2436501 h 2451015"/>
                  <a:gd name="connsiteX2" fmla="*/ 251521 w 10846950"/>
                  <a:gd name="connsiteY2" fmla="*/ 2451015 h 2451015"/>
                  <a:gd name="connsiteX3" fmla="*/ 4778 w 10846950"/>
                  <a:gd name="connsiteY3" fmla="*/ 2131701 h 2451015"/>
                  <a:gd name="connsiteX4" fmla="*/ 11188 w 10846950"/>
                  <a:gd name="connsiteY4" fmla="*/ 0 h 2451015"/>
                  <a:gd name="connsiteX0" fmla="*/ 10846950 w 10846950"/>
                  <a:gd name="connsiteY0" fmla="*/ 1841415 h 2451015"/>
                  <a:gd name="connsiteX1" fmla="*/ 10568788 w 10846950"/>
                  <a:gd name="connsiteY1" fmla="*/ 2430680 h 2451015"/>
                  <a:gd name="connsiteX2" fmla="*/ 251521 w 10846950"/>
                  <a:gd name="connsiteY2" fmla="*/ 2451015 h 2451015"/>
                  <a:gd name="connsiteX3" fmla="*/ 4778 w 10846950"/>
                  <a:gd name="connsiteY3" fmla="*/ 2131701 h 2451015"/>
                  <a:gd name="connsiteX4" fmla="*/ 11188 w 10846950"/>
                  <a:gd name="connsiteY4" fmla="*/ 0 h 2451015"/>
                  <a:gd name="connsiteX0" fmla="*/ 10846950 w 10846950"/>
                  <a:gd name="connsiteY0" fmla="*/ 1841415 h 2451015"/>
                  <a:gd name="connsiteX1" fmla="*/ 10522232 w 10846950"/>
                  <a:gd name="connsiteY1" fmla="*/ 2430680 h 2451015"/>
                  <a:gd name="connsiteX2" fmla="*/ 251521 w 10846950"/>
                  <a:gd name="connsiteY2" fmla="*/ 2451015 h 2451015"/>
                  <a:gd name="connsiteX3" fmla="*/ 4778 w 10846950"/>
                  <a:gd name="connsiteY3" fmla="*/ 2131701 h 2451015"/>
                  <a:gd name="connsiteX4" fmla="*/ 11188 w 10846950"/>
                  <a:gd name="connsiteY4" fmla="*/ 0 h 2451015"/>
                  <a:gd name="connsiteX0" fmla="*/ 10846950 w 10846950"/>
                  <a:gd name="connsiteY0" fmla="*/ 1841415 h 2451015"/>
                  <a:gd name="connsiteX1" fmla="*/ 10745593 w 10846950"/>
                  <a:gd name="connsiteY1" fmla="*/ 2046023 h 2451015"/>
                  <a:gd name="connsiteX2" fmla="*/ 10522232 w 10846950"/>
                  <a:gd name="connsiteY2" fmla="*/ 2430680 h 2451015"/>
                  <a:gd name="connsiteX3" fmla="*/ 251521 w 10846950"/>
                  <a:gd name="connsiteY3" fmla="*/ 2451015 h 2451015"/>
                  <a:gd name="connsiteX4" fmla="*/ 4778 w 10846950"/>
                  <a:gd name="connsiteY4" fmla="*/ 2131701 h 2451015"/>
                  <a:gd name="connsiteX5" fmla="*/ 11188 w 10846950"/>
                  <a:gd name="connsiteY5" fmla="*/ 0 h 2451015"/>
                  <a:gd name="connsiteX0" fmla="*/ 10745593 w 10745593"/>
                  <a:gd name="connsiteY0" fmla="*/ 2046023 h 2451015"/>
                  <a:gd name="connsiteX1" fmla="*/ 10522232 w 10745593"/>
                  <a:gd name="connsiteY1" fmla="*/ 2430680 h 2451015"/>
                  <a:gd name="connsiteX2" fmla="*/ 251521 w 10745593"/>
                  <a:gd name="connsiteY2" fmla="*/ 2451015 h 2451015"/>
                  <a:gd name="connsiteX3" fmla="*/ 4778 w 10745593"/>
                  <a:gd name="connsiteY3" fmla="*/ 2131701 h 2451015"/>
                  <a:gd name="connsiteX4" fmla="*/ 11188 w 10745593"/>
                  <a:gd name="connsiteY4" fmla="*/ 0 h 2451015"/>
                  <a:gd name="connsiteX0" fmla="*/ 10830947 w 10830947"/>
                  <a:gd name="connsiteY0" fmla="*/ 2046023 h 2451015"/>
                  <a:gd name="connsiteX1" fmla="*/ 10522232 w 10830947"/>
                  <a:gd name="connsiteY1" fmla="*/ 2430680 h 2451015"/>
                  <a:gd name="connsiteX2" fmla="*/ 251521 w 10830947"/>
                  <a:gd name="connsiteY2" fmla="*/ 2451015 h 2451015"/>
                  <a:gd name="connsiteX3" fmla="*/ 4778 w 10830947"/>
                  <a:gd name="connsiteY3" fmla="*/ 2131701 h 2451015"/>
                  <a:gd name="connsiteX4" fmla="*/ 11188 w 10830947"/>
                  <a:gd name="connsiteY4" fmla="*/ 0 h 2451015"/>
                  <a:gd name="connsiteX0" fmla="*/ 10877504 w 10877504"/>
                  <a:gd name="connsiteY0" fmla="*/ 2046023 h 2451015"/>
                  <a:gd name="connsiteX1" fmla="*/ 10522232 w 10877504"/>
                  <a:gd name="connsiteY1" fmla="*/ 2430680 h 2451015"/>
                  <a:gd name="connsiteX2" fmla="*/ 251521 w 10877504"/>
                  <a:gd name="connsiteY2" fmla="*/ 2451015 h 2451015"/>
                  <a:gd name="connsiteX3" fmla="*/ 4778 w 10877504"/>
                  <a:gd name="connsiteY3" fmla="*/ 2131701 h 2451015"/>
                  <a:gd name="connsiteX4" fmla="*/ 11188 w 10877504"/>
                  <a:gd name="connsiteY4" fmla="*/ 0 h 2451015"/>
                  <a:gd name="connsiteX0" fmla="*/ 10861985 w 10861985"/>
                  <a:gd name="connsiteY0" fmla="*/ 2084821 h 2451015"/>
                  <a:gd name="connsiteX1" fmla="*/ 10522232 w 10861985"/>
                  <a:gd name="connsiteY1" fmla="*/ 2430680 h 2451015"/>
                  <a:gd name="connsiteX2" fmla="*/ 251521 w 10861985"/>
                  <a:gd name="connsiteY2" fmla="*/ 2451015 h 2451015"/>
                  <a:gd name="connsiteX3" fmla="*/ 4778 w 10861985"/>
                  <a:gd name="connsiteY3" fmla="*/ 2131701 h 2451015"/>
                  <a:gd name="connsiteX4" fmla="*/ 11188 w 10861985"/>
                  <a:gd name="connsiteY4" fmla="*/ 0 h 2451015"/>
                  <a:gd name="connsiteX0" fmla="*/ 10857207 w 10857207"/>
                  <a:gd name="connsiteY0" fmla="*/ 0 h 366194"/>
                  <a:gd name="connsiteX1" fmla="*/ 10517454 w 10857207"/>
                  <a:gd name="connsiteY1" fmla="*/ 345859 h 366194"/>
                  <a:gd name="connsiteX2" fmla="*/ 246743 w 10857207"/>
                  <a:gd name="connsiteY2" fmla="*/ 366194 h 366194"/>
                  <a:gd name="connsiteX3" fmla="*/ 0 w 10857207"/>
                  <a:gd name="connsiteY3" fmla="*/ 46880 h 366194"/>
                  <a:gd name="connsiteX0" fmla="*/ 10610464 w 10610464"/>
                  <a:gd name="connsiteY0" fmla="*/ 0 h 366194"/>
                  <a:gd name="connsiteX1" fmla="*/ 10270711 w 10610464"/>
                  <a:gd name="connsiteY1" fmla="*/ 345859 h 366194"/>
                  <a:gd name="connsiteX2" fmla="*/ 0 w 10610464"/>
                  <a:gd name="connsiteY2" fmla="*/ 366194 h 366194"/>
                  <a:gd name="connsiteX0" fmla="*/ 339753 w 339753"/>
                  <a:gd name="connsiteY0" fmla="*/ 0 h 345859"/>
                  <a:gd name="connsiteX1" fmla="*/ 0 w 339753"/>
                  <a:gd name="connsiteY1" fmla="*/ 345859 h 345859"/>
                </a:gdLst>
                <a:ahLst/>
                <a:cxnLst>
                  <a:cxn ang="0">
                    <a:pos x="connsiteX0" y="connsiteY0"/>
                  </a:cxn>
                  <a:cxn ang="0">
                    <a:pos x="connsiteX1" y="connsiteY1"/>
                  </a:cxn>
                </a:cxnLst>
                <a:rect l="l" t="t" r="r" b="b"/>
                <a:pathLst>
                  <a:path w="339753" h="345859">
                    <a:moveTo>
                      <a:pt x="339753" y="0"/>
                    </a:moveTo>
                    <a:lnTo>
                      <a:pt x="0" y="345859"/>
                    </a:lnTo>
                  </a:path>
                </a:pathLst>
              </a:custGeom>
              <a:noFill/>
              <a:ln w="28575">
                <a:solidFill>
                  <a:srgbClr val="0BF1F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14" name="任意多边形: 形状 13">
                <a:extLst>
                  <a:ext uri="{FF2B5EF4-FFF2-40B4-BE49-F238E27FC236}">
                    <a16:creationId xmlns:a16="http://schemas.microsoft.com/office/drawing/2014/main" xmlns="" id="{1A5EDAC2-514F-4C17-B89A-94BFD0A5AC6F}"/>
                  </a:ext>
                </a:extLst>
              </p:cNvPr>
              <p:cNvSpPr/>
              <p:nvPr/>
            </p:nvSpPr>
            <p:spPr>
              <a:xfrm>
                <a:off x="10443054" y="4518989"/>
                <a:ext cx="204022" cy="207689"/>
              </a:xfrm>
              <a:custGeom>
                <a:avLst/>
                <a:gdLst>
                  <a:gd name="connsiteX0" fmla="*/ 10856686 w 10856686"/>
                  <a:gd name="connsiteY0" fmla="*/ 4180114 h 4789714"/>
                  <a:gd name="connsiteX1" fmla="*/ 10363200 w 10856686"/>
                  <a:gd name="connsiteY1" fmla="*/ 4775200 h 4789714"/>
                  <a:gd name="connsiteX2" fmla="*/ 261257 w 10856686"/>
                  <a:gd name="connsiteY2" fmla="*/ 4789714 h 4789714"/>
                  <a:gd name="connsiteX3" fmla="*/ 14514 w 10856686"/>
                  <a:gd name="connsiteY3" fmla="*/ 4470400 h 4789714"/>
                  <a:gd name="connsiteX4" fmla="*/ 0 w 10856686"/>
                  <a:gd name="connsiteY4" fmla="*/ 0 h 4789714"/>
                  <a:gd name="connsiteX0" fmla="*/ 10856686 w 10856686"/>
                  <a:gd name="connsiteY0" fmla="*/ 4180114 h 4789714"/>
                  <a:gd name="connsiteX1" fmla="*/ 10363200 w 10856686"/>
                  <a:gd name="connsiteY1" fmla="*/ 4775200 h 4789714"/>
                  <a:gd name="connsiteX2" fmla="*/ 261257 w 10856686"/>
                  <a:gd name="connsiteY2" fmla="*/ 4789714 h 4789714"/>
                  <a:gd name="connsiteX3" fmla="*/ 14514 w 10856686"/>
                  <a:gd name="connsiteY3" fmla="*/ 4470400 h 4789714"/>
                  <a:gd name="connsiteX4" fmla="*/ 749 w 10856686"/>
                  <a:gd name="connsiteY4" fmla="*/ 1242677 h 4789714"/>
                  <a:gd name="connsiteX5" fmla="*/ 0 w 10856686"/>
                  <a:gd name="connsiteY5" fmla="*/ 0 h 4789714"/>
                  <a:gd name="connsiteX0" fmla="*/ 10855937 w 10855937"/>
                  <a:gd name="connsiteY0" fmla="*/ 2937437 h 3547037"/>
                  <a:gd name="connsiteX1" fmla="*/ 10362451 w 10855937"/>
                  <a:gd name="connsiteY1" fmla="*/ 3532523 h 3547037"/>
                  <a:gd name="connsiteX2" fmla="*/ 260508 w 10855937"/>
                  <a:gd name="connsiteY2" fmla="*/ 3547037 h 3547037"/>
                  <a:gd name="connsiteX3" fmla="*/ 13765 w 10855937"/>
                  <a:gd name="connsiteY3" fmla="*/ 3227723 h 3547037"/>
                  <a:gd name="connsiteX4" fmla="*/ 0 w 10855937"/>
                  <a:gd name="connsiteY4" fmla="*/ 0 h 3547037"/>
                  <a:gd name="connsiteX0" fmla="*/ 10855937 w 10855937"/>
                  <a:gd name="connsiteY0" fmla="*/ 2937437 h 3547037"/>
                  <a:gd name="connsiteX1" fmla="*/ 10362451 w 10855937"/>
                  <a:gd name="connsiteY1" fmla="*/ 3532523 h 3547037"/>
                  <a:gd name="connsiteX2" fmla="*/ 260508 w 10855937"/>
                  <a:gd name="connsiteY2" fmla="*/ 3547037 h 3547037"/>
                  <a:gd name="connsiteX3" fmla="*/ 13765 w 10855937"/>
                  <a:gd name="connsiteY3" fmla="*/ 3227723 h 3547037"/>
                  <a:gd name="connsiteX4" fmla="*/ 0 w 10855937"/>
                  <a:gd name="connsiteY4" fmla="*/ 0 h 3547037"/>
                  <a:gd name="connsiteX0" fmla="*/ 10868873 w 10868873"/>
                  <a:gd name="connsiteY0" fmla="*/ 2937437 h 3547037"/>
                  <a:gd name="connsiteX1" fmla="*/ 10375387 w 10868873"/>
                  <a:gd name="connsiteY1" fmla="*/ 3532523 h 3547037"/>
                  <a:gd name="connsiteX2" fmla="*/ 273444 w 10868873"/>
                  <a:gd name="connsiteY2" fmla="*/ 3547037 h 3547037"/>
                  <a:gd name="connsiteX3" fmla="*/ 26701 w 10868873"/>
                  <a:gd name="connsiteY3" fmla="*/ 3227723 h 3547037"/>
                  <a:gd name="connsiteX4" fmla="*/ 5177 w 10868873"/>
                  <a:gd name="connsiteY4" fmla="*/ 1101841 h 3547037"/>
                  <a:gd name="connsiteX5" fmla="*/ 12936 w 10868873"/>
                  <a:gd name="connsiteY5" fmla="*/ 0 h 3547037"/>
                  <a:gd name="connsiteX0" fmla="*/ 10868873 w 10868873"/>
                  <a:gd name="connsiteY0" fmla="*/ 1835596 h 2445196"/>
                  <a:gd name="connsiteX1" fmla="*/ 10375387 w 10868873"/>
                  <a:gd name="connsiteY1" fmla="*/ 2430682 h 2445196"/>
                  <a:gd name="connsiteX2" fmla="*/ 273444 w 10868873"/>
                  <a:gd name="connsiteY2" fmla="*/ 2445196 h 2445196"/>
                  <a:gd name="connsiteX3" fmla="*/ 26701 w 10868873"/>
                  <a:gd name="connsiteY3" fmla="*/ 2125882 h 2445196"/>
                  <a:gd name="connsiteX4" fmla="*/ 5177 w 10868873"/>
                  <a:gd name="connsiteY4" fmla="*/ 0 h 2445196"/>
                  <a:gd name="connsiteX0" fmla="*/ 10863696 w 10863696"/>
                  <a:gd name="connsiteY0" fmla="*/ 1835596 h 2445196"/>
                  <a:gd name="connsiteX1" fmla="*/ 10370210 w 10863696"/>
                  <a:gd name="connsiteY1" fmla="*/ 2430682 h 2445196"/>
                  <a:gd name="connsiteX2" fmla="*/ 268267 w 10863696"/>
                  <a:gd name="connsiteY2" fmla="*/ 2445196 h 2445196"/>
                  <a:gd name="connsiteX3" fmla="*/ 21524 w 10863696"/>
                  <a:gd name="connsiteY3" fmla="*/ 2125882 h 2445196"/>
                  <a:gd name="connsiteX4" fmla="*/ 0 w 10863696"/>
                  <a:gd name="connsiteY4" fmla="*/ 0 h 2445196"/>
                  <a:gd name="connsiteX0" fmla="*/ 10882319 w 10882319"/>
                  <a:gd name="connsiteY0" fmla="*/ 1835596 h 2445196"/>
                  <a:gd name="connsiteX1" fmla="*/ 10388833 w 10882319"/>
                  <a:gd name="connsiteY1" fmla="*/ 2430682 h 2445196"/>
                  <a:gd name="connsiteX2" fmla="*/ 286890 w 10882319"/>
                  <a:gd name="connsiteY2" fmla="*/ 2445196 h 2445196"/>
                  <a:gd name="connsiteX3" fmla="*/ 40147 w 10882319"/>
                  <a:gd name="connsiteY3" fmla="*/ 2125882 h 2445196"/>
                  <a:gd name="connsiteX4" fmla="*/ 0 w 10882319"/>
                  <a:gd name="connsiteY4" fmla="*/ 0 h 2445196"/>
                  <a:gd name="connsiteX0" fmla="*/ 10853134 w 10853134"/>
                  <a:gd name="connsiteY0" fmla="*/ 1841415 h 2451015"/>
                  <a:gd name="connsiteX1" fmla="*/ 10359648 w 10853134"/>
                  <a:gd name="connsiteY1" fmla="*/ 2436501 h 2451015"/>
                  <a:gd name="connsiteX2" fmla="*/ 257705 w 10853134"/>
                  <a:gd name="connsiteY2" fmla="*/ 2451015 h 2451015"/>
                  <a:gd name="connsiteX3" fmla="*/ 10962 w 10853134"/>
                  <a:gd name="connsiteY3" fmla="*/ 2131701 h 2451015"/>
                  <a:gd name="connsiteX4" fmla="*/ 11553 w 10853134"/>
                  <a:gd name="connsiteY4" fmla="*/ 0 h 2451015"/>
                  <a:gd name="connsiteX0" fmla="*/ 10864860 w 10864860"/>
                  <a:gd name="connsiteY0" fmla="*/ 1841415 h 2451015"/>
                  <a:gd name="connsiteX1" fmla="*/ 10371374 w 10864860"/>
                  <a:gd name="connsiteY1" fmla="*/ 2436501 h 2451015"/>
                  <a:gd name="connsiteX2" fmla="*/ 269431 w 10864860"/>
                  <a:gd name="connsiteY2" fmla="*/ 2451015 h 2451015"/>
                  <a:gd name="connsiteX3" fmla="*/ 22688 w 10864860"/>
                  <a:gd name="connsiteY3" fmla="*/ 2131701 h 2451015"/>
                  <a:gd name="connsiteX4" fmla="*/ 0 w 10864860"/>
                  <a:gd name="connsiteY4" fmla="*/ 0 h 2451015"/>
                  <a:gd name="connsiteX0" fmla="*/ 10856761 w 10856761"/>
                  <a:gd name="connsiteY0" fmla="*/ 1841415 h 2451015"/>
                  <a:gd name="connsiteX1" fmla="*/ 10363275 w 10856761"/>
                  <a:gd name="connsiteY1" fmla="*/ 2436501 h 2451015"/>
                  <a:gd name="connsiteX2" fmla="*/ 261332 w 10856761"/>
                  <a:gd name="connsiteY2" fmla="*/ 2451015 h 2451015"/>
                  <a:gd name="connsiteX3" fmla="*/ 14589 w 10856761"/>
                  <a:gd name="connsiteY3" fmla="*/ 2131701 h 2451015"/>
                  <a:gd name="connsiteX4" fmla="*/ 3540 w 10856761"/>
                  <a:gd name="connsiteY4" fmla="*/ 0 h 2451015"/>
                  <a:gd name="connsiteX0" fmla="*/ 10858803 w 10858803"/>
                  <a:gd name="connsiteY0" fmla="*/ 1841415 h 2451015"/>
                  <a:gd name="connsiteX1" fmla="*/ 10365317 w 10858803"/>
                  <a:gd name="connsiteY1" fmla="*/ 2436501 h 2451015"/>
                  <a:gd name="connsiteX2" fmla="*/ 263374 w 10858803"/>
                  <a:gd name="connsiteY2" fmla="*/ 2451015 h 2451015"/>
                  <a:gd name="connsiteX3" fmla="*/ 16631 w 10858803"/>
                  <a:gd name="connsiteY3" fmla="*/ 2131701 h 2451015"/>
                  <a:gd name="connsiteX4" fmla="*/ 5582 w 10858803"/>
                  <a:gd name="connsiteY4" fmla="*/ 0 h 2451015"/>
                  <a:gd name="connsiteX0" fmla="*/ 10854255 w 10854255"/>
                  <a:gd name="connsiteY0" fmla="*/ 1841415 h 2451015"/>
                  <a:gd name="connsiteX1" fmla="*/ 10360769 w 10854255"/>
                  <a:gd name="connsiteY1" fmla="*/ 2436501 h 2451015"/>
                  <a:gd name="connsiteX2" fmla="*/ 258826 w 10854255"/>
                  <a:gd name="connsiteY2" fmla="*/ 2451015 h 2451015"/>
                  <a:gd name="connsiteX3" fmla="*/ 12083 w 10854255"/>
                  <a:gd name="connsiteY3" fmla="*/ 2131701 h 2451015"/>
                  <a:gd name="connsiteX4" fmla="*/ 1034 w 10854255"/>
                  <a:gd name="connsiteY4" fmla="*/ 0 h 2451015"/>
                  <a:gd name="connsiteX0" fmla="*/ 10846712 w 10846712"/>
                  <a:gd name="connsiteY0" fmla="*/ 1841415 h 2451015"/>
                  <a:gd name="connsiteX1" fmla="*/ 10353226 w 10846712"/>
                  <a:gd name="connsiteY1" fmla="*/ 2436501 h 2451015"/>
                  <a:gd name="connsiteX2" fmla="*/ 251283 w 10846712"/>
                  <a:gd name="connsiteY2" fmla="*/ 2451015 h 2451015"/>
                  <a:gd name="connsiteX3" fmla="*/ 4540 w 10846712"/>
                  <a:gd name="connsiteY3" fmla="*/ 2131701 h 2451015"/>
                  <a:gd name="connsiteX4" fmla="*/ 5130 w 10846712"/>
                  <a:gd name="connsiteY4" fmla="*/ 0 h 2451015"/>
                  <a:gd name="connsiteX0" fmla="*/ 10842172 w 10842172"/>
                  <a:gd name="connsiteY0" fmla="*/ 1841415 h 2451015"/>
                  <a:gd name="connsiteX1" fmla="*/ 10348686 w 10842172"/>
                  <a:gd name="connsiteY1" fmla="*/ 2436501 h 2451015"/>
                  <a:gd name="connsiteX2" fmla="*/ 246743 w 10842172"/>
                  <a:gd name="connsiteY2" fmla="*/ 2451015 h 2451015"/>
                  <a:gd name="connsiteX3" fmla="*/ 0 w 10842172"/>
                  <a:gd name="connsiteY3" fmla="*/ 2131701 h 2451015"/>
                  <a:gd name="connsiteX4" fmla="*/ 590 w 10842172"/>
                  <a:gd name="connsiteY4" fmla="*/ 0 h 2451015"/>
                  <a:gd name="connsiteX0" fmla="*/ 10842172 w 10842172"/>
                  <a:gd name="connsiteY0" fmla="*/ 1841415 h 2451015"/>
                  <a:gd name="connsiteX1" fmla="*/ 10348686 w 10842172"/>
                  <a:gd name="connsiteY1" fmla="*/ 2436501 h 2451015"/>
                  <a:gd name="connsiteX2" fmla="*/ 246743 w 10842172"/>
                  <a:gd name="connsiteY2" fmla="*/ 2451015 h 2451015"/>
                  <a:gd name="connsiteX3" fmla="*/ 0 w 10842172"/>
                  <a:gd name="connsiteY3" fmla="*/ 2131701 h 2451015"/>
                  <a:gd name="connsiteX4" fmla="*/ 590 w 10842172"/>
                  <a:gd name="connsiteY4" fmla="*/ 0 h 2451015"/>
                  <a:gd name="connsiteX0" fmla="*/ 10842172 w 10842172"/>
                  <a:gd name="connsiteY0" fmla="*/ 1841415 h 2451015"/>
                  <a:gd name="connsiteX1" fmla="*/ 10348686 w 10842172"/>
                  <a:gd name="connsiteY1" fmla="*/ 2436501 h 2451015"/>
                  <a:gd name="connsiteX2" fmla="*/ 246743 w 10842172"/>
                  <a:gd name="connsiteY2" fmla="*/ 2451015 h 2451015"/>
                  <a:gd name="connsiteX3" fmla="*/ 0 w 10842172"/>
                  <a:gd name="connsiteY3" fmla="*/ 2131701 h 2451015"/>
                  <a:gd name="connsiteX4" fmla="*/ 6410 w 10842172"/>
                  <a:gd name="connsiteY4" fmla="*/ 0 h 2451015"/>
                  <a:gd name="connsiteX0" fmla="*/ 10842172 w 10842172"/>
                  <a:gd name="connsiteY0" fmla="*/ 1841415 h 2451015"/>
                  <a:gd name="connsiteX1" fmla="*/ 10348686 w 10842172"/>
                  <a:gd name="connsiteY1" fmla="*/ 2436501 h 2451015"/>
                  <a:gd name="connsiteX2" fmla="*/ 246743 w 10842172"/>
                  <a:gd name="connsiteY2" fmla="*/ 2451015 h 2451015"/>
                  <a:gd name="connsiteX3" fmla="*/ 0 w 10842172"/>
                  <a:gd name="connsiteY3" fmla="*/ 2131701 h 2451015"/>
                  <a:gd name="connsiteX4" fmla="*/ 6410 w 10842172"/>
                  <a:gd name="connsiteY4" fmla="*/ 0 h 2451015"/>
                  <a:gd name="connsiteX0" fmla="*/ 10846950 w 10846950"/>
                  <a:gd name="connsiteY0" fmla="*/ 1841415 h 2451015"/>
                  <a:gd name="connsiteX1" fmla="*/ 10353464 w 10846950"/>
                  <a:gd name="connsiteY1" fmla="*/ 2436501 h 2451015"/>
                  <a:gd name="connsiteX2" fmla="*/ 251521 w 10846950"/>
                  <a:gd name="connsiteY2" fmla="*/ 2451015 h 2451015"/>
                  <a:gd name="connsiteX3" fmla="*/ 4778 w 10846950"/>
                  <a:gd name="connsiteY3" fmla="*/ 2131701 h 2451015"/>
                  <a:gd name="connsiteX4" fmla="*/ 11188 w 10846950"/>
                  <a:gd name="connsiteY4" fmla="*/ 0 h 2451015"/>
                  <a:gd name="connsiteX0" fmla="*/ 10846950 w 10846950"/>
                  <a:gd name="connsiteY0" fmla="*/ 1841415 h 2451015"/>
                  <a:gd name="connsiteX1" fmla="*/ 10568788 w 10846950"/>
                  <a:gd name="connsiteY1" fmla="*/ 2430680 h 2451015"/>
                  <a:gd name="connsiteX2" fmla="*/ 251521 w 10846950"/>
                  <a:gd name="connsiteY2" fmla="*/ 2451015 h 2451015"/>
                  <a:gd name="connsiteX3" fmla="*/ 4778 w 10846950"/>
                  <a:gd name="connsiteY3" fmla="*/ 2131701 h 2451015"/>
                  <a:gd name="connsiteX4" fmla="*/ 11188 w 10846950"/>
                  <a:gd name="connsiteY4" fmla="*/ 0 h 2451015"/>
                  <a:gd name="connsiteX0" fmla="*/ 10846950 w 10846950"/>
                  <a:gd name="connsiteY0" fmla="*/ 1841415 h 2451015"/>
                  <a:gd name="connsiteX1" fmla="*/ 10522232 w 10846950"/>
                  <a:gd name="connsiteY1" fmla="*/ 2430680 h 2451015"/>
                  <a:gd name="connsiteX2" fmla="*/ 251521 w 10846950"/>
                  <a:gd name="connsiteY2" fmla="*/ 2451015 h 2451015"/>
                  <a:gd name="connsiteX3" fmla="*/ 4778 w 10846950"/>
                  <a:gd name="connsiteY3" fmla="*/ 2131701 h 2451015"/>
                  <a:gd name="connsiteX4" fmla="*/ 11188 w 10846950"/>
                  <a:gd name="connsiteY4" fmla="*/ 0 h 2451015"/>
                  <a:gd name="connsiteX0" fmla="*/ 10846950 w 10846950"/>
                  <a:gd name="connsiteY0" fmla="*/ 1841415 h 2451015"/>
                  <a:gd name="connsiteX1" fmla="*/ 10745593 w 10846950"/>
                  <a:gd name="connsiteY1" fmla="*/ 2046023 h 2451015"/>
                  <a:gd name="connsiteX2" fmla="*/ 10522232 w 10846950"/>
                  <a:gd name="connsiteY2" fmla="*/ 2430680 h 2451015"/>
                  <a:gd name="connsiteX3" fmla="*/ 251521 w 10846950"/>
                  <a:gd name="connsiteY3" fmla="*/ 2451015 h 2451015"/>
                  <a:gd name="connsiteX4" fmla="*/ 4778 w 10846950"/>
                  <a:gd name="connsiteY4" fmla="*/ 2131701 h 2451015"/>
                  <a:gd name="connsiteX5" fmla="*/ 11188 w 10846950"/>
                  <a:gd name="connsiteY5" fmla="*/ 0 h 2451015"/>
                  <a:gd name="connsiteX0" fmla="*/ 10745593 w 10745593"/>
                  <a:gd name="connsiteY0" fmla="*/ 2046023 h 2451015"/>
                  <a:gd name="connsiteX1" fmla="*/ 10522232 w 10745593"/>
                  <a:gd name="connsiteY1" fmla="*/ 2430680 h 2451015"/>
                  <a:gd name="connsiteX2" fmla="*/ 251521 w 10745593"/>
                  <a:gd name="connsiteY2" fmla="*/ 2451015 h 2451015"/>
                  <a:gd name="connsiteX3" fmla="*/ 4778 w 10745593"/>
                  <a:gd name="connsiteY3" fmla="*/ 2131701 h 2451015"/>
                  <a:gd name="connsiteX4" fmla="*/ 11188 w 10745593"/>
                  <a:gd name="connsiteY4" fmla="*/ 0 h 2451015"/>
                  <a:gd name="connsiteX0" fmla="*/ 10830947 w 10830947"/>
                  <a:gd name="connsiteY0" fmla="*/ 2046023 h 2451015"/>
                  <a:gd name="connsiteX1" fmla="*/ 10522232 w 10830947"/>
                  <a:gd name="connsiteY1" fmla="*/ 2430680 h 2451015"/>
                  <a:gd name="connsiteX2" fmla="*/ 251521 w 10830947"/>
                  <a:gd name="connsiteY2" fmla="*/ 2451015 h 2451015"/>
                  <a:gd name="connsiteX3" fmla="*/ 4778 w 10830947"/>
                  <a:gd name="connsiteY3" fmla="*/ 2131701 h 2451015"/>
                  <a:gd name="connsiteX4" fmla="*/ 11188 w 10830947"/>
                  <a:gd name="connsiteY4" fmla="*/ 0 h 2451015"/>
                  <a:gd name="connsiteX0" fmla="*/ 10877504 w 10877504"/>
                  <a:gd name="connsiteY0" fmla="*/ 2046023 h 2451015"/>
                  <a:gd name="connsiteX1" fmla="*/ 10522232 w 10877504"/>
                  <a:gd name="connsiteY1" fmla="*/ 2430680 h 2451015"/>
                  <a:gd name="connsiteX2" fmla="*/ 251521 w 10877504"/>
                  <a:gd name="connsiteY2" fmla="*/ 2451015 h 2451015"/>
                  <a:gd name="connsiteX3" fmla="*/ 4778 w 10877504"/>
                  <a:gd name="connsiteY3" fmla="*/ 2131701 h 2451015"/>
                  <a:gd name="connsiteX4" fmla="*/ 11188 w 10877504"/>
                  <a:gd name="connsiteY4" fmla="*/ 0 h 2451015"/>
                  <a:gd name="connsiteX0" fmla="*/ 10861985 w 10861985"/>
                  <a:gd name="connsiteY0" fmla="*/ 2084821 h 2451015"/>
                  <a:gd name="connsiteX1" fmla="*/ 10522232 w 10861985"/>
                  <a:gd name="connsiteY1" fmla="*/ 2430680 h 2451015"/>
                  <a:gd name="connsiteX2" fmla="*/ 251521 w 10861985"/>
                  <a:gd name="connsiteY2" fmla="*/ 2451015 h 2451015"/>
                  <a:gd name="connsiteX3" fmla="*/ 4778 w 10861985"/>
                  <a:gd name="connsiteY3" fmla="*/ 2131701 h 2451015"/>
                  <a:gd name="connsiteX4" fmla="*/ 11188 w 10861985"/>
                  <a:gd name="connsiteY4" fmla="*/ 0 h 2451015"/>
                  <a:gd name="connsiteX0" fmla="*/ 10857207 w 10857207"/>
                  <a:gd name="connsiteY0" fmla="*/ 0 h 366194"/>
                  <a:gd name="connsiteX1" fmla="*/ 10517454 w 10857207"/>
                  <a:gd name="connsiteY1" fmla="*/ 345859 h 366194"/>
                  <a:gd name="connsiteX2" fmla="*/ 246743 w 10857207"/>
                  <a:gd name="connsiteY2" fmla="*/ 366194 h 366194"/>
                  <a:gd name="connsiteX3" fmla="*/ 0 w 10857207"/>
                  <a:gd name="connsiteY3" fmla="*/ 46880 h 366194"/>
                  <a:gd name="connsiteX0" fmla="*/ 10610464 w 10610464"/>
                  <a:gd name="connsiteY0" fmla="*/ 0 h 366194"/>
                  <a:gd name="connsiteX1" fmla="*/ 10270711 w 10610464"/>
                  <a:gd name="connsiteY1" fmla="*/ 345859 h 366194"/>
                  <a:gd name="connsiteX2" fmla="*/ 0 w 10610464"/>
                  <a:gd name="connsiteY2" fmla="*/ 366194 h 366194"/>
                  <a:gd name="connsiteX0" fmla="*/ 339753 w 339753"/>
                  <a:gd name="connsiteY0" fmla="*/ 0 h 345859"/>
                  <a:gd name="connsiteX1" fmla="*/ 0 w 339753"/>
                  <a:gd name="connsiteY1" fmla="*/ 345859 h 345859"/>
                </a:gdLst>
                <a:ahLst/>
                <a:cxnLst>
                  <a:cxn ang="0">
                    <a:pos x="connsiteX0" y="connsiteY0"/>
                  </a:cxn>
                  <a:cxn ang="0">
                    <a:pos x="connsiteX1" y="connsiteY1"/>
                  </a:cxn>
                </a:cxnLst>
                <a:rect l="l" t="t" r="r" b="b"/>
                <a:pathLst>
                  <a:path w="339753" h="345859">
                    <a:moveTo>
                      <a:pt x="339753" y="0"/>
                    </a:moveTo>
                    <a:lnTo>
                      <a:pt x="0" y="345859"/>
                    </a:lnTo>
                  </a:path>
                </a:pathLst>
              </a:custGeom>
              <a:noFill/>
              <a:ln w="28575">
                <a:solidFill>
                  <a:srgbClr val="0BF1F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15" name="任意多边形: 形状 14">
                <a:extLst>
                  <a:ext uri="{FF2B5EF4-FFF2-40B4-BE49-F238E27FC236}">
                    <a16:creationId xmlns:a16="http://schemas.microsoft.com/office/drawing/2014/main" xmlns="" id="{943DC765-2CE3-4C21-95C6-5ED955040826}"/>
                  </a:ext>
                </a:extLst>
              </p:cNvPr>
              <p:cNvSpPr/>
              <p:nvPr/>
            </p:nvSpPr>
            <p:spPr>
              <a:xfrm>
                <a:off x="10443054" y="4342590"/>
                <a:ext cx="204022" cy="207689"/>
              </a:xfrm>
              <a:custGeom>
                <a:avLst/>
                <a:gdLst>
                  <a:gd name="connsiteX0" fmla="*/ 10856686 w 10856686"/>
                  <a:gd name="connsiteY0" fmla="*/ 4180114 h 4789714"/>
                  <a:gd name="connsiteX1" fmla="*/ 10363200 w 10856686"/>
                  <a:gd name="connsiteY1" fmla="*/ 4775200 h 4789714"/>
                  <a:gd name="connsiteX2" fmla="*/ 261257 w 10856686"/>
                  <a:gd name="connsiteY2" fmla="*/ 4789714 h 4789714"/>
                  <a:gd name="connsiteX3" fmla="*/ 14514 w 10856686"/>
                  <a:gd name="connsiteY3" fmla="*/ 4470400 h 4789714"/>
                  <a:gd name="connsiteX4" fmla="*/ 0 w 10856686"/>
                  <a:gd name="connsiteY4" fmla="*/ 0 h 4789714"/>
                  <a:gd name="connsiteX0" fmla="*/ 10856686 w 10856686"/>
                  <a:gd name="connsiteY0" fmla="*/ 4180114 h 4789714"/>
                  <a:gd name="connsiteX1" fmla="*/ 10363200 w 10856686"/>
                  <a:gd name="connsiteY1" fmla="*/ 4775200 h 4789714"/>
                  <a:gd name="connsiteX2" fmla="*/ 261257 w 10856686"/>
                  <a:gd name="connsiteY2" fmla="*/ 4789714 h 4789714"/>
                  <a:gd name="connsiteX3" fmla="*/ 14514 w 10856686"/>
                  <a:gd name="connsiteY3" fmla="*/ 4470400 h 4789714"/>
                  <a:gd name="connsiteX4" fmla="*/ 749 w 10856686"/>
                  <a:gd name="connsiteY4" fmla="*/ 1242677 h 4789714"/>
                  <a:gd name="connsiteX5" fmla="*/ 0 w 10856686"/>
                  <a:gd name="connsiteY5" fmla="*/ 0 h 4789714"/>
                  <a:gd name="connsiteX0" fmla="*/ 10855937 w 10855937"/>
                  <a:gd name="connsiteY0" fmla="*/ 2937437 h 3547037"/>
                  <a:gd name="connsiteX1" fmla="*/ 10362451 w 10855937"/>
                  <a:gd name="connsiteY1" fmla="*/ 3532523 h 3547037"/>
                  <a:gd name="connsiteX2" fmla="*/ 260508 w 10855937"/>
                  <a:gd name="connsiteY2" fmla="*/ 3547037 h 3547037"/>
                  <a:gd name="connsiteX3" fmla="*/ 13765 w 10855937"/>
                  <a:gd name="connsiteY3" fmla="*/ 3227723 h 3547037"/>
                  <a:gd name="connsiteX4" fmla="*/ 0 w 10855937"/>
                  <a:gd name="connsiteY4" fmla="*/ 0 h 3547037"/>
                  <a:gd name="connsiteX0" fmla="*/ 10855937 w 10855937"/>
                  <a:gd name="connsiteY0" fmla="*/ 2937437 h 3547037"/>
                  <a:gd name="connsiteX1" fmla="*/ 10362451 w 10855937"/>
                  <a:gd name="connsiteY1" fmla="*/ 3532523 h 3547037"/>
                  <a:gd name="connsiteX2" fmla="*/ 260508 w 10855937"/>
                  <a:gd name="connsiteY2" fmla="*/ 3547037 h 3547037"/>
                  <a:gd name="connsiteX3" fmla="*/ 13765 w 10855937"/>
                  <a:gd name="connsiteY3" fmla="*/ 3227723 h 3547037"/>
                  <a:gd name="connsiteX4" fmla="*/ 0 w 10855937"/>
                  <a:gd name="connsiteY4" fmla="*/ 0 h 3547037"/>
                  <a:gd name="connsiteX0" fmla="*/ 10868873 w 10868873"/>
                  <a:gd name="connsiteY0" fmla="*/ 2937437 h 3547037"/>
                  <a:gd name="connsiteX1" fmla="*/ 10375387 w 10868873"/>
                  <a:gd name="connsiteY1" fmla="*/ 3532523 h 3547037"/>
                  <a:gd name="connsiteX2" fmla="*/ 273444 w 10868873"/>
                  <a:gd name="connsiteY2" fmla="*/ 3547037 h 3547037"/>
                  <a:gd name="connsiteX3" fmla="*/ 26701 w 10868873"/>
                  <a:gd name="connsiteY3" fmla="*/ 3227723 h 3547037"/>
                  <a:gd name="connsiteX4" fmla="*/ 5177 w 10868873"/>
                  <a:gd name="connsiteY4" fmla="*/ 1101841 h 3547037"/>
                  <a:gd name="connsiteX5" fmla="*/ 12936 w 10868873"/>
                  <a:gd name="connsiteY5" fmla="*/ 0 h 3547037"/>
                  <a:gd name="connsiteX0" fmla="*/ 10868873 w 10868873"/>
                  <a:gd name="connsiteY0" fmla="*/ 1835596 h 2445196"/>
                  <a:gd name="connsiteX1" fmla="*/ 10375387 w 10868873"/>
                  <a:gd name="connsiteY1" fmla="*/ 2430682 h 2445196"/>
                  <a:gd name="connsiteX2" fmla="*/ 273444 w 10868873"/>
                  <a:gd name="connsiteY2" fmla="*/ 2445196 h 2445196"/>
                  <a:gd name="connsiteX3" fmla="*/ 26701 w 10868873"/>
                  <a:gd name="connsiteY3" fmla="*/ 2125882 h 2445196"/>
                  <a:gd name="connsiteX4" fmla="*/ 5177 w 10868873"/>
                  <a:gd name="connsiteY4" fmla="*/ 0 h 2445196"/>
                  <a:gd name="connsiteX0" fmla="*/ 10863696 w 10863696"/>
                  <a:gd name="connsiteY0" fmla="*/ 1835596 h 2445196"/>
                  <a:gd name="connsiteX1" fmla="*/ 10370210 w 10863696"/>
                  <a:gd name="connsiteY1" fmla="*/ 2430682 h 2445196"/>
                  <a:gd name="connsiteX2" fmla="*/ 268267 w 10863696"/>
                  <a:gd name="connsiteY2" fmla="*/ 2445196 h 2445196"/>
                  <a:gd name="connsiteX3" fmla="*/ 21524 w 10863696"/>
                  <a:gd name="connsiteY3" fmla="*/ 2125882 h 2445196"/>
                  <a:gd name="connsiteX4" fmla="*/ 0 w 10863696"/>
                  <a:gd name="connsiteY4" fmla="*/ 0 h 2445196"/>
                  <a:gd name="connsiteX0" fmla="*/ 10882319 w 10882319"/>
                  <a:gd name="connsiteY0" fmla="*/ 1835596 h 2445196"/>
                  <a:gd name="connsiteX1" fmla="*/ 10388833 w 10882319"/>
                  <a:gd name="connsiteY1" fmla="*/ 2430682 h 2445196"/>
                  <a:gd name="connsiteX2" fmla="*/ 286890 w 10882319"/>
                  <a:gd name="connsiteY2" fmla="*/ 2445196 h 2445196"/>
                  <a:gd name="connsiteX3" fmla="*/ 40147 w 10882319"/>
                  <a:gd name="connsiteY3" fmla="*/ 2125882 h 2445196"/>
                  <a:gd name="connsiteX4" fmla="*/ 0 w 10882319"/>
                  <a:gd name="connsiteY4" fmla="*/ 0 h 2445196"/>
                  <a:gd name="connsiteX0" fmla="*/ 10853134 w 10853134"/>
                  <a:gd name="connsiteY0" fmla="*/ 1841415 h 2451015"/>
                  <a:gd name="connsiteX1" fmla="*/ 10359648 w 10853134"/>
                  <a:gd name="connsiteY1" fmla="*/ 2436501 h 2451015"/>
                  <a:gd name="connsiteX2" fmla="*/ 257705 w 10853134"/>
                  <a:gd name="connsiteY2" fmla="*/ 2451015 h 2451015"/>
                  <a:gd name="connsiteX3" fmla="*/ 10962 w 10853134"/>
                  <a:gd name="connsiteY3" fmla="*/ 2131701 h 2451015"/>
                  <a:gd name="connsiteX4" fmla="*/ 11553 w 10853134"/>
                  <a:gd name="connsiteY4" fmla="*/ 0 h 2451015"/>
                  <a:gd name="connsiteX0" fmla="*/ 10864860 w 10864860"/>
                  <a:gd name="connsiteY0" fmla="*/ 1841415 h 2451015"/>
                  <a:gd name="connsiteX1" fmla="*/ 10371374 w 10864860"/>
                  <a:gd name="connsiteY1" fmla="*/ 2436501 h 2451015"/>
                  <a:gd name="connsiteX2" fmla="*/ 269431 w 10864860"/>
                  <a:gd name="connsiteY2" fmla="*/ 2451015 h 2451015"/>
                  <a:gd name="connsiteX3" fmla="*/ 22688 w 10864860"/>
                  <a:gd name="connsiteY3" fmla="*/ 2131701 h 2451015"/>
                  <a:gd name="connsiteX4" fmla="*/ 0 w 10864860"/>
                  <a:gd name="connsiteY4" fmla="*/ 0 h 2451015"/>
                  <a:gd name="connsiteX0" fmla="*/ 10856761 w 10856761"/>
                  <a:gd name="connsiteY0" fmla="*/ 1841415 h 2451015"/>
                  <a:gd name="connsiteX1" fmla="*/ 10363275 w 10856761"/>
                  <a:gd name="connsiteY1" fmla="*/ 2436501 h 2451015"/>
                  <a:gd name="connsiteX2" fmla="*/ 261332 w 10856761"/>
                  <a:gd name="connsiteY2" fmla="*/ 2451015 h 2451015"/>
                  <a:gd name="connsiteX3" fmla="*/ 14589 w 10856761"/>
                  <a:gd name="connsiteY3" fmla="*/ 2131701 h 2451015"/>
                  <a:gd name="connsiteX4" fmla="*/ 3540 w 10856761"/>
                  <a:gd name="connsiteY4" fmla="*/ 0 h 2451015"/>
                  <a:gd name="connsiteX0" fmla="*/ 10858803 w 10858803"/>
                  <a:gd name="connsiteY0" fmla="*/ 1841415 h 2451015"/>
                  <a:gd name="connsiteX1" fmla="*/ 10365317 w 10858803"/>
                  <a:gd name="connsiteY1" fmla="*/ 2436501 h 2451015"/>
                  <a:gd name="connsiteX2" fmla="*/ 263374 w 10858803"/>
                  <a:gd name="connsiteY2" fmla="*/ 2451015 h 2451015"/>
                  <a:gd name="connsiteX3" fmla="*/ 16631 w 10858803"/>
                  <a:gd name="connsiteY3" fmla="*/ 2131701 h 2451015"/>
                  <a:gd name="connsiteX4" fmla="*/ 5582 w 10858803"/>
                  <a:gd name="connsiteY4" fmla="*/ 0 h 2451015"/>
                  <a:gd name="connsiteX0" fmla="*/ 10854255 w 10854255"/>
                  <a:gd name="connsiteY0" fmla="*/ 1841415 h 2451015"/>
                  <a:gd name="connsiteX1" fmla="*/ 10360769 w 10854255"/>
                  <a:gd name="connsiteY1" fmla="*/ 2436501 h 2451015"/>
                  <a:gd name="connsiteX2" fmla="*/ 258826 w 10854255"/>
                  <a:gd name="connsiteY2" fmla="*/ 2451015 h 2451015"/>
                  <a:gd name="connsiteX3" fmla="*/ 12083 w 10854255"/>
                  <a:gd name="connsiteY3" fmla="*/ 2131701 h 2451015"/>
                  <a:gd name="connsiteX4" fmla="*/ 1034 w 10854255"/>
                  <a:gd name="connsiteY4" fmla="*/ 0 h 2451015"/>
                  <a:gd name="connsiteX0" fmla="*/ 10846712 w 10846712"/>
                  <a:gd name="connsiteY0" fmla="*/ 1841415 h 2451015"/>
                  <a:gd name="connsiteX1" fmla="*/ 10353226 w 10846712"/>
                  <a:gd name="connsiteY1" fmla="*/ 2436501 h 2451015"/>
                  <a:gd name="connsiteX2" fmla="*/ 251283 w 10846712"/>
                  <a:gd name="connsiteY2" fmla="*/ 2451015 h 2451015"/>
                  <a:gd name="connsiteX3" fmla="*/ 4540 w 10846712"/>
                  <a:gd name="connsiteY3" fmla="*/ 2131701 h 2451015"/>
                  <a:gd name="connsiteX4" fmla="*/ 5130 w 10846712"/>
                  <a:gd name="connsiteY4" fmla="*/ 0 h 2451015"/>
                  <a:gd name="connsiteX0" fmla="*/ 10842172 w 10842172"/>
                  <a:gd name="connsiteY0" fmla="*/ 1841415 h 2451015"/>
                  <a:gd name="connsiteX1" fmla="*/ 10348686 w 10842172"/>
                  <a:gd name="connsiteY1" fmla="*/ 2436501 h 2451015"/>
                  <a:gd name="connsiteX2" fmla="*/ 246743 w 10842172"/>
                  <a:gd name="connsiteY2" fmla="*/ 2451015 h 2451015"/>
                  <a:gd name="connsiteX3" fmla="*/ 0 w 10842172"/>
                  <a:gd name="connsiteY3" fmla="*/ 2131701 h 2451015"/>
                  <a:gd name="connsiteX4" fmla="*/ 590 w 10842172"/>
                  <a:gd name="connsiteY4" fmla="*/ 0 h 2451015"/>
                  <a:gd name="connsiteX0" fmla="*/ 10842172 w 10842172"/>
                  <a:gd name="connsiteY0" fmla="*/ 1841415 h 2451015"/>
                  <a:gd name="connsiteX1" fmla="*/ 10348686 w 10842172"/>
                  <a:gd name="connsiteY1" fmla="*/ 2436501 h 2451015"/>
                  <a:gd name="connsiteX2" fmla="*/ 246743 w 10842172"/>
                  <a:gd name="connsiteY2" fmla="*/ 2451015 h 2451015"/>
                  <a:gd name="connsiteX3" fmla="*/ 0 w 10842172"/>
                  <a:gd name="connsiteY3" fmla="*/ 2131701 h 2451015"/>
                  <a:gd name="connsiteX4" fmla="*/ 590 w 10842172"/>
                  <a:gd name="connsiteY4" fmla="*/ 0 h 2451015"/>
                  <a:gd name="connsiteX0" fmla="*/ 10842172 w 10842172"/>
                  <a:gd name="connsiteY0" fmla="*/ 1841415 h 2451015"/>
                  <a:gd name="connsiteX1" fmla="*/ 10348686 w 10842172"/>
                  <a:gd name="connsiteY1" fmla="*/ 2436501 h 2451015"/>
                  <a:gd name="connsiteX2" fmla="*/ 246743 w 10842172"/>
                  <a:gd name="connsiteY2" fmla="*/ 2451015 h 2451015"/>
                  <a:gd name="connsiteX3" fmla="*/ 0 w 10842172"/>
                  <a:gd name="connsiteY3" fmla="*/ 2131701 h 2451015"/>
                  <a:gd name="connsiteX4" fmla="*/ 6410 w 10842172"/>
                  <a:gd name="connsiteY4" fmla="*/ 0 h 2451015"/>
                  <a:gd name="connsiteX0" fmla="*/ 10842172 w 10842172"/>
                  <a:gd name="connsiteY0" fmla="*/ 1841415 h 2451015"/>
                  <a:gd name="connsiteX1" fmla="*/ 10348686 w 10842172"/>
                  <a:gd name="connsiteY1" fmla="*/ 2436501 h 2451015"/>
                  <a:gd name="connsiteX2" fmla="*/ 246743 w 10842172"/>
                  <a:gd name="connsiteY2" fmla="*/ 2451015 h 2451015"/>
                  <a:gd name="connsiteX3" fmla="*/ 0 w 10842172"/>
                  <a:gd name="connsiteY3" fmla="*/ 2131701 h 2451015"/>
                  <a:gd name="connsiteX4" fmla="*/ 6410 w 10842172"/>
                  <a:gd name="connsiteY4" fmla="*/ 0 h 2451015"/>
                  <a:gd name="connsiteX0" fmla="*/ 10846950 w 10846950"/>
                  <a:gd name="connsiteY0" fmla="*/ 1841415 h 2451015"/>
                  <a:gd name="connsiteX1" fmla="*/ 10353464 w 10846950"/>
                  <a:gd name="connsiteY1" fmla="*/ 2436501 h 2451015"/>
                  <a:gd name="connsiteX2" fmla="*/ 251521 w 10846950"/>
                  <a:gd name="connsiteY2" fmla="*/ 2451015 h 2451015"/>
                  <a:gd name="connsiteX3" fmla="*/ 4778 w 10846950"/>
                  <a:gd name="connsiteY3" fmla="*/ 2131701 h 2451015"/>
                  <a:gd name="connsiteX4" fmla="*/ 11188 w 10846950"/>
                  <a:gd name="connsiteY4" fmla="*/ 0 h 2451015"/>
                  <a:gd name="connsiteX0" fmla="*/ 10846950 w 10846950"/>
                  <a:gd name="connsiteY0" fmla="*/ 1841415 h 2451015"/>
                  <a:gd name="connsiteX1" fmla="*/ 10568788 w 10846950"/>
                  <a:gd name="connsiteY1" fmla="*/ 2430680 h 2451015"/>
                  <a:gd name="connsiteX2" fmla="*/ 251521 w 10846950"/>
                  <a:gd name="connsiteY2" fmla="*/ 2451015 h 2451015"/>
                  <a:gd name="connsiteX3" fmla="*/ 4778 w 10846950"/>
                  <a:gd name="connsiteY3" fmla="*/ 2131701 h 2451015"/>
                  <a:gd name="connsiteX4" fmla="*/ 11188 w 10846950"/>
                  <a:gd name="connsiteY4" fmla="*/ 0 h 2451015"/>
                  <a:gd name="connsiteX0" fmla="*/ 10846950 w 10846950"/>
                  <a:gd name="connsiteY0" fmla="*/ 1841415 h 2451015"/>
                  <a:gd name="connsiteX1" fmla="*/ 10522232 w 10846950"/>
                  <a:gd name="connsiteY1" fmla="*/ 2430680 h 2451015"/>
                  <a:gd name="connsiteX2" fmla="*/ 251521 w 10846950"/>
                  <a:gd name="connsiteY2" fmla="*/ 2451015 h 2451015"/>
                  <a:gd name="connsiteX3" fmla="*/ 4778 w 10846950"/>
                  <a:gd name="connsiteY3" fmla="*/ 2131701 h 2451015"/>
                  <a:gd name="connsiteX4" fmla="*/ 11188 w 10846950"/>
                  <a:gd name="connsiteY4" fmla="*/ 0 h 2451015"/>
                  <a:gd name="connsiteX0" fmla="*/ 10846950 w 10846950"/>
                  <a:gd name="connsiteY0" fmla="*/ 1841415 h 2451015"/>
                  <a:gd name="connsiteX1" fmla="*/ 10745593 w 10846950"/>
                  <a:gd name="connsiteY1" fmla="*/ 2046023 h 2451015"/>
                  <a:gd name="connsiteX2" fmla="*/ 10522232 w 10846950"/>
                  <a:gd name="connsiteY2" fmla="*/ 2430680 h 2451015"/>
                  <a:gd name="connsiteX3" fmla="*/ 251521 w 10846950"/>
                  <a:gd name="connsiteY3" fmla="*/ 2451015 h 2451015"/>
                  <a:gd name="connsiteX4" fmla="*/ 4778 w 10846950"/>
                  <a:gd name="connsiteY4" fmla="*/ 2131701 h 2451015"/>
                  <a:gd name="connsiteX5" fmla="*/ 11188 w 10846950"/>
                  <a:gd name="connsiteY5" fmla="*/ 0 h 2451015"/>
                  <a:gd name="connsiteX0" fmla="*/ 10745593 w 10745593"/>
                  <a:gd name="connsiteY0" fmla="*/ 2046023 h 2451015"/>
                  <a:gd name="connsiteX1" fmla="*/ 10522232 w 10745593"/>
                  <a:gd name="connsiteY1" fmla="*/ 2430680 h 2451015"/>
                  <a:gd name="connsiteX2" fmla="*/ 251521 w 10745593"/>
                  <a:gd name="connsiteY2" fmla="*/ 2451015 h 2451015"/>
                  <a:gd name="connsiteX3" fmla="*/ 4778 w 10745593"/>
                  <a:gd name="connsiteY3" fmla="*/ 2131701 h 2451015"/>
                  <a:gd name="connsiteX4" fmla="*/ 11188 w 10745593"/>
                  <a:gd name="connsiteY4" fmla="*/ 0 h 2451015"/>
                  <a:gd name="connsiteX0" fmla="*/ 10830947 w 10830947"/>
                  <a:gd name="connsiteY0" fmla="*/ 2046023 h 2451015"/>
                  <a:gd name="connsiteX1" fmla="*/ 10522232 w 10830947"/>
                  <a:gd name="connsiteY1" fmla="*/ 2430680 h 2451015"/>
                  <a:gd name="connsiteX2" fmla="*/ 251521 w 10830947"/>
                  <a:gd name="connsiteY2" fmla="*/ 2451015 h 2451015"/>
                  <a:gd name="connsiteX3" fmla="*/ 4778 w 10830947"/>
                  <a:gd name="connsiteY3" fmla="*/ 2131701 h 2451015"/>
                  <a:gd name="connsiteX4" fmla="*/ 11188 w 10830947"/>
                  <a:gd name="connsiteY4" fmla="*/ 0 h 2451015"/>
                  <a:gd name="connsiteX0" fmla="*/ 10877504 w 10877504"/>
                  <a:gd name="connsiteY0" fmla="*/ 2046023 h 2451015"/>
                  <a:gd name="connsiteX1" fmla="*/ 10522232 w 10877504"/>
                  <a:gd name="connsiteY1" fmla="*/ 2430680 h 2451015"/>
                  <a:gd name="connsiteX2" fmla="*/ 251521 w 10877504"/>
                  <a:gd name="connsiteY2" fmla="*/ 2451015 h 2451015"/>
                  <a:gd name="connsiteX3" fmla="*/ 4778 w 10877504"/>
                  <a:gd name="connsiteY3" fmla="*/ 2131701 h 2451015"/>
                  <a:gd name="connsiteX4" fmla="*/ 11188 w 10877504"/>
                  <a:gd name="connsiteY4" fmla="*/ 0 h 2451015"/>
                  <a:gd name="connsiteX0" fmla="*/ 10861985 w 10861985"/>
                  <a:gd name="connsiteY0" fmla="*/ 2084821 h 2451015"/>
                  <a:gd name="connsiteX1" fmla="*/ 10522232 w 10861985"/>
                  <a:gd name="connsiteY1" fmla="*/ 2430680 h 2451015"/>
                  <a:gd name="connsiteX2" fmla="*/ 251521 w 10861985"/>
                  <a:gd name="connsiteY2" fmla="*/ 2451015 h 2451015"/>
                  <a:gd name="connsiteX3" fmla="*/ 4778 w 10861985"/>
                  <a:gd name="connsiteY3" fmla="*/ 2131701 h 2451015"/>
                  <a:gd name="connsiteX4" fmla="*/ 11188 w 10861985"/>
                  <a:gd name="connsiteY4" fmla="*/ 0 h 2451015"/>
                  <a:gd name="connsiteX0" fmla="*/ 10857207 w 10857207"/>
                  <a:gd name="connsiteY0" fmla="*/ 0 h 366194"/>
                  <a:gd name="connsiteX1" fmla="*/ 10517454 w 10857207"/>
                  <a:gd name="connsiteY1" fmla="*/ 345859 h 366194"/>
                  <a:gd name="connsiteX2" fmla="*/ 246743 w 10857207"/>
                  <a:gd name="connsiteY2" fmla="*/ 366194 h 366194"/>
                  <a:gd name="connsiteX3" fmla="*/ 0 w 10857207"/>
                  <a:gd name="connsiteY3" fmla="*/ 46880 h 366194"/>
                  <a:gd name="connsiteX0" fmla="*/ 10610464 w 10610464"/>
                  <a:gd name="connsiteY0" fmla="*/ 0 h 366194"/>
                  <a:gd name="connsiteX1" fmla="*/ 10270711 w 10610464"/>
                  <a:gd name="connsiteY1" fmla="*/ 345859 h 366194"/>
                  <a:gd name="connsiteX2" fmla="*/ 0 w 10610464"/>
                  <a:gd name="connsiteY2" fmla="*/ 366194 h 366194"/>
                  <a:gd name="connsiteX0" fmla="*/ 339753 w 339753"/>
                  <a:gd name="connsiteY0" fmla="*/ 0 h 345859"/>
                  <a:gd name="connsiteX1" fmla="*/ 0 w 339753"/>
                  <a:gd name="connsiteY1" fmla="*/ 345859 h 345859"/>
                </a:gdLst>
                <a:ahLst/>
                <a:cxnLst>
                  <a:cxn ang="0">
                    <a:pos x="connsiteX0" y="connsiteY0"/>
                  </a:cxn>
                  <a:cxn ang="0">
                    <a:pos x="connsiteX1" y="connsiteY1"/>
                  </a:cxn>
                </a:cxnLst>
                <a:rect l="l" t="t" r="r" b="b"/>
                <a:pathLst>
                  <a:path w="339753" h="345859">
                    <a:moveTo>
                      <a:pt x="339753" y="0"/>
                    </a:moveTo>
                    <a:lnTo>
                      <a:pt x="0" y="345859"/>
                    </a:lnTo>
                  </a:path>
                </a:pathLst>
              </a:custGeom>
              <a:noFill/>
              <a:ln w="28575">
                <a:solidFill>
                  <a:srgbClr val="0BF1F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grpSp>
      </p:grpSp>
      <p:grpSp>
        <p:nvGrpSpPr>
          <p:cNvPr id="26" name="组合 25">
            <a:extLst>
              <a:ext uri="{FF2B5EF4-FFF2-40B4-BE49-F238E27FC236}">
                <a16:creationId xmlns:a16="http://schemas.microsoft.com/office/drawing/2014/main" xmlns="" id="{5F7253C7-3313-4F8E-A7F2-0A376E17D471}"/>
              </a:ext>
            </a:extLst>
          </p:cNvPr>
          <p:cNvGrpSpPr/>
          <p:nvPr/>
        </p:nvGrpSpPr>
        <p:grpSpPr>
          <a:xfrm>
            <a:off x="6405674" y="2327774"/>
            <a:ext cx="3077146" cy="1298076"/>
            <a:chOff x="1584402" y="1903846"/>
            <a:chExt cx="9062674" cy="3823037"/>
          </a:xfrm>
        </p:grpSpPr>
        <p:grpSp>
          <p:nvGrpSpPr>
            <p:cNvPr id="28" name="组合 27">
              <a:extLst>
                <a:ext uri="{FF2B5EF4-FFF2-40B4-BE49-F238E27FC236}">
                  <a16:creationId xmlns:a16="http://schemas.microsoft.com/office/drawing/2014/main" xmlns="" id="{D967D9BE-C151-461B-9593-883CD7275D14}"/>
                </a:ext>
              </a:extLst>
            </p:cNvPr>
            <p:cNvGrpSpPr/>
            <p:nvPr/>
          </p:nvGrpSpPr>
          <p:grpSpPr>
            <a:xfrm>
              <a:off x="1584402" y="3589771"/>
              <a:ext cx="9062674" cy="2137112"/>
              <a:chOff x="1584402" y="3589771"/>
              <a:chExt cx="9062674" cy="2137112"/>
            </a:xfrm>
          </p:grpSpPr>
          <p:sp>
            <p:nvSpPr>
              <p:cNvPr id="39" name="任意多边形: 形状 38">
                <a:extLst>
                  <a:ext uri="{FF2B5EF4-FFF2-40B4-BE49-F238E27FC236}">
                    <a16:creationId xmlns:a16="http://schemas.microsoft.com/office/drawing/2014/main" xmlns="" id="{DDFD9979-316C-4D06-98AB-829A9724D608}"/>
                  </a:ext>
                </a:extLst>
              </p:cNvPr>
              <p:cNvSpPr/>
              <p:nvPr/>
            </p:nvSpPr>
            <p:spPr>
              <a:xfrm>
                <a:off x="1652007" y="3589771"/>
                <a:ext cx="8888987" cy="2005807"/>
              </a:xfrm>
              <a:custGeom>
                <a:avLst/>
                <a:gdLst>
                  <a:gd name="connsiteX0" fmla="*/ 10856686 w 10856686"/>
                  <a:gd name="connsiteY0" fmla="*/ 4180114 h 4789714"/>
                  <a:gd name="connsiteX1" fmla="*/ 10363200 w 10856686"/>
                  <a:gd name="connsiteY1" fmla="*/ 4775200 h 4789714"/>
                  <a:gd name="connsiteX2" fmla="*/ 261257 w 10856686"/>
                  <a:gd name="connsiteY2" fmla="*/ 4789714 h 4789714"/>
                  <a:gd name="connsiteX3" fmla="*/ 14514 w 10856686"/>
                  <a:gd name="connsiteY3" fmla="*/ 4470400 h 4789714"/>
                  <a:gd name="connsiteX4" fmla="*/ 0 w 10856686"/>
                  <a:gd name="connsiteY4" fmla="*/ 0 h 4789714"/>
                  <a:gd name="connsiteX0" fmla="*/ 10856686 w 10856686"/>
                  <a:gd name="connsiteY0" fmla="*/ 4180114 h 4789714"/>
                  <a:gd name="connsiteX1" fmla="*/ 10363200 w 10856686"/>
                  <a:gd name="connsiteY1" fmla="*/ 4775200 h 4789714"/>
                  <a:gd name="connsiteX2" fmla="*/ 261257 w 10856686"/>
                  <a:gd name="connsiteY2" fmla="*/ 4789714 h 4789714"/>
                  <a:gd name="connsiteX3" fmla="*/ 14514 w 10856686"/>
                  <a:gd name="connsiteY3" fmla="*/ 4470400 h 4789714"/>
                  <a:gd name="connsiteX4" fmla="*/ 749 w 10856686"/>
                  <a:gd name="connsiteY4" fmla="*/ 1242677 h 4789714"/>
                  <a:gd name="connsiteX5" fmla="*/ 0 w 10856686"/>
                  <a:gd name="connsiteY5" fmla="*/ 0 h 4789714"/>
                  <a:gd name="connsiteX0" fmla="*/ 10855937 w 10855937"/>
                  <a:gd name="connsiteY0" fmla="*/ 2937437 h 3547037"/>
                  <a:gd name="connsiteX1" fmla="*/ 10362451 w 10855937"/>
                  <a:gd name="connsiteY1" fmla="*/ 3532523 h 3547037"/>
                  <a:gd name="connsiteX2" fmla="*/ 260508 w 10855937"/>
                  <a:gd name="connsiteY2" fmla="*/ 3547037 h 3547037"/>
                  <a:gd name="connsiteX3" fmla="*/ 13765 w 10855937"/>
                  <a:gd name="connsiteY3" fmla="*/ 3227723 h 3547037"/>
                  <a:gd name="connsiteX4" fmla="*/ 0 w 10855937"/>
                  <a:gd name="connsiteY4" fmla="*/ 0 h 3547037"/>
                  <a:gd name="connsiteX0" fmla="*/ 10855937 w 10855937"/>
                  <a:gd name="connsiteY0" fmla="*/ 2937437 h 3547037"/>
                  <a:gd name="connsiteX1" fmla="*/ 10362451 w 10855937"/>
                  <a:gd name="connsiteY1" fmla="*/ 3532523 h 3547037"/>
                  <a:gd name="connsiteX2" fmla="*/ 260508 w 10855937"/>
                  <a:gd name="connsiteY2" fmla="*/ 3547037 h 3547037"/>
                  <a:gd name="connsiteX3" fmla="*/ 13765 w 10855937"/>
                  <a:gd name="connsiteY3" fmla="*/ 3227723 h 3547037"/>
                  <a:gd name="connsiteX4" fmla="*/ 0 w 10855937"/>
                  <a:gd name="connsiteY4" fmla="*/ 0 h 3547037"/>
                  <a:gd name="connsiteX0" fmla="*/ 10868873 w 10868873"/>
                  <a:gd name="connsiteY0" fmla="*/ 2937437 h 3547037"/>
                  <a:gd name="connsiteX1" fmla="*/ 10375387 w 10868873"/>
                  <a:gd name="connsiteY1" fmla="*/ 3532523 h 3547037"/>
                  <a:gd name="connsiteX2" fmla="*/ 273444 w 10868873"/>
                  <a:gd name="connsiteY2" fmla="*/ 3547037 h 3547037"/>
                  <a:gd name="connsiteX3" fmla="*/ 26701 w 10868873"/>
                  <a:gd name="connsiteY3" fmla="*/ 3227723 h 3547037"/>
                  <a:gd name="connsiteX4" fmla="*/ 5177 w 10868873"/>
                  <a:gd name="connsiteY4" fmla="*/ 1101841 h 3547037"/>
                  <a:gd name="connsiteX5" fmla="*/ 12936 w 10868873"/>
                  <a:gd name="connsiteY5" fmla="*/ 0 h 3547037"/>
                  <a:gd name="connsiteX0" fmla="*/ 10868873 w 10868873"/>
                  <a:gd name="connsiteY0" fmla="*/ 1835596 h 2445196"/>
                  <a:gd name="connsiteX1" fmla="*/ 10375387 w 10868873"/>
                  <a:gd name="connsiteY1" fmla="*/ 2430682 h 2445196"/>
                  <a:gd name="connsiteX2" fmla="*/ 273444 w 10868873"/>
                  <a:gd name="connsiteY2" fmla="*/ 2445196 h 2445196"/>
                  <a:gd name="connsiteX3" fmla="*/ 26701 w 10868873"/>
                  <a:gd name="connsiteY3" fmla="*/ 2125882 h 2445196"/>
                  <a:gd name="connsiteX4" fmla="*/ 5177 w 10868873"/>
                  <a:gd name="connsiteY4" fmla="*/ 0 h 2445196"/>
                  <a:gd name="connsiteX0" fmla="*/ 10863696 w 10863696"/>
                  <a:gd name="connsiteY0" fmla="*/ 1835596 h 2445196"/>
                  <a:gd name="connsiteX1" fmla="*/ 10370210 w 10863696"/>
                  <a:gd name="connsiteY1" fmla="*/ 2430682 h 2445196"/>
                  <a:gd name="connsiteX2" fmla="*/ 268267 w 10863696"/>
                  <a:gd name="connsiteY2" fmla="*/ 2445196 h 2445196"/>
                  <a:gd name="connsiteX3" fmla="*/ 21524 w 10863696"/>
                  <a:gd name="connsiteY3" fmla="*/ 2125882 h 2445196"/>
                  <a:gd name="connsiteX4" fmla="*/ 0 w 10863696"/>
                  <a:gd name="connsiteY4" fmla="*/ 0 h 2445196"/>
                  <a:gd name="connsiteX0" fmla="*/ 10882319 w 10882319"/>
                  <a:gd name="connsiteY0" fmla="*/ 1835596 h 2445196"/>
                  <a:gd name="connsiteX1" fmla="*/ 10388833 w 10882319"/>
                  <a:gd name="connsiteY1" fmla="*/ 2430682 h 2445196"/>
                  <a:gd name="connsiteX2" fmla="*/ 286890 w 10882319"/>
                  <a:gd name="connsiteY2" fmla="*/ 2445196 h 2445196"/>
                  <a:gd name="connsiteX3" fmla="*/ 40147 w 10882319"/>
                  <a:gd name="connsiteY3" fmla="*/ 2125882 h 2445196"/>
                  <a:gd name="connsiteX4" fmla="*/ 0 w 10882319"/>
                  <a:gd name="connsiteY4" fmla="*/ 0 h 2445196"/>
                  <a:gd name="connsiteX0" fmla="*/ 10853134 w 10853134"/>
                  <a:gd name="connsiteY0" fmla="*/ 1841415 h 2451015"/>
                  <a:gd name="connsiteX1" fmla="*/ 10359648 w 10853134"/>
                  <a:gd name="connsiteY1" fmla="*/ 2436501 h 2451015"/>
                  <a:gd name="connsiteX2" fmla="*/ 257705 w 10853134"/>
                  <a:gd name="connsiteY2" fmla="*/ 2451015 h 2451015"/>
                  <a:gd name="connsiteX3" fmla="*/ 10962 w 10853134"/>
                  <a:gd name="connsiteY3" fmla="*/ 2131701 h 2451015"/>
                  <a:gd name="connsiteX4" fmla="*/ 11553 w 10853134"/>
                  <a:gd name="connsiteY4" fmla="*/ 0 h 2451015"/>
                  <a:gd name="connsiteX0" fmla="*/ 10864860 w 10864860"/>
                  <a:gd name="connsiteY0" fmla="*/ 1841415 h 2451015"/>
                  <a:gd name="connsiteX1" fmla="*/ 10371374 w 10864860"/>
                  <a:gd name="connsiteY1" fmla="*/ 2436501 h 2451015"/>
                  <a:gd name="connsiteX2" fmla="*/ 269431 w 10864860"/>
                  <a:gd name="connsiteY2" fmla="*/ 2451015 h 2451015"/>
                  <a:gd name="connsiteX3" fmla="*/ 22688 w 10864860"/>
                  <a:gd name="connsiteY3" fmla="*/ 2131701 h 2451015"/>
                  <a:gd name="connsiteX4" fmla="*/ 0 w 10864860"/>
                  <a:gd name="connsiteY4" fmla="*/ 0 h 2451015"/>
                  <a:gd name="connsiteX0" fmla="*/ 10856761 w 10856761"/>
                  <a:gd name="connsiteY0" fmla="*/ 1841415 h 2451015"/>
                  <a:gd name="connsiteX1" fmla="*/ 10363275 w 10856761"/>
                  <a:gd name="connsiteY1" fmla="*/ 2436501 h 2451015"/>
                  <a:gd name="connsiteX2" fmla="*/ 261332 w 10856761"/>
                  <a:gd name="connsiteY2" fmla="*/ 2451015 h 2451015"/>
                  <a:gd name="connsiteX3" fmla="*/ 14589 w 10856761"/>
                  <a:gd name="connsiteY3" fmla="*/ 2131701 h 2451015"/>
                  <a:gd name="connsiteX4" fmla="*/ 3540 w 10856761"/>
                  <a:gd name="connsiteY4" fmla="*/ 0 h 2451015"/>
                  <a:gd name="connsiteX0" fmla="*/ 10858803 w 10858803"/>
                  <a:gd name="connsiteY0" fmla="*/ 1841415 h 2451015"/>
                  <a:gd name="connsiteX1" fmla="*/ 10365317 w 10858803"/>
                  <a:gd name="connsiteY1" fmla="*/ 2436501 h 2451015"/>
                  <a:gd name="connsiteX2" fmla="*/ 263374 w 10858803"/>
                  <a:gd name="connsiteY2" fmla="*/ 2451015 h 2451015"/>
                  <a:gd name="connsiteX3" fmla="*/ 16631 w 10858803"/>
                  <a:gd name="connsiteY3" fmla="*/ 2131701 h 2451015"/>
                  <a:gd name="connsiteX4" fmla="*/ 5582 w 10858803"/>
                  <a:gd name="connsiteY4" fmla="*/ 0 h 2451015"/>
                  <a:gd name="connsiteX0" fmla="*/ 10854255 w 10854255"/>
                  <a:gd name="connsiteY0" fmla="*/ 1841415 h 2451015"/>
                  <a:gd name="connsiteX1" fmla="*/ 10360769 w 10854255"/>
                  <a:gd name="connsiteY1" fmla="*/ 2436501 h 2451015"/>
                  <a:gd name="connsiteX2" fmla="*/ 258826 w 10854255"/>
                  <a:gd name="connsiteY2" fmla="*/ 2451015 h 2451015"/>
                  <a:gd name="connsiteX3" fmla="*/ 12083 w 10854255"/>
                  <a:gd name="connsiteY3" fmla="*/ 2131701 h 2451015"/>
                  <a:gd name="connsiteX4" fmla="*/ 1034 w 10854255"/>
                  <a:gd name="connsiteY4" fmla="*/ 0 h 2451015"/>
                  <a:gd name="connsiteX0" fmla="*/ 10846712 w 10846712"/>
                  <a:gd name="connsiteY0" fmla="*/ 1841415 h 2451015"/>
                  <a:gd name="connsiteX1" fmla="*/ 10353226 w 10846712"/>
                  <a:gd name="connsiteY1" fmla="*/ 2436501 h 2451015"/>
                  <a:gd name="connsiteX2" fmla="*/ 251283 w 10846712"/>
                  <a:gd name="connsiteY2" fmla="*/ 2451015 h 2451015"/>
                  <a:gd name="connsiteX3" fmla="*/ 4540 w 10846712"/>
                  <a:gd name="connsiteY3" fmla="*/ 2131701 h 2451015"/>
                  <a:gd name="connsiteX4" fmla="*/ 5130 w 10846712"/>
                  <a:gd name="connsiteY4" fmla="*/ 0 h 2451015"/>
                  <a:gd name="connsiteX0" fmla="*/ 10842172 w 10842172"/>
                  <a:gd name="connsiteY0" fmla="*/ 1841415 h 2451015"/>
                  <a:gd name="connsiteX1" fmla="*/ 10348686 w 10842172"/>
                  <a:gd name="connsiteY1" fmla="*/ 2436501 h 2451015"/>
                  <a:gd name="connsiteX2" fmla="*/ 246743 w 10842172"/>
                  <a:gd name="connsiteY2" fmla="*/ 2451015 h 2451015"/>
                  <a:gd name="connsiteX3" fmla="*/ 0 w 10842172"/>
                  <a:gd name="connsiteY3" fmla="*/ 2131701 h 2451015"/>
                  <a:gd name="connsiteX4" fmla="*/ 590 w 10842172"/>
                  <a:gd name="connsiteY4" fmla="*/ 0 h 2451015"/>
                  <a:gd name="connsiteX0" fmla="*/ 10842172 w 10842172"/>
                  <a:gd name="connsiteY0" fmla="*/ 1841415 h 2451015"/>
                  <a:gd name="connsiteX1" fmla="*/ 10348686 w 10842172"/>
                  <a:gd name="connsiteY1" fmla="*/ 2436501 h 2451015"/>
                  <a:gd name="connsiteX2" fmla="*/ 246743 w 10842172"/>
                  <a:gd name="connsiteY2" fmla="*/ 2451015 h 2451015"/>
                  <a:gd name="connsiteX3" fmla="*/ 0 w 10842172"/>
                  <a:gd name="connsiteY3" fmla="*/ 2131701 h 2451015"/>
                  <a:gd name="connsiteX4" fmla="*/ 590 w 10842172"/>
                  <a:gd name="connsiteY4" fmla="*/ 0 h 2451015"/>
                  <a:gd name="connsiteX0" fmla="*/ 10842172 w 10842172"/>
                  <a:gd name="connsiteY0" fmla="*/ 1841415 h 2451015"/>
                  <a:gd name="connsiteX1" fmla="*/ 10348686 w 10842172"/>
                  <a:gd name="connsiteY1" fmla="*/ 2436501 h 2451015"/>
                  <a:gd name="connsiteX2" fmla="*/ 246743 w 10842172"/>
                  <a:gd name="connsiteY2" fmla="*/ 2451015 h 2451015"/>
                  <a:gd name="connsiteX3" fmla="*/ 0 w 10842172"/>
                  <a:gd name="connsiteY3" fmla="*/ 2131701 h 2451015"/>
                  <a:gd name="connsiteX4" fmla="*/ 6410 w 10842172"/>
                  <a:gd name="connsiteY4" fmla="*/ 0 h 2451015"/>
                  <a:gd name="connsiteX0" fmla="*/ 10842172 w 10842172"/>
                  <a:gd name="connsiteY0" fmla="*/ 1841415 h 2451015"/>
                  <a:gd name="connsiteX1" fmla="*/ 10348686 w 10842172"/>
                  <a:gd name="connsiteY1" fmla="*/ 2436501 h 2451015"/>
                  <a:gd name="connsiteX2" fmla="*/ 246743 w 10842172"/>
                  <a:gd name="connsiteY2" fmla="*/ 2451015 h 2451015"/>
                  <a:gd name="connsiteX3" fmla="*/ 0 w 10842172"/>
                  <a:gd name="connsiteY3" fmla="*/ 2131701 h 2451015"/>
                  <a:gd name="connsiteX4" fmla="*/ 6410 w 10842172"/>
                  <a:gd name="connsiteY4" fmla="*/ 0 h 2451015"/>
                  <a:gd name="connsiteX0" fmla="*/ 10846950 w 10846950"/>
                  <a:gd name="connsiteY0" fmla="*/ 1841415 h 2451015"/>
                  <a:gd name="connsiteX1" fmla="*/ 10353464 w 10846950"/>
                  <a:gd name="connsiteY1" fmla="*/ 2436501 h 2451015"/>
                  <a:gd name="connsiteX2" fmla="*/ 251521 w 10846950"/>
                  <a:gd name="connsiteY2" fmla="*/ 2451015 h 2451015"/>
                  <a:gd name="connsiteX3" fmla="*/ 4778 w 10846950"/>
                  <a:gd name="connsiteY3" fmla="*/ 2131701 h 2451015"/>
                  <a:gd name="connsiteX4" fmla="*/ 11188 w 10846950"/>
                  <a:gd name="connsiteY4" fmla="*/ 0 h 2451015"/>
                  <a:gd name="connsiteX0" fmla="*/ 10846950 w 10846950"/>
                  <a:gd name="connsiteY0" fmla="*/ 1841415 h 2451015"/>
                  <a:gd name="connsiteX1" fmla="*/ 10568788 w 10846950"/>
                  <a:gd name="connsiteY1" fmla="*/ 2430680 h 2451015"/>
                  <a:gd name="connsiteX2" fmla="*/ 251521 w 10846950"/>
                  <a:gd name="connsiteY2" fmla="*/ 2451015 h 2451015"/>
                  <a:gd name="connsiteX3" fmla="*/ 4778 w 10846950"/>
                  <a:gd name="connsiteY3" fmla="*/ 2131701 h 2451015"/>
                  <a:gd name="connsiteX4" fmla="*/ 11188 w 10846950"/>
                  <a:gd name="connsiteY4" fmla="*/ 0 h 2451015"/>
                  <a:gd name="connsiteX0" fmla="*/ 10846950 w 10846950"/>
                  <a:gd name="connsiteY0" fmla="*/ 1841415 h 2451015"/>
                  <a:gd name="connsiteX1" fmla="*/ 10522232 w 10846950"/>
                  <a:gd name="connsiteY1" fmla="*/ 2430680 h 2451015"/>
                  <a:gd name="connsiteX2" fmla="*/ 251521 w 10846950"/>
                  <a:gd name="connsiteY2" fmla="*/ 2451015 h 2451015"/>
                  <a:gd name="connsiteX3" fmla="*/ 4778 w 10846950"/>
                  <a:gd name="connsiteY3" fmla="*/ 2131701 h 2451015"/>
                  <a:gd name="connsiteX4" fmla="*/ 11188 w 10846950"/>
                  <a:gd name="connsiteY4" fmla="*/ 0 h 2451015"/>
                  <a:gd name="connsiteX0" fmla="*/ 10846950 w 10846950"/>
                  <a:gd name="connsiteY0" fmla="*/ 1841415 h 2451015"/>
                  <a:gd name="connsiteX1" fmla="*/ 10745593 w 10846950"/>
                  <a:gd name="connsiteY1" fmla="*/ 2046023 h 2451015"/>
                  <a:gd name="connsiteX2" fmla="*/ 10522232 w 10846950"/>
                  <a:gd name="connsiteY2" fmla="*/ 2430680 h 2451015"/>
                  <a:gd name="connsiteX3" fmla="*/ 251521 w 10846950"/>
                  <a:gd name="connsiteY3" fmla="*/ 2451015 h 2451015"/>
                  <a:gd name="connsiteX4" fmla="*/ 4778 w 10846950"/>
                  <a:gd name="connsiteY4" fmla="*/ 2131701 h 2451015"/>
                  <a:gd name="connsiteX5" fmla="*/ 11188 w 10846950"/>
                  <a:gd name="connsiteY5" fmla="*/ 0 h 2451015"/>
                  <a:gd name="connsiteX0" fmla="*/ 10745593 w 10745593"/>
                  <a:gd name="connsiteY0" fmla="*/ 2046023 h 2451015"/>
                  <a:gd name="connsiteX1" fmla="*/ 10522232 w 10745593"/>
                  <a:gd name="connsiteY1" fmla="*/ 2430680 h 2451015"/>
                  <a:gd name="connsiteX2" fmla="*/ 251521 w 10745593"/>
                  <a:gd name="connsiteY2" fmla="*/ 2451015 h 2451015"/>
                  <a:gd name="connsiteX3" fmla="*/ 4778 w 10745593"/>
                  <a:gd name="connsiteY3" fmla="*/ 2131701 h 2451015"/>
                  <a:gd name="connsiteX4" fmla="*/ 11188 w 10745593"/>
                  <a:gd name="connsiteY4" fmla="*/ 0 h 2451015"/>
                  <a:gd name="connsiteX0" fmla="*/ 10830947 w 10830947"/>
                  <a:gd name="connsiteY0" fmla="*/ 2046023 h 2451015"/>
                  <a:gd name="connsiteX1" fmla="*/ 10522232 w 10830947"/>
                  <a:gd name="connsiteY1" fmla="*/ 2430680 h 2451015"/>
                  <a:gd name="connsiteX2" fmla="*/ 251521 w 10830947"/>
                  <a:gd name="connsiteY2" fmla="*/ 2451015 h 2451015"/>
                  <a:gd name="connsiteX3" fmla="*/ 4778 w 10830947"/>
                  <a:gd name="connsiteY3" fmla="*/ 2131701 h 2451015"/>
                  <a:gd name="connsiteX4" fmla="*/ 11188 w 10830947"/>
                  <a:gd name="connsiteY4" fmla="*/ 0 h 2451015"/>
                  <a:gd name="connsiteX0" fmla="*/ 10877504 w 10877504"/>
                  <a:gd name="connsiteY0" fmla="*/ 2046023 h 2451015"/>
                  <a:gd name="connsiteX1" fmla="*/ 10522232 w 10877504"/>
                  <a:gd name="connsiteY1" fmla="*/ 2430680 h 2451015"/>
                  <a:gd name="connsiteX2" fmla="*/ 251521 w 10877504"/>
                  <a:gd name="connsiteY2" fmla="*/ 2451015 h 2451015"/>
                  <a:gd name="connsiteX3" fmla="*/ 4778 w 10877504"/>
                  <a:gd name="connsiteY3" fmla="*/ 2131701 h 2451015"/>
                  <a:gd name="connsiteX4" fmla="*/ 11188 w 10877504"/>
                  <a:gd name="connsiteY4" fmla="*/ 0 h 2451015"/>
                  <a:gd name="connsiteX0" fmla="*/ 10861985 w 10861985"/>
                  <a:gd name="connsiteY0" fmla="*/ 2084821 h 2451015"/>
                  <a:gd name="connsiteX1" fmla="*/ 10522232 w 10861985"/>
                  <a:gd name="connsiteY1" fmla="*/ 2430680 h 2451015"/>
                  <a:gd name="connsiteX2" fmla="*/ 251521 w 10861985"/>
                  <a:gd name="connsiteY2" fmla="*/ 2451015 h 2451015"/>
                  <a:gd name="connsiteX3" fmla="*/ 4778 w 10861985"/>
                  <a:gd name="connsiteY3" fmla="*/ 2131701 h 2451015"/>
                  <a:gd name="connsiteX4" fmla="*/ 11188 w 10861985"/>
                  <a:gd name="connsiteY4" fmla="*/ 0 h 24510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861985" h="2451015">
                    <a:moveTo>
                      <a:pt x="10861985" y="2084821"/>
                    </a:moveTo>
                    <a:lnTo>
                      <a:pt x="10522232" y="2430680"/>
                    </a:lnTo>
                    <a:lnTo>
                      <a:pt x="251521" y="2451015"/>
                    </a:lnTo>
                    <a:lnTo>
                      <a:pt x="4778" y="2131701"/>
                    </a:lnTo>
                    <a:cubicBezTo>
                      <a:pt x="-9673" y="1092163"/>
                      <a:pt x="13480" y="881310"/>
                      <a:pt x="11188" y="0"/>
                    </a:cubicBezTo>
                  </a:path>
                </a:pathLst>
              </a:custGeom>
              <a:noFill/>
              <a:ln w="19050">
                <a:solidFill>
                  <a:srgbClr val="0BF1F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40" name="梯形 39">
                <a:extLst>
                  <a:ext uri="{FF2B5EF4-FFF2-40B4-BE49-F238E27FC236}">
                    <a16:creationId xmlns:a16="http://schemas.microsoft.com/office/drawing/2014/main" xmlns="" id="{4097FC7F-B0E0-41F1-85E1-DEDE84AC9ED4}"/>
                  </a:ext>
                </a:extLst>
              </p:cNvPr>
              <p:cNvSpPr/>
              <p:nvPr/>
            </p:nvSpPr>
            <p:spPr>
              <a:xfrm flipV="1">
                <a:off x="2795159" y="5595578"/>
                <a:ext cx="851792" cy="131305"/>
              </a:xfrm>
              <a:prstGeom prst="trapezoid">
                <a:avLst>
                  <a:gd name="adj" fmla="val 83457"/>
                </a:avLst>
              </a:prstGeom>
              <a:solidFill>
                <a:srgbClr val="0BF1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41" name="梯形 40">
                <a:extLst>
                  <a:ext uri="{FF2B5EF4-FFF2-40B4-BE49-F238E27FC236}">
                    <a16:creationId xmlns:a16="http://schemas.microsoft.com/office/drawing/2014/main" xmlns="" id="{382B966E-01C0-41D2-8EE7-F07978D5BBE1}"/>
                  </a:ext>
                </a:extLst>
              </p:cNvPr>
              <p:cNvSpPr/>
              <p:nvPr/>
            </p:nvSpPr>
            <p:spPr>
              <a:xfrm rot="5400000" flipV="1">
                <a:off x="1407134" y="4727547"/>
                <a:ext cx="419147" cy="64612"/>
              </a:xfrm>
              <a:prstGeom prst="trapezoid">
                <a:avLst>
                  <a:gd name="adj" fmla="val 83457"/>
                </a:avLst>
              </a:prstGeom>
              <a:solidFill>
                <a:srgbClr val="0BF1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42" name="梯形 4">
                <a:extLst>
                  <a:ext uri="{FF2B5EF4-FFF2-40B4-BE49-F238E27FC236}">
                    <a16:creationId xmlns:a16="http://schemas.microsoft.com/office/drawing/2014/main" xmlns="" id="{F9846835-1E6C-4ABC-BD28-97081255CC82}"/>
                  </a:ext>
                </a:extLst>
              </p:cNvPr>
              <p:cNvSpPr/>
              <p:nvPr/>
            </p:nvSpPr>
            <p:spPr>
              <a:xfrm rot="3120575" flipV="1">
                <a:off x="1546837" y="5397384"/>
                <a:ext cx="460512" cy="64612"/>
              </a:xfrm>
              <a:custGeom>
                <a:avLst/>
                <a:gdLst>
                  <a:gd name="connsiteX0" fmla="*/ 0 w 512180"/>
                  <a:gd name="connsiteY0" fmla="*/ 78953 h 78953"/>
                  <a:gd name="connsiteX1" fmla="*/ 65892 w 512180"/>
                  <a:gd name="connsiteY1" fmla="*/ 0 h 78953"/>
                  <a:gd name="connsiteX2" fmla="*/ 446288 w 512180"/>
                  <a:gd name="connsiteY2" fmla="*/ 0 h 78953"/>
                  <a:gd name="connsiteX3" fmla="*/ 512180 w 512180"/>
                  <a:gd name="connsiteY3" fmla="*/ 78953 h 78953"/>
                  <a:gd name="connsiteX4" fmla="*/ 0 w 512180"/>
                  <a:gd name="connsiteY4" fmla="*/ 78953 h 78953"/>
                  <a:gd name="connsiteX0" fmla="*/ 0 w 562727"/>
                  <a:gd name="connsiteY0" fmla="*/ 76132 h 78953"/>
                  <a:gd name="connsiteX1" fmla="*/ 116439 w 562727"/>
                  <a:gd name="connsiteY1" fmla="*/ 0 h 78953"/>
                  <a:gd name="connsiteX2" fmla="*/ 496835 w 562727"/>
                  <a:gd name="connsiteY2" fmla="*/ 0 h 78953"/>
                  <a:gd name="connsiteX3" fmla="*/ 562727 w 562727"/>
                  <a:gd name="connsiteY3" fmla="*/ 78953 h 78953"/>
                  <a:gd name="connsiteX4" fmla="*/ 0 w 562727"/>
                  <a:gd name="connsiteY4" fmla="*/ 76132 h 789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2727" h="78953">
                    <a:moveTo>
                      <a:pt x="0" y="76132"/>
                    </a:moveTo>
                    <a:lnTo>
                      <a:pt x="116439" y="0"/>
                    </a:lnTo>
                    <a:lnTo>
                      <a:pt x="496835" y="0"/>
                    </a:lnTo>
                    <a:lnTo>
                      <a:pt x="562727" y="78953"/>
                    </a:lnTo>
                    <a:lnTo>
                      <a:pt x="0" y="76132"/>
                    </a:lnTo>
                    <a:close/>
                  </a:path>
                </a:pathLst>
              </a:custGeom>
              <a:solidFill>
                <a:srgbClr val="2CCA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43" name="椭圆 42">
                <a:extLst>
                  <a:ext uri="{FF2B5EF4-FFF2-40B4-BE49-F238E27FC236}">
                    <a16:creationId xmlns:a16="http://schemas.microsoft.com/office/drawing/2014/main" xmlns="" id="{D3EDD993-DA03-4B99-A1EB-79FDFBCB174D}"/>
                  </a:ext>
                </a:extLst>
              </p:cNvPr>
              <p:cNvSpPr/>
              <p:nvPr/>
            </p:nvSpPr>
            <p:spPr>
              <a:xfrm>
                <a:off x="10526994" y="5210782"/>
                <a:ext cx="106082" cy="106082"/>
              </a:xfrm>
              <a:prstGeom prst="ellipse">
                <a:avLst/>
              </a:prstGeom>
              <a:noFill/>
              <a:ln w="28575">
                <a:solidFill>
                  <a:srgbClr val="0BF1F5"/>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44" name="任意多边形: 形状 43">
                <a:extLst>
                  <a:ext uri="{FF2B5EF4-FFF2-40B4-BE49-F238E27FC236}">
                    <a16:creationId xmlns:a16="http://schemas.microsoft.com/office/drawing/2014/main" xmlns="" id="{85D4F29E-24D7-469E-B072-D714265426F4}"/>
                  </a:ext>
                </a:extLst>
              </p:cNvPr>
              <p:cNvSpPr/>
              <p:nvPr/>
            </p:nvSpPr>
            <p:spPr>
              <a:xfrm>
                <a:off x="10443054" y="4871788"/>
                <a:ext cx="204022" cy="207689"/>
              </a:xfrm>
              <a:custGeom>
                <a:avLst/>
                <a:gdLst>
                  <a:gd name="connsiteX0" fmla="*/ 10856686 w 10856686"/>
                  <a:gd name="connsiteY0" fmla="*/ 4180114 h 4789714"/>
                  <a:gd name="connsiteX1" fmla="*/ 10363200 w 10856686"/>
                  <a:gd name="connsiteY1" fmla="*/ 4775200 h 4789714"/>
                  <a:gd name="connsiteX2" fmla="*/ 261257 w 10856686"/>
                  <a:gd name="connsiteY2" fmla="*/ 4789714 h 4789714"/>
                  <a:gd name="connsiteX3" fmla="*/ 14514 w 10856686"/>
                  <a:gd name="connsiteY3" fmla="*/ 4470400 h 4789714"/>
                  <a:gd name="connsiteX4" fmla="*/ 0 w 10856686"/>
                  <a:gd name="connsiteY4" fmla="*/ 0 h 4789714"/>
                  <a:gd name="connsiteX0" fmla="*/ 10856686 w 10856686"/>
                  <a:gd name="connsiteY0" fmla="*/ 4180114 h 4789714"/>
                  <a:gd name="connsiteX1" fmla="*/ 10363200 w 10856686"/>
                  <a:gd name="connsiteY1" fmla="*/ 4775200 h 4789714"/>
                  <a:gd name="connsiteX2" fmla="*/ 261257 w 10856686"/>
                  <a:gd name="connsiteY2" fmla="*/ 4789714 h 4789714"/>
                  <a:gd name="connsiteX3" fmla="*/ 14514 w 10856686"/>
                  <a:gd name="connsiteY3" fmla="*/ 4470400 h 4789714"/>
                  <a:gd name="connsiteX4" fmla="*/ 749 w 10856686"/>
                  <a:gd name="connsiteY4" fmla="*/ 1242677 h 4789714"/>
                  <a:gd name="connsiteX5" fmla="*/ 0 w 10856686"/>
                  <a:gd name="connsiteY5" fmla="*/ 0 h 4789714"/>
                  <a:gd name="connsiteX0" fmla="*/ 10855937 w 10855937"/>
                  <a:gd name="connsiteY0" fmla="*/ 2937437 h 3547037"/>
                  <a:gd name="connsiteX1" fmla="*/ 10362451 w 10855937"/>
                  <a:gd name="connsiteY1" fmla="*/ 3532523 h 3547037"/>
                  <a:gd name="connsiteX2" fmla="*/ 260508 w 10855937"/>
                  <a:gd name="connsiteY2" fmla="*/ 3547037 h 3547037"/>
                  <a:gd name="connsiteX3" fmla="*/ 13765 w 10855937"/>
                  <a:gd name="connsiteY3" fmla="*/ 3227723 h 3547037"/>
                  <a:gd name="connsiteX4" fmla="*/ 0 w 10855937"/>
                  <a:gd name="connsiteY4" fmla="*/ 0 h 3547037"/>
                  <a:gd name="connsiteX0" fmla="*/ 10855937 w 10855937"/>
                  <a:gd name="connsiteY0" fmla="*/ 2937437 h 3547037"/>
                  <a:gd name="connsiteX1" fmla="*/ 10362451 w 10855937"/>
                  <a:gd name="connsiteY1" fmla="*/ 3532523 h 3547037"/>
                  <a:gd name="connsiteX2" fmla="*/ 260508 w 10855937"/>
                  <a:gd name="connsiteY2" fmla="*/ 3547037 h 3547037"/>
                  <a:gd name="connsiteX3" fmla="*/ 13765 w 10855937"/>
                  <a:gd name="connsiteY3" fmla="*/ 3227723 h 3547037"/>
                  <a:gd name="connsiteX4" fmla="*/ 0 w 10855937"/>
                  <a:gd name="connsiteY4" fmla="*/ 0 h 3547037"/>
                  <a:gd name="connsiteX0" fmla="*/ 10868873 w 10868873"/>
                  <a:gd name="connsiteY0" fmla="*/ 2937437 h 3547037"/>
                  <a:gd name="connsiteX1" fmla="*/ 10375387 w 10868873"/>
                  <a:gd name="connsiteY1" fmla="*/ 3532523 h 3547037"/>
                  <a:gd name="connsiteX2" fmla="*/ 273444 w 10868873"/>
                  <a:gd name="connsiteY2" fmla="*/ 3547037 h 3547037"/>
                  <a:gd name="connsiteX3" fmla="*/ 26701 w 10868873"/>
                  <a:gd name="connsiteY3" fmla="*/ 3227723 h 3547037"/>
                  <a:gd name="connsiteX4" fmla="*/ 5177 w 10868873"/>
                  <a:gd name="connsiteY4" fmla="*/ 1101841 h 3547037"/>
                  <a:gd name="connsiteX5" fmla="*/ 12936 w 10868873"/>
                  <a:gd name="connsiteY5" fmla="*/ 0 h 3547037"/>
                  <a:gd name="connsiteX0" fmla="*/ 10868873 w 10868873"/>
                  <a:gd name="connsiteY0" fmla="*/ 1835596 h 2445196"/>
                  <a:gd name="connsiteX1" fmla="*/ 10375387 w 10868873"/>
                  <a:gd name="connsiteY1" fmla="*/ 2430682 h 2445196"/>
                  <a:gd name="connsiteX2" fmla="*/ 273444 w 10868873"/>
                  <a:gd name="connsiteY2" fmla="*/ 2445196 h 2445196"/>
                  <a:gd name="connsiteX3" fmla="*/ 26701 w 10868873"/>
                  <a:gd name="connsiteY3" fmla="*/ 2125882 h 2445196"/>
                  <a:gd name="connsiteX4" fmla="*/ 5177 w 10868873"/>
                  <a:gd name="connsiteY4" fmla="*/ 0 h 2445196"/>
                  <a:gd name="connsiteX0" fmla="*/ 10863696 w 10863696"/>
                  <a:gd name="connsiteY0" fmla="*/ 1835596 h 2445196"/>
                  <a:gd name="connsiteX1" fmla="*/ 10370210 w 10863696"/>
                  <a:gd name="connsiteY1" fmla="*/ 2430682 h 2445196"/>
                  <a:gd name="connsiteX2" fmla="*/ 268267 w 10863696"/>
                  <a:gd name="connsiteY2" fmla="*/ 2445196 h 2445196"/>
                  <a:gd name="connsiteX3" fmla="*/ 21524 w 10863696"/>
                  <a:gd name="connsiteY3" fmla="*/ 2125882 h 2445196"/>
                  <a:gd name="connsiteX4" fmla="*/ 0 w 10863696"/>
                  <a:gd name="connsiteY4" fmla="*/ 0 h 2445196"/>
                  <a:gd name="connsiteX0" fmla="*/ 10882319 w 10882319"/>
                  <a:gd name="connsiteY0" fmla="*/ 1835596 h 2445196"/>
                  <a:gd name="connsiteX1" fmla="*/ 10388833 w 10882319"/>
                  <a:gd name="connsiteY1" fmla="*/ 2430682 h 2445196"/>
                  <a:gd name="connsiteX2" fmla="*/ 286890 w 10882319"/>
                  <a:gd name="connsiteY2" fmla="*/ 2445196 h 2445196"/>
                  <a:gd name="connsiteX3" fmla="*/ 40147 w 10882319"/>
                  <a:gd name="connsiteY3" fmla="*/ 2125882 h 2445196"/>
                  <a:gd name="connsiteX4" fmla="*/ 0 w 10882319"/>
                  <a:gd name="connsiteY4" fmla="*/ 0 h 2445196"/>
                  <a:gd name="connsiteX0" fmla="*/ 10853134 w 10853134"/>
                  <a:gd name="connsiteY0" fmla="*/ 1841415 h 2451015"/>
                  <a:gd name="connsiteX1" fmla="*/ 10359648 w 10853134"/>
                  <a:gd name="connsiteY1" fmla="*/ 2436501 h 2451015"/>
                  <a:gd name="connsiteX2" fmla="*/ 257705 w 10853134"/>
                  <a:gd name="connsiteY2" fmla="*/ 2451015 h 2451015"/>
                  <a:gd name="connsiteX3" fmla="*/ 10962 w 10853134"/>
                  <a:gd name="connsiteY3" fmla="*/ 2131701 h 2451015"/>
                  <a:gd name="connsiteX4" fmla="*/ 11553 w 10853134"/>
                  <a:gd name="connsiteY4" fmla="*/ 0 h 2451015"/>
                  <a:gd name="connsiteX0" fmla="*/ 10864860 w 10864860"/>
                  <a:gd name="connsiteY0" fmla="*/ 1841415 h 2451015"/>
                  <a:gd name="connsiteX1" fmla="*/ 10371374 w 10864860"/>
                  <a:gd name="connsiteY1" fmla="*/ 2436501 h 2451015"/>
                  <a:gd name="connsiteX2" fmla="*/ 269431 w 10864860"/>
                  <a:gd name="connsiteY2" fmla="*/ 2451015 h 2451015"/>
                  <a:gd name="connsiteX3" fmla="*/ 22688 w 10864860"/>
                  <a:gd name="connsiteY3" fmla="*/ 2131701 h 2451015"/>
                  <a:gd name="connsiteX4" fmla="*/ 0 w 10864860"/>
                  <a:gd name="connsiteY4" fmla="*/ 0 h 2451015"/>
                  <a:gd name="connsiteX0" fmla="*/ 10856761 w 10856761"/>
                  <a:gd name="connsiteY0" fmla="*/ 1841415 h 2451015"/>
                  <a:gd name="connsiteX1" fmla="*/ 10363275 w 10856761"/>
                  <a:gd name="connsiteY1" fmla="*/ 2436501 h 2451015"/>
                  <a:gd name="connsiteX2" fmla="*/ 261332 w 10856761"/>
                  <a:gd name="connsiteY2" fmla="*/ 2451015 h 2451015"/>
                  <a:gd name="connsiteX3" fmla="*/ 14589 w 10856761"/>
                  <a:gd name="connsiteY3" fmla="*/ 2131701 h 2451015"/>
                  <a:gd name="connsiteX4" fmla="*/ 3540 w 10856761"/>
                  <a:gd name="connsiteY4" fmla="*/ 0 h 2451015"/>
                  <a:gd name="connsiteX0" fmla="*/ 10858803 w 10858803"/>
                  <a:gd name="connsiteY0" fmla="*/ 1841415 h 2451015"/>
                  <a:gd name="connsiteX1" fmla="*/ 10365317 w 10858803"/>
                  <a:gd name="connsiteY1" fmla="*/ 2436501 h 2451015"/>
                  <a:gd name="connsiteX2" fmla="*/ 263374 w 10858803"/>
                  <a:gd name="connsiteY2" fmla="*/ 2451015 h 2451015"/>
                  <a:gd name="connsiteX3" fmla="*/ 16631 w 10858803"/>
                  <a:gd name="connsiteY3" fmla="*/ 2131701 h 2451015"/>
                  <a:gd name="connsiteX4" fmla="*/ 5582 w 10858803"/>
                  <a:gd name="connsiteY4" fmla="*/ 0 h 2451015"/>
                  <a:gd name="connsiteX0" fmla="*/ 10854255 w 10854255"/>
                  <a:gd name="connsiteY0" fmla="*/ 1841415 h 2451015"/>
                  <a:gd name="connsiteX1" fmla="*/ 10360769 w 10854255"/>
                  <a:gd name="connsiteY1" fmla="*/ 2436501 h 2451015"/>
                  <a:gd name="connsiteX2" fmla="*/ 258826 w 10854255"/>
                  <a:gd name="connsiteY2" fmla="*/ 2451015 h 2451015"/>
                  <a:gd name="connsiteX3" fmla="*/ 12083 w 10854255"/>
                  <a:gd name="connsiteY3" fmla="*/ 2131701 h 2451015"/>
                  <a:gd name="connsiteX4" fmla="*/ 1034 w 10854255"/>
                  <a:gd name="connsiteY4" fmla="*/ 0 h 2451015"/>
                  <a:gd name="connsiteX0" fmla="*/ 10846712 w 10846712"/>
                  <a:gd name="connsiteY0" fmla="*/ 1841415 h 2451015"/>
                  <a:gd name="connsiteX1" fmla="*/ 10353226 w 10846712"/>
                  <a:gd name="connsiteY1" fmla="*/ 2436501 h 2451015"/>
                  <a:gd name="connsiteX2" fmla="*/ 251283 w 10846712"/>
                  <a:gd name="connsiteY2" fmla="*/ 2451015 h 2451015"/>
                  <a:gd name="connsiteX3" fmla="*/ 4540 w 10846712"/>
                  <a:gd name="connsiteY3" fmla="*/ 2131701 h 2451015"/>
                  <a:gd name="connsiteX4" fmla="*/ 5130 w 10846712"/>
                  <a:gd name="connsiteY4" fmla="*/ 0 h 2451015"/>
                  <a:gd name="connsiteX0" fmla="*/ 10842172 w 10842172"/>
                  <a:gd name="connsiteY0" fmla="*/ 1841415 h 2451015"/>
                  <a:gd name="connsiteX1" fmla="*/ 10348686 w 10842172"/>
                  <a:gd name="connsiteY1" fmla="*/ 2436501 h 2451015"/>
                  <a:gd name="connsiteX2" fmla="*/ 246743 w 10842172"/>
                  <a:gd name="connsiteY2" fmla="*/ 2451015 h 2451015"/>
                  <a:gd name="connsiteX3" fmla="*/ 0 w 10842172"/>
                  <a:gd name="connsiteY3" fmla="*/ 2131701 h 2451015"/>
                  <a:gd name="connsiteX4" fmla="*/ 590 w 10842172"/>
                  <a:gd name="connsiteY4" fmla="*/ 0 h 2451015"/>
                  <a:gd name="connsiteX0" fmla="*/ 10842172 w 10842172"/>
                  <a:gd name="connsiteY0" fmla="*/ 1841415 h 2451015"/>
                  <a:gd name="connsiteX1" fmla="*/ 10348686 w 10842172"/>
                  <a:gd name="connsiteY1" fmla="*/ 2436501 h 2451015"/>
                  <a:gd name="connsiteX2" fmla="*/ 246743 w 10842172"/>
                  <a:gd name="connsiteY2" fmla="*/ 2451015 h 2451015"/>
                  <a:gd name="connsiteX3" fmla="*/ 0 w 10842172"/>
                  <a:gd name="connsiteY3" fmla="*/ 2131701 h 2451015"/>
                  <a:gd name="connsiteX4" fmla="*/ 590 w 10842172"/>
                  <a:gd name="connsiteY4" fmla="*/ 0 h 2451015"/>
                  <a:gd name="connsiteX0" fmla="*/ 10842172 w 10842172"/>
                  <a:gd name="connsiteY0" fmla="*/ 1841415 h 2451015"/>
                  <a:gd name="connsiteX1" fmla="*/ 10348686 w 10842172"/>
                  <a:gd name="connsiteY1" fmla="*/ 2436501 h 2451015"/>
                  <a:gd name="connsiteX2" fmla="*/ 246743 w 10842172"/>
                  <a:gd name="connsiteY2" fmla="*/ 2451015 h 2451015"/>
                  <a:gd name="connsiteX3" fmla="*/ 0 w 10842172"/>
                  <a:gd name="connsiteY3" fmla="*/ 2131701 h 2451015"/>
                  <a:gd name="connsiteX4" fmla="*/ 6410 w 10842172"/>
                  <a:gd name="connsiteY4" fmla="*/ 0 h 2451015"/>
                  <a:gd name="connsiteX0" fmla="*/ 10842172 w 10842172"/>
                  <a:gd name="connsiteY0" fmla="*/ 1841415 h 2451015"/>
                  <a:gd name="connsiteX1" fmla="*/ 10348686 w 10842172"/>
                  <a:gd name="connsiteY1" fmla="*/ 2436501 h 2451015"/>
                  <a:gd name="connsiteX2" fmla="*/ 246743 w 10842172"/>
                  <a:gd name="connsiteY2" fmla="*/ 2451015 h 2451015"/>
                  <a:gd name="connsiteX3" fmla="*/ 0 w 10842172"/>
                  <a:gd name="connsiteY3" fmla="*/ 2131701 h 2451015"/>
                  <a:gd name="connsiteX4" fmla="*/ 6410 w 10842172"/>
                  <a:gd name="connsiteY4" fmla="*/ 0 h 2451015"/>
                  <a:gd name="connsiteX0" fmla="*/ 10846950 w 10846950"/>
                  <a:gd name="connsiteY0" fmla="*/ 1841415 h 2451015"/>
                  <a:gd name="connsiteX1" fmla="*/ 10353464 w 10846950"/>
                  <a:gd name="connsiteY1" fmla="*/ 2436501 h 2451015"/>
                  <a:gd name="connsiteX2" fmla="*/ 251521 w 10846950"/>
                  <a:gd name="connsiteY2" fmla="*/ 2451015 h 2451015"/>
                  <a:gd name="connsiteX3" fmla="*/ 4778 w 10846950"/>
                  <a:gd name="connsiteY3" fmla="*/ 2131701 h 2451015"/>
                  <a:gd name="connsiteX4" fmla="*/ 11188 w 10846950"/>
                  <a:gd name="connsiteY4" fmla="*/ 0 h 2451015"/>
                  <a:gd name="connsiteX0" fmla="*/ 10846950 w 10846950"/>
                  <a:gd name="connsiteY0" fmla="*/ 1841415 h 2451015"/>
                  <a:gd name="connsiteX1" fmla="*/ 10568788 w 10846950"/>
                  <a:gd name="connsiteY1" fmla="*/ 2430680 h 2451015"/>
                  <a:gd name="connsiteX2" fmla="*/ 251521 w 10846950"/>
                  <a:gd name="connsiteY2" fmla="*/ 2451015 h 2451015"/>
                  <a:gd name="connsiteX3" fmla="*/ 4778 w 10846950"/>
                  <a:gd name="connsiteY3" fmla="*/ 2131701 h 2451015"/>
                  <a:gd name="connsiteX4" fmla="*/ 11188 w 10846950"/>
                  <a:gd name="connsiteY4" fmla="*/ 0 h 2451015"/>
                  <a:gd name="connsiteX0" fmla="*/ 10846950 w 10846950"/>
                  <a:gd name="connsiteY0" fmla="*/ 1841415 h 2451015"/>
                  <a:gd name="connsiteX1" fmla="*/ 10522232 w 10846950"/>
                  <a:gd name="connsiteY1" fmla="*/ 2430680 h 2451015"/>
                  <a:gd name="connsiteX2" fmla="*/ 251521 w 10846950"/>
                  <a:gd name="connsiteY2" fmla="*/ 2451015 h 2451015"/>
                  <a:gd name="connsiteX3" fmla="*/ 4778 w 10846950"/>
                  <a:gd name="connsiteY3" fmla="*/ 2131701 h 2451015"/>
                  <a:gd name="connsiteX4" fmla="*/ 11188 w 10846950"/>
                  <a:gd name="connsiteY4" fmla="*/ 0 h 2451015"/>
                  <a:gd name="connsiteX0" fmla="*/ 10846950 w 10846950"/>
                  <a:gd name="connsiteY0" fmla="*/ 1841415 h 2451015"/>
                  <a:gd name="connsiteX1" fmla="*/ 10745593 w 10846950"/>
                  <a:gd name="connsiteY1" fmla="*/ 2046023 h 2451015"/>
                  <a:gd name="connsiteX2" fmla="*/ 10522232 w 10846950"/>
                  <a:gd name="connsiteY2" fmla="*/ 2430680 h 2451015"/>
                  <a:gd name="connsiteX3" fmla="*/ 251521 w 10846950"/>
                  <a:gd name="connsiteY3" fmla="*/ 2451015 h 2451015"/>
                  <a:gd name="connsiteX4" fmla="*/ 4778 w 10846950"/>
                  <a:gd name="connsiteY4" fmla="*/ 2131701 h 2451015"/>
                  <a:gd name="connsiteX5" fmla="*/ 11188 w 10846950"/>
                  <a:gd name="connsiteY5" fmla="*/ 0 h 2451015"/>
                  <a:gd name="connsiteX0" fmla="*/ 10745593 w 10745593"/>
                  <a:gd name="connsiteY0" fmla="*/ 2046023 h 2451015"/>
                  <a:gd name="connsiteX1" fmla="*/ 10522232 w 10745593"/>
                  <a:gd name="connsiteY1" fmla="*/ 2430680 h 2451015"/>
                  <a:gd name="connsiteX2" fmla="*/ 251521 w 10745593"/>
                  <a:gd name="connsiteY2" fmla="*/ 2451015 h 2451015"/>
                  <a:gd name="connsiteX3" fmla="*/ 4778 w 10745593"/>
                  <a:gd name="connsiteY3" fmla="*/ 2131701 h 2451015"/>
                  <a:gd name="connsiteX4" fmla="*/ 11188 w 10745593"/>
                  <a:gd name="connsiteY4" fmla="*/ 0 h 2451015"/>
                  <a:gd name="connsiteX0" fmla="*/ 10830947 w 10830947"/>
                  <a:gd name="connsiteY0" fmla="*/ 2046023 h 2451015"/>
                  <a:gd name="connsiteX1" fmla="*/ 10522232 w 10830947"/>
                  <a:gd name="connsiteY1" fmla="*/ 2430680 h 2451015"/>
                  <a:gd name="connsiteX2" fmla="*/ 251521 w 10830947"/>
                  <a:gd name="connsiteY2" fmla="*/ 2451015 h 2451015"/>
                  <a:gd name="connsiteX3" fmla="*/ 4778 w 10830947"/>
                  <a:gd name="connsiteY3" fmla="*/ 2131701 h 2451015"/>
                  <a:gd name="connsiteX4" fmla="*/ 11188 w 10830947"/>
                  <a:gd name="connsiteY4" fmla="*/ 0 h 2451015"/>
                  <a:gd name="connsiteX0" fmla="*/ 10877504 w 10877504"/>
                  <a:gd name="connsiteY0" fmla="*/ 2046023 h 2451015"/>
                  <a:gd name="connsiteX1" fmla="*/ 10522232 w 10877504"/>
                  <a:gd name="connsiteY1" fmla="*/ 2430680 h 2451015"/>
                  <a:gd name="connsiteX2" fmla="*/ 251521 w 10877504"/>
                  <a:gd name="connsiteY2" fmla="*/ 2451015 h 2451015"/>
                  <a:gd name="connsiteX3" fmla="*/ 4778 w 10877504"/>
                  <a:gd name="connsiteY3" fmla="*/ 2131701 h 2451015"/>
                  <a:gd name="connsiteX4" fmla="*/ 11188 w 10877504"/>
                  <a:gd name="connsiteY4" fmla="*/ 0 h 2451015"/>
                  <a:gd name="connsiteX0" fmla="*/ 10861985 w 10861985"/>
                  <a:gd name="connsiteY0" fmla="*/ 2084821 h 2451015"/>
                  <a:gd name="connsiteX1" fmla="*/ 10522232 w 10861985"/>
                  <a:gd name="connsiteY1" fmla="*/ 2430680 h 2451015"/>
                  <a:gd name="connsiteX2" fmla="*/ 251521 w 10861985"/>
                  <a:gd name="connsiteY2" fmla="*/ 2451015 h 2451015"/>
                  <a:gd name="connsiteX3" fmla="*/ 4778 w 10861985"/>
                  <a:gd name="connsiteY3" fmla="*/ 2131701 h 2451015"/>
                  <a:gd name="connsiteX4" fmla="*/ 11188 w 10861985"/>
                  <a:gd name="connsiteY4" fmla="*/ 0 h 2451015"/>
                  <a:gd name="connsiteX0" fmla="*/ 10857207 w 10857207"/>
                  <a:gd name="connsiteY0" fmla="*/ 0 h 366194"/>
                  <a:gd name="connsiteX1" fmla="*/ 10517454 w 10857207"/>
                  <a:gd name="connsiteY1" fmla="*/ 345859 h 366194"/>
                  <a:gd name="connsiteX2" fmla="*/ 246743 w 10857207"/>
                  <a:gd name="connsiteY2" fmla="*/ 366194 h 366194"/>
                  <a:gd name="connsiteX3" fmla="*/ 0 w 10857207"/>
                  <a:gd name="connsiteY3" fmla="*/ 46880 h 366194"/>
                  <a:gd name="connsiteX0" fmla="*/ 10610464 w 10610464"/>
                  <a:gd name="connsiteY0" fmla="*/ 0 h 366194"/>
                  <a:gd name="connsiteX1" fmla="*/ 10270711 w 10610464"/>
                  <a:gd name="connsiteY1" fmla="*/ 345859 h 366194"/>
                  <a:gd name="connsiteX2" fmla="*/ 0 w 10610464"/>
                  <a:gd name="connsiteY2" fmla="*/ 366194 h 366194"/>
                  <a:gd name="connsiteX0" fmla="*/ 339753 w 339753"/>
                  <a:gd name="connsiteY0" fmla="*/ 0 h 345859"/>
                  <a:gd name="connsiteX1" fmla="*/ 0 w 339753"/>
                  <a:gd name="connsiteY1" fmla="*/ 345859 h 345859"/>
                </a:gdLst>
                <a:ahLst/>
                <a:cxnLst>
                  <a:cxn ang="0">
                    <a:pos x="connsiteX0" y="connsiteY0"/>
                  </a:cxn>
                  <a:cxn ang="0">
                    <a:pos x="connsiteX1" y="connsiteY1"/>
                  </a:cxn>
                </a:cxnLst>
                <a:rect l="l" t="t" r="r" b="b"/>
                <a:pathLst>
                  <a:path w="339753" h="345859">
                    <a:moveTo>
                      <a:pt x="339753" y="0"/>
                    </a:moveTo>
                    <a:lnTo>
                      <a:pt x="0" y="345859"/>
                    </a:lnTo>
                  </a:path>
                </a:pathLst>
              </a:custGeom>
              <a:noFill/>
              <a:ln w="28575">
                <a:solidFill>
                  <a:srgbClr val="0BF1F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45" name="任意多边形: 形状 44">
                <a:extLst>
                  <a:ext uri="{FF2B5EF4-FFF2-40B4-BE49-F238E27FC236}">
                    <a16:creationId xmlns:a16="http://schemas.microsoft.com/office/drawing/2014/main" xmlns="" id="{26CC38B0-9954-4DEC-ABB3-584D7B648778}"/>
                  </a:ext>
                </a:extLst>
              </p:cNvPr>
              <p:cNvSpPr/>
              <p:nvPr/>
            </p:nvSpPr>
            <p:spPr>
              <a:xfrm>
                <a:off x="10443054" y="4695388"/>
                <a:ext cx="204022" cy="207689"/>
              </a:xfrm>
              <a:custGeom>
                <a:avLst/>
                <a:gdLst>
                  <a:gd name="connsiteX0" fmla="*/ 10856686 w 10856686"/>
                  <a:gd name="connsiteY0" fmla="*/ 4180114 h 4789714"/>
                  <a:gd name="connsiteX1" fmla="*/ 10363200 w 10856686"/>
                  <a:gd name="connsiteY1" fmla="*/ 4775200 h 4789714"/>
                  <a:gd name="connsiteX2" fmla="*/ 261257 w 10856686"/>
                  <a:gd name="connsiteY2" fmla="*/ 4789714 h 4789714"/>
                  <a:gd name="connsiteX3" fmla="*/ 14514 w 10856686"/>
                  <a:gd name="connsiteY3" fmla="*/ 4470400 h 4789714"/>
                  <a:gd name="connsiteX4" fmla="*/ 0 w 10856686"/>
                  <a:gd name="connsiteY4" fmla="*/ 0 h 4789714"/>
                  <a:gd name="connsiteX0" fmla="*/ 10856686 w 10856686"/>
                  <a:gd name="connsiteY0" fmla="*/ 4180114 h 4789714"/>
                  <a:gd name="connsiteX1" fmla="*/ 10363200 w 10856686"/>
                  <a:gd name="connsiteY1" fmla="*/ 4775200 h 4789714"/>
                  <a:gd name="connsiteX2" fmla="*/ 261257 w 10856686"/>
                  <a:gd name="connsiteY2" fmla="*/ 4789714 h 4789714"/>
                  <a:gd name="connsiteX3" fmla="*/ 14514 w 10856686"/>
                  <a:gd name="connsiteY3" fmla="*/ 4470400 h 4789714"/>
                  <a:gd name="connsiteX4" fmla="*/ 749 w 10856686"/>
                  <a:gd name="connsiteY4" fmla="*/ 1242677 h 4789714"/>
                  <a:gd name="connsiteX5" fmla="*/ 0 w 10856686"/>
                  <a:gd name="connsiteY5" fmla="*/ 0 h 4789714"/>
                  <a:gd name="connsiteX0" fmla="*/ 10855937 w 10855937"/>
                  <a:gd name="connsiteY0" fmla="*/ 2937437 h 3547037"/>
                  <a:gd name="connsiteX1" fmla="*/ 10362451 w 10855937"/>
                  <a:gd name="connsiteY1" fmla="*/ 3532523 h 3547037"/>
                  <a:gd name="connsiteX2" fmla="*/ 260508 w 10855937"/>
                  <a:gd name="connsiteY2" fmla="*/ 3547037 h 3547037"/>
                  <a:gd name="connsiteX3" fmla="*/ 13765 w 10855937"/>
                  <a:gd name="connsiteY3" fmla="*/ 3227723 h 3547037"/>
                  <a:gd name="connsiteX4" fmla="*/ 0 w 10855937"/>
                  <a:gd name="connsiteY4" fmla="*/ 0 h 3547037"/>
                  <a:gd name="connsiteX0" fmla="*/ 10855937 w 10855937"/>
                  <a:gd name="connsiteY0" fmla="*/ 2937437 h 3547037"/>
                  <a:gd name="connsiteX1" fmla="*/ 10362451 w 10855937"/>
                  <a:gd name="connsiteY1" fmla="*/ 3532523 h 3547037"/>
                  <a:gd name="connsiteX2" fmla="*/ 260508 w 10855937"/>
                  <a:gd name="connsiteY2" fmla="*/ 3547037 h 3547037"/>
                  <a:gd name="connsiteX3" fmla="*/ 13765 w 10855937"/>
                  <a:gd name="connsiteY3" fmla="*/ 3227723 h 3547037"/>
                  <a:gd name="connsiteX4" fmla="*/ 0 w 10855937"/>
                  <a:gd name="connsiteY4" fmla="*/ 0 h 3547037"/>
                  <a:gd name="connsiteX0" fmla="*/ 10868873 w 10868873"/>
                  <a:gd name="connsiteY0" fmla="*/ 2937437 h 3547037"/>
                  <a:gd name="connsiteX1" fmla="*/ 10375387 w 10868873"/>
                  <a:gd name="connsiteY1" fmla="*/ 3532523 h 3547037"/>
                  <a:gd name="connsiteX2" fmla="*/ 273444 w 10868873"/>
                  <a:gd name="connsiteY2" fmla="*/ 3547037 h 3547037"/>
                  <a:gd name="connsiteX3" fmla="*/ 26701 w 10868873"/>
                  <a:gd name="connsiteY3" fmla="*/ 3227723 h 3547037"/>
                  <a:gd name="connsiteX4" fmla="*/ 5177 w 10868873"/>
                  <a:gd name="connsiteY4" fmla="*/ 1101841 h 3547037"/>
                  <a:gd name="connsiteX5" fmla="*/ 12936 w 10868873"/>
                  <a:gd name="connsiteY5" fmla="*/ 0 h 3547037"/>
                  <a:gd name="connsiteX0" fmla="*/ 10868873 w 10868873"/>
                  <a:gd name="connsiteY0" fmla="*/ 1835596 h 2445196"/>
                  <a:gd name="connsiteX1" fmla="*/ 10375387 w 10868873"/>
                  <a:gd name="connsiteY1" fmla="*/ 2430682 h 2445196"/>
                  <a:gd name="connsiteX2" fmla="*/ 273444 w 10868873"/>
                  <a:gd name="connsiteY2" fmla="*/ 2445196 h 2445196"/>
                  <a:gd name="connsiteX3" fmla="*/ 26701 w 10868873"/>
                  <a:gd name="connsiteY3" fmla="*/ 2125882 h 2445196"/>
                  <a:gd name="connsiteX4" fmla="*/ 5177 w 10868873"/>
                  <a:gd name="connsiteY4" fmla="*/ 0 h 2445196"/>
                  <a:gd name="connsiteX0" fmla="*/ 10863696 w 10863696"/>
                  <a:gd name="connsiteY0" fmla="*/ 1835596 h 2445196"/>
                  <a:gd name="connsiteX1" fmla="*/ 10370210 w 10863696"/>
                  <a:gd name="connsiteY1" fmla="*/ 2430682 h 2445196"/>
                  <a:gd name="connsiteX2" fmla="*/ 268267 w 10863696"/>
                  <a:gd name="connsiteY2" fmla="*/ 2445196 h 2445196"/>
                  <a:gd name="connsiteX3" fmla="*/ 21524 w 10863696"/>
                  <a:gd name="connsiteY3" fmla="*/ 2125882 h 2445196"/>
                  <a:gd name="connsiteX4" fmla="*/ 0 w 10863696"/>
                  <a:gd name="connsiteY4" fmla="*/ 0 h 2445196"/>
                  <a:gd name="connsiteX0" fmla="*/ 10882319 w 10882319"/>
                  <a:gd name="connsiteY0" fmla="*/ 1835596 h 2445196"/>
                  <a:gd name="connsiteX1" fmla="*/ 10388833 w 10882319"/>
                  <a:gd name="connsiteY1" fmla="*/ 2430682 h 2445196"/>
                  <a:gd name="connsiteX2" fmla="*/ 286890 w 10882319"/>
                  <a:gd name="connsiteY2" fmla="*/ 2445196 h 2445196"/>
                  <a:gd name="connsiteX3" fmla="*/ 40147 w 10882319"/>
                  <a:gd name="connsiteY3" fmla="*/ 2125882 h 2445196"/>
                  <a:gd name="connsiteX4" fmla="*/ 0 w 10882319"/>
                  <a:gd name="connsiteY4" fmla="*/ 0 h 2445196"/>
                  <a:gd name="connsiteX0" fmla="*/ 10853134 w 10853134"/>
                  <a:gd name="connsiteY0" fmla="*/ 1841415 h 2451015"/>
                  <a:gd name="connsiteX1" fmla="*/ 10359648 w 10853134"/>
                  <a:gd name="connsiteY1" fmla="*/ 2436501 h 2451015"/>
                  <a:gd name="connsiteX2" fmla="*/ 257705 w 10853134"/>
                  <a:gd name="connsiteY2" fmla="*/ 2451015 h 2451015"/>
                  <a:gd name="connsiteX3" fmla="*/ 10962 w 10853134"/>
                  <a:gd name="connsiteY3" fmla="*/ 2131701 h 2451015"/>
                  <a:gd name="connsiteX4" fmla="*/ 11553 w 10853134"/>
                  <a:gd name="connsiteY4" fmla="*/ 0 h 2451015"/>
                  <a:gd name="connsiteX0" fmla="*/ 10864860 w 10864860"/>
                  <a:gd name="connsiteY0" fmla="*/ 1841415 h 2451015"/>
                  <a:gd name="connsiteX1" fmla="*/ 10371374 w 10864860"/>
                  <a:gd name="connsiteY1" fmla="*/ 2436501 h 2451015"/>
                  <a:gd name="connsiteX2" fmla="*/ 269431 w 10864860"/>
                  <a:gd name="connsiteY2" fmla="*/ 2451015 h 2451015"/>
                  <a:gd name="connsiteX3" fmla="*/ 22688 w 10864860"/>
                  <a:gd name="connsiteY3" fmla="*/ 2131701 h 2451015"/>
                  <a:gd name="connsiteX4" fmla="*/ 0 w 10864860"/>
                  <a:gd name="connsiteY4" fmla="*/ 0 h 2451015"/>
                  <a:gd name="connsiteX0" fmla="*/ 10856761 w 10856761"/>
                  <a:gd name="connsiteY0" fmla="*/ 1841415 h 2451015"/>
                  <a:gd name="connsiteX1" fmla="*/ 10363275 w 10856761"/>
                  <a:gd name="connsiteY1" fmla="*/ 2436501 h 2451015"/>
                  <a:gd name="connsiteX2" fmla="*/ 261332 w 10856761"/>
                  <a:gd name="connsiteY2" fmla="*/ 2451015 h 2451015"/>
                  <a:gd name="connsiteX3" fmla="*/ 14589 w 10856761"/>
                  <a:gd name="connsiteY3" fmla="*/ 2131701 h 2451015"/>
                  <a:gd name="connsiteX4" fmla="*/ 3540 w 10856761"/>
                  <a:gd name="connsiteY4" fmla="*/ 0 h 2451015"/>
                  <a:gd name="connsiteX0" fmla="*/ 10858803 w 10858803"/>
                  <a:gd name="connsiteY0" fmla="*/ 1841415 h 2451015"/>
                  <a:gd name="connsiteX1" fmla="*/ 10365317 w 10858803"/>
                  <a:gd name="connsiteY1" fmla="*/ 2436501 h 2451015"/>
                  <a:gd name="connsiteX2" fmla="*/ 263374 w 10858803"/>
                  <a:gd name="connsiteY2" fmla="*/ 2451015 h 2451015"/>
                  <a:gd name="connsiteX3" fmla="*/ 16631 w 10858803"/>
                  <a:gd name="connsiteY3" fmla="*/ 2131701 h 2451015"/>
                  <a:gd name="connsiteX4" fmla="*/ 5582 w 10858803"/>
                  <a:gd name="connsiteY4" fmla="*/ 0 h 2451015"/>
                  <a:gd name="connsiteX0" fmla="*/ 10854255 w 10854255"/>
                  <a:gd name="connsiteY0" fmla="*/ 1841415 h 2451015"/>
                  <a:gd name="connsiteX1" fmla="*/ 10360769 w 10854255"/>
                  <a:gd name="connsiteY1" fmla="*/ 2436501 h 2451015"/>
                  <a:gd name="connsiteX2" fmla="*/ 258826 w 10854255"/>
                  <a:gd name="connsiteY2" fmla="*/ 2451015 h 2451015"/>
                  <a:gd name="connsiteX3" fmla="*/ 12083 w 10854255"/>
                  <a:gd name="connsiteY3" fmla="*/ 2131701 h 2451015"/>
                  <a:gd name="connsiteX4" fmla="*/ 1034 w 10854255"/>
                  <a:gd name="connsiteY4" fmla="*/ 0 h 2451015"/>
                  <a:gd name="connsiteX0" fmla="*/ 10846712 w 10846712"/>
                  <a:gd name="connsiteY0" fmla="*/ 1841415 h 2451015"/>
                  <a:gd name="connsiteX1" fmla="*/ 10353226 w 10846712"/>
                  <a:gd name="connsiteY1" fmla="*/ 2436501 h 2451015"/>
                  <a:gd name="connsiteX2" fmla="*/ 251283 w 10846712"/>
                  <a:gd name="connsiteY2" fmla="*/ 2451015 h 2451015"/>
                  <a:gd name="connsiteX3" fmla="*/ 4540 w 10846712"/>
                  <a:gd name="connsiteY3" fmla="*/ 2131701 h 2451015"/>
                  <a:gd name="connsiteX4" fmla="*/ 5130 w 10846712"/>
                  <a:gd name="connsiteY4" fmla="*/ 0 h 2451015"/>
                  <a:gd name="connsiteX0" fmla="*/ 10842172 w 10842172"/>
                  <a:gd name="connsiteY0" fmla="*/ 1841415 h 2451015"/>
                  <a:gd name="connsiteX1" fmla="*/ 10348686 w 10842172"/>
                  <a:gd name="connsiteY1" fmla="*/ 2436501 h 2451015"/>
                  <a:gd name="connsiteX2" fmla="*/ 246743 w 10842172"/>
                  <a:gd name="connsiteY2" fmla="*/ 2451015 h 2451015"/>
                  <a:gd name="connsiteX3" fmla="*/ 0 w 10842172"/>
                  <a:gd name="connsiteY3" fmla="*/ 2131701 h 2451015"/>
                  <a:gd name="connsiteX4" fmla="*/ 590 w 10842172"/>
                  <a:gd name="connsiteY4" fmla="*/ 0 h 2451015"/>
                  <a:gd name="connsiteX0" fmla="*/ 10842172 w 10842172"/>
                  <a:gd name="connsiteY0" fmla="*/ 1841415 h 2451015"/>
                  <a:gd name="connsiteX1" fmla="*/ 10348686 w 10842172"/>
                  <a:gd name="connsiteY1" fmla="*/ 2436501 h 2451015"/>
                  <a:gd name="connsiteX2" fmla="*/ 246743 w 10842172"/>
                  <a:gd name="connsiteY2" fmla="*/ 2451015 h 2451015"/>
                  <a:gd name="connsiteX3" fmla="*/ 0 w 10842172"/>
                  <a:gd name="connsiteY3" fmla="*/ 2131701 h 2451015"/>
                  <a:gd name="connsiteX4" fmla="*/ 590 w 10842172"/>
                  <a:gd name="connsiteY4" fmla="*/ 0 h 2451015"/>
                  <a:gd name="connsiteX0" fmla="*/ 10842172 w 10842172"/>
                  <a:gd name="connsiteY0" fmla="*/ 1841415 h 2451015"/>
                  <a:gd name="connsiteX1" fmla="*/ 10348686 w 10842172"/>
                  <a:gd name="connsiteY1" fmla="*/ 2436501 h 2451015"/>
                  <a:gd name="connsiteX2" fmla="*/ 246743 w 10842172"/>
                  <a:gd name="connsiteY2" fmla="*/ 2451015 h 2451015"/>
                  <a:gd name="connsiteX3" fmla="*/ 0 w 10842172"/>
                  <a:gd name="connsiteY3" fmla="*/ 2131701 h 2451015"/>
                  <a:gd name="connsiteX4" fmla="*/ 6410 w 10842172"/>
                  <a:gd name="connsiteY4" fmla="*/ 0 h 2451015"/>
                  <a:gd name="connsiteX0" fmla="*/ 10842172 w 10842172"/>
                  <a:gd name="connsiteY0" fmla="*/ 1841415 h 2451015"/>
                  <a:gd name="connsiteX1" fmla="*/ 10348686 w 10842172"/>
                  <a:gd name="connsiteY1" fmla="*/ 2436501 h 2451015"/>
                  <a:gd name="connsiteX2" fmla="*/ 246743 w 10842172"/>
                  <a:gd name="connsiteY2" fmla="*/ 2451015 h 2451015"/>
                  <a:gd name="connsiteX3" fmla="*/ 0 w 10842172"/>
                  <a:gd name="connsiteY3" fmla="*/ 2131701 h 2451015"/>
                  <a:gd name="connsiteX4" fmla="*/ 6410 w 10842172"/>
                  <a:gd name="connsiteY4" fmla="*/ 0 h 2451015"/>
                  <a:gd name="connsiteX0" fmla="*/ 10846950 w 10846950"/>
                  <a:gd name="connsiteY0" fmla="*/ 1841415 h 2451015"/>
                  <a:gd name="connsiteX1" fmla="*/ 10353464 w 10846950"/>
                  <a:gd name="connsiteY1" fmla="*/ 2436501 h 2451015"/>
                  <a:gd name="connsiteX2" fmla="*/ 251521 w 10846950"/>
                  <a:gd name="connsiteY2" fmla="*/ 2451015 h 2451015"/>
                  <a:gd name="connsiteX3" fmla="*/ 4778 w 10846950"/>
                  <a:gd name="connsiteY3" fmla="*/ 2131701 h 2451015"/>
                  <a:gd name="connsiteX4" fmla="*/ 11188 w 10846950"/>
                  <a:gd name="connsiteY4" fmla="*/ 0 h 2451015"/>
                  <a:gd name="connsiteX0" fmla="*/ 10846950 w 10846950"/>
                  <a:gd name="connsiteY0" fmla="*/ 1841415 h 2451015"/>
                  <a:gd name="connsiteX1" fmla="*/ 10568788 w 10846950"/>
                  <a:gd name="connsiteY1" fmla="*/ 2430680 h 2451015"/>
                  <a:gd name="connsiteX2" fmla="*/ 251521 w 10846950"/>
                  <a:gd name="connsiteY2" fmla="*/ 2451015 h 2451015"/>
                  <a:gd name="connsiteX3" fmla="*/ 4778 w 10846950"/>
                  <a:gd name="connsiteY3" fmla="*/ 2131701 h 2451015"/>
                  <a:gd name="connsiteX4" fmla="*/ 11188 w 10846950"/>
                  <a:gd name="connsiteY4" fmla="*/ 0 h 2451015"/>
                  <a:gd name="connsiteX0" fmla="*/ 10846950 w 10846950"/>
                  <a:gd name="connsiteY0" fmla="*/ 1841415 h 2451015"/>
                  <a:gd name="connsiteX1" fmla="*/ 10522232 w 10846950"/>
                  <a:gd name="connsiteY1" fmla="*/ 2430680 h 2451015"/>
                  <a:gd name="connsiteX2" fmla="*/ 251521 w 10846950"/>
                  <a:gd name="connsiteY2" fmla="*/ 2451015 h 2451015"/>
                  <a:gd name="connsiteX3" fmla="*/ 4778 w 10846950"/>
                  <a:gd name="connsiteY3" fmla="*/ 2131701 h 2451015"/>
                  <a:gd name="connsiteX4" fmla="*/ 11188 w 10846950"/>
                  <a:gd name="connsiteY4" fmla="*/ 0 h 2451015"/>
                  <a:gd name="connsiteX0" fmla="*/ 10846950 w 10846950"/>
                  <a:gd name="connsiteY0" fmla="*/ 1841415 h 2451015"/>
                  <a:gd name="connsiteX1" fmla="*/ 10745593 w 10846950"/>
                  <a:gd name="connsiteY1" fmla="*/ 2046023 h 2451015"/>
                  <a:gd name="connsiteX2" fmla="*/ 10522232 w 10846950"/>
                  <a:gd name="connsiteY2" fmla="*/ 2430680 h 2451015"/>
                  <a:gd name="connsiteX3" fmla="*/ 251521 w 10846950"/>
                  <a:gd name="connsiteY3" fmla="*/ 2451015 h 2451015"/>
                  <a:gd name="connsiteX4" fmla="*/ 4778 w 10846950"/>
                  <a:gd name="connsiteY4" fmla="*/ 2131701 h 2451015"/>
                  <a:gd name="connsiteX5" fmla="*/ 11188 w 10846950"/>
                  <a:gd name="connsiteY5" fmla="*/ 0 h 2451015"/>
                  <a:gd name="connsiteX0" fmla="*/ 10745593 w 10745593"/>
                  <a:gd name="connsiteY0" fmla="*/ 2046023 h 2451015"/>
                  <a:gd name="connsiteX1" fmla="*/ 10522232 w 10745593"/>
                  <a:gd name="connsiteY1" fmla="*/ 2430680 h 2451015"/>
                  <a:gd name="connsiteX2" fmla="*/ 251521 w 10745593"/>
                  <a:gd name="connsiteY2" fmla="*/ 2451015 h 2451015"/>
                  <a:gd name="connsiteX3" fmla="*/ 4778 w 10745593"/>
                  <a:gd name="connsiteY3" fmla="*/ 2131701 h 2451015"/>
                  <a:gd name="connsiteX4" fmla="*/ 11188 w 10745593"/>
                  <a:gd name="connsiteY4" fmla="*/ 0 h 2451015"/>
                  <a:gd name="connsiteX0" fmla="*/ 10830947 w 10830947"/>
                  <a:gd name="connsiteY0" fmla="*/ 2046023 h 2451015"/>
                  <a:gd name="connsiteX1" fmla="*/ 10522232 w 10830947"/>
                  <a:gd name="connsiteY1" fmla="*/ 2430680 h 2451015"/>
                  <a:gd name="connsiteX2" fmla="*/ 251521 w 10830947"/>
                  <a:gd name="connsiteY2" fmla="*/ 2451015 h 2451015"/>
                  <a:gd name="connsiteX3" fmla="*/ 4778 w 10830947"/>
                  <a:gd name="connsiteY3" fmla="*/ 2131701 h 2451015"/>
                  <a:gd name="connsiteX4" fmla="*/ 11188 w 10830947"/>
                  <a:gd name="connsiteY4" fmla="*/ 0 h 2451015"/>
                  <a:gd name="connsiteX0" fmla="*/ 10877504 w 10877504"/>
                  <a:gd name="connsiteY0" fmla="*/ 2046023 h 2451015"/>
                  <a:gd name="connsiteX1" fmla="*/ 10522232 w 10877504"/>
                  <a:gd name="connsiteY1" fmla="*/ 2430680 h 2451015"/>
                  <a:gd name="connsiteX2" fmla="*/ 251521 w 10877504"/>
                  <a:gd name="connsiteY2" fmla="*/ 2451015 h 2451015"/>
                  <a:gd name="connsiteX3" fmla="*/ 4778 w 10877504"/>
                  <a:gd name="connsiteY3" fmla="*/ 2131701 h 2451015"/>
                  <a:gd name="connsiteX4" fmla="*/ 11188 w 10877504"/>
                  <a:gd name="connsiteY4" fmla="*/ 0 h 2451015"/>
                  <a:gd name="connsiteX0" fmla="*/ 10861985 w 10861985"/>
                  <a:gd name="connsiteY0" fmla="*/ 2084821 h 2451015"/>
                  <a:gd name="connsiteX1" fmla="*/ 10522232 w 10861985"/>
                  <a:gd name="connsiteY1" fmla="*/ 2430680 h 2451015"/>
                  <a:gd name="connsiteX2" fmla="*/ 251521 w 10861985"/>
                  <a:gd name="connsiteY2" fmla="*/ 2451015 h 2451015"/>
                  <a:gd name="connsiteX3" fmla="*/ 4778 w 10861985"/>
                  <a:gd name="connsiteY3" fmla="*/ 2131701 h 2451015"/>
                  <a:gd name="connsiteX4" fmla="*/ 11188 w 10861985"/>
                  <a:gd name="connsiteY4" fmla="*/ 0 h 2451015"/>
                  <a:gd name="connsiteX0" fmla="*/ 10857207 w 10857207"/>
                  <a:gd name="connsiteY0" fmla="*/ 0 h 366194"/>
                  <a:gd name="connsiteX1" fmla="*/ 10517454 w 10857207"/>
                  <a:gd name="connsiteY1" fmla="*/ 345859 h 366194"/>
                  <a:gd name="connsiteX2" fmla="*/ 246743 w 10857207"/>
                  <a:gd name="connsiteY2" fmla="*/ 366194 h 366194"/>
                  <a:gd name="connsiteX3" fmla="*/ 0 w 10857207"/>
                  <a:gd name="connsiteY3" fmla="*/ 46880 h 366194"/>
                  <a:gd name="connsiteX0" fmla="*/ 10610464 w 10610464"/>
                  <a:gd name="connsiteY0" fmla="*/ 0 h 366194"/>
                  <a:gd name="connsiteX1" fmla="*/ 10270711 w 10610464"/>
                  <a:gd name="connsiteY1" fmla="*/ 345859 h 366194"/>
                  <a:gd name="connsiteX2" fmla="*/ 0 w 10610464"/>
                  <a:gd name="connsiteY2" fmla="*/ 366194 h 366194"/>
                  <a:gd name="connsiteX0" fmla="*/ 339753 w 339753"/>
                  <a:gd name="connsiteY0" fmla="*/ 0 h 345859"/>
                  <a:gd name="connsiteX1" fmla="*/ 0 w 339753"/>
                  <a:gd name="connsiteY1" fmla="*/ 345859 h 345859"/>
                </a:gdLst>
                <a:ahLst/>
                <a:cxnLst>
                  <a:cxn ang="0">
                    <a:pos x="connsiteX0" y="connsiteY0"/>
                  </a:cxn>
                  <a:cxn ang="0">
                    <a:pos x="connsiteX1" y="connsiteY1"/>
                  </a:cxn>
                </a:cxnLst>
                <a:rect l="l" t="t" r="r" b="b"/>
                <a:pathLst>
                  <a:path w="339753" h="345859">
                    <a:moveTo>
                      <a:pt x="339753" y="0"/>
                    </a:moveTo>
                    <a:lnTo>
                      <a:pt x="0" y="345859"/>
                    </a:lnTo>
                  </a:path>
                </a:pathLst>
              </a:custGeom>
              <a:noFill/>
              <a:ln w="28575">
                <a:solidFill>
                  <a:srgbClr val="0BF1F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46" name="任意多边形: 形状 45">
                <a:extLst>
                  <a:ext uri="{FF2B5EF4-FFF2-40B4-BE49-F238E27FC236}">
                    <a16:creationId xmlns:a16="http://schemas.microsoft.com/office/drawing/2014/main" xmlns="" id="{8708E8EF-3454-4A78-887A-9C088165801A}"/>
                  </a:ext>
                </a:extLst>
              </p:cNvPr>
              <p:cNvSpPr/>
              <p:nvPr/>
            </p:nvSpPr>
            <p:spPr>
              <a:xfrm>
                <a:off x="10443054" y="4518989"/>
                <a:ext cx="204022" cy="207689"/>
              </a:xfrm>
              <a:custGeom>
                <a:avLst/>
                <a:gdLst>
                  <a:gd name="connsiteX0" fmla="*/ 10856686 w 10856686"/>
                  <a:gd name="connsiteY0" fmla="*/ 4180114 h 4789714"/>
                  <a:gd name="connsiteX1" fmla="*/ 10363200 w 10856686"/>
                  <a:gd name="connsiteY1" fmla="*/ 4775200 h 4789714"/>
                  <a:gd name="connsiteX2" fmla="*/ 261257 w 10856686"/>
                  <a:gd name="connsiteY2" fmla="*/ 4789714 h 4789714"/>
                  <a:gd name="connsiteX3" fmla="*/ 14514 w 10856686"/>
                  <a:gd name="connsiteY3" fmla="*/ 4470400 h 4789714"/>
                  <a:gd name="connsiteX4" fmla="*/ 0 w 10856686"/>
                  <a:gd name="connsiteY4" fmla="*/ 0 h 4789714"/>
                  <a:gd name="connsiteX0" fmla="*/ 10856686 w 10856686"/>
                  <a:gd name="connsiteY0" fmla="*/ 4180114 h 4789714"/>
                  <a:gd name="connsiteX1" fmla="*/ 10363200 w 10856686"/>
                  <a:gd name="connsiteY1" fmla="*/ 4775200 h 4789714"/>
                  <a:gd name="connsiteX2" fmla="*/ 261257 w 10856686"/>
                  <a:gd name="connsiteY2" fmla="*/ 4789714 h 4789714"/>
                  <a:gd name="connsiteX3" fmla="*/ 14514 w 10856686"/>
                  <a:gd name="connsiteY3" fmla="*/ 4470400 h 4789714"/>
                  <a:gd name="connsiteX4" fmla="*/ 749 w 10856686"/>
                  <a:gd name="connsiteY4" fmla="*/ 1242677 h 4789714"/>
                  <a:gd name="connsiteX5" fmla="*/ 0 w 10856686"/>
                  <a:gd name="connsiteY5" fmla="*/ 0 h 4789714"/>
                  <a:gd name="connsiteX0" fmla="*/ 10855937 w 10855937"/>
                  <a:gd name="connsiteY0" fmla="*/ 2937437 h 3547037"/>
                  <a:gd name="connsiteX1" fmla="*/ 10362451 w 10855937"/>
                  <a:gd name="connsiteY1" fmla="*/ 3532523 h 3547037"/>
                  <a:gd name="connsiteX2" fmla="*/ 260508 w 10855937"/>
                  <a:gd name="connsiteY2" fmla="*/ 3547037 h 3547037"/>
                  <a:gd name="connsiteX3" fmla="*/ 13765 w 10855937"/>
                  <a:gd name="connsiteY3" fmla="*/ 3227723 h 3547037"/>
                  <a:gd name="connsiteX4" fmla="*/ 0 w 10855937"/>
                  <a:gd name="connsiteY4" fmla="*/ 0 h 3547037"/>
                  <a:gd name="connsiteX0" fmla="*/ 10855937 w 10855937"/>
                  <a:gd name="connsiteY0" fmla="*/ 2937437 h 3547037"/>
                  <a:gd name="connsiteX1" fmla="*/ 10362451 w 10855937"/>
                  <a:gd name="connsiteY1" fmla="*/ 3532523 h 3547037"/>
                  <a:gd name="connsiteX2" fmla="*/ 260508 w 10855937"/>
                  <a:gd name="connsiteY2" fmla="*/ 3547037 h 3547037"/>
                  <a:gd name="connsiteX3" fmla="*/ 13765 w 10855937"/>
                  <a:gd name="connsiteY3" fmla="*/ 3227723 h 3547037"/>
                  <a:gd name="connsiteX4" fmla="*/ 0 w 10855937"/>
                  <a:gd name="connsiteY4" fmla="*/ 0 h 3547037"/>
                  <a:gd name="connsiteX0" fmla="*/ 10868873 w 10868873"/>
                  <a:gd name="connsiteY0" fmla="*/ 2937437 h 3547037"/>
                  <a:gd name="connsiteX1" fmla="*/ 10375387 w 10868873"/>
                  <a:gd name="connsiteY1" fmla="*/ 3532523 h 3547037"/>
                  <a:gd name="connsiteX2" fmla="*/ 273444 w 10868873"/>
                  <a:gd name="connsiteY2" fmla="*/ 3547037 h 3547037"/>
                  <a:gd name="connsiteX3" fmla="*/ 26701 w 10868873"/>
                  <a:gd name="connsiteY3" fmla="*/ 3227723 h 3547037"/>
                  <a:gd name="connsiteX4" fmla="*/ 5177 w 10868873"/>
                  <a:gd name="connsiteY4" fmla="*/ 1101841 h 3547037"/>
                  <a:gd name="connsiteX5" fmla="*/ 12936 w 10868873"/>
                  <a:gd name="connsiteY5" fmla="*/ 0 h 3547037"/>
                  <a:gd name="connsiteX0" fmla="*/ 10868873 w 10868873"/>
                  <a:gd name="connsiteY0" fmla="*/ 1835596 h 2445196"/>
                  <a:gd name="connsiteX1" fmla="*/ 10375387 w 10868873"/>
                  <a:gd name="connsiteY1" fmla="*/ 2430682 h 2445196"/>
                  <a:gd name="connsiteX2" fmla="*/ 273444 w 10868873"/>
                  <a:gd name="connsiteY2" fmla="*/ 2445196 h 2445196"/>
                  <a:gd name="connsiteX3" fmla="*/ 26701 w 10868873"/>
                  <a:gd name="connsiteY3" fmla="*/ 2125882 h 2445196"/>
                  <a:gd name="connsiteX4" fmla="*/ 5177 w 10868873"/>
                  <a:gd name="connsiteY4" fmla="*/ 0 h 2445196"/>
                  <a:gd name="connsiteX0" fmla="*/ 10863696 w 10863696"/>
                  <a:gd name="connsiteY0" fmla="*/ 1835596 h 2445196"/>
                  <a:gd name="connsiteX1" fmla="*/ 10370210 w 10863696"/>
                  <a:gd name="connsiteY1" fmla="*/ 2430682 h 2445196"/>
                  <a:gd name="connsiteX2" fmla="*/ 268267 w 10863696"/>
                  <a:gd name="connsiteY2" fmla="*/ 2445196 h 2445196"/>
                  <a:gd name="connsiteX3" fmla="*/ 21524 w 10863696"/>
                  <a:gd name="connsiteY3" fmla="*/ 2125882 h 2445196"/>
                  <a:gd name="connsiteX4" fmla="*/ 0 w 10863696"/>
                  <a:gd name="connsiteY4" fmla="*/ 0 h 2445196"/>
                  <a:gd name="connsiteX0" fmla="*/ 10882319 w 10882319"/>
                  <a:gd name="connsiteY0" fmla="*/ 1835596 h 2445196"/>
                  <a:gd name="connsiteX1" fmla="*/ 10388833 w 10882319"/>
                  <a:gd name="connsiteY1" fmla="*/ 2430682 h 2445196"/>
                  <a:gd name="connsiteX2" fmla="*/ 286890 w 10882319"/>
                  <a:gd name="connsiteY2" fmla="*/ 2445196 h 2445196"/>
                  <a:gd name="connsiteX3" fmla="*/ 40147 w 10882319"/>
                  <a:gd name="connsiteY3" fmla="*/ 2125882 h 2445196"/>
                  <a:gd name="connsiteX4" fmla="*/ 0 w 10882319"/>
                  <a:gd name="connsiteY4" fmla="*/ 0 h 2445196"/>
                  <a:gd name="connsiteX0" fmla="*/ 10853134 w 10853134"/>
                  <a:gd name="connsiteY0" fmla="*/ 1841415 h 2451015"/>
                  <a:gd name="connsiteX1" fmla="*/ 10359648 w 10853134"/>
                  <a:gd name="connsiteY1" fmla="*/ 2436501 h 2451015"/>
                  <a:gd name="connsiteX2" fmla="*/ 257705 w 10853134"/>
                  <a:gd name="connsiteY2" fmla="*/ 2451015 h 2451015"/>
                  <a:gd name="connsiteX3" fmla="*/ 10962 w 10853134"/>
                  <a:gd name="connsiteY3" fmla="*/ 2131701 h 2451015"/>
                  <a:gd name="connsiteX4" fmla="*/ 11553 w 10853134"/>
                  <a:gd name="connsiteY4" fmla="*/ 0 h 2451015"/>
                  <a:gd name="connsiteX0" fmla="*/ 10864860 w 10864860"/>
                  <a:gd name="connsiteY0" fmla="*/ 1841415 h 2451015"/>
                  <a:gd name="connsiteX1" fmla="*/ 10371374 w 10864860"/>
                  <a:gd name="connsiteY1" fmla="*/ 2436501 h 2451015"/>
                  <a:gd name="connsiteX2" fmla="*/ 269431 w 10864860"/>
                  <a:gd name="connsiteY2" fmla="*/ 2451015 h 2451015"/>
                  <a:gd name="connsiteX3" fmla="*/ 22688 w 10864860"/>
                  <a:gd name="connsiteY3" fmla="*/ 2131701 h 2451015"/>
                  <a:gd name="connsiteX4" fmla="*/ 0 w 10864860"/>
                  <a:gd name="connsiteY4" fmla="*/ 0 h 2451015"/>
                  <a:gd name="connsiteX0" fmla="*/ 10856761 w 10856761"/>
                  <a:gd name="connsiteY0" fmla="*/ 1841415 h 2451015"/>
                  <a:gd name="connsiteX1" fmla="*/ 10363275 w 10856761"/>
                  <a:gd name="connsiteY1" fmla="*/ 2436501 h 2451015"/>
                  <a:gd name="connsiteX2" fmla="*/ 261332 w 10856761"/>
                  <a:gd name="connsiteY2" fmla="*/ 2451015 h 2451015"/>
                  <a:gd name="connsiteX3" fmla="*/ 14589 w 10856761"/>
                  <a:gd name="connsiteY3" fmla="*/ 2131701 h 2451015"/>
                  <a:gd name="connsiteX4" fmla="*/ 3540 w 10856761"/>
                  <a:gd name="connsiteY4" fmla="*/ 0 h 2451015"/>
                  <a:gd name="connsiteX0" fmla="*/ 10858803 w 10858803"/>
                  <a:gd name="connsiteY0" fmla="*/ 1841415 h 2451015"/>
                  <a:gd name="connsiteX1" fmla="*/ 10365317 w 10858803"/>
                  <a:gd name="connsiteY1" fmla="*/ 2436501 h 2451015"/>
                  <a:gd name="connsiteX2" fmla="*/ 263374 w 10858803"/>
                  <a:gd name="connsiteY2" fmla="*/ 2451015 h 2451015"/>
                  <a:gd name="connsiteX3" fmla="*/ 16631 w 10858803"/>
                  <a:gd name="connsiteY3" fmla="*/ 2131701 h 2451015"/>
                  <a:gd name="connsiteX4" fmla="*/ 5582 w 10858803"/>
                  <a:gd name="connsiteY4" fmla="*/ 0 h 2451015"/>
                  <a:gd name="connsiteX0" fmla="*/ 10854255 w 10854255"/>
                  <a:gd name="connsiteY0" fmla="*/ 1841415 h 2451015"/>
                  <a:gd name="connsiteX1" fmla="*/ 10360769 w 10854255"/>
                  <a:gd name="connsiteY1" fmla="*/ 2436501 h 2451015"/>
                  <a:gd name="connsiteX2" fmla="*/ 258826 w 10854255"/>
                  <a:gd name="connsiteY2" fmla="*/ 2451015 h 2451015"/>
                  <a:gd name="connsiteX3" fmla="*/ 12083 w 10854255"/>
                  <a:gd name="connsiteY3" fmla="*/ 2131701 h 2451015"/>
                  <a:gd name="connsiteX4" fmla="*/ 1034 w 10854255"/>
                  <a:gd name="connsiteY4" fmla="*/ 0 h 2451015"/>
                  <a:gd name="connsiteX0" fmla="*/ 10846712 w 10846712"/>
                  <a:gd name="connsiteY0" fmla="*/ 1841415 h 2451015"/>
                  <a:gd name="connsiteX1" fmla="*/ 10353226 w 10846712"/>
                  <a:gd name="connsiteY1" fmla="*/ 2436501 h 2451015"/>
                  <a:gd name="connsiteX2" fmla="*/ 251283 w 10846712"/>
                  <a:gd name="connsiteY2" fmla="*/ 2451015 h 2451015"/>
                  <a:gd name="connsiteX3" fmla="*/ 4540 w 10846712"/>
                  <a:gd name="connsiteY3" fmla="*/ 2131701 h 2451015"/>
                  <a:gd name="connsiteX4" fmla="*/ 5130 w 10846712"/>
                  <a:gd name="connsiteY4" fmla="*/ 0 h 2451015"/>
                  <a:gd name="connsiteX0" fmla="*/ 10842172 w 10842172"/>
                  <a:gd name="connsiteY0" fmla="*/ 1841415 h 2451015"/>
                  <a:gd name="connsiteX1" fmla="*/ 10348686 w 10842172"/>
                  <a:gd name="connsiteY1" fmla="*/ 2436501 h 2451015"/>
                  <a:gd name="connsiteX2" fmla="*/ 246743 w 10842172"/>
                  <a:gd name="connsiteY2" fmla="*/ 2451015 h 2451015"/>
                  <a:gd name="connsiteX3" fmla="*/ 0 w 10842172"/>
                  <a:gd name="connsiteY3" fmla="*/ 2131701 h 2451015"/>
                  <a:gd name="connsiteX4" fmla="*/ 590 w 10842172"/>
                  <a:gd name="connsiteY4" fmla="*/ 0 h 2451015"/>
                  <a:gd name="connsiteX0" fmla="*/ 10842172 w 10842172"/>
                  <a:gd name="connsiteY0" fmla="*/ 1841415 h 2451015"/>
                  <a:gd name="connsiteX1" fmla="*/ 10348686 w 10842172"/>
                  <a:gd name="connsiteY1" fmla="*/ 2436501 h 2451015"/>
                  <a:gd name="connsiteX2" fmla="*/ 246743 w 10842172"/>
                  <a:gd name="connsiteY2" fmla="*/ 2451015 h 2451015"/>
                  <a:gd name="connsiteX3" fmla="*/ 0 w 10842172"/>
                  <a:gd name="connsiteY3" fmla="*/ 2131701 h 2451015"/>
                  <a:gd name="connsiteX4" fmla="*/ 590 w 10842172"/>
                  <a:gd name="connsiteY4" fmla="*/ 0 h 2451015"/>
                  <a:gd name="connsiteX0" fmla="*/ 10842172 w 10842172"/>
                  <a:gd name="connsiteY0" fmla="*/ 1841415 h 2451015"/>
                  <a:gd name="connsiteX1" fmla="*/ 10348686 w 10842172"/>
                  <a:gd name="connsiteY1" fmla="*/ 2436501 h 2451015"/>
                  <a:gd name="connsiteX2" fmla="*/ 246743 w 10842172"/>
                  <a:gd name="connsiteY2" fmla="*/ 2451015 h 2451015"/>
                  <a:gd name="connsiteX3" fmla="*/ 0 w 10842172"/>
                  <a:gd name="connsiteY3" fmla="*/ 2131701 h 2451015"/>
                  <a:gd name="connsiteX4" fmla="*/ 6410 w 10842172"/>
                  <a:gd name="connsiteY4" fmla="*/ 0 h 2451015"/>
                  <a:gd name="connsiteX0" fmla="*/ 10842172 w 10842172"/>
                  <a:gd name="connsiteY0" fmla="*/ 1841415 h 2451015"/>
                  <a:gd name="connsiteX1" fmla="*/ 10348686 w 10842172"/>
                  <a:gd name="connsiteY1" fmla="*/ 2436501 h 2451015"/>
                  <a:gd name="connsiteX2" fmla="*/ 246743 w 10842172"/>
                  <a:gd name="connsiteY2" fmla="*/ 2451015 h 2451015"/>
                  <a:gd name="connsiteX3" fmla="*/ 0 w 10842172"/>
                  <a:gd name="connsiteY3" fmla="*/ 2131701 h 2451015"/>
                  <a:gd name="connsiteX4" fmla="*/ 6410 w 10842172"/>
                  <a:gd name="connsiteY4" fmla="*/ 0 h 2451015"/>
                  <a:gd name="connsiteX0" fmla="*/ 10846950 w 10846950"/>
                  <a:gd name="connsiteY0" fmla="*/ 1841415 h 2451015"/>
                  <a:gd name="connsiteX1" fmla="*/ 10353464 w 10846950"/>
                  <a:gd name="connsiteY1" fmla="*/ 2436501 h 2451015"/>
                  <a:gd name="connsiteX2" fmla="*/ 251521 w 10846950"/>
                  <a:gd name="connsiteY2" fmla="*/ 2451015 h 2451015"/>
                  <a:gd name="connsiteX3" fmla="*/ 4778 w 10846950"/>
                  <a:gd name="connsiteY3" fmla="*/ 2131701 h 2451015"/>
                  <a:gd name="connsiteX4" fmla="*/ 11188 w 10846950"/>
                  <a:gd name="connsiteY4" fmla="*/ 0 h 2451015"/>
                  <a:gd name="connsiteX0" fmla="*/ 10846950 w 10846950"/>
                  <a:gd name="connsiteY0" fmla="*/ 1841415 h 2451015"/>
                  <a:gd name="connsiteX1" fmla="*/ 10568788 w 10846950"/>
                  <a:gd name="connsiteY1" fmla="*/ 2430680 h 2451015"/>
                  <a:gd name="connsiteX2" fmla="*/ 251521 w 10846950"/>
                  <a:gd name="connsiteY2" fmla="*/ 2451015 h 2451015"/>
                  <a:gd name="connsiteX3" fmla="*/ 4778 w 10846950"/>
                  <a:gd name="connsiteY3" fmla="*/ 2131701 h 2451015"/>
                  <a:gd name="connsiteX4" fmla="*/ 11188 w 10846950"/>
                  <a:gd name="connsiteY4" fmla="*/ 0 h 2451015"/>
                  <a:gd name="connsiteX0" fmla="*/ 10846950 w 10846950"/>
                  <a:gd name="connsiteY0" fmla="*/ 1841415 h 2451015"/>
                  <a:gd name="connsiteX1" fmla="*/ 10522232 w 10846950"/>
                  <a:gd name="connsiteY1" fmla="*/ 2430680 h 2451015"/>
                  <a:gd name="connsiteX2" fmla="*/ 251521 w 10846950"/>
                  <a:gd name="connsiteY2" fmla="*/ 2451015 h 2451015"/>
                  <a:gd name="connsiteX3" fmla="*/ 4778 w 10846950"/>
                  <a:gd name="connsiteY3" fmla="*/ 2131701 h 2451015"/>
                  <a:gd name="connsiteX4" fmla="*/ 11188 w 10846950"/>
                  <a:gd name="connsiteY4" fmla="*/ 0 h 2451015"/>
                  <a:gd name="connsiteX0" fmla="*/ 10846950 w 10846950"/>
                  <a:gd name="connsiteY0" fmla="*/ 1841415 h 2451015"/>
                  <a:gd name="connsiteX1" fmla="*/ 10745593 w 10846950"/>
                  <a:gd name="connsiteY1" fmla="*/ 2046023 h 2451015"/>
                  <a:gd name="connsiteX2" fmla="*/ 10522232 w 10846950"/>
                  <a:gd name="connsiteY2" fmla="*/ 2430680 h 2451015"/>
                  <a:gd name="connsiteX3" fmla="*/ 251521 w 10846950"/>
                  <a:gd name="connsiteY3" fmla="*/ 2451015 h 2451015"/>
                  <a:gd name="connsiteX4" fmla="*/ 4778 w 10846950"/>
                  <a:gd name="connsiteY4" fmla="*/ 2131701 h 2451015"/>
                  <a:gd name="connsiteX5" fmla="*/ 11188 w 10846950"/>
                  <a:gd name="connsiteY5" fmla="*/ 0 h 2451015"/>
                  <a:gd name="connsiteX0" fmla="*/ 10745593 w 10745593"/>
                  <a:gd name="connsiteY0" fmla="*/ 2046023 h 2451015"/>
                  <a:gd name="connsiteX1" fmla="*/ 10522232 w 10745593"/>
                  <a:gd name="connsiteY1" fmla="*/ 2430680 h 2451015"/>
                  <a:gd name="connsiteX2" fmla="*/ 251521 w 10745593"/>
                  <a:gd name="connsiteY2" fmla="*/ 2451015 h 2451015"/>
                  <a:gd name="connsiteX3" fmla="*/ 4778 w 10745593"/>
                  <a:gd name="connsiteY3" fmla="*/ 2131701 h 2451015"/>
                  <a:gd name="connsiteX4" fmla="*/ 11188 w 10745593"/>
                  <a:gd name="connsiteY4" fmla="*/ 0 h 2451015"/>
                  <a:gd name="connsiteX0" fmla="*/ 10830947 w 10830947"/>
                  <a:gd name="connsiteY0" fmla="*/ 2046023 h 2451015"/>
                  <a:gd name="connsiteX1" fmla="*/ 10522232 w 10830947"/>
                  <a:gd name="connsiteY1" fmla="*/ 2430680 h 2451015"/>
                  <a:gd name="connsiteX2" fmla="*/ 251521 w 10830947"/>
                  <a:gd name="connsiteY2" fmla="*/ 2451015 h 2451015"/>
                  <a:gd name="connsiteX3" fmla="*/ 4778 w 10830947"/>
                  <a:gd name="connsiteY3" fmla="*/ 2131701 h 2451015"/>
                  <a:gd name="connsiteX4" fmla="*/ 11188 w 10830947"/>
                  <a:gd name="connsiteY4" fmla="*/ 0 h 2451015"/>
                  <a:gd name="connsiteX0" fmla="*/ 10877504 w 10877504"/>
                  <a:gd name="connsiteY0" fmla="*/ 2046023 h 2451015"/>
                  <a:gd name="connsiteX1" fmla="*/ 10522232 w 10877504"/>
                  <a:gd name="connsiteY1" fmla="*/ 2430680 h 2451015"/>
                  <a:gd name="connsiteX2" fmla="*/ 251521 w 10877504"/>
                  <a:gd name="connsiteY2" fmla="*/ 2451015 h 2451015"/>
                  <a:gd name="connsiteX3" fmla="*/ 4778 w 10877504"/>
                  <a:gd name="connsiteY3" fmla="*/ 2131701 h 2451015"/>
                  <a:gd name="connsiteX4" fmla="*/ 11188 w 10877504"/>
                  <a:gd name="connsiteY4" fmla="*/ 0 h 2451015"/>
                  <a:gd name="connsiteX0" fmla="*/ 10861985 w 10861985"/>
                  <a:gd name="connsiteY0" fmla="*/ 2084821 h 2451015"/>
                  <a:gd name="connsiteX1" fmla="*/ 10522232 w 10861985"/>
                  <a:gd name="connsiteY1" fmla="*/ 2430680 h 2451015"/>
                  <a:gd name="connsiteX2" fmla="*/ 251521 w 10861985"/>
                  <a:gd name="connsiteY2" fmla="*/ 2451015 h 2451015"/>
                  <a:gd name="connsiteX3" fmla="*/ 4778 w 10861985"/>
                  <a:gd name="connsiteY3" fmla="*/ 2131701 h 2451015"/>
                  <a:gd name="connsiteX4" fmla="*/ 11188 w 10861985"/>
                  <a:gd name="connsiteY4" fmla="*/ 0 h 2451015"/>
                  <a:gd name="connsiteX0" fmla="*/ 10857207 w 10857207"/>
                  <a:gd name="connsiteY0" fmla="*/ 0 h 366194"/>
                  <a:gd name="connsiteX1" fmla="*/ 10517454 w 10857207"/>
                  <a:gd name="connsiteY1" fmla="*/ 345859 h 366194"/>
                  <a:gd name="connsiteX2" fmla="*/ 246743 w 10857207"/>
                  <a:gd name="connsiteY2" fmla="*/ 366194 h 366194"/>
                  <a:gd name="connsiteX3" fmla="*/ 0 w 10857207"/>
                  <a:gd name="connsiteY3" fmla="*/ 46880 h 366194"/>
                  <a:gd name="connsiteX0" fmla="*/ 10610464 w 10610464"/>
                  <a:gd name="connsiteY0" fmla="*/ 0 h 366194"/>
                  <a:gd name="connsiteX1" fmla="*/ 10270711 w 10610464"/>
                  <a:gd name="connsiteY1" fmla="*/ 345859 h 366194"/>
                  <a:gd name="connsiteX2" fmla="*/ 0 w 10610464"/>
                  <a:gd name="connsiteY2" fmla="*/ 366194 h 366194"/>
                  <a:gd name="connsiteX0" fmla="*/ 339753 w 339753"/>
                  <a:gd name="connsiteY0" fmla="*/ 0 h 345859"/>
                  <a:gd name="connsiteX1" fmla="*/ 0 w 339753"/>
                  <a:gd name="connsiteY1" fmla="*/ 345859 h 345859"/>
                </a:gdLst>
                <a:ahLst/>
                <a:cxnLst>
                  <a:cxn ang="0">
                    <a:pos x="connsiteX0" y="connsiteY0"/>
                  </a:cxn>
                  <a:cxn ang="0">
                    <a:pos x="connsiteX1" y="connsiteY1"/>
                  </a:cxn>
                </a:cxnLst>
                <a:rect l="l" t="t" r="r" b="b"/>
                <a:pathLst>
                  <a:path w="339753" h="345859">
                    <a:moveTo>
                      <a:pt x="339753" y="0"/>
                    </a:moveTo>
                    <a:lnTo>
                      <a:pt x="0" y="345859"/>
                    </a:lnTo>
                  </a:path>
                </a:pathLst>
              </a:custGeom>
              <a:noFill/>
              <a:ln w="28575">
                <a:solidFill>
                  <a:srgbClr val="0BF1F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47" name="任意多边形: 形状 46">
                <a:extLst>
                  <a:ext uri="{FF2B5EF4-FFF2-40B4-BE49-F238E27FC236}">
                    <a16:creationId xmlns:a16="http://schemas.microsoft.com/office/drawing/2014/main" xmlns="" id="{3EF417D5-CC04-4964-B6D3-E8EB0D784587}"/>
                  </a:ext>
                </a:extLst>
              </p:cNvPr>
              <p:cNvSpPr/>
              <p:nvPr/>
            </p:nvSpPr>
            <p:spPr>
              <a:xfrm>
                <a:off x="10443054" y="4342590"/>
                <a:ext cx="204022" cy="207689"/>
              </a:xfrm>
              <a:custGeom>
                <a:avLst/>
                <a:gdLst>
                  <a:gd name="connsiteX0" fmla="*/ 10856686 w 10856686"/>
                  <a:gd name="connsiteY0" fmla="*/ 4180114 h 4789714"/>
                  <a:gd name="connsiteX1" fmla="*/ 10363200 w 10856686"/>
                  <a:gd name="connsiteY1" fmla="*/ 4775200 h 4789714"/>
                  <a:gd name="connsiteX2" fmla="*/ 261257 w 10856686"/>
                  <a:gd name="connsiteY2" fmla="*/ 4789714 h 4789714"/>
                  <a:gd name="connsiteX3" fmla="*/ 14514 w 10856686"/>
                  <a:gd name="connsiteY3" fmla="*/ 4470400 h 4789714"/>
                  <a:gd name="connsiteX4" fmla="*/ 0 w 10856686"/>
                  <a:gd name="connsiteY4" fmla="*/ 0 h 4789714"/>
                  <a:gd name="connsiteX0" fmla="*/ 10856686 w 10856686"/>
                  <a:gd name="connsiteY0" fmla="*/ 4180114 h 4789714"/>
                  <a:gd name="connsiteX1" fmla="*/ 10363200 w 10856686"/>
                  <a:gd name="connsiteY1" fmla="*/ 4775200 h 4789714"/>
                  <a:gd name="connsiteX2" fmla="*/ 261257 w 10856686"/>
                  <a:gd name="connsiteY2" fmla="*/ 4789714 h 4789714"/>
                  <a:gd name="connsiteX3" fmla="*/ 14514 w 10856686"/>
                  <a:gd name="connsiteY3" fmla="*/ 4470400 h 4789714"/>
                  <a:gd name="connsiteX4" fmla="*/ 749 w 10856686"/>
                  <a:gd name="connsiteY4" fmla="*/ 1242677 h 4789714"/>
                  <a:gd name="connsiteX5" fmla="*/ 0 w 10856686"/>
                  <a:gd name="connsiteY5" fmla="*/ 0 h 4789714"/>
                  <a:gd name="connsiteX0" fmla="*/ 10855937 w 10855937"/>
                  <a:gd name="connsiteY0" fmla="*/ 2937437 h 3547037"/>
                  <a:gd name="connsiteX1" fmla="*/ 10362451 w 10855937"/>
                  <a:gd name="connsiteY1" fmla="*/ 3532523 h 3547037"/>
                  <a:gd name="connsiteX2" fmla="*/ 260508 w 10855937"/>
                  <a:gd name="connsiteY2" fmla="*/ 3547037 h 3547037"/>
                  <a:gd name="connsiteX3" fmla="*/ 13765 w 10855937"/>
                  <a:gd name="connsiteY3" fmla="*/ 3227723 h 3547037"/>
                  <a:gd name="connsiteX4" fmla="*/ 0 w 10855937"/>
                  <a:gd name="connsiteY4" fmla="*/ 0 h 3547037"/>
                  <a:gd name="connsiteX0" fmla="*/ 10855937 w 10855937"/>
                  <a:gd name="connsiteY0" fmla="*/ 2937437 h 3547037"/>
                  <a:gd name="connsiteX1" fmla="*/ 10362451 w 10855937"/>
                  <a:gd name="connsiteY1" fmla="*/ 3532523 h 3547037"/>
                  <a:gd name="connsiteX2" fmla="*/ 260508 w 10855937"/>
                  <a:gd name="connsiteY2" fmla="*/ 3547037 h 3547037"/>
                  <a:gd name="connsiteX3" fmla="*/ 13765 w 10855937"/>
                  <a:gd name="connsiteY3" fmla="*/ 3227723 h 3547037"/>
                  <a:gd name="connsiteX4" fmla="*/ 0 w 10855937"/>
                  <a:gd name="connsiteY4" fmla="*/ 0 h 3547037"/>
                  <a:gd name="connsiteX0" fmla="*/ 10868873 w 10868873"/>
                  <a:gd name="connsiteY0" fmla="*/ 2937437 h 3547037"/>
                  <a:gd name="connsiteX1" fmla="*/ 10375387 w 10868873"/>
                  <a:gd name="connsiteY1" fmla="*/ 3532523 h 3547037"/>
                  <a:gd name="connsiteX2" fmla="*/ 273444 w 10868873"/>
                  <a:gd name="connsiteY2" fmla="*/ 3547037 h 3547037"/>
                  <a:gd name="connsiteX3" fmla="*/ 26701 w 10868873"/>
                  <a:gd name="connsiteY3" fmla="*/ 3227723 h 3547037"/>
                  <a:gd name="connsiteX4" fmla="*/ 5177 w 10868873"/>
                  <a:gd name="connsiteY4" fmla="*/ 1101841 h 3547037"/>
                  <a:gd name="connsiteX5" fmla="*/ 12936 w 10868873"/>
                  <a:gd name="connsiteY5" fmla="*/ 0 h 3547037"/>
                  <a:gd name="connsiteX0" fmla="*/ 10868873 w 10868873"/>
                  <a:gd name="connsiteY0" fmla="*/ 1835596 h 2445196"/>
                  <a:gd name="connsiteX1" fmla="*/ 10375387 w 10868873"/>
                  <a:gd name="connsiteY1" fmla="*/ 2430682 h 2445196"/>
                  <a:gd name="connsiteX2" fmla="*/ 273444 w 10868873"/>
                  <a:gd name="connsiteY2" fmla="*/ 2445196 h 2445196"/>
                  <a:gd name="connsiteX3" fmla="*/ 26701 w 10868873"/>
                  <a:gd name="connsiteY3" fmla="*/ 2125882 h 2445196"/>
                  <a:gd name="connsiteX4" fmla="*/ 5177 w 10868873"/>
                  <a:gd name="connsiteY4" fmla="*/ 0 h 2445196"/>
                  <a:gd name="connsiteX0" fmla="*/ 10863696 w 10863696"/>
                  <a:gd name="connsiteY0" fmla="*/ 1835596 h 2445196"/>
                  <a:gd name="connsiteX1" fmla="*/ 10370210 w 10863696"/>
                  <a:gd name="connsiteY1" fmla="*/ 2430682 h 2445196"/>
                  <a:gd name="connsiteX2" fmla="*/ 268267 w 10863696"/>
                  <a:gd name="connsiteY2" fmla="*/ 2445196 h 2445196"/>
                  <a:gd name="connsiteX3" fmla="*/ 21524 w 10863696"/>
                  <a:gd name="connsiteY3" fmla="*/ 2125882 h 2445196"/>
                  <a:gd name="connsiteX4" fmla="*/ 0 w 10863696"/>
                  <a:gd name="connsiteY4" fmla="*/ 0 h 2445196"/>
                  <a:gd name="connsiteX0" fmla="*/ 10882319 w 10882319"/>
                  <a:gd name="connsiteY0" fmla="*/ 1835596 h 2445196"/>
                  <a:gd name="connsiteX1" fmla="*/ 10388833 w 10882319"/>
                  <a:gd name="connsiteY1" fmla="*/ 2430682 h 2445196"/>
                  <a:gd name="connsiteX2" fmla="*/ 286890 w 10882319"/>
                  <a:gd name="connsiteY2" fmla="*/ 2445196 h 2445196"/>
                  <a:gd name="connsiteX3" fmla="*/ 40147 w 10882319"/>
                  <a:gd name="connsiteY3" fmla="*/ 2125882 h 2445196"/>
                  <a:gd name="connsiteX4" fmla="*/ 0 w 10882319"/>
                  <a:gd name="connsiteY4" fmla="*/ 0 h 2445196"/>
                  <a:gd name="connsiteX0" fmla="*/ 10853134 w 10853134"/>
                  <a:gd name="connsiteY0" fmla="*/ 1841415 h 2451015"/>
                  <a:gd name="connsiteX1" fmla="*/ 10359648 w 10853134"/>
                  <a:gd name="connsiteY1" fmla="*/ 2436501 h 2451015"/>
                  <a:gd name="connsiteX2" fmla="*/ 257705 w 10853134"/>
                  <a:gd name="connsiteY2" fmla="*/ 2451015 h 2451015"/>
                  <a:gd name="connsiteX3" fmla="*/ 10962 w 10853134"/>
                  <a:gd name="connsiteY3" fmla="*/ 2131701 h 2451015"/>
                  <a:gd name="connsiteX4" fmla="*/ 11553 w 10853134"/>
                  <a:gd name="connsiteY4" fmla="*/ 0 h 2451015"/>
                  <a:gd name="connsiteX0" fmla="*/ 10864860 w 10864860"/>
                  <a:gd name="connsiteY0" fmla="*/ 1841415 h 2451015"/>
                  <a:gd name="connsiteX1" fmla="*/ 10371374 w 10864860"/>
                  <a:gd name="connsiteY1" fmla="*/ 2436501 h 2451015"/>
                  <a:gd name="connsiteX2" fmla="*/ 269431 w 10864860"/>
                  <a:gd name="connsiteY2" fmla="*/ 2451015 h 2451015"/>
                  <a:gd name="connsiteX3" fmla="*/ 22688 w 10864860"/>
                  <a:gd name="connsiteY3" fmla="*/ 2131701 h 2451015"/>
                  <a:gd name="connsiteX4" fmla="*/ 0 w 10864860"/>
                  <a:gd name="connsiteY4" fmla="*/ 0 h 2451015"/>
                  <a:gd name="connsiteX0" fmla="*/ 10856761 w 10856761"/>
                  <a:gd name="connsiteY0" fmla="*/ 1841415 h 2451015"/>
                  <a:gd name="connsiteX1" fmla="*/ 10363275 w 10856761"/>
                  <a:gd name="connsiteY1" fmla="*/ 2436501 h 2451015"/>
                  <a:gd name="connsiteX2" fmla="*/ 261332 w 10856761"/>
                  <a:gd name="connsiteY2" fmla="*/ 2451015 h 2451015"/>
                  <a:gd name="connsiteX3" fmla="*/ 14589 w 10856761"/>
                  <a:gd name="connsiteY3" fmla="*/ 2131701 h 2451015"/>
                  <a:gd name="connsiteX4" fmla="*/ 3540 w 10856761"/>
                  <a:gd name="connsiteY4" fmla="*/ 0 h 2451015"/>
                  <a:gd name="connsiteX0" fmla="*/ 10858803 w 10858803"/>
                  <a:gd name="connsiteY0" fmla="*/ 1841415 h 2451015"/>
                  <a:gd name="connsiteX1" fmla="*/ 10365317 w 10858803"/>
                  <a:gd name="connsiteY1" fmla="*/ 2436501 h 2451015"/>
                  <a:gd name="connsiteX2" fmla="*/ 263374 w 10858803"/>
                  <a:gd name="connsiteY2" fmla="*/ 2451015 h 2451015"/>
                  <a:gd name="connsiteX3" fmla="*/ 16631 w 10858803"/>
                  <a:gd name="connsiteY3" fmla="*/ 2131701 h 2451015"/>
                  <a:gd name="connsiteX4" fmla="*/ 5582 w 10858803"/>
                  <a:gd name="connsiteY4" fmla="*/ 0 h 2451015"/>
                  <a:gd name="connsiteX0" fmla="*/ 10854255 w 10854255"/>
                  <a:gd name="connsiteY0" fmla="*/ 1841415 h 2451015"/>
                  <a:gd name="connsiteX1" fmla="*/ 10360769 w 10854255"/>
                  <a:gd name="connsiteY1" fmla="*/ 2436501 h 2451015"/>
                  <a:gd name="connsiteX2" fmla="*/ 258826 w 10854255"/>
                  <a:gd name="connsiteY2" fmla="*/ 2451015 h 2451015"/>
                  <a:gd name="connsiteX3" fmla="*/ 12083 w 10854255"/>
                  <a:gd name="connsiteY3" fmla="*/ 2131701 h 2451015"/>
                  <a:gd name="connsiteX4" fmla="*/ 1034 w 10854255"/>
                  <a:gd name="connsiteY4" fmla="*/ 0 h 2451015"/>
                  <a:gd name="connsiteX0" fmla="*/ 10846712 w 10846712"/>
                  <a:gd name="connsiteY0" fmla="*/ 1841415 h 2451015"/>
                  <a:gd name="connsiteX1" fmla="*/ 10353226 w 10846712"/>
                  <a:gd name="connsiteY1" fmla="*/ 2436501 h 2451015"/>
                  <a:gd name="connsiteX2" fmla="*/ 251283 w 10846712"/>
                  <a:gd name="connsiteY2" fmla="*/ 2451015 h 2451015"/>
                  <a:gd name="connsiteX3" fmla="*/ 4540 w 10846712"/>
                  <a:gd name="connsiteY3" fmla="*/ 2131701 h 2451015"/>
                  <a:gd name="connsiteX4" fmla="*/ 5130 w 10846712"/>
                  <a:gd name="connsiteY4" fmla="*/ 0 h 2451015"/>
                  <a:gd name="connsiteX0" fmla="*/ 10842172 w 10842172"/>
                  <a:gd name="connsiteY0" fmla="*/ 1841415 h 2451015"/>
                  <a:gd name="connsiteX1" fmla="*/ 10348686 w 10842172"/>
                  <a:gd name="connsiteY1" fmla="*/ 2436501 h 2451015"/>
                  <a:gd name="connsiteX2" fmla="*/ 246743 w 10842172"/>
                  <a:gd name="connsiteY2" fmla="*/ 2451015 h 2451015"/>
                  <a:gd name="connsiteX3" fmla="*/ 0 w 10842172"/>
                  <a:gd name="connsiteY3" fmla="*/ 2131701 h 2451015"/>
                  <a:gd name="connsiteX4" fmla="*/ 590 w 10842172"/>
                  <a:gd name="connsiteY4" fmla="*/ 0 h 2451015"/>
                  <a:gd name="connsiteX0" fmla="*/ 10842172 w 10842172"/>
                  <a:gd name="connsiteY0" fmla="*/ 1841415 h 2451015"/>
                  <a:gd name="connsiteX1" fmla="*/ 10348686 w 10842172"/>
                  <a:gd name="connsiteY1" fmla="*/ 2436501 h 2451015"/>
                  <a:gd name="connsiteX2" fmla="*/ 246743 w 10842172"/>
                  <a:gd name="connsiteY2" fmla="*/ 2451015 h 2451015"/>
                  <a:gd name="connsiteX3" fmla="*/ 0 w 10842172"/>
                  <a:gd name="connsiteY3" fmla="*/ 2131701 h 2451015"/>
                  <a:gd name="connsiteX4" fmla="*/ 590 w 10842172"/>
                  <a:gd name="connsiteY4" fmla="*/ 0 h 2451015"/>
                  <a:gd name="connsiteX0" fmla="*/ 10842172 w 10842172"/>
                  <a:gd name="connsiteY0" fmla="*/ 1841415 h 2451015"/>
                  <a:gd name="connsiteX1" fmla="*/ 10348686 w 10842172"/>
                  <a:gd name="connsiteY1" fmla="*/ 2436501 h 2451015"/>
                  <a:gd name="connsiteX2" fmla="*/ 246743 w 10842172"/>
                  <a:gd name="connsiteY2" fmla="*/ 2451015 h 2451015"/>
                  <a:gd name="connsiteX3" fmla="*/ 0 w 10842172"/>
                  <a:gd name="connsiteY3" fmla="*/ 2131701 h 2451015"/>
                  <a:gd name="connsiteX4" fmla="*/ 6410 w 10842172"/>
                  <a:gd name="connsiteY4" fmla="*/ 0 h 2451015"/>
                  <a:gd name="connsiteX0" fmla="*/ 10842172 w 10842172"/>
                  <a:gd name="connsiteY0" fmla="*/ 1841415 h 2451015"/>
                  <a:gd name="connsiteX1" fmla="*/ 10348686 w 10842172"/>
                  <a:gd name="connsiteY1" fmla="*/ 2436501 h 2451015"/>
                  <a:gd name="connsiteX2" fmla="*/ 246743 w 10842172"/>
                  <a:gd name="connsiteY2" fmla="*/ 2451015 h 2451015"/>
                  <a:gd name="connsiteX3" fmla="*/ 0 w 10842172"/>
                  <a:gd name="connsiteY3" fmla="*/ 2131701 h 2451015"/>
                  <a:gd name="connsiteX4" fmla="*/ 6410 w 10842172"/>
                  <a:gd name="connsiteY4" fmla="*/ 0 h 2451015"/>
                  <a:gd name="connsiteX0" fmla="*/ 10846950 w 10846950"/>
                  <a:gd name="connsiteY0" fmla="*/ 1841415 h 2451015"/>
                  <a:gd name="connsiteX1" fmla="*/ 10353464 w 10846950"/>
                  <a:gd name="connsiteY1" fmla="*/ 2436501 h 2451015"/>
                  <a:gd name="connsiteX2" fmla="*/ 251521 w 10846950"/>
                  <a:gd name="connsiteY2" fmla="*/ 2451015 h 2451015"/>
                  <a:gd name="connsiteX3" fmla="*/ 4778 w 10846950"/>
                  <a:gd name="connsiteY3" fmla="*/ 2131701 h 2451015"/>
                  <a:gd name="connsiteX4" fmla="*/ 11188 w 10846950"/>
                  <a:gd name="connsiteY4" fmla="*/ 0 h 2451015"/>
                  <a:gd name="connsiteX0" fmla="*/ 10846950 w 10846950"/>
                  <a:gd name="connsiteY0" fmla="*/ 1841415 h 2451015"/>
                  <a:gd name="connsiteX1" fmla="*/ 10568788 w 10846950"/>
                  <a:gd name="connsiteY1" fmla="*/ 2430680 h 2451015"/>
                  <a:gd name="connsiteX2" fmla="*/ 251521 w 10846950"/>
                  <a:gd name="connsiteY2" fmla="*/ 2451015 h 2451015"/>
                  <a:gd name="connsiteX3" fmla="*/ 4778 w 10846950"/>
                  <a:gd name="connsiteY3" fmla="*/ 2131701 h 2451015"/>
                  <a:gd name="connsiteX4" fmla="*/ 11188 w 10846950"/>
                  <a:gd name="connsiteY4" fmla="*/ 0 h 2451015"/>
                  <a:gd name="connsiteX0" fmla="*/ 10846950 w 10846950"/>
                  <a:gd name="connsiteY0" fmla="*/ 1841415 h 2451015"/>
                  <a:gd name="connsiteX1" fmla="*/ 10522232 w 10846950"/>
                  <a:gd name="connsiteY1" fmla="*/ 2430680 h 2451015"/>
                  <a:gd name="connsiteX2" fmla="*/ 251521 w 10846950"/>
                  <a:gd name="connsiteY2" fmla="*/ 2451015 h 2451015"/>
                  <a:gd name="connsiteX3" fmla="*/ 4778 w 10846950"/>
                  <a:gd name="connsiteY3" fmla="*/ 2131701 h 2451015"/>
                  <a:gd name="connsiteX4" fmla="*/ 11188 w 10846950"/>
                  <a:gd name="connsiteY4" fmla="*/ 0 h 2451015"/>
                  <a:gd name="connsiteX0" fmla="*/ 10846950 w 10846950"/>
                  <a:gd name="connsiteY0" fmla="*/ 1841415 h 2451015"/>
                  <a:gd name="connsiteX1" fmla="*/ 10745593 w 10846950"/>
                  <a:gd name="connsiteY1" fmla="*/ 2046023 h 2451015"/>
                  <a:gd name="connsiteX2" fmla="*/ 10522232 w 10846950"/>
                  <a:gd name="connsiteY2" fmla="*/ 2430680 h 2451015"/>
                  <a:gd name="connsiteX3" fmla="*/ 251521 w 10846950"/>
                  <a:gd name="connsiteY3" fmla="*/ 2451015 h 2451015"/>
                  <a:gd name="connsiteX4" fmla="*/ 4778 w 10846950"/>
                  <a:gd name="connsiteY4" fmla="*/ 2131701 h 2451015"/>
                  <a:gd name="connsiteX5" fmla="*/ 11188 w 10846950"/>
                  <a:gd name="connsiteY5" fmla="*/ 0 h 2451015"/>
                  <a:gd name="connsiteX0" fmla="*/ 10745593 w 10745593"/>
                  <a:gd name="connsiteY0" fmla="*/ 2046023 h 2451015"/>
                  <a:gd name="connsiteX1" fmla="*/ 10522232 w 10745593"/>
                  <a:gd name="connsiteY1" fmla="*/ 2430680 h 2451015"/>
                  <a:gd name="connsiteX2" fmla="*/ 251521 w 10745593"/>
                  <a:gd name="connsiteY2" fmla="*/ 2451015 h 2451015"/>
                  <a:gd name="connsiteX3" fmla="*/ 4778 w 10745593"/>
                  <a:gd name="connsiteY3" fmla="*/ 2131701 h 2451015"/>
                  <a:gd name="connsiteX4" fmla="*/ 11188 w 10745593"/>
                  <a:gd name="connsiteY4" fmla="*/ 0 h 2451015"/>
                  <a:gd name="connsiteX0" fmla="*/ 10830947 w 10830947"/>
                  <a:gd name="connsiteY0" fmla="*/ 2046023 h 2451015"/>
                  <a:gd name="connsiteX1" fmla="*/ 10522232 w 10830947"/>
                  <a:gd name="connsiteY1" fmla="*/ 2430680 h 2451015"/>
                  <a:gd name="connsiteX2" fmla="*/ 251521 w 10830947"/>
                  <a:gd name="connsiteY2" fmla="*/ 2451015 h 2451015"/>
                  <a:gd name="connsiteX3" fmla="*/ 4778 w 10830947"/>
                  <a:gd name="connsiteY3" fmla="*/ 2131701 h 2451015"/>
                  <a:gd name="connsiteX4" fmla="*/ 11188 w 10830947"/>
                  <a:gd name="connsiteY4" fmla="*/ 0 h 2451015"/>
                  <a:gd name="connsiteX0" fmla="*/ 10877504 w 10877504"/>
                  <a:gd name="connsiteY0" fmla="*/ 2046023 h 2451015"/>
                  <a:gd name="connsiteX1" fmla="*/ 10522232 w 10877504"/>
                  <a:gd name="connsiteY1" fmla="*/ 2430680 h 2451015"/>
                  <a:gd name="connsiteX2" fmla="*/ 251521 w 10877504"/>
                  <a:gd name="connsiteY2" fmla="*/ 2451015 h 2451015"/>
                  <a:gd name="connsiteX3" fmla="*/ 4778 w 10877504"/>
                  <a:gd name="connsiteY3" fmla="*/ 2131701 h 2451015"/>
                  <a:gd name="connsiteX4" fmla="*/ 11188 w 10877504"/>
                  <a:gd name="connsiteY4" fmla="*/ 0 h 2451015"/>
                  <a:gd name="connsiteX0" fmla="*/ 10861985 w 10861985"/>
                  <a:gd name="connsiteY0" fmla="*/ 2084821 h 2451015"/>
                  <a:gd name="connsiteX1" fmla="*/ 10522232 w 10861985"/>
                  <a:gd name="connsiteY1" fmla="*/ 2430680 h 2451015"/>
                  <a:gd name="connsiteX2" fmla="*/ 251521 w 10861985"/>
                  <a:gd name="connsiteY2" fmla="*/ 2451015 h 2451015"/>
                  <a:gd name="connsiteX3" fmla="*/ 4778 w 10861985"/>
                  <a:gd name="connsiteY3" fmla="*/ 2131701 h 2451015"/>
                  <a:gd name="connsiteX4" fmla="*/ 11188 w 10861985"/>
                  <a:gd name="connsiteY4" fmla="*/ 0 h 2451015"/>
                  <a:gd name="connsiteX0" fmla="*/ 10857207 w 10857207"/>
                  <a:gd name="connsiteY0" fmla="*/ 0 h 366194"/>
                  <a:gd name="connsiteX1" fmla="*/ 10517454 w 10857207"/>
                  <a:gd name="connsiteY1" fmla="*/ 345859 h 366194"/>
                  <a:gd name="connsiteX2" fmla="*/ 246743 w 10857207"/>
                  <a:gd name="connsiteY2" fmla="*/ 366194 h 366194"/>
                  <a:gd name="connsiteX3" fmla="*/ 0 w 10857207"/>
                  <a:gd name="connsiteY3" fmla="*/ 46880 h 366194"/>
                  <a:gd name="connsiteX0" fmla="*/ 10610464 w 10610464"/>
                  <a:gd name="connsiteY0" fmla="*/ 0 h 366194"/>
                  <a:gd name="connsiteX1" fmla="*/ 10270711 w 10610464"/>
                  <a:gd name="connsiteY1" fmla="*/ 345859 h 366194"/>
                  <a:gd name="connsiteX2" fmla="*/ 0 w 10610464"/>
                  <a:gd name="connsiteY2" fmla="*/ 366194 h 366194"/>
                  <a:gd name="connsiteX0" fmla="*/ 339753 w 339753"/>
                  <a:gd name="connsiteY0" fmla="*/ 0 h 345859"/>
                  <a:gd name="connsiteX1" fmla="*/ 0 w 339753"/>
                  <a:gd name="connsiteY1" fmla="*/ 345859 h 345859"/>
                </a:gdLst>
                <a:ahLst/>
                <a:cxnLst>
                  <a:cxn ang="0">
                    <a:pos x="connsiteX0" y="connsiteY0"/>
                  </a:cxn>
                  <a:cxn ang="0">
                    <a:pos x="connsiteX1" y="connsiteY1"/>
                  </a:cxn>
                </a:cxnLst>
                <a:rect l="l" t="t" r="r" b="b"/>
                <a:pathLst>
                  <a:path w="339753" h="345859">
                    <a:moveTo>
                      <a:pt x="339753" y="0"/>
                    </a:moveTo>
                    <a:lnTo>
                      <a:pt x="0" y="345859"/>
                    </a:lnTo>
                  </a:path>
                </a:pathLst>
              </a:custGeom>
              <a:noFill/>
              <a:ln w="28575">
                <a:solidFill>
                  <a:srgbClr val="0BF1F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grpSp>
        <p:grpSp>
          <p:nvGrpSpPr>
            <p:cNvPr id="29" name="组合 28">
              <a:extLst>
                <a:ext uri="{FF2B5EF4-FFF2-40B4-BE49-F238E27FC236}">
                  <a16:creationId xmlns:a16="http://schemas.microsoft.com/office/drawing/2014/main" xmlns="" id="{ECDD7AEA-C838-4836-A13C-53CDF90DF952}"/>
                </a:ext>
              </a:extLst>
            </p:cNvPr>
            <p:cNvGrpSpPr/>
            <p:nvPr/>
          </p:nvGrpSpPr>
          <p:grpSpPr>
            <a:xfrm flipH="1" flipV="1">
              <a:off x="1584402" y="1903846"/>
              <a:ext cx="9062674" cy="2137112"/>
              <a:chOff x="1584402" y="3589771"/>
              <a:chExt cx="9062674" cy="2137112"/>
            </a:xfrm>
          </p:grpSpPr>
          <p:sp>
            <p:nvSpPr>
              <p:cNvPr id="30" name="任意多边形: 形状 29">
                <a:extLst>
                  <a:ext uri="{FF2B5EF4-FFF2-40B4-BE49-F238E27FC236}">
                    <a16:creationId xmlns:a16="http://schemas.microsoft.com/office/drawing/2014/main" xmlns="" id="{E2186B04-1744-4BD8-A478-688229617A2C}"/>
                  </a:ext>
                </a:extLst>
              </p:cNvPr>
              <p:cNvSpPr/>
              <p:nvPr/>
            </p:nvSpPr>
            <p:spPr>
              <a:xfrm>
                <a:off x="1652007" y="3589771"/>
                <a:ext cx="8888987" cy="2005807"/>
              </a:xfrm>
              <a:custGeom>
                <a:avLst/>
                <a:gdLst>
                  <a:gd name="connsiteX0" fmla="*/ 10856686 w 10856686"/>
                  <a:gd name="connsiteY0" fmla="*/ 4180114 h 4789714"/>
                  <a:gd name="connsiteX1" fmla="*/ 10363200 w 10856686"/>
                  <a:gd name="connsiteY1" fmla="*/ 4775200 h 4789714"/>
                  <a:gd name="connsiteX2" fmla="*/ 261257 w 10856686"/>
                  <a:gd name="connsiteY2" fmla="*/ 4789714 h 4789714"/>
                  <a:gd name="connsiteX3" fmla="*/ 14514 w 10856686"/>
                  <a:gd name="connsiteY3" fmla="*/ 4470400 h 4789714"/>
                  <a:gd name="connsiteX4" fmla="*/ 0 w 10856686"/>
                  <a:gd name="connsiteY4" fmla="*/ 0 h 4789714"/>
                  <a:gd name="connsiteX0" fmla="*/ 10856686 w 10856686"/>
                  <a:gd name="connsiteY0" fmla="*/ 4180114 h 4789714"/>
                  <a:gd name="connsiteX1" fmla="*/ 10363200 w 10856686"/>
                  <a:gd name="connsiteY1" fmla="*/ 4775200 h 4789714"/>
                  <a:gd name="connsiteX2" fmla="*/ 261257 w 10856686"/>
                  <a:gd name="connsiteY2" fmla="*/ 4789714 h 4789714"/>
                  <a:gd name="connsiteX3" fmla="*/ 14514 w 10856686"/>
                  <a:gd name="connsiteY3" fmla="*/ 4470400 h 4789714"/>
                  <a:gd name="connsiteX4" fmla="*/ 749 w 10856686"/>
                  <a:gd name="connsiteY4" fmla="*/ 1242677 h 4789714"/>
                  <a:gd name="connsiteX5" fmla="*/ 0 w 10856686"/>
                  <a:gd name="connsiteY5" fmla="*/ 0 h 4789714"/>
                  <a:gd name="connsiteX0" fmla="*/ 10855937 w 10855937"/>
                  <a:gd name="connsiteY0" fmla="*/ 2937437 h 3547037"/>
                  <a:gd name="connsiteX1" fmla="*/ 10362451 w 10855937"/>
                  <a:gd name="connsiteY1" fmla="*/ 3532523 h 3547037"/>
                  <a:gd name="connsiteX2" fmla="*/ 260508 w 10855937"/>
                  <a:gd name="connsiteY2" fmla="*/ 3547037 h 3547037"/>
                  <a:gd name="connsiteX3" fmla="*/ 13765 w 10855937"/>
                  <a:gd name="connsiteY3" fmla="*/ 3227723 h 3547037"/>
                  <a:gd name="connsiteX4" fmla="*/ 0 w 10855937"/>
                  <a:gd name="connsiteY4" fmla="*/ 0 h 3547037"/>
                  <a:gd name="connsiteX0" fmla="*/ 10855937 w 10855937"/>
                  <a:gd name="connsiteY0" fmla="*/ 2937437 h 3547037"/>
                  <a:gd name="connsiteX1" fmla="*/ 10362451 w 10855937"/>
                  <a:gd name="connsiteY1" fmla="*/ 3532523 h 3547037"/>
                  <a:gd name="connsiteX2" fmla="*/ 260508 w 10855937"/>
                  <a:gd name="connsiteY2" fmla="*/ 3547037 h 3547037"/>
                  <a:gd name="connsiteX3" fmla="*/ 13765 w 10855937"/>
                  <a:gd name="connsiteY3" fmla="*/ 3227723 h 3547037"/>
                  <a:gd name="connsiteX4" fmla="*/ 0 w 10855937"/>
                  <a:gd name="connsiteY4" fmla="*/ 0 h 3547037"/>
                  <a:gd name="connsiteX0" fmla="*/ 10868873 w 10868873"/>
                  <a:gd name="connsiteY0" fmla="*/ 2937437 h 3547037"/>
                  <a:gd name="connsiteX1" fmla="*/ 10375387 w 10868873"/>
                  <a:gd name="connsiteY1" fmla="*/ 3532523 h 3547037"/>
                  <a:gd name="connsiteX2" fmla="*/ 273444 w 10868873"/>
                  <a:gd name="connsiteY2" fmla="*/ 3547037 h 3547037"/>
                  <a:gd name="connsiteX3" fmla="*/ 26701 w 10868873"/>
                  <a:gd name="connsiteY3" fmla="*/ 3227723 h 3547037"/>
                  <a:gd name="connsiteX4" fmla="*/ 5177 w 10868873"/>
                  <a:gd name="connsiteY4" fmla="*/ 1101841 h 3547037"/>
                  <a:gd name="connsiteX5" fmla="*/ 12936 w 10868873"/>
                  <a:gd name="connsiteY5" fmla="*/ 0 h 3547037"/>
                  <a:gd name="connsiteX0" fmla="*/ 10868873 w 10868873"/>
                  <a:gd name="connsiteY0" fmla="*/ 1835596 h 2445196"/>
                  <a:gd name="connsiteX1" fmla="*/ 10375387 w 10868873"/>
                  <a:gd name="connsiteY1" fmla="*/ 2430682 h 2445196"/>
                  <a:gd name="connsiteX2" fmla="*/ 273444 w 10868873"/>
                  <a:gd name="connsiteY2" fmla="*/ 2445196 h 2445196"/>
                  <a:gd name="connsiteX3" fmla="*/ 26701 w 10868873"/>
                  <a:gd name="connsiteY3" fmla="*/ 2125882 h 2445196"/>
                  <a:gd name="connsiteX4" fmla="*/ 5177 w 10868873"/>
                  <a:gd name="connsiteY4" fmla="*/ 0 h 2445196"/>
                  <a:gd name="connsiteX0" fmla="*/ 10863696 w 10863696"/>
                  <a:gd name="connsiteY0" fmla="*/ 1835596 h 2445196"/>
                  <a:gd name="connsiteX1" fmla="*/ 10370210 w 10863696"/>
                  <a:gd name="connsiteY1" fmla="*/ 2430682 h 2445196"/>
                  <a:gd name="connsiteX2" fmla="*/ 268267 w 10863696"/>
                  <a:gd name="connsiteY2" fmla="*/ 2445196 h 2445196"/>
                  <a:gd name="connsiteX3" fmla="*/ 21524 w 10863696"/>
                  <a:gd name="connsiteY3" fmla="*/ 2125882 h 2445196"/>
                  <a:gd name="connsiteX4" fmla="*/ 0 w 10863696"/>
                  <a:gd name="connsiteY4" fmla="*/ 0 h 2445196"/>
                  <a:gd name="connsiteX0" fmla="*/ 10882319 w 10882319"/>
                  <a:gd name="connsiteY0" fmla="*/ 1835596 h 2445196"/>
                  <a:gd name="connsiteX1" fmla="*/ 10388833 w 10882319"/>
                  <a:gd name="connsiteY1" fmla="*/ 2430682 h 2445196"/>
                  <a:gd name="connsiteX2" fmla="*/ 286890 w 10882319"/>
                  <a:gd name="connsiteY2" fmla="*/ 2445196 h 2445196"/>
                  <a:gd name="connsiteX3" fmla="*/ 40147 w 10882319"/>
                  <a:gd name="connsiteY3" fmla="*/ 2125882 h 2445196"/>
                  <a:gd name="connsiteX4" fmla="*/ 0 w 10882319"/>
                  <a:gd name="connsiteY4" fmla="*/ 0 h 2445196"/>
                  <a:gd name="connsiteX0" fmla="*/ 10853134 w 10853134"/>
                  <a:gd name="connsiteY0" fmla="*/ 1841415 h 2451015"/>
                  <a:gd name="connsiteX1" fmla="*/ 10359648 w 10853134"/>
                  <a:gd name="connsiteY1" fmla="*/ 2436501 h 2451015"/>
                  <a:gd name="connsiteX2" fmla="*/ 257705 w 10853134"/>
                  <a:gd name="connsiteY2" fmla="*/ 2451015 h 2451015"/>
                  <a:gd name="connsiteX3" fmla="*/ 10962 w 10853134"/>
                  <a:gd name="connsiteY3" fmla="*/ 2131701 h 2451015"/>
                  <a:gd name="connsiteX4" fmla="*/ 11553 w 10853134"/>
                  <a:gd name="connsiteY4" fmla="*/ 0 h 2451015"/>
                  <a:gd name="connsiteX0" fmla="*/ 10864860 w 10864860"/>
                  <a:gd name="connsiteY0" fmla="*/ 1841415 h 2451015"/>
                  <a:gd name="connsiteX1" fmla="*/ 10371374 w 10864860"/>
                  <a:gd name="connsiteY1" fmla="*/ 2436501 h 2451015"/>
                  <a:gd name="connsiteX2" fmla="*/ 269431 w 10864860"/>
                  <a:gd name="connsiteY2" fmla="*/ 2451015 h 2451015"/>
                  <a:gd name="connsiteX3" fmla="*/ 22688 w 10864860"/>
                  <a:gd name="connsiteY3" fmla="*/ 2131701 h 2451015"/>
                  <a:gd name="connsiteX4" fmla="*/ 0 w 10864860"/>
                  <a:gd name="connsiteY4" fmla="*/ 0 h 2451015"/>
                  <a:gd name="connsiteX0" fmla="*/ 10856761 w 10856761"/>
                  <a:gd name="connsiteY0" fmla="*/ 1841415 h 2451015"/>
                  <a:gd name="connsiteX1" fmla="*/ 10363275 w 10856761"/>
                  <a:gd name="connsiteY1" fmla="*/ 2436501 h 2451015"/>
                  <a:gd name="connsiteX2" fmla="*/ 261332 w 10856761"/>
                  <a:gd name="connsiteY2" fmla="*/ 2451015 h 2451015"/>
                  <a:gd name="connsiteX3" fmla="*/ 14589 w 10856761"/>
                  <a:gd name="connsiteY3" fmla="*/ 2131701 h 2451015"/>
                  <a:gd name="connsiteX4" fmla="*/ 3540 w 10856761"/>
                  <a:gd name="connsiteY4" fmla="*/ 0 h 2451015"/>
                  <a:gd name="connsiteX0" fmla="*/ 10858803 w 10858803"/>
                  <a:gd name="connsiteY0" fmla="*/ 1841415 h 2451015"/>
                  <a:gd name="connsiteX1" fmla="*/ 10365317 w 10858803"/>
                  <a:gd name="connsiteY1" fmla="*/ 2436501 h 2451015"/>
                  <a:gd name="connsiteX2" fmla="*/ 263374 w 10858803"/>
                  <a:gd name="connsiteY2" fmla="*/ 2451015 h 2451015"/>
                  <a:gd name="connsiteX3" fmla="*/ 16631 w 10858803"/>
                  <a:gd name="connsiteY3" fmla="*/ 2131701 h 2451015"/>
                  <a:gd name="connsiteX4" fmla="*/ 5582 w 10858803"/>
                  <a:gd name="connsiteY4" fmla="*/ 0 h 2451015"/>
                  <a:gd name="connsiteX0" fmla="*/ 10854255 w 10854255"/>
                  <a:gd name="connsiteY0" fmla="*/ 1841415 h 2451015"/>
                  <a:gd name="connsiteX1" fmla="*/ 10360769 w 10854255"/>
                  <a:gd name="connsiteY1" fmla="*/ 2436501 h 2451015"/>
                  <a:gd name="connsiteX2" fmla="*/ 258826 w 10854255"/>
                  <a:gd name="connsiteY2" fmla="*/ 2451015 h 2451015"/>
                  <a:gd name="connsiteX3" fmla="*/ 12083 w 10854255"/>
                  <a:gd name="connsiteY3" fmla="*/ 2131701 h 2451015"/>
                  <a:gd name="connsiteX4" fmla="*/ 1034 w 10854255"/>
                  <a:gd name="connsiteY4" fmla="*/ 0 h 2451015"/>
                  <a:gd name="connsiteX0" fmla="*/ 10846712 w 10846712"/>
                  <a:gd name="connsiteY0" fmla="*/ 1841415 h 2451015"/>
                  <a:gd name="connsiteX1" fmla="*/ 10353226 w 10846712"/>
                  <a:gd name="connsiteY1" fmla="*/ 2436501 h 2451015"/>
                  <a:gd name="connsiteX2" fmla="*/ 251283 w 10846712"/>
                  <a:gd name="connsiteY2" fmla="*/ 2451015 h 2451015"/>
                  <a:gd name="connsiteX3" fmla="*/ 4540 w 10846712"/>
                  <a:gd name="connsiteY3" fmla="*/ 2131701 h 2451015"/>
                  <a:gd name="connsiteX4" fmla="*/ 5130 w 10846712"/>
                  <a:gd name="connsiteY4" fmla="*/ 0 h 2451015"/>
                  <a:gd name="connsiteX0" fmla="*/ 10842172 w 10842172"/>
                  <a:gd name="connsiteY0" fmla="*/ 1841415 h 2451015"/>
                  <a:gd name="connsiteX1" fmla="*/ 10348686 w 10842172"/>
                  <a:gd name="connsiteY1" fmla="*/ 2436501 h 2451015"/>
                  <a:gd name="connsiteX2" fmla="*/ 246743 w 10842172"/>
                  <a:gd name="connsiteY2" fmla="*/ 2451015 h 2451015"/>
                  <a:gd name="connsiteX3" fmla="*/ 0 w 10842172"/>
                  <a:gd name="connsiteY3" fmla="*/ 2131701 h 2451015"/>
                  <a:gd name="connsiteX4" fmla="*/ 590 w 10842172"/>
                  <a:gd name="connsiteY4" fmla="*/ 0 h 2451015"/>
                  <a:gd name="connsiteX0" fmla="*/ 10842172 w 10842172"/>
                  <a:gd name="connsiteY0" fmla="*/ 1841415 h 2451015"/>
                  <a:gd name="connsiteX1" fmla="*/ 10348686 w 10842172"/>
                  <a:gd name="connsiteY1" fmla="*/ 2436501 h 2451015"/>
                  <a:gd name="connsiteX2" fmla="*/ 246743 w 10842172"/>
                  <a:gd name="connsiteY2" fmla="*/ 2451015 h 2451015"/>
                  <a:gd name="connsiteX3" fmla="*/ 0 w 10842172"/>
                  <a:gd name="connsiteY3" fmla="*/ 2131701 h 2451015"/>
                  <a:gd name="connsiteX4" fmla="*/ 590 w 10842172"/>
                  <a:gd name="connsiteY4" fmla="*/ 0 h 2451015"/>
                  <a:gd name="connsiteX0" fmla="*/ 10842172 w 10842172"/>
                  <a:gd name="connsiteY0" fmla="*/ 1841415 h 2451015"/>
                  <a:gd name="connsiteX1" fmla="*/ 10348686 w 10842172"/>
                  <a:gd name="connsiteY1" fmla="*/ 2436501 h 2451015"/>
                  <a:gd name="connsiteX2" fmla="*/ 246743 w 10842172"/>
                  <a:gd name="connsiteY2" fmla="*/ 2451015 h 2451015"/>
                  <a:gd name="connsiteX3" fmla="*/ 0 w 10842172"/>
                  <a:gd name="connsiteY3" fmla="*/ 2131701 h 2451015"/>
                  <a:gd name="connsiteX4" fmla="*/ 6410 w 10842172"/>
                  <a:gd name="connsiteY4" fmla="*/ 0 h 2451015"/>
                  <a:gd name="connsiteX0" fmla="*/ 10842172 w 10842172"/>
                  <a:gd name="connsiteY0" fmla="*/ 1841415 h 2451015"/>
                  <a:gd name="connsiteX1" fmla="*/ 10348686 w 10842172"/>
                  <a:gd name="connsiteY1" fmla="*/ 2436501 h 2451015"/>
                  <a:gd name="connsiteX2" fmla="*/ 246743 w 10842172"/>
                  <a:gd name="connsiteY2" fmla="*/ 2451015 h 2451015"/>
                  <a:gd name="connsiteX3" fmla="*/ 0 w 10842172"/>
                  <a:gd name="connsiteY3" fmla="*/ 2131701 h 2451015"/>
                  <a:gd name="connsiteX4" fmla="*/ 6410 w 10842172"/>
                  <a:gd name="connsiteY4" fmla="*/ 0 h 2451015"/>
                  <a:gd name="connsiteX0" fmla="*/ 10846950 w 10846950"/>
                  <a:gd name="connsiteY0" fmla="*/ 1841415 h 2451015"/>
                  <a:gd name="connsiteX1" fmla="*/ 10353464 w 10846950"/>
                  <a:gd name="connsiteY1" fmla="*/ 2436501 h 2451015"/>
                  <a:gd name="connsiteX2" fmla="*/ 251521 w 10846950"/>
                  <a:gd name="connsiteY2" fmla="*/ 2451015 h 2451015"/>
                  <a:gd name="connsiteX3" fmla="*/ 4778 w 10846950"/>
                  <a:gd name="connsiteY3" fmla="*/ 2131701 h 2451015"/>
                  <a:gd name="connsiteX4" fmla="*/ 11188 w 10846950"/>
                  <a:gd name="connsiteY4" fmla="*/ 0 h 2451015"/>
                  <a:gd name="connsiteX0" fmla="*/ 10846950 w 10846950"/>
                  <a:gd name="connsiteY0" fmla="*/ 1841415 h 2451015"/>
                  <a:gd name="connsiteX1" fmla="*/ 10568788 w 10846950"/>
                  <a:gd name="connsiteY1" fmla="*/ 2430680 h 2451015"/>
                  <a:gd name="connsiteX2" fmla="*/ 251521 w 10846950"/>
                  <a:gd name="connsiteY2" fmla="*/ 2451015 h 2451015"/>
                  <a:gd name="connsiteX3" fmla="*/ 4778 w 10846950"/>
                  <a:gd name="connsiteY3" fmla="*/ 2131701 h 2451015"/>
                  <a:gd name="connsiteX4" fmla="*/ 11188 w 10846950"/>
                  <a:gd name="connsiteY4" fmla="*/ 0 h 2451015"/>
                  <a:gd name="connsiteX0" fmla="*/ 10846950 w 10846950"/>
                  <a:gd name="connsiteY0" fmla="*/ 1841415 h 2451015"/>
                  <a:gd name="connsiteX1" fmla="*/ 10522232 w 10846950"/>
                  <a:gd name="connsiteY1" fmla="*/ 2430680 h 2451015"/>
                  <a:gd name="connsiteX2" fmla="*/ 251521 w 10846950"/>
                  <a:gd name="connsiteY2" fmla="*/ 2451015 h 2451015"/>
                  <a:gd name="connsiteX3" fmla="*/ 4778 w 10846950"/>
                  <a:gd name="connsiteY3" fmla="*/ 2131701 h 2451015"/>
                  <a:gd name="connsiteX4" fmla="*/ 11188 w 10846950"/>
                  <a:gd name="connsiteY4" fmla="*/ 0 h 2451015"/>
                  <a:gd name="connsiteX0" fmla="*/ 10846950 w 10846950"/>
                  <a:gd name="connsiteY0" fmla="*/ 1841415 h 2451015"/>
                  <a:gd name="connsiteX1" fmla="*/ 10745593 w 10846950"/>
                  <a:gd name="connsiteY1" fmla="*/ 2046023 h 2451015"/>
                  <a:gd name="connsiteX2" fmla="*/ 10522232 w 10846950"/>
                  <a:gd name="connsiteY2" fmla="*/ 2430680 h 2451015"/>
                  <a:gd name="connsiteX3" fmla="*/ 251521 w 10846950"/>
                  <a:gd name="connsiteY3" fmla="*/ 2451015 h 2451015"/>
                  <a:gd name="connsiteX4" fmla="*/ 4778 w 10846950"/>
                  <a:gd name="connsiteY4" fmla="*/ 2131701 h 2451015"/>
                  <a:gd name="connsiteX5" fmla="*/ 11188 w 10846950"/>
                  <a:gd name="connsiteY5" fmla="*/ 0 h 2451015"/>
                  <a:gd name="connsiteX0" fmla="*/ 10745593 w 10745593"/>
                  <a:gd name="connsiteY0" fmla="*/ 2046023 h 2451015"/>
                  <a:gd name="connsiteX1" fmla="*/ 10522232 w 10745593"/>
                  <a:gd name="connsiteY1" fmla="*/ 2430680 h 2451015"/>
                  <a:gd name="connsiteX2" fmla="*/ 251521 w 10745593"/>
                  <a:gd name="connsiteY2" fmla="*/ 2451015 h 2451015"/>
                  <a:gd name="connsiteX3" fmla="*/ 4778 w 10745593"/>
                  <a:gd name="connsiteY3" fmla="*/ 2131701 h 2451015"/>
                  <a:gd name="connsiteX4" fmla="*/ 11188 w 10745593"/>
                  <a:gd name="connsiteY4" fmla="*/ 0 h 2451015"/>
                  <a:gd name="connsiteX0" fmla="*/ 10830947 w 10830947"/>
                  <a:gd name="connsiteY0" fmla="*/ 2046023 h 2451015"/>
                  <a:gd name="connsiteX1" fmla="*/ 10522232 w 10830947"/>
                  <a:gd name="connsiteY1" fmla="*/ 2430680 h 2451015"/>
                  <a:gd name="connsiteX2" fmla="*/ 251521 w 10830947"/>
                  <a:gd name="connsiteY2" fmla="*/ 2451015 h 2451015"/>
                  <a:gd name="connsiteX3" fmla="*/ 4778 w 10830947"/>
                  <a:gd name="connsiteY3" fmla="*/ 2131701 h 2451015"/>
                  <a:gd name="connsiteX4" fmla="*/ 11188 w 10830947"/>
                  <a:gd name="connsiteY4" fmla="*/ 0 h 2451015"/>
                  <a:gd name="connsiteX0" fmla="*/ 10877504 w 10877504"/>
                  <a:gd name="connsiteY0" fmla="*/ 2046023 h 2451015"/>
                  <a:gd name="connsiteX1" fmla="*/ 10522232 w 10877504"/>
                  <a:gd name="connsiteY1" fmla="*/ 2430680 h 2451015"/>
                  <a:gd name="connsiteX2" fmla="*/ 251521 w 10877504"/>
                  <a:gd name="connsiteY2" fmla="*/ 2451015 h 2451015"/>
                  <a:gd name="connsiteX3" fmla="*/ 4778 w 10877504"/>
                  <a:gd name="connsiteY3" fmla="*/ 2131701 h 2451015"/>
                  <a:gd name="connsiteX4" fmla="*/ 11188 w 10877504"/>
                  <a:gd name="connsiteY4" fmla="*/ 0 h 2451015"/>
                  <a:gd name="connsiteX0" fmla="*/ 10861985 w 10861985"/>
                  <a:gd name="connsiteY0" fmla="*/ 2084821 h 2451015"/>
                  <a:gd name="connsiteX1" fmla="*/ 10522232 w 10861985"/>
                  <a:gd name="connsiteY1" fmla="*/ 2430680 h 2451015"/>
                  <a:gd name="connsiteX2" fmla="*/ 251521 w 10861985"/>
                  <a:gd name="connsiteY2" fmla="*/ 2451015 h 2451015"/>
                  <a:gd name="connsiteX3" fmla="*/ 4778 w 10861985"/>
                  <a:gd name="connsiteY3" fmla="*/ 2131701 h 2451015"/>
                  <a:gd name="connsiteX4" fmla="*/ 11188 w 10861985"/>
                  <a:gd name="connsiteY4" fmla="*/ 0 h 24510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861985" h="2451015">
                    <a:moveTo>
                      <a:pt x="10861985" y="2084821"/>
                    </a:moveTo>
                    <a:lnTo>
                      <a:pt x="10522232" y="2430680"/>
                    </a:lnTo>
                    <a:lnTo>
                      <a:pt x="251521" y="2451015"/>
                    </a:lnTo>
                    <a:lnTo>
                      <a:pt x="4778" y="2131701"/>
                    </a:lnTo>
                    <a:cubicBezTo>
                      <a:pt x="-9673" y="1092163"/>
                      <a:pt x="13480" y="881310"/>
                      <a:pt x="11188" y="0"/>
                    </a:cubicBezTo>
                  </a:path>
                </a:pathLst>
              </a:custGeom>
              <a:noFill/>
              <a:ln w="19050">
                <a:solidFill>
                  <a:srgbClr val="0BF1F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31" name="梯形 30">
                <a:extLst>
                  <a:ext uri="{FF2B5EF4-FFF2-40B4-BE49-F238E27FC236}">
                    <a16:creationId xmlns:a16="http://schemas.microsoft.com/office/drawing/2014/main" xmlns="" id="{3E50E6FE-DDC3-4898-8605-B4E65C1FD588}"/>
                  </a:ext>
                </a:extLst>
              </p:cNvPr>
              <p:cNvSpPr/>
              <p:nvPr/>
            </p:nvSpPr>
            <p:spPr>
              <a:xfrm flipV="1">
                <a:off x="2795159" y="5595578"/>
                <a:ext cx="851792" cy="131305"/>
              </a:xfrm>
              <a:prstGeom prst="trapezoid">
                <a:avLst>
                  <a:gd name="adj" fmla="val 83457"/>
                </a:avLst>
              </a:prstGeom>
              <a:solidFill>
                <a:srgbClr val="0BF1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32" name="梯形 31">
                <a:extLst>
                  <a:ext uri="{FF2B5EF4-FFF2-40B4-BE49-F238E27FC236}">
                    <a16:creationId xmlns:a16="http://schemas.microsoft.com/office/drawing/2014/main" xmlns="" id="{C7834894-EF3D-4179-8EFD-B11358CB8A5A}"/>
                  </a:ext>
                </a:extLst>
              </p:cNvPr>
              <p:cNvSpPr/>
              <p:nvPr/>
            </p:nvSpPr>
            <p:spPr>
              <a:xfrm rot="5400000" flipV="1">
                <a:off x="1407134" y="4727547"/>
                <a:ext cx="419147" cy="64612"/>
              </a:xfrm>
              <a:prstGeom prst="trapezoid">
                <a:avLst>
                  <a:gd name="adj" fmla="val 83457"/>
                </a:avLst>
              </a:prstGeom>
              <a:solidFill>
                <a:srgbClr val="0BF1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33" name="梯形 4">
                <a:extLst>
                  <a:ext uri="{FF2B5EF4-FFF2-40B4-BE49-F238E27FC236}">
                    <a16:creationId xmlns:a16="http://schemas.microsoft.com/office/drawing/2014/main" xmlns="" id="{320A308E-F3EB-4082-B56D-50AC17D6E49A}"/>
                  </a:ext>
                </a:extLst>
              </p:cNvPr>
              <p:cNvSpPr/>
              <p:nvPr/>
            </p:nvSpPr>
            <p:spPr>
              <a:xfrm rot="3120575" flipV="1">
                <a:off x="1544456" y="5395003"/>
                <a:ext cx="460512" cy="64612"/>
              </a:xfrm>
              <a:custGeom>
                <a:avLst/>
                <a:gdLst>
                  <a:gd name="connsiteX0" fmla="*/ 0 w 512180"/>
                  <a:gd name="connsiteY0" fmla="*/ 78953 h 78953"/>
                  <a:gd name="connsiteX1" fmla="*/ 65892 w 512180"/>
                  <a:gd name="connsiteY1" fmla="*/ 0 h 78953"/>
                  <a:gd name="connsiteX2" fmla="*/ 446288 w 512180"/>
                  <a:gd name="connsiteY2" fmla="*/ 0 h 78953"/>
                  <a:gd name="connsiteX3" fmla="*/ 512180 w 512180"/>
                  <a:gd name="connsiteY3" fmla="*/ 78953 h 78953"/>
                  <a:gd name="connsiteX4" fmla="*/ 0 w 512180"/>
                  <a:gd name="connsiteY4" fmla="*/ 78953 h 78953"/>
                  <a:gd name="connsiteX0" fmla="*/ 0 w 562727"/>
                  <a:gd name="connsiteY0" fmla="*/ 76132 h 78953"/>
                  <a:gd name="connsiteX1" fmla="*/ 116439 w 562727"/>
                  <a:gd name="connsiteY1" fmla="*/ 0 h 78953"/>
                  <a:gd name="connsiteX2" fmla="*/ 496835 w 562727"/>
                  <a:gd name="connsiteY2" fmla="*/ 0 h 78953"/>
                  <a:gd name="connsiteX3" fmla="*/ 562727 w 562727"/>
                  <a:gd name="connsiteY3" fmla="*/ 78953 h 78953"/>
                  <a:gd name="connsiteX4" fmla="*/ 0 w 562727"/>
                  <a:gd name="connsiteY4" fmla="*/ 76132 h 789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2727" h="78953">
                    <a:moveTo>
                      <a:pt x="0" y="76132"/>
                    </a:moveTo>
                    <a:lnTo>
                      <a:pt x="116439" y="0"/>
                    </a:lnTo>
                    <a:lnTo>
                      <a:pt x="496835" y="0"/>
                    </a:lnTo>
                    <a:lnTo>
                      <a:pt x="562727" y="78953"/>
                    </a:lnTo>
                    <a:lnTo>
                      <a:pt x="0" y="76132"/>
                    </a:lnTo>
                    <a:close/>
                  </a:path>
                </a:pathLst>
              </a:custGeom>
              <a:solidFill>
                <a:srgbClr val="0BF1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34" name="椭圆 33">
                <a:extLst>
                  <a:ext uri="{FF2B5EF4-FFF2-40B4-BE49-F238E27FC236}">
                    <a16:creationId xmlns:a16="http://schemas.microsoft.com/office/drawing/2014/main" xmlns="" id="{269B794E-1146-41C5-A3EE-F460586F360E}"/>
                  </a:ext>
                </a:extLst>
              </p:cNvPr>
              <p:cNvSpPr/>
              <p:nvPr/>
            </p:nvSpPr>
            <p:spPr>
              <a:xfrm>
                <a:off x="10526994" y="5210782"/>
                <a:ext cx="106082" cy="106082"/>
              </a:xfrm>
              <a:prstGeom prst="ellipse">
                <a:avLst/>
              </a:prstGeom>
              <a:noFill/>
              <a:ln w="28575">
                <a:solidFill>
                  <a:srgbClr val="0BF1F5"/>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35" name="任意多边形: 形状 34">
                <a:extLst>
                  <a:ext uri="{FF2B5EF4-FFF2-40B4-BE49-F238E27FC236}">
                    <a16:creationId xmlns:a16="http://schemas.microsoft.com/office/drawing/2014/main" xmlns="" id="{2FEFFA6F-4024-484B-B719-46FFC5B3F774}"/>
                  </a:ext>
                </a:extLst>
              </p:cNvPr>
              <p:cNvSpPr/>
              <p:nvPr/>
            </p:nvSpPr>
            <p:spPr>
              <a:xfrm>
                <a:off x="10443054" y="4871788"/>
                <a:ext cx="204022" cy="207689"/>
              </a:xfrm>
              <a:custGeom>
                <a:avLst/>
                <a:gdLst>
                  <a:gd name="connsiteX0" fmla="*/ 10856686 w 10856686"/>
                  <a:gd name="connsiteY0" fmla="*/ 4180114 h 4789714"/>
                  <a:gd name="connsiteX1" fmla="*/ 10363200 w 10856686"/>
                  <a:gd name="connsiteY1" fmla="*/ 4775200 h 4789714"/>
                  <a:gd name="connsiteX2" fmla="*/ 261257 w 10856686"/>
                  <a:gd name="connsiteY2" fmla="*/ 4789714 h 4789714"/>
                  <a:gd name="connsiteX3" fmla="*/ 14514 w 10856686"/>
                  <a:gd name="connsiteY3" fmla="*/ 4470400 h 4789714"/>
                  <a:gd name="connsiteX4" fmla="*/ 0 w 10856686"/>
                  <a:gd name="connsiteY4" fmla="*/ 0 h 4789714"/>
                  <a:gd name="connsiteX0" fmla="*/ 10856686 w 10856686"/>
                  <a:gd name="connsiteY0" fmla="*/ 4180114 h 4789714"/>
                  <a:gd name="connsiteX1" fmla="*/ 10363200 w 10856686"/>
                  <a:gd name="connsiteY1" fmla="*/ 4775200 h 4789714"/>
                  <a:gd name="connsiteX2" fmla="*/ 261257 w 10856686"/>
                  <a:gd name="connsiteY2" fmla="*/ 4789714 h 4789714"/>
                  <a:gd name="connsiteX3" fmla="*/ 14514 w 10856686"/>
                  <a:gd name="connsiteY3" fmla="*/ 4470400 h 4789714"/>
                  <a:gd name="connsiteX4" fmla="*/ 749 w 10856686"/>
                  <a:gd name="connsiteY4" fmla="*/ 1242677 h 4789714"/>
                  <a:gd name="connsiteX5" fmla="*/ 0 w 10856686"/>
                  <a:gd name="connsiteY5" fmla="*/ 0 h 4789714"/>
                  <a:gd name="connsiteX0" fmla="*/ 10855937 w 10855937"/>
                  <a:gd name="connsiteY0" fmla="*/ 2937437 h 3547037"/>
                  <a:gd name="connsiteX1" fmla="*/ 10362451 w 10855937"/>
                  <a:gd name="connsiteY1" fmla="*/ 3532523 h 3547037"/>
                  <a:gd name="connsiteX2" fmla="*/ 260508 w 10855937"/>
                  <a:gd name="connsiteY2" fmla="*/ 3547037 h 3547037"/>
                  <a:gd name="connsiteX3" fmla="*/ 13765 w 10855937"/>
                  <a:gd name="connsiteY3" fmla="*/ 3227723 h 3547037"/>
                  <a:gd name="connsiteX4" fmla="*/ 0 w 10855937"/>
                  <a:gd name="connsiteY4" fmla="*/ 0 h 3547037"/>
                  <a:gd name="connsiteX0" fmla="*/ 10855937 w 10855937"/>
                  <a:gd name="connsiteY0" fmla="*/ 2937437 h 3547037"/>
                  <a:gd name="connsiteX1" fmla="*/ 10362451 w 10855937"/>
                  <a:gd name="connsiteY1" fmla="*/ 3532523 h 3547037"/>
                  <a:gd name="connsiteX2" fmla="*/ 260508 w 10855937"/>
                  <a:gd name="connsiteY2" fmla="*/ 3547037 h 3547037"/>
                  <a:gd name="connsiteX3" fmla="*/ 13765 w 10855937"/>
                  <a:gd name="connsiteY3" fmla="*/ 3227723 h 3547037"/>
                  <a:gd name="connsiteX4" fmla="*/ 0 w 10855937"/>
                  <a:gd name="connsiteY4" fmla="*/ 0 h 3547037"/>
                  <a:gd name="connsiteX0" fmla="*/ 10868873 w 10868873"/>
                  <a:gd name="connsiteY0" fmla="*/ 2937437 h 3547037"/>
                  <a:gd name="connsiteX1" fmla="*/ 10375387 w 10868873"/>
                  <a:gd name="connsiteY1" fmla="*/ 3532523 h 3547037"/>
                  <a:gd name="connsiteX2" fmla="*/ 273444 w 10868873"/>
                  <a:gd name="connsiteY2" fmla="*/ 3547037 h 3547037"/>
                  <a:gd name="connsiteX3" fmla="*/ 26701 w 10868873"/>
                  <a:gd name="connsiteY3" fmla="*/ 3227723 h 3547037"/>
                  <a:gd name="connsiteX4" fmla="*/ 5177 w 10868873"/>
                  <a:gd name="connsiteY4" fmla="*/ 1101841 h 3547037"/>
                  <a:gd name="connsiteX5" fmla="*/ 12936 w 10868873"/>
                  <a:gd name="connsiteY5" fmla="*/ 0 h 3547037"/>
                  <a:gd name="connsiteX0" fmla="*/ 10868873 w 10868873"/>
                  <a:gd name="connsiteY0" fmla="*/ 1835596 h 2445196"/>
                  <a:gd name="connsiteX1" fmla="*/ 10375387 w 10868873"/>
                  <a:gd name="connsiteY1" fmla="*/ 2430682 h 2445196"/>
                  <a:gd name="connsiteX2" fmla="*/ 273444 w 10868873"/>
                  <a:gd name="connsiteY2" fmla="*/ 2445196 h 2445196"/>
                  <a:gd name="connsiteX3" fmla="*/ 26701 w 10868873"/>
                  <a:gd name="connsiteY3" fmla="*/ 2125882 h 2445196"/>
                  <a:gd name="connsiteX4" fmla="*/ 5177 w 10868873"/>
                  <a:gd name="connsiteY4" fmla="*/ 0 h 2445196"/>
                  <a:gd name="connsiteX0" fmla="*/ 10863696 w 10863696"/>
                  <a:gd name="connsiteY0" fmla="*/ 1835596 h 2445196"/>
                  <a:gd name="connsiteX1" fmla="*/ 10370210 w 10863696"/>
                  <a:gd name="connsiteY1" fmla="*/ 2430682 h 2445196"/>
                  <a:gd name="connsiteX2" fmla="*/ 268267 w 10863696"/>
                  <a:gd name="connsiteY2" fmla="*/ 2445196 h 2445196"/>
                  <a:gd name="connsiteX3" fmla="*/ 21524 w 10863696"/>
                  <a:gd name="connsiteY3" fmla="*/ 2125882 h 2445196"/>
                  <a:gd name="connsiteX4" fmla="*/ 0 w 10863696"/>
                  <a:gd name="connsiteY4" fmla="*/ 0 h 2445196"/>
                  <a:gd name="connsiteX0" fmla="*/ 10882319 w 10882319"/>
                  <a:gd name="connsiteY0" fmla="*/ 1835596 h 2445196"/>
                  <a:gd name="connsiteX1" fmla="*/ 10388833 w 10882319"/>
                  <a:gd name="connsiteY1" fmla="*/ 2430682 h 2445196"/>
                  <a:gd name="connsiteX2" fmla="*/ 286890 w 10882319"/>
                  <a:gd name="connsiteY2" fmla="*/ 2445196 h 2445196"/>
                  <a:gd name="connsiteX3" fmla="*/ 40147 w 10882319"/>
                  <a:gd name="connsiteY3" fmla="*/ 2125882 h 2445196"/>
                  <a:gd name="connsiteX4" fmla="*/ 0 w 10882319"/>
                  <a:gd name="connsiteY4" fmla="*/ 0 h 2445196"/>
                  <a:gd name="connsiteX0" fmla="*/ 10853134 w 10853134"/>
                  <a:gd name="connsiteY0" fmla="*/ 1841415 h 2451015"/>
                  <a:gd name="connsiteX1" fmla="*/ 10359648 w 10853134"/>
                  <a:gd name="connsiteY1" fmla="*/ 2436501 h 2451015"/>
                  <a:gd name="connsiteX2" fmla="*/ 257705 w 10853134"/>
                  <a:gd name="connsiteY2" fmla="*/ 2451015 h 2451015"/>
                  <a:gd name="connsiteX3" fmla="*/ 10962 w 10853134"/>
                  <a:gd name="connsiteY3" fmla="*/ 2131701 h 2451015"/>
                  <a:gd name="connsiteX4" fmla="*/ 11553 w 10853134"/>
                  <a:gd name="connsiteY4" fmla="*/ 0 h 2451015"/>
                  <a:gd name="connsiteX0" fmla="*/ 10864860 w 10864860"/>
                  <a:gd name="connsiteY0" fmla="*/ 1841415 h 2451015"/>
                  <a:gd name="connsiteX1" fmla="*/ 10371374 w 10864860"/>
                  <a:gd name="connsiteY1" fmla="*/ 2436501 h 2451015"/>
                  <a:gd name="connsiteX2" fmla="*/ 269431 w 10864860"/>
                  <a:gd name="connsiteY2" fmla="*/ 2451015 h 2451015"/>
                  <a:gd name="connsiteX3" fmla="*/ 22688 w 10864860"/>
                  <a:gd name="connsiteY3" fmla="*/ 2131701 h 2451015"/>
                  <a:gd name="connsiteX4" fmla="*/ 0 w 10864860"/>
                  <a:gd name="connsiteY4" fmla="*/ 0 h 2451015"/>
                  <a:gd name="connsiteX0" fmla="*/ 10856761 w 10856761"/>
                  <a:gd name="connsiteY0" fmla="*/ 1841415 h 2451015"/>
                  <a:gd name="connsiteX1" fmla="*/ 10363275 w 10856761"/>
                  <a:gd name="connsiteY1" fmla="*/ 2436501 h 2451015"/>
                  <a:gd name="connsiteX2" fmla="*/ 261332 w 10856761"/>
                  <a:gd name="connsiteY2" fmla="*/ 2451015 h 2451015"/>
                  <a:gd name="connsiteX3" fmla="*/ 14589 w 10856761"/>
                  <a:gd name="connsiteY3" fmla="*/ 2131701 h 2451015"/>
                  <a:gd name="connsiteX4" fmla="*/ 3540 w 10856761"/>
                  <a:gd name="connsiteY4" fmla="*/ 0 h 2451015"/>
                  <a:gd name="connsiteX0" fmla="*/ 10858803 w 10858803"/>
                  <a:gd name="connsiteY0" fmla="*/ 1841415 h 2451015"/>
                  <a:gd name="connsiteX1" fmla="*/ 10365317 w 10858803"/>
                  <a:gd name="connsiteY1" fmla="*/ 2436501 h 2451015"/>
                  <a:gd name="connsiteX2" fmla="*/ 263374 w 10858803"/>
                  <a:gd name="connsiteY2" fmla="*/ 2451015 h 2451015"/>
                  <a:gd name="connsiteX3" fmla="*/ 16631 w 10858803"/>
                  <a:gd name="connsiteY3" fmla="*/ 2131701 h 2451015"/>
                  <a:gd name="connsiteX4" fmla="*/ 5582 w 10858803"/>
                  <a:gd name="connsiteY4" fmla="*/ 0 h 2451015"/>
                  <a:gd name="connsiteX0" fmla="*/ 10854255 w 10854255"/>
                  <a:gd name="connsiteY0" fmla="*/ 1841415 h 2451015"/>
                  <a:gd name="connsiteX1" fmla="*/ 10360769 w 10854255"/>
                  <a:gd name="connsiteY1" fmla="*/ 2436501 h 2451015"/>
                  <a:gd name="connsiteX2" fmla="*/ 258826 w 10854255"/>
                  <a:gd name="connsiteY2" fmla="*/ 2451015 h 2451015"/>
                  <a:gd name="connsiteX3" fmla="*/ 12083 w 10854255"/>
                  <a:gd name="connsiteY3" fmla="*/ 2131701 h 2451015"/>
                  <a:gd name="connsiteX4" fmla="*/ 1034 w 10854255"/>
                  <a:gd name="connsiteY4" fmla="*/ 0 h 2451015"/>
                  <a:gd name="connsiteX0" fmla="*/ 10846712 w 10846712"/>
                  <a:gd name="connsiteY0" fmla="*/ 1841415 h 2451015"/>
                  <a:gd name="connsiteX1" fmla="*/ 10353226 w 10846712"/>
                  <a:gd name="connsiteY1" fmla="*/ 2436501 h 2451015"/>
                  <a:gd name="connsiteX2" fmla="*/ 251283 w 10846712"/>
                  <a:gd name="connsiteY2" fmla="*/ 2451015 h 2451015"/>
                  <a:gd name="connsiteX3" fmla="*/ 4540 w 10846712"/>
                  <a:gd name="connsiteY3" fmla="*/ 2131701 h 2451015"/>
                  <a:gd name="connsiteX4" fmla="*/ 5130 w 10846712"/>
                  <a:gd name="connsiteY4" fmla="*/ 0 h 2451015"/>
                  <a:gd name="connsiteX0" fmla="*/ 10842172 w 10842172"/>
                  <a:gd name="connsiteY0" fmla="*/ 1841415 h 2451015"/>
                  <a:gd name="connsiteX1" fmla="*/ 10348686 w 10842172"/>
                  <a:gd name="connsiteY1" fmla="*/ 2436501 h 2451015"/>
                  <a:gd name="connsiteX2" fmla="*/ 246743 w 10842172"/>
                  <a:gd name="connsiteY2" fmla="*/ 2451015 h 2451015"/>
                  <a:gd name="connsiteX3" fmla="*/ 0 w 10842172"/>
                  <a:gd name="connsiteY3" fmla="*/ 2131701 h 2451015"/>
                  <a:gd name="connsiteX4" fmla="*/ 590 w 10842172"/>
                  <a:gd name="connsiteY4" fmla="*/ 0 h 2451015"/>
                  <a:gd name="connsiteX0" fmla="*/ 10842172 w 10842172"/>
                  <a:gd name="connsiteY0" fmla="*/ 1841415 h 2451015"/>
                  <a:gd name="connsiteX1" fmla="*/ 10348686 w 10842172"/>
                  <a:gd name="connsiteY1" fmla="*/ 2436501 h 2451015"/>
                  <a:gd name="connsiteX2" fmla="*/ 246743 w 10842172"/>
                  <a:gd name="connsiteY2" fmla="*/ 2451015 h 2451015"/>
                  <a:gd name="connsiteX3" fmla="*/ 0 w 10842172"/>
                  <a:gd name="connsiteY3" fmla="*/ 2131701 h 2451015"/>
                  <a:gd name="connsiteX4" fmla="*/ 590 w 10842172"/>
                  <a:gd name="connsiteY4" fmla="*/ 0 h 2451015"/>
                  <a:gd name="connsiteX0" fmla="*/ 10842172 w 10842172"/>
                  <a:gd name="connsiteY0" fmla="*/ 1841415 h 2451015"/>
                  <a:gd name="connsiteX1" fmla="*/ 10348686 w 10842172"/>
                  <a:gd name="connsiteY1" fmla="*/ 2436501 h 2451015"/>
                  <a:gd name="connsiteX2" fmla="*/ 246743 w 10842172"/>
                  <a:gd name="connsiteY2" fmla="*/ 2451015 h 2451015"/>
                  <a:gd name="connsiteX3" fmla="*/ 0 w 10842172"/>
                  <a:gd name="connsiteY3" fmla="*/ 2131701 h 2451015"/>
                  <a:gd name="connsiteX4" fmla="*/ 6410 w 10842172"/>
                  <a:gd name="connsiteY4" fmla="*/ 0 h 2451015"/>
                  <a:gd name="connsiteX0" fmla="*/ 10842172 w 10842172"/>
                  <a:gd name="connsiteY0" fmla="*/ 1841415 h 2451015"/>
                  <a:gd name="connsiteX1" fmla="*/ 10348686 w 10842172"/>
                  <a:gd name="connsiteY1" fmla="*/ 2436501 h 2451015"/>
                  <a:gd name="connsiteX2" fmla="*/ 246743 w 10842172"/>
                  <a:gd name="connsiteY2" fmla="*/ 2451015 h 2451015"/>
                  <a:gd name="connsiteX3" fmla="*/ 0 w 10842172"/>
                  <a:gd name="connsiteY3" fmla="*/ 2131701 h 2451015"/>
                  <a:gd name="connsiteX4" fmla="*/ 6410 w 10842172"/>
                  <a:gd name="connsiteY4" fmla="*/ 0 h 2451015"/>
                  <a:gd name="connsiteX0" fmla="*/ 10846950 w 10846950"/>
                  <a:gd name="connsiteY0" fmla="*/ 1841415 h 2451015"/>
                  <a:gd name="connsiteX1" fmla="*/ 10353464 w 10846950"/>
                  <a:gd name="connsiteY1" fmla="*/ 2436501 h 2451015"/>
                  <a:gd name="connsiteX2" fmla="*/ 251521 w 10846950"/>
                  <a:gd name="connsiteY2" fmla="*/ 2451015 h 2451015"/>
                  <a:gd name="connsiteX3" fmla="*/ 4778 w 10846950"/>
                  <a:gd name="connsiteY3" fmla="*/ 2131701 h 2451015"/>
                  <a:gd name="connsiteX4" fmla="*/ 11188 w 10846950"/>
                  <a:gd name="connsiteY4" fmla="*/ 0 h 2451015"/>
                  <a:gd name="connsiteX0" fmla="*/ 10846950 w 10846950"/>
                  <a:gd name="connsiteY0" fmla="*/ 1841415 h 2451015"/>
                  <a:gd name="connsiteX1" fmla="*/ 10568788 w 10846950"/>
                  <a:gd name="connsiteY1" fmla="*/ 2430680 h 2451015"/>
                  <a:gd name="connsiteX2" fmla="*/ 251521 w 10846950"/>
                  <a:gd name="connsiteY2" fmla="*/ 2451015 h 2451015"/>
                  <a:gd name="connsiteX3" fmla="*/ 4778 w 10846950"/>
                  <a:gd name="connsiteY3" fmla="*/ 2131701 h 2451015"/>
                  <a:gd name="connsiteX4" fmla="*/ 11188 w 10846950"/>
                  <a:gd name="connsiteY4" fmla="*/ 0 h 2451015"/>
                  <a:gd name="connsiteX0" fmla="*/ 10846950 w 10846950"/>
                  <a:gd name="connsiteY0" fmla="*/ 1841415 h 2451015"/>
                  <a:gd name="connsiteX1" fmla="*/ 10522232 w 10846950"/>
                  <a:gd name="connsiteY1" fmla="*/ 2430680 h 2451015"/>
                  <a:gd name="connsiteX2" fmla="*/ 251521 w 10846950"/>
                  <a:gd name="connsiteY2" fmla="*/ 2451015 h 2451015"/>
                  <a:gd name="connsiteX3" fmla="*/ 4778 w 10846950"/>
                  <a:gd name="connsiteY3" fmla="*/ 2131701 h 2451015"/>
                  <a:gd name="connsiteX4" fmla="*/ 11188 w 10846950"/>
                  <a:gd name="connsiteY4" fmla="*/ 0 h 2451015"/>
                  <a:gd name="connsiteX0" fmla="*/ 10846950 w 10846950"/>
                  <a:gd name="connsiteY0" fmla="*/ 1841415 h 2451015"/>
                  <a:gd name="connsiteX1" fmla="*/ 10745593 w 10846950"/>
                  <a:gd name="connsiteY1" fmla="*/ 2046023 h 2451015"/>
                  <a:gd name="connsiteX2" fmla="*/ 10522232 w 10846950"/>
                  <a:gd name="connsiteY2" fmla="*/ 2430680 h 2451015"/>
                  <a:gd name="connsiteX3" fmla="*/ 251521 w 10846950"/>
                  <a:gd name="connsiteY3" fmla="*/ 2451015 h 2451015"/>
                  <a:gd name="connsiteX4" fmla="*/ 4778 w 10846950"/>
                  <a:gd name="connsiteY4" fmla="*/ 2131701 h 2451015"/>
                  <a:gd name="connsiteX5" fmla="*/ 11188 w 10846950"/>
                  <a:gd name="connsiteY5" fmla="*/ 0 h 2451015"/>
                  <a:gd name="connsiteX0" fmla="*/ 10745593 w 10745593"/>
                  <a:gd name="connsiteY0" fmla="*/ 2046023 h 2451015"/>
                  <a:gd name="connsiteX1" fmla="*/ 10522232 w 10745593"/>
                  <a:gd name="connsiteY1" fmla="*/ 2430680 h 2451015"/>
                  <a:gd name="connsiteX2" fmla="*/ 251521 w 10745593"/>
                  <a:gd name="connsiteY2" fmla="*/ 2451015 h 2451015"/>
                  <a:gd name="connsiteX3" fmla="*/ 4778 w 10745593"/>
                  <a:gd name="connsiteY3" fmla="*/ 2131701 h 2451015"/>
                  <a:gd name="connsiteX4" fmla="*/ 11188 w 10745593"/>
                  <a:gd name="connsiteY4" fmla="*/ 0 h 2451015"/>
                  <a:gd name="connsiteX0" fmla="*/ 10830947 w 10830947"/>
                  <a:gd name="connsiteY0" fmla="*/ 2046023 h 2451015"/>
                  <a:gd name="connsiteX1" fmla="*/ 10522232 w 10830947"/>
                  <a:gd name="connsiteY1" fmla="*/ 2430680 h 2451015"/>
                  <a:gd name="connsiteX2" fmla="*/ 251521 w 10830947"/>
                  <a:gd name="connsiteY2" fmla="*/ 2451015 h 2451015"/>
                  <a:gd name="connsiteX3" fmla="*/ 4778 w 10830947"/>
                  <a:gd name="connsiteY3" fmla="*/ 2131701 h 2451015"/>
                  <a:gd name="connsiteX4" fmla="*/ 11188 w 10830947"/>
                  <a:gd name="connsiteY4" fmla="*/ 0 h 2451015"/>
                  <a:gd name="connsiteX0" fmla="*/ 10877504 w 10877504"/>
                  <a:gd name="connsiteY0" fmla="*/ 2046023 h 2451015"/>
                  <a:gd name="connsiteX1" fmla="*/ 10522232 w 10877504"/>
                  <a:gd name="connsiteY1" fmla="*/ 2430680 h 2451015"/>
                  <a:gd name="connsiteX2" fmla="*/ 251521 w 10877504"/>
                  <a:gd name="connsiteY2" fmla="*/ 2451015 h 2451015"/>
                  <a:gd name="connsiteX3" fmla="*/ 4778 w 10877504"/>
                  <a:gd name="connsiteY3" fmla="*/ 2131701 h 2451015"/>
                  <a:gd name="connsiteX4" fmla="*/ 11188 w 10877504"/>
                  <a:gd name="connsiteY4" fmla="*/ 0 h 2451015"/>
                  <a:gd name="connsiteX0" fmla="*/ 10861985 w 10861985"/>
                  <a:gd name="connsiteY0" fmla="*/ 2084821 h 2451015"/>
                  <a:gd name="connsiteX1" fmla="*/ 10522232 w 10861985"/>
                  <a:gd name="connsiteY1" fmla="*/ 2430680 h 2451015"/>
                  <a:gd name="connsiteX2" fmla="*/ 251521 w 10861985"/>
                  <a:gd name="connsiteY2" fmla="*/ 2451015 h 2451015"/>
                  <a:gd name="connsiteX3" fmla="*/ 4778 w 10861985"/>
                  <a:gd name="connsiteY3" fmla="*/ 2131701 h 2451015"/>
                  <a:gd name="connsiteX4" fmla="*/ 11188 w 10861985"/>
                  <a:gd name="connsiteY4" fmla="*/ 0 h 2451015"/>
                  <a:gd name="connsiteX0" fmla="*/ 10857207 w 10857207"/>
                  <a:gd name="connsiteY0" fmla="*/ 0 h 366194"/>
                  <a:gd name="connsiteX1" fmla="*/ 10517454 w 10857207"/>
                  <a:gd name="connsiteY1" fmla="*/ 345859 h 366194"/>
                  <a:gd name="connsiteX2" fmla="*/ 246743 w 10857207"/>
                  <a:gd name="connsiteY2" fmla="*/ 366194 h 366194"/>
                  <a:gd name="connsiteX3" fmla="*/ 0 w 10857207"/>
                  <a:gd name="connsiteY3" fmla="*/ 46880 h 366194"/>
                  <a:gd name="connsiteX0" fmla="*/ 10610464 w 10610464"/>
                  <a:gd name="connsiteY0" fmla="*/ 0 h 366194"/>
                  <a:gd name="connsiteX1" fmla="*/ 10270711 w 10610464"/>
                  <a:gd name="connsiteY1" fmla="*/ 345859 h 366194"/>
                  <a:gd name="connsiteX2" fmla="*/ 0 w 10610464"/>
                  <a:gd name="connsiteY2" fmla="*/ 366194 h 366194"/>
                  <a:gd name="connsiteX0" fmla="*/ 339753 w 339753"/>
                  <a:gd name="connsiteY0" fmla="*/ 0 h 345859"/>
                  <a:gd name="connsiteX1" fmla="*/ 0 w 339753"/>
                  <a:gd name="connsiteY1" fmla="*/ 345859 h 345859"/>
                </a:gdLst>
                <a:ahLst/>
                <a:cxnLst>
                  <a:cxn ang="0">
                    <a:pos x="connsiteX0" y="connsiteY0"/>
                  </a:cxn>
                  <a:cxn ang="0">
                    <a:pos x="connsiteX1" y="connsiteY1"/>
                  </a:cxn>
                </a:cxnLst>
                <a:rect l="l" t="t" r="r" b="b"/>
                <a:pathLst>
                  <a:path w="339753" h="345859">
                    <a:moveTo>
                      <a:pt x="339753" y="0"/>
                    </a:moveTo>
                    <a:lnTo>
                      <a:pt x="0" y="345859"/>
                    </a:lnTo>
                  </a:path>
                </a:pathLst>
              </a:custGeom>
              <a:noFill/>
              <a:ln w="28575">
                <a:solidFill>
                  <a:srgbClr val="0BF1F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36" name="任意多边形: 形状 35">
                <a:extLst>
                  <a:ext uri="{FF2B5EF4-FFF2-40B4-BE49-F238E27FC236}">
                    <a16:creationId xmlns:a16="http://schemas.microsoft.com/office/drawing/2014/main" xmlns="" id="{469A58CA-5941-4D2F-8B0D-216FB385F3B5}"/>
                  </a:ext>
                </a:extLst>
              </p:cNvPr>
              <p:cNvSpPr/>
              <p:nvPr/>
            </p:nvSpPr>
            <p:spPr>
              <a:xfrm>
                <a:off x="10443054" y="4695388"/>
                <a:ext cx="204022" cy="207689"/>
              </a:xfrm>
              <a:custGeom>
                <a:avLst/>
                <a:gdLst>
                  <a:gd name="connsiteX0" fmla="*/ 10856686 w 10856686"/>
                  <a:gd name="connsiteY0" fmla="*/ 4180114 h 4789714"/>
                  <a:gd name="connsiteX1" fmla="*/ 10363200 w 10856686"/>
                  <a:gd name="connsiteY1" fmla="*/ 4775200 h 4789714"/>
                  <a:gd name="connsiteX2" fmla="*/ 261257 w 10856686"/>
                  <a:gd name="connsiteY2" fmla="*/ 4789714 h 4789714"/>
                  <a:gd name="connsiteX3" fmla="*/ 14514 w 10856686"/>
                  <a:gd name="connsiteY3" fmla="*/ 4470400 h 4789714"/>
                  <a:gd name="connsiteX4" fmla="*/ 0 w 10856686"/>
                  <a:gd name="connsiteY4" fmla="*/ 0 h 4789714"/>
                  <a:gd name="connsiteX0" fmla="*/ 10856686 w 10856686"/>
                  <a:gd name="connsiteY0" fmla="*/ 4180114 h 4789714"/>
                  <a:gd name="connsiteX1" fmla="*/ 10363200 w 10856686"/>
                  <a:gd name="connsiteY1" fmla="*/ 4775200 h 4789714"/>
                  <a:gd name="connsiteX2" fmla="*/ 261257 w 10856686"/>
                  <a:gd name="connsiteY2" fmla="*/ 4789714 h 4789714"/>
                  <a:gd name="connsiteX3" fmla="*/ 14514 w 10856686"/>
                  <a:gd name="connsiteY3" fmla="*/ 4470400 h 4789714"/>
                  <a:gd name="connsiteX4" fmla="*/ 749 w 10856686"/>
                  <a:gd name="connsiteY4" fmla="*/ 1242677 h 4789714"/>
                  <a:gd name="connsiteX5" fmla="*/ 0 w 10856686"/>
                  <a:gd name="connsiteY5" fmla="*/ 0 h 4789714"/>
                  <a:gd name="connsiteX0" fmla="*/ 10855937 w 10855937"/>
                  <a:gd name="connsiteY0" fmla="*/ 2937437 h 3547037"/>
                  <a:gd name="connsiteX1" fmla="*/ 10362451 w 10855937"/>
                  <a:gd name="connsiteY1" fmla="*/ 3532523 h 3547037"/>
                  <a:gd name="connsiteX2" fmla="*/ 260508 w 10855937"/>
                  <a:gd name="connsiteY2" fmla="*/ 3547037 h 3547037"/>
                  <a:gd name="connsiteX3" fmla="*/ 13765 w 10855937"/>
                  <a:gd name="connsiteY3" fmla="*/ 3227723 h 3547037"/>
                  <a:gd name="connsiteX4" fmla="*/ 0 w 10855937"/>
                  <a:gd name="connsiteY4" fmla="*/ 0 h 3547037"/>
                  <a:gd name="connsiteX0" fmla="*/ 10855937 w 10855937"/>
                  <a:gd name="connsiteY0" fmla="*/ 2937437 h 3547037"/>
                  <a:gd name="connsiteX1" fmla="*/ 10362451 w 10855937"/>
                  <a:gd name="connsiteY1" fmla="*/ 3532523 h 3547037"/>
                  <a:gd name="connsiteX2" fmla="*/ 260508 w 10855937"/>
                  <a:gd name="connsiteY2" fmla="*/ 3547037 h 3547037"/>
                  <a:gd name="connsiteX3" fmla="*/ 13765 w 10855937"/>
                  <a:gd name="connsiteY3" fmla="*/ 3227723 h 3547037"/>
                  <a:gd name="connsiteX4" fmla="*/ 0 w 10855937"/>
                  <a:gd name="connsiteY4" fmla="*/ 0 h 3547037"/>
                  <a:gd name="connsiteX0" fmla="*/ 10868873 w 10868873"/>
                  <a:gd name="connsiteY0" fmla="*/ 2937437 h 3547037"/>
                  <a:gd name="connsiteX1" fmla="*/ 10375387 w 10868873"/>
                  <a:gd name="connsiteY1" fmla="*/ 3532523 h 3547037"/>
                  <a:gd name="connsiteX2" fmla="*/ 273444 w 10868873"/>
                  <a:gd name="connsiteY2" fmla="*/ 3547037 h 3547037"/>
                  <a:gd name="connsiteX3" fmla="*/ 26701 w 10868873"/>
                  <a:gd name="connsiteY3" fmla="*/ 3227723 h 3547037"/>
                  <a:gd name="connsiteX4" fmla="*/ 5177 w 10868873"/>
                  <a:gd name="connsiteY4" fmla="*/ 1101841 h 3547037"/>
                  <a:gd name="connsiteX5" fmla="*/ 12936 w 10868873"/>
                  <a:gd name="connsiteY5" fmla="*/ 0 h 3547037"/>
                  <a:gd name="connsiteX0" fmla="*/ 10868873 w 10868873"/>
                  <a:gd name="connsiteY0" fmla="*/ 1835596 h 2445196"/>
                  <a:gd name="connsiteX1" fmla="*/ 10375387 w 10868873"/>
                  <a:gd name="connsiteY1" fmla="*/ 2430682 h 2445196"/>
                  <a:gd name="connsiteX2" fmla="*/ 273444 w 10868873"/>
                  <a:gd name="connsiteY2" fmla="*/ 2445196 h 2445196"/>
                  <a:gd name="connsiteX3" fmla="*/ 26701 w 10868873"/>
                  <a:gd name="connsiteY3" fmla="*/ 2125882 h 2445196"/>
                  <a:gd name="connsiteX4" fmla="*/ 5177 w 10868873"/>
                  <a:gd name="connsiteY4" fmla="*/ 0 h 2445196"/>
                  <a:gd name="connsiteX0" fmla="*/ 10863696 w 10863696"/>
                  <a:gd name="connsiteY0" fmla="*/ 1835596 h 2445196"/>
                  <a:gd name="connsiteX1" fmla="*/ 10370210 w 10863696"/>
                  <a:gd name="connsiteY1" fmla="*/ 2430682 h 2445196"/>
                  <a:gd name="connsiteX2" fmla="*/ 268267 w 10863696"/>
                  <a:gd name="connsiteY2" fmla="*/ 2445196 h 2445196"/>
                  <a:gd name="connsiteX3" fmla="*/ 21524 w 10863696"/>
                  <a:gd name="connsiteY3" fmla="*/ 2125882 h 2445196"/>
                  <a:gd name="connsiteX4" fmla="*/ 0 w 10863696"/>
                  <a:gd name="connsiteY4" fmla="*/ 0 h 2445196"/>
                  <a:gd name="connsiteX0" fmla="*/ 10882319 w 10882319"/>
                  <a:gd name="connsiteY0" fmla="*/ 1835596 h 2445196"/>
                  <a:gd name="connsiteX1" fmla="*/ 10388833 w 10882319"/>
                  <a:gd name="connsiteY1" fmla="*/ 2430682 h 2445196"/>
                  <a:gd name="connsiteX2" fmla="*/ 286890 w 10882319"/>
                  <a:gd name="connsiteY2" fmla="*/ 2445196 h 2445196"/>
                  <a:gd name="connsiteX3" fmla="*/ 40147 w 10882319"/>
                  <a:gd name="connsiteY3" fmla="*/ 2125882 h 2445196"/>
                  <a:gd name="connsiteX4" fmla="*/ 0 w 10882319"/>
                  <a:gd name="connsiteY4" fmla="*/ 0 h 2445196"/>
                  <a:gd name="connsiteX0" fmla="*/ 10853134 w 10853134"/>
                  <a:gd name="connsiteY0" fmla="*/ 1841415 h 2451015"/>
                  <a:gd name="connsiteX1" fmla="*/ 10359648 w 10853134"/>
                  <a:gd name="connsiteY1" fmla="*/ 2436501 h 2451015"/>
                  <a:gd name="connsiteX2" fmla="*/ 257705 w 10853134"/>
                  <a:gd name="connsiteY2" fmla="*/ 2451015 h 2451015"/>
                  <a:gd name="connsiteX3" fmla="*/ 10962 w 10853134"/>
                  <a:gd name="connsiteY3" fmla="*/ 2131701 h 2451015"/>
                  <a:gd name="connsiteX4" fmla="*/ 11553 w 10853134"/>
                  <a:gd name="connsiteY4" fmla="*/ 0 h 2451015"/>
                  <a:gd name="connsiteX0" fmla="*/ 10864860 w 10864860"/>
                  <a:gd name="connsiteY0" fmla="*/ 1841415 h 2451015"/>
                  <a:gd name="connsiteX1" fmla="*/ 10371374 w 10864860"/>
                  <a:gd name="connsiteY1" fmla="*/ 2436501 h 2451015"/>
                  <a:gd name="connsiteX2" fmla="*/ 269431 w 10864860"/>
                  <a:gd name="connsiteY2" fmla="*/ 2451015 h 2451015"/>
                  <a:gd name="connsiteX3" fmla="*/ 22688 w 10864860"/>
                  <a:gd name="connsiteY3" fmla="*/ 2131701 h 2451015"/>
                  <a:gd name="connsiteX4" fmla="*/ 0 w 10864860"/>
                  <a:gd name="connsiteY4" fmla="*/ 0 h 2451015"/>
                  <a:gd name="connsiteX0" fmla="*/ 10856761 w 10856761"/>
                  <a:gd name="connsiteY0" fmla="*/ 1841415 h 2451015"/>
                  <a:gd name="connsiteX1" fmla="*/ 10363275 w 10856761"/>
                  <a:gd name="connsiteY1" fmla="*/ 2436501 h 2451015"/>
                  <a:gd name="connsiteX2" fmla="*/ 261332 w 10856761"/>
                  <a:gd name="connsiteY2" fmla="*/ 2451015 h 2451015"/>
                  <a:gd name="connsiteX3" fmla="*/ 14589 w 10856761"/>
                  <a:gd name="connsiteY3" fmla="*/ 2131701 h 2451015"/>
                  <a:gd name="connsiteX4" fmla="*/ 3540 w 10856761"/>
                  <a:gd name="connsiteY4" fmla="*/ 0 h 2451015"/>
                  <a:gd name="connsiteX0" fmla="*/ 10858803 w 10858803"/>
                  <a:gd name="connsiteY0" fmla="*/ 1841415 h 2451015"/>
                  <a:gd name="connsiteX1" fmla="*/ 10365317 w 10858803"/>
                  <a:gd name="connsiteY1" fmla="*/ 2436501 h 2451015"/>
                  <a:gd name="connsiteX2" fmla="*/ 263374 w 10858803"/>
                  <a:gd name="connsiteY2" fmla="*/ 2451015 h 2451015"/>
                  <a:gd name="connsiteX3" fmla="*/ 16631 w 10858803"/>
                  <a:gd name="connsiteY3" fmla="*/ 2131701 h 2451015"/>
                  <a:gd name="connsiteX4" fmla="*/ 5582 w 10858803"/>
                  <a:gd name="connsiteY4" fmla="*/ 0 h 2451015"/>
                  <a:gd name="connsiteX0" fmla="*/ 10854255 w 10854255"/>
                  <a:gd name="connsiteY0" fmla="*/ 1841415 h 2451015"/>
                  <a:gd name="connsiteX1" fmla="*/ 10360769 w 10854255"/>
                  <a:gd name="connsiteY1" fmla="*/ 2436501 h 2451015"/>
                  <a:gd name="connsiteX2" fmla="*/ 258826 w 10854255"/>
                  <a:gd name="connsiteY2" fmla="*/ 2451015 h 2451015"/>
                  <a:gd name="connsiteX3" fmla="*/ 12083 w 10854255"/>
                  <a:gd name="connsiteY3" fmla="*/ 2131701 h 2451015"/>
                  <a:gd name="connsiteX4" fmla="*/ 1034 w 10854255"/>
                  <a:gd name="connsiteY4" fmla="*/ 0 h 2451015"/>
                  <a:gd name="connsiteX0" fmla="*/ 10846712 w 10846712"/>
                  <a:gd name="connsiteY0" fmla="*/ 1841415 h 2451015"/>
                  <a:gd name="connsiteX1" fmla="*/ 10353226 w 10846712"/>
                  <a:gd name="connsiteY1" fmla="*/ 2436501 h 2451015"/>
                  <a:gd name="connsiteX2" fmla="*/ 251283 w 10846712"/>
                  <a:gd name="connsiteY2" fmla="*/ 2451015 h 2451015"/>
                  <a:gd name="connsiteX3" fmla="*/ 4540 w 10846712"/>
                  <a:gd name="connsiteY3" fmla="*/ 2131701 h 2451015"/>
                  <a:gd name="connsiteX4" fmla="*/ 5130 w 10846712"/>
                  <a:gd name="connsiteY4" fmla="*/ 0 h 2451015"/>
                  <a:gd name="connsiteX0" fmla="*/ 10842172 w 10842172"/>
                  <a:gd name="connsiteY0" fmla="*/ 1841415 h 2451015"/>
                  <a:gd name="connsiteX1" fmla="*/ 10348686 w 10842172"/>
                  <a:gd name="connsiteY1" fmla="*/ 2436501 h 2451015"/>
                  <a:gd name="connsiteX2" fmla="*/ 246743 w 10842172"/>
                  <a:gd name="connsiteY2" fmla="*/ 2451015 h 2451015"/>
                  <a:gd name="connsiteX3" fmla="*/ 0 w 10842172"/>
                  <a:gd name="connsiteY3" fmla="*/ 2131701 h 2451015"/>
                  <a:gd name="connsiteX4" fmla="*/ 590 w 10842172"/>
                  <a:gd name="connsiteY4" fmla="*/ 0 h 2451015"/>
                  <a:gd name="connsiteX0" fmla="*/ 10842172 w 10842172"/>
                  <a:gd name="connsiteY0" fmla="*/ 1841415 h 2451015"/>
                  <a:gd name="connsiteX1" fmla="*/ 10348686 w 10842172"/>
                  <a:gd name="connsiteY1" fmla="*/ 2436501 h 2451015"/>
                  <a:gd name="connsiteX2" fmla="*/ 246743 w 10842172"/>
                  <a:gd name="connsiteY2" fmla="*/ 2451015 h 2451015"/>
                  <a:gd name="connsiteX3" fmla="*/ 0 w 10842172"/>
                  <a:gd name="connsiteY3" fmla="*/ 2131701 h 2451015"/>
                  <a:gd name="connsiteX4" fmla="*/ 590 w 10842172"/>
                  <a:gd name="connsiteY4" fmla="*/ 0 h 2451015"/>
                  <a:gd name="connsiteX0" fmla="*/ 10842172 w 10842172"/>
                  <a:gd name="connsiteY0" fmla="*/ 1841415 h 2451015"/>
                  <a:gd name="connsiteX1" fmla="*/ 10348686 w 10842172"/>
                  <a:gd name="connsiteY1" fmla="*/ 2436501 h 2451015"/>
                  <a:gd name="connsiteX2" fmla="*/ 246743 w 10842172"/>
                  <a:gd name="connsiteY2" fmla="*/ 2451015 h 2451015"/>
                  <a:gd name="connsiteX3" fmla="*/ 0 w 10842172"/>
                  <a:gd name="connsiteY3" fmla="*/ 2131701 h 2451015"/>
                  <a:gd name="connsiteX4" fmla="*/ 6410 w 10842172"/>
                  <a:gd name="connsiteY4" fmla="*/ 0 h 2451015"/>
                  <a:gd name="connsiteX0" fmla="*/ 10842172 w 10842172"/>
                  <a:gd name="connsiteY0" fmla="*/ 1841415 h 2451015"/>
                  <a:gd name="connsiteX1" fmla="*/ 10348686 w 10842172"/>
                  <a:gd name="connsiteY1" fmla="*/ 2436501 h 2451015"/>
                  <a:gd name="connsiteX2" fmla="*/ 246743 w 10842172"/>
                  <a:gd name="connsiteY2" fmla="*/ 2451015 h 2451015"/>
                  <a:gd name="connsiteX3" fmla="*/ 0 w 10842172"/>
                  <a:gd name="connsiteY3" fmla="*/ 2131701 h 2451015"/>
                  <a:gd name="connsiteX4" fmla="*/ 6410 w 10842172"/>
                  <a:gd name="connsiteY4" fmla="*/ 0 h 2451015"/>
                  <a:gd name="connsiteX0" fmla="*/ 10846950 w 10846950"/>
                  <a:gd name="connsiteY0" fmla="*/ 1841415 h 2451015"/>
                  <a:gd name="connsiteX1" fmla="*/ 10353464 w 10846950"/>
                  <a:gd name="connsiteY1" fmla="*/ 2436501 h 2451015"/>
                  <a:gd name="connsiteX2" fmla="*/ 251521 w 10846950"/>
                  <a:gd name="connsiteY2" fmla="*/ 2451015 h 2451015"/>
                  <a:gd name="connsiteX3" fmla="*/ 4778 w 10846950"/>
                  <a:gd name="connsiteY3" fmla="*/ 2131701 h 2451015"/>
                  <a:gd name="connsiteX4" fmla="*/ 11188 w 10846950"/>
                  <a:gd name="connsiteY4" fmla="*/ 0 h 2451015"/>
                  <a:gd name="connsiteX0" fmla="*/ 10846950 w 10846950"/>
                  <a:gd name="connsiteY0" fmla="*/ 1841415 h 2451015"/>
                  <a:gd name="connsiteX1" fmla="*/ 10568788 w 10846950"/>
                  <a:gd name="connsiteY1" fmla="*/ 2430680 h 2451015"/>
                  <a:gd name="connsiteX2" fmla="*/ 251521 w 10846950"/>
                  <a:gd name="connsiteY2" fmla="*/ 2451015 h 2451015"/>
                  <a:gd name="connsiteX3" fmla="*/ 4778 w 10846950"/>
                  <a:gd name="connsiteY3" fmla="*/ 2131701 h 2451015"/>
                  <a:gd name="connsiteX4" fmla="*/ 11188 w 10846950"/>
                  <a:gd name="connsiteY4" fmla="*/ 0 h 2451015"/>
                  <a:gd name="connsiteX0" fmla="*/ 10846950 w 10846950"/>
                  <a:gd name="connsiteY0" fmla="*/ 1841415 h 2451015"/>
                  <a:gd name="connsiteX1" fmla="*/ 10522232 w 10846950"/>
                  <a:gd name="connsiteY1" fmla="*/ 2430680 h 2451015"/>
                  <a:gd name="connsiteX2" fmla="*/ 251521 w 10846950"/>
                  <a:gd name="connsiteY2" fmla="*/ 2451015 h 2451015"/>
                  <a:gd name="connsiteX3" fmla="*/ 4778 w 10846950"/>
                  <a:gd name="connsiteY3" fmla="*/ 2131701 h 2451015"/>
                  <a:gd name="connsiteX4" fmla="*/ 11188 w 10846950"/>
                  <a:gd name="connsiteY4" fmla="*/ 0 h 2451015"/>
                  <a:gd name="connsiteX0" fmla="*/ 10846950 w 10846950"/>
                  <a:gd name="connsiteY0" fmla="*/ 1841415 h 2451015"/>
                  <a:gd name="connsiteX1" fmla="*/ 10745593 w 10846950"/>
                  <a:gd name="connsiteY1" fmla="*/ 2046023 h 2451015"/>
                  <a:gd name="connsiteX2" fmla="*/ 10522232 w 10846950"/>
                  <a:gd name="connsiteY2" fmla="*/ 2430680 h 2451015"/>
                  <a:gd name="connsiteX3" fmla="*/ 251521 w 10846950"/>
                  <a:gd name="connsiteY3" fmla="*/ 2451015 h 2451015"/>
                  <a:gd name="connsiteX4" fmla="*/ 4778 w 10846950"/>
                  <a:gd name="connsiteY4" fmla="*/ 2131701 h 2451015"/>
                  <a:gd name="connsiteX5" fmla="*/ 11188 w 10846950"/>
                  <a:gd name="connsiteY5" fmla="*/ 0 h 2451015"/>
                  <a:gd name="connsiteX0" fmla="*/ 10745593 w 10745593"/>
                  <a:gd name="connsiteY0" fmla="*/ 2046023 h 2451015"/>
                  <a:gd name="connsiteX1" fmla="*/ 10522232 w 10745593"/>
                  <a:gd name="connsiteY1" fmla="*/ 2430680 h 2451015"/>
                  <a:gd name="connsiteX2" fmla="*/ 251521 w 10745593"/>
                  <a:gd name="connsiteY2" fmla="*/ 2451015 h 2451015"/>
                  <a:gd name="connsiteX3" fmla="*/ 4778 w 10745593"/>
                  <a:gd name="connsiteY3" fmla="*/ 2131701 h 2451015"/>
                  <a:gd name="connsiteX4" fmla="*/ 11188 w 10745593"/>
                  <a:gd name="connsiteY4" fmla="*/ 0 h 2451015"/>
                  <a:gd name="connsiteX0" fmla="*/ 10830947 w 10830947"/>
                  <a:gd name="connsiteY0" fmla="*/ 2046023 h 2451015"/>
                  <a:gd name="connsiteX1" fmla="*/ 10522232 w 10830947"/>
                  <a:gd name="connsiteY1" fmla="*/ 2430680 h 2451015"/>
                  <a:gd name="connsiteX2" fmla="*/ 251521 w 10830947"/>
                  <a:gd name="connsiteY2" fmla="*/ 2451015 h 2451015"/>
                  <a:gd name="connsiteX3" fmla="*/ 4778 w 10830947"/>
                  <a:gd name="connsiteY3" fmla="*/ 2131701 h 2451015"/>
                  <a:gd name="connsiteX4" fmla="*/ 11188 w 10830947"/>
                  <a:gd name="connsiteY4" fmla="*/ 0 h 2451015"/>
                  <a:gd name="connsiteX0" fmla="*/ 10877504 w 10877504"/>
                  <a:gd name="connsiteY0" fmla="*/ 2046023 h 2451015"/>
                  <a:gd name="connsiteX1" fmla="*/ 10522232 w 10877504"/>
                  <a:gd name="connsiteY1" fmla="*/ 2430680 h 2451015"/>
                  <a:gd name="connsiteX2" fmla="*/ 251521 w 10877504"/>
                  <a:gd name="connsiteY2" fmla="*/ 2451015 h 2451015"/>
                  <a:gd name="connsiteX3" fmla="*/ 4778 w 10877504"/>
                  <a:gd name="connsiteY3" fmla="*/ 2131701 h 2451015"/>
                  <a:gd name="connsiteX4" fmla="*/ 11188 w 10877504"/>
                  <a:gd name="connsiteY4" fmla="*/ 0 h 2451015"/>
                  <a:gd name="connsiteX0" fmla="*/ 10861985 w 10861985"/>
                  <a:gd name="connsiteY0" fmla="*/ 2084821 h 2451015"/>
                  <a:gd name="connsiteX1" fmla="*/ 10522232 w 10861985"/>
                  <a:gd name="connsiteY1" fmla="*/ 2430680 h 2451015"/>
                  <a:gd name="connsiteX2" fmla="*/ 251521 w 10861985"/>
                  <a:gd name="connsiteY2" fmla="*/ 2451015 h 2451015"/>
                  <a:gd name="connsiteX3" fmla="*/ 4778 w 10861985"/>
                  <a:gd name="connsiteY3" fmla="*/ 2131701 h 2451015"/>
                  <a:gd name="connsiteX4" fmla="*/ 11188 w 10861985"/>
                  <a:gd name="connsiteY4" fmla="*/ 0 h 2451015"/>
                  <a:gd name="connsiteX0" fmla="*/ 10857207 w 10857207"/>
                  <a:gd name="connsiteY0" fmla="*/ 0 h 366194"/>
                  <a:gd name="connsiteX1" fmla="*/ 10517454 w 10857207"/>
                  <a:gd name="connsiteY1" fmla="*/ 345859 h 366194"/>
                  <a:gd name="connsiteX2" fmla="*/ 246743 w 10857207"/>
                  <a:gd name="connsiteY2" fmla="*/ 366194 h 366194"/>
                  <a:gd name="connsiteX3" fmla="*/ 0 w 10857207"/>
                  <a:gd name="connsiteY3" fmla="*/ 46880 h 366194"/>
                  <a:gd name="connsiteX0" fmla="*/ 10610464 w 10610464"/>
                  <a:gd name="connsiteY0" fmla="*/ 0 h 366194"/>
                  <a:gd name="connsiteX1" fmla="*/ 10270711 w 10610464"/>
                  <a:gd name="connsiteY1" fmla="*/ 345859 h 366194"/>
                  <a:gd name="connsiteX2" fmla="*/ 0 w 10610464"/>
                  <a:gd name="connsiteY2" fmla="*/ 366194 h 366194"/>
                  <a:gd name="connsiteX0" fmla="*/ 339753 w 339753"/>
                  <a:gd name="connsiteY0" fmla="*/ 0 h 345859"/>
                  <a:gd name="connsiteX1" fmla="*/ 0 w 339753"/>
                  <a:gd name="connsiteY1" fmla="*/ 345859 h 345859"/>
                </a:gdLst>
                <a:ahLst/>
                <a:cxnLst>
                  <a:cxn ang="0">
                    <a:pos x="connsiteX0" y="connsiteY0"/>
                  </a:cxn>
                  <a:cxn ang="0">
                    <a:pos x="connsiteX1" y="connsiteY1"/>
                  </a:cxn>
                </a:cxnLst>
                <a:rect l="l" t="t" r="r" b="b"/>
                <a:pathLst>
                  <a:path w="339753" h="345859">
                    <a:moveTo>
                      <a:pt x="339753" y="0"/>
                    </a:moveTo>
                    <a:lnTo>
                      <a:pt x="0" y="345859"/>
                    </a:lnTo>
                  </a:path>
                </a:pathLst>
              </a:custGeom>
              <a:noFill/>
              <a:ln w="28575">
                <a:solidFill>
                  <a:srgbClr val="0BF1F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37" name="任意多边形: 形状 36">
                <a:extLst>
                  <a:ext uri="{FF2B5EF4-FFF2-40B4-BE49-F238E27FC236}">
                    <a16:creationId xmlns:a16="http://schemas.microsoft.com/office/drawing/2014/main" xmlns="" id="{5C85797C-4C79-4898-9B14-CFB6E4E3250D}"/>
                  </a:ext>
                </a:extLst>
              </p:cNvPr>
              <p:cNvSpPr/>
              <p:nvPr/>
            </p:nvSpPr>
            <p:spPr>
              <a:xfrm>
                <a:off x="10443054" y="4518989"/>
                <a:ext cx="204022" cy="207689"/>
              </a:xfrm>
              <a:custGeom>
                <a:avLst/>
                <a:gdLst>
                  <a:gd name="connsiteX0" fmla="*/ 10856686 w 10856686"/>
                  <a:gd name="connsiteY0" fmla="*/ 4180114 h 4789714"/>
                  <a:gd name="connsiteX1" fmla="*/ 10363200 w 10856686"/>
                  <a:gd name="connsiteY1" fmla="*/ 4775200 h 4789714"/>
                  <a:gd name="connsiteX2" fmla="*/ 261257 w 10856686"/>
                  <a:gd name="connsiteY2" fmla="*/ 4789714 h 4789714"/>
                  <a:gd name="connsiteX3" fmla="*/ 14514 w 10856686"/>
                  <a:gd name="connsiteY3" fmla="*/ 4470400 h 4789714"/>
                  <a:gd name="connsiteX4" fmla="*/ 0 w 10856686"/>
                  <a:gd name="connsiteY4" fmla="*/ 0 h 4789714"/>
                  <a:gd name="connsiteX0" fmla="*/ 10856686 w 10856686"/>
                  <a:gd name="connsiteY0" fmla="*/ 4180114 h 4789714"/>
                  <a:gd name="connsiteX1" fmla="*/ 10363200 w 10856686"/>
                  <a:gd name="connsiteY1" fmla="*/ 4775200 h 4789714"/>
                  <a:gd name="connsiteX2" fmla="*/ 261257 w 10856686"/>
                  <a:gd name="connsiteY2" fmla="*/ 4789714 h 4789714"/>
                  <a:gd name="connsiteX3" fmla="*/ 14514 w 10856686"/>
                  <a:gd name="connsiteY3" fmla="*/ 4470400 h 4789714"/>
                  <a:gd name="connsiteX4" fmla="*/ 749 w 10856686"/>
                  <a:gd name="connsiteY4" fmla="*/ 1242677 h 4789714"/>
                  <a:gd name="connsiteX5" fmla="*/ 0 w 10856686"/>
                  <a:gd name="connsiteY5" fmla="*/ 0 h 4789714"/>
                  <a:gd name="connsiteX0" fmla="*/ 10855937 w 10855937"/>
                  <a:gd name="connsiteY0" fmla="*/ 2937437 h 3547037"/>
                  <a:gd name="connsiteX1" fmla="*/ 10362451 w 10855937"/>
                  <a:gd name="connsiteY1" fmla="*/ 3532523 h 3547037"/>
                  <a:gd name="connsiteX2" fmla="*/ 260508 w 10855937"/>
                  <a:gd name="connsiteY2" fmla="*/ 3547037 h 3547037"/>
                  <a:gd name="connsiteX3" fmla="*/ 13765 w 10855937"/>
                  <a:gd name="connsiteY3" fmla="*/ 3227723 h 3547037"/>
                  <a:gd name="connsiteX4" fmla="*/ 0 w 10855937"/>
                  <a:gd name="connsiteY4" fmla="*/ 0 h 3547037"/>
                  <a:gd name="connsiteX0" fmla="*/ 10855937 w 10855937"/>
                  <a:gd name="connsiteY0" fmla="*/ 2937437 h 3547037"/>
                  <a:gd name="connsiteX1" fmla="*/ 10362451 w 10855937"/>
                  <a:gd name="connsiteY1" fmla="*/ 3532523 h 3547037"/>
                  <a:gd name="connsiteX2" fmla="*/ 260508 w 10855937"/>
                  <a:gd name="connsiteY2" fmla="*/ 3547037 h 3547037"/>
                  <a:gd name="connsiteX3" fmla="*/ 13765 w 10855937"/>
                  <a:gd name="connsiteY3" fmla="*/ 3227723 h 3547037"/>
                  <a:gd name="connsiteX4" fmla="*/ 0 w 10855937"/>
                  <a:gd name="connsiteY4" fmla="*/ 0 h 3547037"/>
                  <a:gd name="connsiteX0" fmla="*/ 10868873 w 10868873"/>
                  <a:gd name="connsiteY0" fmla="*/ 2937437 h 3547037"/>
                  <a:gd name="connsiteX1" fmla="*/ 10375387 w 10868873"/>
                  <a:gd name="connsiteY1" fmla="*/ 3532523 h 3547037"/>
                  <a:gd name="connsiteX2" fmla="*/ 273444 w 10868873"/>
                  <a:gd name="connsiteY2" fmla="*/ 3547037 h 3547037"/>
                  <a:gd name="connsiteX3" fmla="*/ 26701 w 10868873"/>
                  <a:gd name="connsiteY3" fmla="*/ 3227723 h 3547037"/>
                  <a:gd name="connsiteX4" fmla="*/ 5177 w 10868873"/>
                  <a:gd name="connsiteY4" fmla="*/ 1101841 h 3547037"/>
                  <a:gd name="connsiteX5" fmla="*/ 12936 w 10868873"/>
                  <a:gd name="connsiteY5" fmla="*/ 0 h 3547037"/>
                  <a:gd name="connsiteX0" fmla="*/ 10868873 w 10868873"/>
                  <a:gd name="connsiteY0" fmla="*/ 1835596 h 2445196"/>
                  <a:gd name="connsiteX1" fmla="*/ 10375387 w 10868873"/>
                  <a:gd name="connsiteY1" fmla="*/ 2430682 h 2445196"/>
                  <a:gd name="connsiteX2" fmla="*/ 273444 w 10868873"/>
                  <a:gd name="connsiteY2" fmla="*/ 2445196 h 2445196"/>
                  <a:gd name="connsiteX3" fmla="*/ 26701 w 10868873"/>
                  <a:gd name="connsiteY3" fmla="*/ 2125882 h 2445196"/>
                  <a:gd name="connsiteX4" fmla="*/ 5177 w 10868873"/>
                  <a:gd name="connsiteY4" fmla="*/ 0 h 2445196"/>
                  <a:gd name="connsiteX0" fmla="*/ 10863696 w 10863696"/>
                  <a:gd name="connsiteY0" fmla="*/ 1835596 h 2445196"/>
                  <a:gd name="connsiteX1" fmla="*/ 10370210 w 10863696"/>
                  <a:gd name="connsiteY1" fmla="*/ 2430682 h 2445196"/>
                  <a:gd name="connsiteX2" fmla="*/ 268267 w 10863696"/>
                  <a:gd name="connsiteY2" fmla="*/ 2445196 h 2445196"/>
                  <a:gd name="connsiteX3" fmla="*/ 21524 w 10863696"/>
                  <a:gd name="connsiteY3" fmla="*/ 2125882 h 2445196"/>
                  <a:gd name="connsiteX4" fmla="*/ 0 w 10863696"/>
                  <a:gd name="connsiteY4" fmla="*/ 0 h 2445196"/>
                  <a:gd name="connsiteX0" fmla="*/ 10882319 w 10882319"/>
                  <a:gd name="connsiteY0" fmla="*/ 1835596 h 2445196"/>
                  <a:gd name="connsiteX1" fmla="*/ 10388833 w 10882319"/>
                  <a:gd name="connsiteY1" fmla="*/ 2430682 h 2445196"/>
                  <a:gd name="connsiteX2" fmla="*/ 286890 w 10882319"/>
                  <a:gd name="connsiteY2" fmla="*/ 2445196 h 2445196"/>
                  <a:gd name="connsiteX3" fmla="*/ 40147 w 10882319"/>
                  <a:gd name="connsiteY3" fmla="*/ 2125882 h 2445196"/>
                  <a:gd name="connsiteX4" fmla="*/ 0 w 10882319"/>
                  <a:gd name="connsiteY4" fmla="*/ 0 h 2445196"/>
                  <a:gd name="connsiteX0" fmla="*/ 10853134 w 10853134"/>
                  <a:gd name="connsiteY0" fmla="*/ 1841415 h 2451015"/>
                  <a:gd name="connsiteX1" fmla="*/ 10359648 w 10853134"/>
                  <a:gd name="connsiteY1" fmla="*/ 2436501 h 2451015"/>
                  <a:gd name="connsiteX2" fmla="*/ 257705 w 10853134"/>
                  <a:gd name="connsiteY2" fmla="*/ 2451015 h 2451015"/>
                  <a:gd name="connsiteX3" fmla="*/ 10962 w 10853134"/>
                  <a:gd name="connsiteY3" fmla="*/ 2131701 h 2451015"/>
                  <a:gd name="connsiteX4" fmla="*/ 11553 w 10853134"/>
                  <a:gd name="connsiteY4" fmla="*/ 0 h 2451015"/>
                  <a:gd name="connsiteX0" fmla="*/ 10864860 w 10864860"/>
                  <a:gd name="connsiteY0" fmla="*/ 1841415 h 2451015"/>
                  <a:gd name="connsiteX1" fmla="*/ 10371374 w 10864860"/>
                  <a:gd name="connsiteY1" fmla="*/ 2436501 h 2451015"/>
                  <a:gd name="connsiteX2" fmla="*/ 269431 w 10864860"/>
                  <a:gd name="connsiteY2" fmla="*/ 2451015 h 2451015"/>
                  <a:gd name="connsiteX3" fmla="*/ 22688 w 10864860"/>
                  <a:gd name="connsiteY3" fmla="*/ 2131701 h 2451015"/>
                  <a:gd name="connsiteX4" fmla="*/ 0 w 10864860"/>
                  <a:gd name="connsiteY4" fmla="*/ 0 h 2451015"/>
                  <a:gd name="connsiteX0" fmla="*/ 10856761 w 10856761"/>
                  <a:gd name="connsiteY0" fmla="*/ 1841415 h 2451015"/>
                  <a:gd name="connsiteX1" fmla="*/ 10363275 w 10856761"/>
                  <a:gd name="connsiteY1" fmla="*/ 2436501 h 2451015"/>
                  <a:gd name="connsiteX2" fmla="*/ 261332 w 10856761"/>
                  <a:gd name="connsiteY2" fmla="*/ 2451015 h 2451015"/>
                  <a:gd name="connsiteX3" fmla="*/ 14589 w 10856761"/>
                  <a:gd name="connsiteY3" fmla="*/ 2131701 h 2451015"/>
                  <a:gd name="connsiteX4" fmla="*/ 3540 w 10856761"/>
                  <a:gd name="connsiteY4" fmla="*/ 0 h 2451015"/>
                  <a:gd name="connsiteX0" fmla="*/ 10858803 w 10858803"/>
                  <a:gd name="connsiteY0" fmla="*/ 1841415 h 2451015"/>
                  <a:gd name="connsiteX1" fmla="*/ 10365317 w 10858803"/>
                  <a:gd name="connsiteY1" fmla="*/ 2436501 h 2451015"/>
                  <a:gd name="connsiteX2" fmla="*/ 263374 w 10858803"/>
                  <a:gd name="connsiteY2" fmla="*/ 2451015 h 2451015"/>
                  <a:gd name="connsiteX3" fmla="*/ 16631 w 10858803"/>
                  <a:gd name="connsiteY3" fmla="*/ 2131701 h 2451015"/>
                  <a:gd name="connsiteX4" fmla="*/ 5582 w 10858803"/>
                  <a:gd name="connsiteY4" fmla="*/ 0 h 2451015"/>
                  <a:gd name="connsiteX0" fmla="*/ 10854255 w 10854255"/>
                  <a:gd name="connsiteY0" fmla="*/ 1841415 h 2451015"/>
                  <a:gd name="connsiteX1" fmla="*/ 10360769 w 10854255"/>
                  <a:gd name="connsiteY1" fmla="*/ 2436501 h 2451015"/>
                  <a:gd name="connsiteX2" fmla="*/ 258826 w 10854255"/>
                  <a:gd name="connsiteY2" fmla="*/ 2451015 h 2451015"/>
                  <a:gd name="connsiteX3" fmla="*/ 12083 w 10854255"/>
                  <a:gd name="connsiteY3" fmla="*/ 2131701 h 2451015"/>
                  <a:gd name="connsiteX4" fmla="*/ 1034 w 10854255"/>
                  <a:gd name="connsiteY4" fmla="*/ 0 h 2451015"/>
                  <a:gd name="connsiteX0" fmla="*/ 10846712 w 10846712"/>
                  <a:gd name="connsiteY0" fmla="*/ 1841415 h 2451015"/>
                  <a:gd name="connsiteX1" fmla="*/ 10353226 w 10846712"/>
                  <a:gd name="connsiteY1" fmla="*/ 2436501 h 2451015"/>
                  <a:gd name="connsiteX2" fmla="*/ 251283 w 10846712"/>
                  <a:gd name="connsiteY2" fmla="*/ 2451015 h 2451015"/>
                  <a:gd name="connsiteX3" fmla="*/ 4540 w 10846712"/>
                  <a:gd name="connsiteY3" fmla="*/ 2131701 h 2451015"/>
                  <a:gd name="connsiteX4" fmla="*/ 5130 w 10846712"/>
                  <a:gd name="connsiteY4" fmla="*/ 0 h 2451015"/>
                  <a:gd name="connsiteX0" fmla="*/ 10842172 w 10842172"/>
                  <a:gd name="connsiteY0" fmla="*/ 1841415 h 2451015"/>
                  <a:gd name="connsiteX1" fmla="*/ 10348686 w 10842172"/>
                  <a:gd name="connsiteY1" fmla="*/ 2436501 h 2451015"/>
                  <a:gd name="connsiteX2" fmla="*/ 246743 w 10842172"/>
                  <a:gd name="connsiteY2" fmla="*/ 2451015 h 2451015"/>
                  <a:gd name="connsiteX3" fmla="*/ 0 w 10842172"/>
                  <a:gd name="connsiteY3" fmla="*/ 2131701 h 2451015"/>
                  <a:gd name="connsiteX4" fmla="*/ 590 w 10842172"/>
                  <a:gd name="connsiteY4" fmla="*/ 0 h 2451015"/>
                  <a:gd name="connsiteX0" fmla="*/ 10842172 w 10842172"/>
                  <a:gd name="connsiteY0" fmla="*/ 1841415 h 2451015"/>
                  <a:gd name="connsiteX1" fmla="*/ 10348686 w 10842172"/>
                  <a:gd name="connsiteY1" fmla="*/ 2436501 h 2451015"/>
                  <a:gd name="connsiteX2" fmla="*/ 246743 w 10842172"/>
                  <a:gd name="connsiteY2" fmla="*/ 2451015 h 2451015"/>
                  <a:gd name="connsiteX3" fmla="*/ 0 w 10842172"/>
                  <a:gd name="connsiteY3" fmla="*/ 2131701 h 2451015"/>
                  <a:gd name="connsiteX4" fmla="*/ 590 w 10842172"/>
                  <a:gd name="connsiteY4" fmla="*/ 0 h 2451015"/>
                  <a:gd name="connsiteX0" fmla="*/ 10842172 w 10842172"/>
                  <a:gd name="connsiteY0" fmla="*/ 1841415 h 2451015"/>
                  <a:gd name="connsiteX1" fmla="*/ 10348686 w 10842172"/>
                  <a:gd name="connsiteY1" fmla="*/ 2436501 h 2451015"/>
                  <a:gd name="connsiteX2" fmla="*/ 246743 w 10842172"/>
                  <a:gd name="connsiteY2" fmla="*/ 2451015 h 2451015"/>
                  <a:gd name="connsiteX3" fmla="*/ 0 w 10842172"/>
                  <a:gd name="connsiteY3" fmla="*/ 2131701 h 2451015"/>
                  <a:gd name="connsiteX4" fmla="*/ 6410 w 10842172"/>
                  <a:gd name="connsiteY4" fmla="*/ 0 h 2451015"/>
                  <a:gd name="connsiteX0" fmla="*/ 10842172 w 10842172"/>
                  <a:gd name="connsiteY0" fmla="*/ 1841415 h 2451015"/>
                  <a:gd name="connsiteX1" fmla="*/ 10348686 w 10842172"/>
                  <a:gd name="connsiteY1" fmla="*/ 2436501 h 2451015"/>
                  <a:gd name="connsiteX2" fmla="*/ 246743 w 10842172"/>
                  <a:gd name="connsiteY2" fmla="*/ 2451015 h 2451015"/>
                  <a:gd name="connsiteX3" fmla="*/ 0 w 10842172"/>
                  <a:gd name="connsiteY3" fmla="*/ 2131701 h 2451015"/>
                  <a:gd name="connsiteX4" fmla="*/ 6410 w 10842172"/>
                  <a:gd name="connsiteY4" fmla="*/ 0 h 2451015"/>
                  <a:gd name="connsiteX0" fmla="*/ 10846950 w 10846950"/>
                  <a:gd name="connsiteY0" fmla="*/ 1841415 h 2451015"/>
                  <a:gd name="connsiteX1" fmla="*/ 10353464 w 10846950"/>
                  <a:gd name="connsiteY1" fmla="*/ 2436501 h 2451015"/>
                  <a:gd name="connsiteX2" fmla="*/ 251521 w 10846950"/>
                  <a:gd name="connsiteY2" fmla="*/ 2451015 h 2451015"/>
                  <a:gd name="connsiteX3" fmla="*/ 4778 w 10846950"/>
                  <a:gd name="connsiteY3" fmla="*/ 2131701 h 2451015"/>
                  <a:gd name="connsiteX4" fmla="*/ 11188 w 10846950"/>
                  <a:gd name="connsiteY4" fmla="*/ 0 h 2451015"/>
                  <a:gd name="connsiteX0" fmla="*/ 10846950 w 10846950"/>
                  <a:gd name="connsiteY0" fmla="*/ 1841415 h 2451015"/>
                  <a:gd name="connsiteX1" fmla="*/ 10568788 w 10846950"/>
                  <a:gd name="connsiteY1" fmla="*/ 2430680 h 2451015"/>
                  <a:gd name="connsiteX2" fmla="*/ 251521 w 10846950"/>
                  <a:gd name="connsiteY2" fmla="*/ 2451015 h 2451015"/>
                  <a:gd name="connsiteX3" fmla="*/ 4778 w 10846950"/>
                  <a:gd name="connsiteY3" fmla="*/ 2131701 h 2451015"/>
                  <a:gd name="connsiteX4" fmla="*/ 11188 w 10846950"/>
                  <a:gd name="connsiteY4" fmla="*/ 0 h 2451015"/>
                  <a:gd name="connsiteX0" fmla="*/ 10846950 w 10846950"/>
                  <a:gd name="connsiteY0" fmla="*/ 1841415 h 2451015"/>
                  <a:gd name="connsiteX1" fmla="*/ 10522232 w 10846950"/>
                  <a:gd name="connsiteY1" fmla="*/ 2430680 h 2451015"/>
                  <a:gd name="connsiteX2" fmla="*/ 251521 w 10846950"/>
                  <a:gd name="connsiteY2" fmla="*/ 2451015 h 2451015"/>
                  <a:gd name="connsiteX3" fmla="*/ 4778 w 10846950"/>
                  <a:gd name="connsiteY3" fmla="*/ 2131701 h 2451015"/>
                  <a:gd name="connsiteX4" fmla="*/ 11188 w 10846950"/>
                  <a:gd name="connsiteY4" fmla="*/ 0 h 2451015"/>
                  <a:gd name="connsiteX0" fmla="*/ 10846950 w 10846950"/>
                  <a:gd name="connsiteY0" fmla="*/ 1841415 h 2451015"/>
                  <a:gd name="connsiteX1" fmla="*/ 10745593 w 10846950"/>
                  <a:gd name="connsiteY1" fmla="*/ 2046023 h 2451015"/>
                  <a:gd name="connsiteX2" fmla="*/ 10522232 w 10846950"/>
                  <a:gd name="connsiteY2" fmla="*/ 2430680 h 2451015"/>
                  <a:gd name="connsiteX3" fmla="*/ 251521 w 10846950"/>
                  <a:gd name="connsiteY3" fmla="*/ 2451015 h 2451015"/>
                  <a:gd name="connsiteX4" fmla="*/ 4778 w 10846950"/>
                  <a:gd name="connsiteY4" fmla="*/ 2131701 h 2451015"/>
                  <a:gd name="connsiteX5" fmla="*/ 11188 w 10846950"/>
                  <a:gd name="connsiteY5" fmla="*/ 0 h 2451015"/>
                  <a:gd name="connsiteX0" fmla="*/ 10745593 w 10745593"/>
                  <a:gd name="connsiteY0" fmla="*/ 2046023 h 2451015"/>
                  <a:gd name="connsiteX1" fmla="*/ 10522232 w 10745593"/>
                  <a:gd name="connsiteY1" fmla="*/ 2430680 h 2451015"/>
                  <a:gd name="connsiteX2" fmla="*/ 251521 w 10745593"/>
                  <a:gd name="connsiteY2" fmla="*/ 2451015 h 2451015"/>
                  <a:gd name="connsiteX3" fmla="*/ 4778 w 10745593"/>
                  <a:gd name="connsiteY3" fmla="*/ 2131701 h 2451015"/>
                  <a:gd name="connsiteX4" fmla="*/ 11188 w 10745593"/>
                  <a:gd name="connsiteY4" fmla="*/ 0 h 2451015"/>
                  <a:gd name="connsiteX0" fmla="*/ 10830947 w 10830947"/>
                  <a:gd name="connsiteY0" fmla="*/ 2046023 h 2451015"/>
                  <a:gd name="connsiteX1" fmla="*/ 10522232 w 10830947"/>
                  <a:gd name="connsiteY1" fmla="*/ 2430680 h 2451015"/>
                  <a:gd name="connsiteX2" fmla="*/ 251521 w 10830947"/>
                  <a:gd name="connsiteY2" fmla="*/ 2451015 h 2451015"/>
                  <a:gd name="connsiteX3" fmla="*/ 4778 w 10830947"/>
                  <a:gd name="connsiteY3" fmla="*/ 2131701 h 2451015"/>
                  <a:gd name="connsiteX4" fmla="*/ 11188 w 10830947"/>
                  <a:gd name="connsiteY4" fmla="*/ 0 h 2451015"/>
                  <a:gd name="connsiteX0" fmla="*/ 10877504 w 10877504"/>
                  <a:gd name="connsiteY0" fmla="*/ 2046023 h 2451015"/>
                  <a:gd name="connsiteX1" fmla="*/ 10522232 w 10877504"/>
                  <a:gd name="connsiteY1" fmla="*/ 2430680 h 2451015"/>
                  <a:gd name="connsiteX2" fmla="*/ 251521 w 10877504"/>
                  <a:gd name="connsiteY2" fmla="*/ 2451015 h 2451015"/>
                  <a:gd name="connsiteX3" fmla="*/ 4778 w 10877504"/>
                  <a:gd name="connsiteY3" fmla="*/ 2131701 h 2451015"/>
                  <a:gd name="connsiteX4" fmla="*/ 11188 w 10877504"/>
                  <a:gd name="connsiteY4" fmla="*/ 0 h 2451015"/>
                  <a:gd name="connsiteX0" fmla="*/ 10861985 w 10861985"/>
                  <a:gd name="connsiteY0" fmla="*/ 2084821 h 2451015"/>
                  <a:gd name="connsiteX1" fmla="*/ 10522232 w 10861985"/>
                  <a:gd name="connsiteY1" fmla="*/ 2430680 h 2451015"/>
                  <a:gd name="connsiteX2" fmla="*/ 251521 w 10861985"/>
                  <a:gd name="connsiteY2" fmla="*/ 2451015 h 2451015"/>
                  <a:gd name="connsiteX3" fmla="*/ 4778 w 10861985"/>
                  <a:gd name="connsiteY3" fmla="*/ 2131701 h 2451015"/>
                  <a:gd name="connsiteX4" fmla="*/ 11188 w 10861985"/>
                  <a:gd name="connsiteY4" fmla="*/ 0 h 2451015"/>
                  <a:gd name="connsiteX0" fmla="*/ 10857207 w 10857207"/>
                  <a:gd name="connsiteY0" fmla="*/ 0 h 366194"/>
                  <a:gd name="connsiteX1" fmla="*/ 10517454 w 10857207"/>
                  <a:gd name="connsiteY1" fmla="*/ 345859 h 366194"/>
                  <a:gd name="connsiteX2" fmla="*/ 246743 w 10857207"/>
                  <a:gd name="connsiteY2" fmla="*/ 366194 h 366194"/>
                  <a:gd name="connsiteX3" fmla="*/ 0 w 10857207"/>
                  <a:gd name="connsiteY3" fmla="*/ 46880 h 366194"/>
                  <a:gd name="connsiteX0" fmla="*/ 10610464 w 10610464"/>
                  <a:gd name="connsiteY0" fmla="*/ 0 h 366194"/>
                  <a:gd name="connsiteX1" fmla="*/ 10270711 w 10610464"/>
                  <a:gd name="connsiteY1" fmla="*/ 345859 h 366194"/>
                  <a:gd name="connsiteX2" fmla="*/ 0 w 10610464"/>
                  <a:gd name="connsiteY2" fmla="*/ 366194 h 366194"/>
                  <a:gd name="connsiteX0" fmla="*/ 339753 w 339753"/>
                  <a:gd name="connsiteY0" fmla="*/ 0 h 345859"/>
                  <a:gd name="connsiteX1" fmla="*/ 0 w 339753"/>
                  <a:gd name="connsiteY1" fmla="*/ 345859 h 345859"/>
                </a:gdLst>
                <a:ahLst/>
                <a:cxnLst>
                  <a:cxn ang="0">
                    <a:pos x="connsiteX0" y="connsiteY0"/>
                  </a:cxn>
                  <a:cxn ang="0">
                    <a:pos x="connsiteX1" y="connsiteY1"/>
                  </a:cxn>
                </a:cxnLst>
                <a:rect l="l" t="t" r="r" b="b"/>
                <a:pathLst>
                  <a:path w="339753" h="345859">
                    <a:moveTo>
                      <a:pt x="339753" y="0"/>
                    </a:moveTo>
                    <a:lnTo>
                      <a:pt x="0" y="345859"/>
                    </a:lnTo>
                  </a:path>
                </a:pathLst>
              </a:custGeom>
              <a:noFill/>
              <a:ln w="28575">
                <a:solidFill>
                  <a:srgbClr val="0BF1F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38" name="任意多边形: 形状 37">
                <a:extLst>
                  <a:ext uri="{FF2B5EF4-FFF2-40B4-BE49-F238E27FC236}">
                    <a16:creationId xmlns:a16="http://schemas.microsoft.com/office/drawing/2014/main" xmlns="" id="{82F1DC15-60C8-428E-9B4E-9B21DAFD5203}"/>
                  </a:ext>
                </a:extLst>
              </p:cNvPr>
              <p:cNvSpPr/>
              <p:nvPr/>
            </p:nvSpPr>
            <p:spPr>
              <a:xfrm>
                <a:off x="10443054" y="4342590"/>
                <a:ext cx="204022" cy="207689"/>
              </a:xfrm>
              <a:custGeom>
                <a:avLst/>
                <a:gdLst>
                  <a:gd name="connsiteX0" fmla="*/ 10856686 w 10856686"/>
                  <a:gd name="connsiteY0" fmla="*/ 4180114 h 4789714"/>
                  <a:gd name="connsiteX1" fmla="*/ 10363200 w 10856686"/>
                  <a:gd name="connsiteY1" fmla="*/ 4775200 h 4789714"/>
                  <a:gd name="connsiteX2" fmla="*/ 261257 w 10856686"/>
                  <a:gd name="connsiteY2" fmla="*/ 4789714 h 4789714"/>
                  <a:gd name="connsiteX3" fmla="*/ 14514 w 10856686"/>
                  <a:gd name="connsiteY3" fmla="*/ 4470400 h 4789714"/>
                  <a:gd name="connsiteX4" fmla="*/ 0 w 10856686"/>
                  <a:gd name="connsiteY4" fmla="*/ 0 h 4789714"/>
                  <a:gd name="connsiteX0" fmla="*/ 10856686 w 10856686"/>
                  <a:gd name="connsiteY0" fmla="*/ 4180114 h 4789714"/>
                  <a:gd name="connsiteX1" fmla="*/ 10363200 w 10856686"/>
                  <a:gd name="connsiteY1" fmla="*/ 4775200 h 4789714"/>
                  <a:gd name="connsiteX2" fmla="*/ 261257 w 10856686"/>
                  <a:gd name="connsiteY2" fmla="*/ 4789714 h 4789714"/>
                  <a:gd name="connsiteX3" fmla="*/ 14514 w 10856686"/>
                  <a:gd name="connsiteY3" fmla="*/ 4470400 h 4789714"/>
                  <a:gd name="connsiteX4" fmla="*/ 749 w 10856686"/>
                  <a:gd name="connsiteY4" fmla="*/ 1242677 h 4789714"/>
                  <a:gd name="connsiteX5" fmla="*/ 0 w 10856686"/>
                  <a:gd name="connsiteY5" fmla="*/ 0 h 4789714"/>
                  <a:gd name="connsiteX0" fmla="*/ 10855937 w 10855937"/>
                  <a:gd name="connsiteY0" fmla="*/ 2937437 h 3547037"/>
                  <a:gd name="connsiteX1" fmla="*/ 10362451 w 10855937"/>
                  <a:gd name="connsiteY1" fmla="*/ 3532523 h 3547037"/>
                  <a:gd name="connsiteX2" fmla="*/ 260508 w 10855937"/>
                  <a:gd name="connsiteY2" fmla="*/ 3547037 h 3547037"/>
                  <a:gd name="connsiteX3" fmla="*/ 13765 w 10855937"/>
                  <a:gd name="connsiteY3" fmla="*/ 3227723 h 3547037"/>
                  <a:gd name="connsiteX4" fmla="*/ 0 w 10855937"/>
                  <a:gd name="connsiteY4" fmla="*/ 0 h 3547037"/>
                  <a:gd name="connsiteX0" fmla="*/ 10855937 w 10855937"/>
                  <a:gd name="connsiteY0" fmla="*/ 2937437 h 3547037"/>
                  <a:gd name="connsiteX1" fmla="*/ 10362451 w 10855937"/>
                  <a:gd name="connsiteY1" fmla="*/ 3532523 h 3547037"/>
                  <a:gd name="connsiteX2" fmla="*/ 260508 w 10855937"/>
                  <a:gd name="connsiteY2" fmla="*/ 3547037 h 3547037"/>
                  <a:gd name="connsiteX3" fmla="*/ 13765 w 10855937"/>
                  <a:gd name="connsiteY3" fmla="*/ 3227723 h 3547037"/>
                  <a:gd name="connsiteX4" fmla="*/ 0 w 10855937"/>
                  <a:gd name="connsiteY4" fmla="*/ 0 h 3547037"/>
                  <a:gd name="connsiteX0" fmla="*/ 10868873 w 10868873"/>
                  <a:gd name="connsiteY0" fmla="*/ 2937437 h 3547037"/>
                  <a:gd name="connsiteX1" fmla="*/ 10375387 w 10868873"/>
                  <a:gd name="connsiteY1" fmla="*/ 3532523 h 3547037"/>
                  <a:gd name="connsiteX2" fmla="*/ 273444 w 10868873"/>
                  <a:gd name="connsiteY2" fmla="*/ 3547037 h 3547037"/>
                  <a:gd name="connsiteX3" fmla="*/ 26701 w 10868873"/>
                  <a:gd name="connsiteY3" fmla="*/ 3227723 h 3547037"/>
                  <a:gd name="connsiteX4" fmla="*/ 5177 w 10868873"/>
                  <a:gd name="connsiteY4" fmla="*/ 1101841 h 3547037"/>
                  <a:gd name="connsiteX5" fmla="*/ 12936 w 10868873"/>
                  <a:gd name="connsiteY5" fmla="*/ 0 h 3547037"/>
                  <a:gd name="connsiteX0" fmla="*/ 10868873 w 10868873"/>
                  <a:gd name="connsiteY0" fmla="*/ 1835596 h 2445196"/>
                  <a:gd name="connsiteX1" fmla="*/ 10375387 w 10868873"/>
                  <a:gd name="connsiteY1" fmla="*/ 2430682 h 2445196"/>
                  <a:gd name="connsiteX2" fmla="*/ 273444 w 10868873"/>
                  <a:gd name="connsiteY2" fmla="*/ 2445196 h 2445196"/>
                  <a:gd name="connsiteX3" fmla="*/ 26701 w 10868873"/>
                  <a:gd name="connsiteY3" fmla="*/ 2125882 h 2445196"/>
                  <a:gd name="connsiteX4" fmla="*/ 5177 w 10868873"/>
                  <a:gd name="connsiteY4" fmla="*/ 0 h 2445196"/>
                  <a:gd name="connsiteX0" fmla="*/ 10863696 w 10863696"/>
                  <a:gd name="connsiteY0" fmla="*/ 1835596 h 2445196"/>
                  <a:gd name="connsiteX1" fmla="*/ 10370210 w 10863696"/>
                  <a:gd name="connsiteY1" fmla="*/ 2430682 h 2445196"/>
                  <a:gd name="connsiteX2" fmla="*/ 268267 w 10863696"/>
                  <a:gd name="connsiteY2" fmla="*/ 2445196 h 2445196"/>
                  <a:gd name="connsiteX3" fmla="*/ 21524 w 10863696"/>
                  <a:gd name="connsiteY3" fmla="*/ 2125882 h 2445196"/>
                  <a:gd name="connsiteX4" fmla="*/ 0 w 10863696"/>
                  <a:gd name="connsiteY4" fmla="*/ 0 h 2445196"/>
                  <a:gd name="connsiteX0" fmla="*/ 10882319 w 10882319"/>
                  <a:gd name="connsiteY0" fmla="*/ 1835596 h 2445196"/>
                  <a:gd name="connsiteX1" fmla="*/ 10388833 w 10882319"/>
                  <a:gd name="connsiteY1" fmla="*/ 2430682 h 2445196"/>
                  <a:gd name="connsiteX2" fmla="*/ 286890 w 10882319"/>
                  <a:gd name="connsiteY2" fmla="*/ 2445196 h 2445196"/>
                  <a:gd name="connsiteX3" fmla="*/ 40147 w 10882319"/>
                  <a:gd name="connsiteY3" fmla="*/ 2125882 h 2445196"/>
                  <a:gd name="connsiteX4" fmla="*/ 0 w 10882319"/>
                  <a:gd name="connsiteY4" fmla="*/ 0 h 2445196"/>
                  <a:gd name="connsiteX0" fmla="*/ 10853134 w 10853134"/>
                  <a:gd name="connsiteY0" fmla="*/ 1841415 h 2451015"/>
                  <a:gd name="connsiteX1" fmla="*/ 10359648 w 10853134"/>
                  <a:gd name="connsiteY1" fmla="*/ 2436501 h 2451015"/>
                  <a:gd name="connsiteX2" fmla="*/ 257705 w 10853134"/>
                  <a:gd name="connsiteY2" fmla="*/ 2451015 h 2451015"/>
                  <a:gd name="connsiteX3" fmla="*/ 10962 w 10853134"/>
                  <a:gd name="connsiteY3" fmla="*/ 2131701 h 2451015"/>
                  <a:gd name="connsiteX4" fmla="*/ 11553 w 10853134"/>
                  <a:gd name="connsiteY4" fmla="*/ 0 h 2451015"/>
                  <a:gd name="connsiteX0" fmla="*/ 10864860 w 10864860"/>
                  <a:gd name="connsiteY0" fmla="*/ 1841415 h 2451015"/>
                  <a:gd name="connsiteX1" fmla="*/ 10371374 w 10864860"/>
                  <a:gd name="connsiteY1" fmla="*/ 2436501 h 2451015"/>
                  <a:gd name="connsiteX2" fmla="*/ 269431 w 10864860"/>
                  <a:gd name="connsiteY2" fmla="*/ 2451015 h 2451015"/>
                  <a:gd name="connsiteX3" fmla="*/ 22688 w 10864860"/>
                  <a:gd name="connsiteY3" fmla="*/ 2131701 h 2451015"/>
                  <a:gd name="connsiteX4" fmla="*/ 0 w 10864860"/>
                  <a:gd name="connsiteY4" fmla="*/ 0 h 2451015"/>
                  <a:gd name="connsiteX0" fmla="*/ 10856761 w 10856761"/>
                  <a:gd name="connsiteY0" fmla="*/ 1841415 h 2451015"/>
                  <a:gd name="connsiteX1" fmla="*/ 10363275 w 10856761"/>
                  <a:gd name="connsiteY1" fmla="*/ 2436501 h 2451015"/>
                  <a:gd name="connsiteX2" fmla="*/ 261332 w 10856761"/>
                  <a:gd name="connsiteY2" fmla="*/ 2451015 h 2451015"/>
                  <a:gd name="connsiteX3" fmla="*/ 14589 w 10856761"/>
                  <a:gd name="connsiteY3" fmla="*/ 2131701 h 2451015"/>
                  <a:gd name="connsiteX4" fmla="*/ 3540 w 10856761"/>
                  <a:gd name="connsiteY4" fmla="*/ 0 h 2451015"/>
                  <a:gd name="connsiteX0" fmla="*/ 10858803 w 10858803"/>
                  <a:gd name="connsiteY0" fmla="*/ 1841415 h 2451015"/>
                  <a:gd name="connsiteX1" fmla="*/ 10365317 w 10858803"/>
                  <a:gd name="connsiteY1" fmla="*/ 2436501 h 2451015"/>
                  <a:gd name="connsiteX2" fmla="*/ 263374 w 10858803"/>
                  <a:gd name="connsiteY2" fmla="*/ 2451015 h 2451015"/>
                  <a:gd name="connsiteX3" fmla="*/ 16631 w 10858803"/>
                  <a:gd name="connsiteY3" fmla="*/ 2131701 h 2451015"/>
                  <a:gd name="connsiteX4" fmla="*/ 5582 w 10858803"/>
                  <a:gd name="connsiteY4" fmla="*/ 0 h 2451015"/>
                  <a:gd name="connsiteX0" fmla="*/ 10854255 w 10854255"/>
                  <a:gd name="connsiteY0" fmla="*/ 1841415 h 2451015"/>
                  <a:gd name="connsiteX1" fmla="*/ 10360769 w 10854255"/>
                  <a:gd name="connsiteY1" fmla="*/ 2436501 h 2451015"/>
                  <a:gd name="connsiteX2" fmla="*/ 258826 w 10854255"/>
                  <a:gd name="connsiteY2" fmla="*/ 2451015 h 2451015"/>
                  <a:gd name="connsiteX3" fmla="*/ 12083 w 10854255"/>
                  <a:gd name="connsiteY3" fmla="*/ 2131701 h 2451015"/>
                  <a:gd name="connsiteX4" fmla="*/ 1034 w 10854255"/>
                  <a:gd name="connsiteY4" fmla="*/ 0 h 2451015"/>
                  <a:gd name="connsiteX0" fmla="*/ 10846712 w 10846712"/>
                  <a:gd name="connsiteY0" fmla="*/ 1841415 h 2451015"/>
                  <a:gd name="connsiteX1" fmla="*/ 10353226 w 10846712"/>
                  <a:gd name="connsiteY1" fmla="*/ 2436501 h 2451015"/>
                  <a:gd name="connsiteX2" fmla="*/ 251283 w 10846712"/>
                  <a:gd name="connsiteY2" fmla="*/ 2451015 h 2451015"/>
                  <a:gd name="connsiteX3" fmla="*/ 4540 w 10846712"/>
                  <a:gd name="connsiteY3" fmla="*/ 2131701 h 2451015"/>
                  <a:gd name="connsiteX4" fmla="*/ 5130 w 10846712"/>
                  <a:gd name="connsiteY4" fmla="*/ 0 h 2451015"/>
                  <a:gd name="connsiteX0" fmla="*/ 10842172 w 10842172"/>
                  <a:gd name="connsiteY0" fmla="*/ 1841415 h 2451015"/>
                  <a:gd name="connsiteX1" fmla="*/ 10348686 w 10842172"/>
                  <a:gd name="connsiteY1" fmla="*/ 2436501 h 2451015"/>
                  <a:gd name="connsiteX2" fmla="*/ 246743 w 10842172"/>
                  <a:gd name="connsiteY2" fmla="*/ 2451015 h 2451015"/>
                  <a:gd name="connsiteX3" fmla="*/ 0 w 10842172"/>
                  <a:gd name="connsiteY3" fmla="*/ 2131701 h 2451015"/>
                  <a:gd name="connsiteX4" fmla="*/ 590 w 10842172"/>
                  <a:gd name="connsiteY4" fmla="*/ 0 h 2451015"/>
                  <a:gd name="connsiteX0" fmla="*/ 10842172 w 10842172"/>
                  <a:gd name="connsiteY0" fmla="*/ 1841415 h 2451015"/>
                  <a:gd name="connsiteX1" fmla="*/ 10348686 w 10842172"/>
                  <a:gd name="connsiteY1" fmla="*/ 2436501 h 2451015"/>
                  <a:gd name="connsiteX2" fmla="*/ 246743 w 10842172"/>
                  <a:gd name="connsiteY2" fmla="*/ 2451015 h 2451015"/>
                  <a:gd name="connsiteX3" fmla="*/ 0 w 10842172"/>
                  <a:gd name="connsiteY3" fmla="*/ 2131701 h 2451015"/>
                  <a:gd name="connsiteX4" fmla="*/ 590 w 10842172"/>
                  <a:gd name="connsiteY4" fmla="*/ 0 h 2451015"/>
                  <a:gd name="connsiteX0" fmla="*/ 10842172 w 10842172"/>
                  <a:gd name="connsiteY0" fmla="*/ 1841415 h 2451015"/>
                  <a:gd name="connsiteX1" fmla="*/ 10348686 w 10842172"/>
                  <a:gd name="connsiteY1" fmla="*/ 2436501 h 2451015"/>
                  <a:gd name="connsiteX2" fmla="*/ 246743 w 10842172"/>
                  <a:gd name="connsiteY2" fmla="*/ 2451015 h 2451015"/>
                  <a:gd name="connsiteX3" fmla="*/ 0 w 10842172"/>
                  <a:gd name="connsiteY3" fmla="*/ 2131701 h 2451015"/>
                  <a:gd name="connsiteX4" fmla="*/ 6410 w 10842172"/>
                  <a:gd name="connsiteY4" fmla="*/ 0 h 2451015"/>
                  <a:gd name="connsiteX0" fmla="*/ 10842172 w 10842172"/>
                  <a:gd name="connsiteY0" fmla="*/ 1841415 h 2451015"/>
                  <a:gd name="connsiteX1" fmla="*/ 10348686 w 10842172"/>
                  <a:gd name="connsiteY1" fmla="*/ 2436501 h 2451015"/>
                  <a:gd name="connsiteX2" fmla="*/ 246743 w 10842172"/>
                  <a:gd name="connsiteY2" fmla="*/ 2451015 h 2451015"/>
                  <a:gd name="connsiteX3" fmla="*/ 0 w 10842172"/>
                  <a:gd name="connsiteY3" fmla="*/ 2131701 h 2451015"/>
                  <a:gd name="connsiteX4" fmla="*/ 6410 w 10842172"/>
                  <a:gd name="connsiteY4" fmla="*/ 0 h 2451015"/>
                  <a:gd name="connsiteX0" fmla="*/ 10846950 w 10846950"/>
                  <a:gd name="connsiteY0" fmla="*/ 1841415 h 2451015"/>
                  <a:gd name="connsiteX1" fmla="*/ 10353464 w 10846950"/>
                  <a:gd name="connsiteY1" fmla="*/ 2436501 h 2451015"/>
                  <a:gd name="connsiteX2" fmla="*/ 251521 w 10846950"/>
                  <a:gd name="connsiteY2" fmla="*/ 2451015 h 2451015"/>
                  <a:gd name="connsiteX3" fmla="*/ 4778 w 10846950"/>
                  <a:gd name="connsiteY3" fmla="*/ 2131701 h 2451015"/>
                  <a:gd name="connsiteX4" fmla="*/ 11188 w 10846950"/>
                  <a:gd name="connsiteY4" fmla="*/ 0 h 2451015"/>
                  <a:gd name="connsiteX0" fmla="*/ 10846950 w 10846950"/>
                  <a:gd name="connsiteY0" fmla="*/ 1841415 h 2451015"/>
                  <a:gd name="connsiteX1" fmla="*/ 10568788 w 10846950"/>
                  <a:gd name="connsiteY1" fmla="*/ 2430680 h 2451015"/>
                  <a:gd name="connsiteX2" fmla="*/ 251521 w 10846950"/>
                  <a:gd name="connsiteY2" fmla="*/ 2451015 h 2451015"/>
                  <a:gd name="connsiteX3" fmla="*/ 4778 w 10846950"/>
                  <a:gd name="connsiteY3" fmla="*/ 2131701 h 2451015"/>
                  <a:gd name="connsiteX4" fmla="*/ 11188 w 10846950"/>
                  <a:gd name="connsiteY4" fmla="*/ 0 h 2451015"/>
                  <a:gd name="connsiteX0" fmla="*/ 10846950 w 10846950"/>
                  <a:gd name="connsiteY0" fmla="*/ 1841415 h 2451015"/>
                  <a:gd name="connsiteX1" fmla="*/ 10522232 w 10846950"/>
                  <a:gd name="connsiteY1" fmla="*/ 2430680 h 2451015"/>
                  <a:gd name="connsiteX2" fmla="*/ 251521 w 10846950"/>
                  <a:gd name="connsiteY2" fmla="*/ 2451015 h 2451015"/>
                  <a:gd name="connsiteX3" fmla="*/ 4778 w 10846950"/>
                  <a:gd name="connsiteY3" fmla="*/ 2131701 h 2451015"/>
                  <a:gd name="connsiteX4" fmla="*/ 11188 w 10846950"/>
                  <a:gd name="connsiteY4" fmla="*/ 0 h 2451015"/>
                  <a:gd name="connsiteX0" fmla="*/ 10846950 w 10846950"/>
                  <a:gd name="connsiteY0" fmla="*/ 1841415 h 2451015"/>
                  <a:gd name="connsiteX1" fmla="*/ 10745593 w 10846950"/>
                  <a:gd name="connsiteY1" fmla="*/ 2046023 h 2451015"/>
                  <a:gd name="connsiteX2" fmla="*/ 10522232 w 10846950"/>
                  <a:gd name="connsiteY2" fmla="*/ 2430680 h 2451015"/>
                  <a:gd name="connsiteX3" fmla="*/ 251521 w 10846950"/>
                  <a:gd name="connsiteY3" fmla="*/ 2451015 h 2451015"/>
                  <a:gd name="connsiteX4" fmla="*/ 4778 w 10846950"/>
                  <a:gd name="connsiteY4" fmla="*/ 2131701 h 2451015"/>
                  <a:gd name="connsiteX5" fmla="*/ 11188 w 10846950"/>
                  <a:gd name="connsiteY5" fmla="*/ 0 h 2451015"/>
                  <a:gd name="connsiteX0" fmla="*/ 10745593 w 10745593"/>
                  <a:gd name="connsiteY0" fmla="*/ 2046023 h 2451015"/>
                  <a:gd name="connsiteX1" fmla="*/ 10522232 w 10745593"/>
                  <a:gd name="connsiteY1" fmla="*/ 2430680 h 2451015"/>
                  <a:gd name="connsiteX2" fmla="*/ 251521 w 10745593"/>
                  <a:gd name="connsiteY2" fmla="*/ 2451015 h 2451015"/>
                  <a:gd name="connsiteX3" fmla="*/ 4778 w 10745593"/>
                  <a:gd name="connsiteY3" fmla="*/ 2131701 h 2451015"/>
                  <a:gd name="connsiteX4" fmla="*/ 11188 w 10745593"/>
                  <a:gd name="connsiteY4" fmla="*/ 0 h 2451015"/>
                  <a:gd name="connsiteX0" fmla="*/ 10830947 w 10830947"/>
                  <a:gd name="connsiteY0" fmla="*/ 2046023 h 2451015"/>
                  <a:gd name="connsiteX1" fmla="*/ 10522232 w 10830947"/>
                  <a:gd name="connsiteY1" fmla="*/ 2430680 h 2451015"/>
                  <a:gd name="connsiteX2" fmla="*/ 251521 w 10830947"/>
                  <a:gd name="connsiteY2" fmla="*/ 2451015 h 2451015"/>
                  <a:gd name="connsiteX3" fmla="*/ 4778 w 10830947"/>
                  <a:gd name="connsiteY3" fmla="*/ 2131701 h 2451015"/>
                  <a:gd name="connsiteX4" fmla="*/ 11188 w 10830947"/>
                  <a:gd name="connsiteY4" fmla="*/ 0 h 2451015"/>
                  <a:gd name="connsiteX0" fmla="*/ 10877504 w 10877504"/>
                  <a:gd name="connsiteY0" fmla="*/ 2046023 h 2451015"/>
                  <a:gd name="connsiteX1" fmla="*/ 10522232 w 10877504"/>
                  <a:gd name="connsiteY1" fmla="*/ 2430680 h 2451015"/>
                  <a:gd name="connsiteX2" fmla="*/ 251521 w 10877504"/>
                  <a:gd name="connsiteY2" fmla="*/ 2451015 h 2451015"/>
                  <a:gd name="connsiteX3" fmla="*/ 4778 w 10877504"/>
                  <a:gd name="connsiteY3" fmla="*/ 2131701 h 2451015"/>
                  <a:gd name="connsiteX4" fmla="*/ 11188 w 10877504"/>
                  <a:gd name="connsiteY4" fmla="*/ 0 h 2451015"/>
                  <a:gd name="connsiteX0" fmla="*/ 10861985 w 10861985"/>
                  <a:gd name="connsiteY0" fmla="*/ 2084821 h 2451015"/>
                  <a:gd name="connsiteX1" fmla="*/ 10522232 w 10861985"/>
                  <a:gd name="connsiteY1" fmla="*/ 2430680 h 2451015"/>
                  <a:gd name="connsiteX2" fmla="*/ 251521 w 10861985"/>
                  <a:gd name="connsiteY2" fmla="*/ 2451015 h 2451015"/>
                  <a:gd name="connsiteX3" fmla="*/ 4778 w 10861985"/>
                  <a:gd name="connsiteY3" fmla="*/ 2131701 h 2451015"/>
                  <a:gd name="connsiteX4" fmla="*/ 11188 w 10861985"/>
                  <a:gd name="connsiteY4" fmla="*/ 0 h 2451015"/>
                  <a:gd name="connsiteX0" fmla="*/ 10857207 w 10857207"/>
                  <a:gd name="connsiteY0" fmla="*/ 0 h 366194"/>
                  <a:gd name="connsiteX1" fmla="*/ 10517454 w 10857207"/>
                  <a:gd name="connsiteY1" fmla="*/ 345859 h 366194"/>
                  <a:gd name="connsiteX2" fmla="*/ 246743 w 10857207"/>
                  <a:gd name="connsiteY2" fmla="*/ 366194 h 366194"/>
                  <a:gd name="connsiteX3" fmla="*/ 0 w 10857207"/>
                  <a:gd name="connsiteY3" fmla="*/ 46880 h 366194"/>
                  <a:gd name="connsiteX0" fmla="*/ 10610464 w 10610464"/>
                  <a:gd name="connsiteY0" fmla="*/ 0 h 366194"/>
                  <a:gd name="connsiteX1" fmla="*/ 10270711 w 10610464"/>
                  <a:gd name="connsiteY1" fmla="*/ 345859 h 366194"/>
                  <a:gd name="connsiteX2" fmla="*/ 0 w 10610464"/>
                  <a:gd name="connsiteY2" fmla="*/ 366194 h 366194"/>
                  <a:gd name="connsiteX0" fmla="*/ 339753 w 339753"/>
                  <a:gd name="connsiteY0" fmla="*/ 0 h 345859"/>
                  <a:gd name="connsiteX1" fmla="*/ 0 w 339753"/>
                  <a:gd name="connsiteY1" fmla="*/ 345859 h 345859"/>
                </a:gdLst>
                <a:ahLst/>
                <a:cxnLst>
                  <a:cxn ang="0">
                    <a:pos x="connsiteX0" y="connsiteY0"/>
                  </a:cxn>
                  <a:cxn ang="0">
                    <a:pos x="connsiteX1" y="connsiteY1"/>
                  </a:cxn>
                </a:cxnLst>
                <a:rect l="l" t="t" r="r" b="b"/>
                <a:pathLst>
                  <a:path w="339753" h="345859">
                    <a:moveTo>
                      <a:pt x="339753" y="0"/>
                    </a:moveTo>
                    <a:lnTo>
                      <a:pt x="0" y="345859"/>
                    </a:lnTo>
                  </a:path>
                </a:pathLst>
              </a:custGeom>
              <a:noFill/>
              <a:ln w="28575">
                <a:solidFill>
                  <a:srgbClr val="0BF1F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grpSp>
      </p:grpSp>
      <p:grpSp>
        <p:nvGrpSpPr>
          <p:cNvPr id="49" name="组合 48">
            <a:extLst>
              <a:ext uri="{FF2B5EF4-FFF2-40B4-BE49-F238E27FC236}">
                <a16:creationId xmlns:a16="http://schemas.microsoft.com/office/drawing/2014/main" xmlns="" id="{B54F6D6D-EB84-49D8-9009-703D76F25F5A}"/>
              </a:ext>
            </a:extLst>
          </p:cNvPr>
          <p:cNvGrpSpPr/>
          <p:nvPr/>
        </p:nvGrpSpPr>
        <p:grpSpPr>
          <a:xfrm>
            <a:off x="1376474" y="4080374"/>
            <a:ext cx="3077146" cy="1298076"/>
            <a:chOff x="1584402" y="1903846"/>
            <a:chExt cx="9062674" cy="3823037"/>
          </a:xfrm>
        </p:grpSpPr>
        <p:grpSp>
          <p:nvGrpSpPr>
            <p:cNvPr id="51" name="组合 50">
              <a:extLst>
                <a:ext uri="{FF2B5EF4-FFF2-40B4-BE49-F238E27FC236}">
                  <a16:creationId xmlns:a16="http://schemas.microsoft.com/office/drawing/2014/main" xmlns="" id="{479D271D-D698-4FFB-93E0-45BA859E505C}"/>
                </a:ext>
              </a:extLst>
            </p:cNvPr>
            <p:cNvGrpSpPr/>
            <p:nvPr/>
          </p:nvGrpSpPr>
          <p:grpSpPr>
            <a:xfrm>
              <a:off x="1584402" y="3589771"/>
              <a:ext cx="9062674" cy="2137112"/>
              <a:chOff x="1584402" y="3589771"/>
              <a:chExt cx="9062674" cy="2137112"/>
            </a:xfrm>
          </p:grpSpPr>
          <p:sp>
            <p:nvSpPr>
              <p:cNvPr id="62" name="任意多边形: 形状 61">
                <a:extLst>
                  <a:ext uri="{FF2B5EF4-FFF2-40B4-BE49-F238E27FC236}">
                    <a16:creationId xmlns:a16="http://schemas.microsoft.com/office/drawing/2014/main" xmlns="" id="{0ECACF20-5D66-4DD9-B116-822241FFFE5A}"/>
                  </a:ext>
                </a:extLst>
              </p:cNvPr>
              <p:cNvSpPr/>
              <p:nvPr/>
            </p:nvSpPr>
            <p:spPr>
              <a:xfrm>
                <a:off x="1652007" y="3589771"/>
                <a:ext cx="8888987" cy="2005807"/>
              </a:xfrm>
              <a:custGeom>
                <a:avLst/>
                <a:gdLst>
                  <a:gd name="connsiteX0" fmla="*/ 10856686 w 10856686"/>
                  <a:gd name="connsiteY0" fmla="*/ 4180114 h 4789714"/>
                  <a:gd name="connsiteX1" fmla="*/ 10363200 w 10856686"/>
                  <a:gd name="connsiteY1" fmla="*/ 4775200 h 4789714"/>
                  <a:gd name="connsiteX2" fmla="*/ 261257 w 10856686"/>
                  <a:gd name="connsiteY2" fmla="*/ 4789714 h 4789714"/>
                  <a:gd name="connsiteX3" fmla="*/ 14514 w 10856686"/>
                  <a:gd name="connsiteY3" fmla="*/ 4470400 h 4789714"/>
                  <a:gd name="connsiteX4" fmla="*/ 0 w 10856686"/>
                  <a:gd name="connsiteY4" fmla="*/ 0 h 4789714"/>
                  <a:gd name="connsiteX0" fmla="*/ 10856686 w 10856686"/>
                  <a:gd name="connsiteY0" fmla="*/ 4180114 h 4789714"/>
                  <a:gd name="connsiteX1" fmla="*/ 10363200 w 10856686"/>
                  <a:gd name="connsiteY1" fmla="*/ 4775200 h 4789714"/>
                  <a:gd name="connsiteX2" fmla="*/ 261257 w 10856686"/>
                  <a:gd name="connsiteY2" fmla="*/ 4789714 h 4789714"/>
                  <a:gd name="connsiteX3" fmla="*/ 14514 w 10856686"/>
                  <a:gd name="connsiteY3" fmla="*/ 4470400 h 4789714"/>
                  <a:gd name="connsiteX4" fmla="*/ 749 w 10856686"/>
                  <a:gd name="connsiteY4" fmla="*/ 1242677 h 4789714"/>
                  <a:gd name="connsiteX5" fmla="*/ 0 w 10856686"/>
                  <a:gd name="connsiteY5" fmla="*/ 0 h 4789714"/>
                  <a:gd name="connsiteX0" fmla="*/ 10855937 w 10855937"/>
                  <a:gd name="connsiteY0" fmla="*/ 2937437 h 3547037"/>
                  <a:gd name="connsiteX1" fmla="*/ 10362451 w 10855937"/>
                  <a:gd name="connsiteY1" fmla="*/ 3532523 h 3547037"/>
                  <a:gd name="connsiteX2" fmla="*/ 260508 w 10855937"/>
                  <a:gd name="connsiteY2" fmla="*/ 3547037 h 3547037"/>
                  <a:gd name="connsiteX3" fmla="*/ 13765 w 10855937"/>
                  <a:gd name="connsiteY3" fmla="*/ 3227723 h 3547037"/>
                  <a:gd name="connsiteX4" fmla="*/ 0 w 10855937"/>
                  <a:gd name="connsiteY4" fmla="*/ 0 h 3547037"/>
                  <a:gd name="connsiteX0" fmla="*/ 10855937 w 10855937"/>
                  <a:gd name="connsiteY0" fmla="*/ 2937437 h 3547037"/>
                  <a:gd name="connsiteX1" fmla="*/ 10362451 w 10855937"/>
                  <a:gd name="connsiteY1" fmla="*/ 3532523 h 3547037"/>
                  <a:gd name="connsiteX2" fmla="*/ 260508 w 10855937"/>
                  <a:gd name="connsiteY2" fmla="*/ 3547037 h 3547037"/>
                  <a:gd name="connsiteX3" fmla="*/ 13765 w 10855937"/>
                  <a:gd name="connsiteY3" fmla="*/ 3227723 h 3547037"/>
                  <a:gd name="connsiteX4" fmla="*/ 0 w 10855937"/>
                  <a:gd name="connsiteY4" fmla="*/ 0 h 3547037"/>
                  <a:gd name="connsiteX0" fmla="*/ 10868873 w 10868873"/>
                  <a:gd name="connsiteY0" fmla="*/ 2937437 h 3547037"/>
                  <a:gd name="connsiteX1" fmla="*/ 10375387 w 10868873"/>
                  <a:gd name="connsiteY1" fmla="*/ 3532523 h 3547037"/>
                  <a:gd name="connsiteX2" fmla="*/ 273444 w 10868873"/>
                  <a:gd name="connsiteY2" fmla="*/ 3547037 h 3547037"/>
                  <a:gd name="connsiteX3" fmla="*/ 26701 w 10868873"/>
                  <a:gd name="connsiteY3" fmla="*/ 3227723 h 3547037"/>
                  <a:gd name="connsiteX4" fmla="*/ 5177 w 10868873"/>
                  <a:gd name="connsiteY4" fmla="*/ 1101841 h 3547037"/>
                  <a:gd name="connsiteX5" fmla="*/ 12936 w 10868873"/>
                  <a:gd name="connsiteY5" fmla="*/ 0 h 3547037"/>
                  <a:gd name="connsiteX0" fmla="*/ 10868873 w 10868873"/>
                  <a:gd name="connsiteY0" fmla="*/ 1835596 h 2445196"/>
                  <a:gd name="connsiteX1" fmla="*/ 10375387 w 10868873"/>
                  <a:gd name="connsiteY1" fmla="*/ 2430682 h 2445196"/>
                  <a:gd name="connsiteX2" fmla="*/ 273444 w 10868873"/>
                  <a:gd name="connsiteY2" fmla="*/ 2445196 h 2445196"/>
                  <a:gd name="connsiteX3" fmla="*/ 26701 w 10868873"/>
                  <a:gd name="connsiteY3" fmla="*/ 2125882 h 2445196"/>
                  <a:gd name="connsiteX4" fmla="*/ 5177 w 10868873"/>
                  <a:gd name="connsiteY4" fmla="*/ 0 h 2445196"/>
                  <a:gd name="connsiteX0" fmla="*/ 10863696 w 10863696"/>
                  <a:gd name="connsiteY0" fmla="*/ 1835596 h 2445196"/>
                  <a:gd name="connsiteX1" fmla="*/ 10370210 w 10863696"/>
                  <a:gd name="connsiteY1" fmla="*/ 2430682 h 2445196"/>
                  <a:gd name="connsiteX2" fmla="*/ 268267 w 10863696"/>
                  <a:gd name="connsiteY2" fmla="*/ 2445196 h 2445196"/>
                  <a:gd name="connsiteX3" fmla="*/ 21524 w 10863696"/>
                  <a:gd name="connsiteY3" fmla="*/ 2125882 h 2445196"/>
                  <a:gd name="connsiteX4" fmla="*/ 0 w 10863696"/>
                  <a:gd name="connsiteY4" fmla="*/ 0 h 2445196"/>
                  <a:gd name="connsiteX0" fmla="*/ 10882319 w 10882319"/>
                  <a:gd name="connsiteY0" fmla="*/ 1835596 h 2445196"/>
                  <a:gd name="connsiteX1" fmla="*/ 10388833 w 10882319"/>
                  <a:gd name="connsiteY1" fmla="*/ 2430682 h 2445196"/>
                  <a:gd name="connsiteX2" fmla="*/ 286890 w 10882319"/>
                  <a:gd name="connsiteY2" fmla="*/ 2445196 h 2445196"/>
                  <a:gd name="connsiteX3" fmla="*/ 40147 w 10882319"/>
                  <a:gd name="connsiteY3" fmla="*/ 2125882 h 2445196"/>
                  <a:gd name="connsiteX4" fmla="*/ 0 w 10882319"/>
                  <a:gd name="connsiteY4" fmla="*/ 0 h 2445196"/>
                  <a:gd name="connsiteX0" fmla="*/ 10853134 w 10853134"/>
                  <a:gd name="connsiteY0" fmla="*/ 1841415 h 2451015"/>
                  <a:gd name="connsiteX1" fmla="*/ 10359648 w 10853134"/>
                  <a:gd name="connsiteY1" fmla="*/ 2436501 h 2451015"/>
                  <a:gd name="connsiteX2" fmla="*/ 257705 w 10853134"/>
                  <a:gd name="connsiteY2" fmla="*/ 2451015 h 2451015"/>
                  <a:gd name="connsiteX3" fmla="*/ 10962 w 10853134"/>
                  <a:gd name="connsiteY3" fmla="*/ 2131701 h 2451015"/>
                  <a:gd name="connsiteX4" fmla="*/ 11553 w 10853134"/>
                  <a:gd name="connsiteY4" fmla="*/ 0 h 2451015"/>
                  <a:gd name="connsiteX0" fmla="*/ 10864860 w 10864860"/>
                  <a:gd name="connsiteY0" fmla="*/ 1841415 h 2451015"/>
                  <a:gd name="connsiteX1" fmla="*/ 10371374 w 10864860"/>
                  <a:gd name="connsiteY1" fmla="*/ 2436501 h 2451015"/>
                  <a:gd name="connsiteX2" fmla="*/ 269431 w 10864860"/>
                  <a:gd name="connsiteY2" fmla="*/ 2451015 h 2451015"/>
                  <a:gd name="connsiteX3" fmla="*/ 22688 w 10864860"/>
                  <a:gd name="connsiteY3" fmla="*/ 2131701 h 2451015"/>
                  <a:gd name="connsiteX4" fmla="*/ 0 w 10864860"/>
                  <a:gd name="connsiteY4" fmla="*/ 0 h 2451015"/>
                  <a:gd name="connsiteX0" fmla="*/ 10856761 w 10856761"/>
                  <a:gd name="connsiteY0" fmla="*/ 1841415 h 2451015"/>
                  <a:gd name="connsiteX1" fmla="*/ 10363275 w 10856761"/>
                  <a:gd name="connsiteY1" fmla="*/ 2436501 h 2451015"/>
                  <a:gd name="connsiteX2" fmla="*/ 261332 w 10856761"/>
                  <a:gd name="connsiteY2" fmla="*/ 2451015 h 2451015"/>
                  <a:gd name="connsiteX3" fmla="*/ 14589 w 10856761"/>
                  <a:gd name="connsiteY3" fmla="*/ 2131701 h 2451015"/>
                  <a:gd name="connsiteX4" fmla="*/ 3540 w 10856761"/>
                  <a:gd name="connsiteY4" fmla="*/ 0 h 2451015"/>
                  <a:gd name="connsiteX0" fmla="*/ 10858803 w 10858803"/>
                  <a:gd name="connsiteY0" fmla="*/ 1841415 h 2451015"/>
                  <a:gd name="connsiteX1" fmla="*/ 10365317 w 10858803"/>
                  <a:gd name="connsiteY1" fmla="*/ 2436501 h 2451015"/>
                  <a:gd name="connsiteX2" fmla="*/ 263374 w 10858803"/>
                  <a:gd name="connsiteY2" fmla="*/ 2451015 h 2451015"/>
                  <a:gd name="connsiteX3" fmla="*/ 16631 w 10858803"/>
                  <a:gd name="connsiteY3" fmla="*/ 2131701 h 2451015"/>
                  <a:gd name="connsiteX4" fmla="*/ 5582 w 10858803"/>
                  <a:gd name="connsiteY4" fmla="*/ 0 h 2451015"/>
                  <a:gd name="connsiteX0" fmla="*/ 10854255 w 10854255"/>
                  <a:gd name="connsiteY0" fmla="*/ 1841415 h 2451015"/>
                  <a:gd name="connsiteX1" fmla="*/ 10360769 w 10854255"/>
                  <a:gd name="connsiteY1" fmla="*/ 2436501 h 2451015"/>
                  <a:gd name="connsiteX2" fmla="*/ 258826 w 10854255"/>
                  <a:gd name="connsiteY2" fmla="*/ 2451015 h 2451015"/>
                  <a:gd name="connsiteX3" fmla="*/ 12083 w 10854255"/>
                  <a:gd name="connsiteY3" fmla="*/ 2131701 h 2451015"/>
                  <a:gd name="connsiteX4" fmla="*/ 1034 w 10854255"/>
                  <a:gd name="connsiteY4" fmla="*/ 0 h 2451015"/>
                  <a:gd name="connsiteX0" fmla="*/ 10846712 w 10846712"/>
                  <a:gd name="connsiteY0" fmla="*/ 1841415 h 2451015"/>
                  <a:gd name="connsiteX1" fmla="*/ 10353226 w 10846712"/>
                  <a:gd name="connsiteY1" fmla="*/ 2436501 h 2451015"/>
                  <a:gd name="connsiteX2" fmla="*/ 251283 w 10846712"/>
                  <a:gd name="connsiteY2" fmla="*/ 2451015 h 2451015"/>
                  <a:gd name="connsiteX3" fmla="*/ 4540 w 10846712"/>
                  <a:gd name="connsiteY3" fmla="*/ 2131701 h 2451015"/>
                  <a:gd name="connsiteX4" fmla="*/ 5130 w 10846712"/>
                  <a:gd name="connsiteY4" fmla="*/ 0 h 2451015"/>
                  <a:gd name="connsiteX0" fmla="*/ 10842172 w 10842172"/>
                  <a:gd name="connsiteY0" fmla="*/ 1841415 h 2451015"/>
                  <a:gd name="connsiteX1" fmla="*/ 10348686 w 10842172"/>
                  <a:gd name="connsiteY1" fmla="*/ 2436501 h 2451015"/>
                  <a:gd name="connsiteX2" fmla="*/ 246743 w 10842172"/>
                  <a:gd name="connsiteY2" fmla="*/ 2451015 h 2451015"/>
                  <a:gd name="connsiteX3" fmla="*/ 0 w 10842172"/>
                  <a:gd name="connsiteY3" fmla="*/ 2131701 h 2451015"/>
                  <a:gd name="connsiteX4" fmla="*/ 590 w 10842172"/>
                  <a:gd name="connsiteY4" fmla="*/ 0 h 2451015"/>
                  <a:gd name="connsiteX0" fmla="*/ 10842172 w 10842172"/>
                  <a:gd name="connsiteY0" fmla="*/ 1841415 h 2451015"/>
                  <a:gd name="connsiteX1" fmla="*/ 10348686 w 10842172"/>
                  <a:gd name="connsiteY1" fmla="*/ 2436501 h 2451015"/>
                  <a:gd name="connsiteX2" fmla="*/ 246743 w 10842172"/>
                  <a:gd name="connsiteY2" fmla="*/ 2451015 h 2451015"/>
                  <a:gd name="connsiteX3" fmla="*/ 0 w 10842172"/>
                  <a:gd name="connsiteY3" fmla="*/ 2131701 h 2451015"/>
                  <a:gd name="connsiteX4" fmla="*/ 590 w 10842172"/>
                  <a:gd name="connsiteY4" fmla="*/ 0 h 2451015"/>
                  <a:gd name="connsiteX0" fmla="*/ 10842172 w 10842172"/>
                  <a:gd name="connsiteY0" fmla="*/ 1841415 h 2451015"/>
                  <a:gd name="connsiteX1" fmla="*/ 10348686 w 10842172"/>
                  <a:gd name="connsiteY1" fmla="*/ 2436501 h 2451015"/>
                  <a:gd name="connsiteX2" fmla="*/ 246743 w 10842172"/>
                  <a:gd name="connsiteY2" fmla="*/ 2451015 h 2451015"/>
                  <a:gd name="connsiteX3" fmla="*/ 0 w 10842172"/>
                  <a:gd name="connsiteY3" fmla="*/ 2131701 h 2451015"/>
                  <a:gd name="connsiteX4" fmla="*/ 6410 w 10842172"/>
                  <a:gd name="connsiteY4" fmla="*/ 0 h 2451015"/>
                  <a:gd name="connsiteX0" fmla="*/ 10842172 w 10842172"/>
                  <a:gd name="connsiteY0" fmla="*/ 1841415 h 2451015"/>
                  <a:gd name="connsiteX1" fmla="*/ 10348686 w 10842172"/>
                  <a:gd name="connsiteY1" fmla="*/ 2436501 h 2451015"/>
                  <a:gd name="connsiteX2" fmla="*/ 246743 w 10842172"/>
                  <a:gd name="connsiteY2" fmla="*/ 2451015 h 2451015"/>
                  <a:gd name="connsiteX3" fmla="*/ 0 w 10842172"/>
                  <a:gd name="connsiteY3" fmla="*/ 2131701 h 2451015"/>
                  <a:gd name="connsiteX4" fmla="*/ 6410 w 10842172"/>
                  <a:gd name="connsiteY4" fmla="*/ 0 h 2451015"/>
                  <a:gd name="connsiteX0" fmla="*/ 10846950 w 10846950"/>
                  <a:gd name="connsiteY0" fmla="*/ 1841415 h 2451015"/>
                  <a:gd name="connsiteX1" fmla="*/ 10353464 w 10846950"/>
                  <a:gd name="connsiteY1" fmla="*/ 2436501 h 2451015"/>
                  <a:gd name="connsiteX2" fmla="*/ 251521 w 10846950"/>
                  <a:gd name="connsiteY2" fmla="*/ 2451015 h 2451015"/>
                  <a:gd name="connsiteX3" fmla="*/ 4778 w 10846950"/>
                  <a:gd name="connsiteY3" fmla="*/ 2131701 h 2451015"/>
                  <a:gd name="connsiteX4" fmla="*/ 11188 w 10846950"/>
                  <a:gd name="connsiteY4" fmla="*/ 0 h 2451015"/>
                  <a:gd name="connsiteX0" fmla="*/ 10846950 w 10846950"/>
                  <a:gd name="connsiteY0" fmla="*/ 1841415 h 2451015"/>
                  <a:gd name="connsiteX1" fmla="*/ 10568788 w 10846950"/>
                  <a:gd name="connsiteY1" fmla="*/ 2430680 h 2451015"/>
                  <a:gd name="connsiteX2" fmla="*/ 251521 w 10846950"/>
                  <a:gd name="connsiteY2" fmla="*/ 2451015 h 2451015"/>
                  <a:gd name="connsiteX3" fmla="*/ 4778 w 10846950"/>
                  <a:gd name="connsiteY3" fmla="*/ 2131701 h 2451015"/>
                  <a:gd name="connsiteX4" fmla="*/ 11188 w 10846950"/>
                  <a:gd name="connsiteY4" fmla="*/ 0 h 2451015"/>
                  <a:gd name="connsiteX0" fmla="*/ 10846950 w 10846950"/>
                  <a:gd name="connsiteY0" fmla="*/ 1841415 h 2451015"/>
                  <a:gd name="connsiteX1" fmla="*/ 10522232 w 10846950"/>
                  <a:gd name="connsiteY1" fmla="*/ 2430680 h 2451015"/>
                  <a:gd name="connsiteX2" fmla="*/ 251521 w 10846950"/>
                  <a:gd name="connsiteY2" fmla="*/ 2451015 h 2451015"/>
                  <a:gd name="connsiteX3" fmla="*/ 4778 w 10846950"/>
                  <a:gd name="connsiteY3" fmla="*/ 2131701 h 2451015"/>
                  <a:gd name="connsiteX4" fmla="*/ 11188 w 10846950"/>
                  <a:gd name="connsiteY4" fmla="*/ 0 h 2451015"/>
                  <a:gd name="connsiteX0" fmla="*/ 10846950 w 10846950"/>
                  <a:gd name="connsiteY0" fmla="*/ 1841415 h 2451015"/>
                  <a:gd name="connsiteX1" fmla="*/ 10745593 w 10846950"/>
                  <a:gd name="connsiteY1" fmla="*/ 2046023 h 2451015"/>
                  <a:gd name="connsiteX2" fmla="*/ 10522232 w 10846950"/>
                  <a:gd name="connsiteY2" fmla="*/ 2430680 h 2451015"/>
                  <a:gd name="connsiteX3" fmla="*/ 251521 w 10846950"/>
                  <a:gd name="connsiteY3" fmla="*/ 2451015 h 2451015"/>
                  <a:gd name="connsiteX4" fmla="*/ 4778 w 10846950"/>
                  <a:gd name="connsiteY4" fmla="*/ 2131701 h 2451015"/>
                  <a:gd name="connsiteX5" fmla="*/ 11188 w 10846950"/>
                  <a:gd name="connsiteY5" fmla="*/ 0 h 2451015"/>
                  <a:gd name="connsiteX0" fmla="*/ 10745593 w 10745593"/>
                  <a:gd name="connsiteY0" fmla="*/ 2046023 h 2451015"/>
                  <a:gd name="connsiteX1" fmla="*/ 10522232 w 10745593"/>
                  <a:gd name="connsiteY1" fmla="*/ 2430680 h 2451015"/>
                  <a:gd name="connsiteX2" fmla="*/ 251521 w 10745593"/>
                  <a:gd name="connsiteY2" fmla="*/ 2451015 h 2451015"/>
                  <a:gd name="connsiteX3" fmla="*/ 4778 w 10745593"/>
                  <a:gd name="connsiteY3" fmla="*/ 2131701 h 2451015"/>
                  <a:gd name="connsiteX4" fmla="*/ 11188 w 10745593"/>
                  <a:gd name="connsiteY4" fmla="*/ 0 h 2451015"/>
                  <a:gd name="connsiteX0" fmla="*/ 10830947 w 10830947"/>
                  <a:gd name="connsiteY0" fmla="*/ 2046023 h 2451015"/>
                  <a:gd name="connsiteX1" fmla="*/ 10522232 w 10830947"/>
                  <a:gd name="connsiteY1" fmla="*/ 2430680 h 2451015"/>
                  <a:gd name="connsiteX2" fmla="*/ 251521 w 10830947"/>
                  <a:gd name="connsiteY2" fmla="*/ 2451015 h 2451015"/>
                  <a:gd name="connsiteX3" fmla="*/ 4778 w 10830947"/>
                  <a:gd name="connsiteY3" fmla="*/ 2131701 h 2451015"/>
                  <a:gd name="connsiteX4" fmla="*/ 11188 w 10830947"/>
                  <a:gd name="connsiteY4" fmla="*/ 0 h 2451015"/>
                  <a:gd name="connsiteX0" fmla="*/ 10877504 w 10877504"/>
                  <a:gd name="connsiteY0" fmla="*/ 2046023 h 2451015"/>
                  <a:gd name="connsiteX1" fmla="*/ 10522232 w 10877504"/>
                  <a:gd name="connsiteY1" fmla="*/ 2430680 h 2451015"/>
                  <a:gd name="connsiteX2" fmla="*/ 251521 w 10877504"/>
                  <a:gd name="connsiteY2" fmla="*/ 2451015 h 2451015"/>
                  <a:gd name="connsiteX3" fmla="*/ 4778 w 10877504"/>
                  <a:gd name="connsiteY3" fmla="*/ 2131701 h 2451015"/>
                  <a:gd name="connsiteX4" fmla="*/ 11188 w 10877504"/>
                  <a:gd name="connsiteY4" fmla="*/ 0 h 2451015"/>
                  <a:gd name="connsiteX0" fmla="*/ 10861985 w 10861985"/>
                  <a:gd name="connsiteY0" fmla="*/ 2084821 h 2451015"/>
                  <a:gd name="connsiteX1" fmla="*/ 10522232 w 10861985"/>
                  <a:gd name="connsiteY1" fmla="*/ 2430680 h 2451015"/>
                  <a:gd name="connsiteX2" fmla="*/ 251521 w 10861985"/>
                  <a:gd name="connsiteY2" fmla="*/ 2451015 h 2451015"/>
                  <a:gd name="connsiteX3" fmla="*/ 4778 w 10861985"/>
                  <a:gd name="connsiteY3" fmla="*/ 2131701 h 2451015"/>
                  <a:gd name="connsiteX4" fmla="*/ 11188 w 10861985"/>
                  <a:gd name="connsiteY4" fmla="*/ 0 h 24510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861985" h="2451015">
                    <a:moveTo>
                      <a:pt x="10861985" y="2084821"/>
                    </a:moveTo>
                    <a:lnTo>
                      <a:pt x="10522232" y="2430680"/>
                    </a:lnTo>
                    <a:lnTo>
                      <a:pt x="251521" y="2451015"/>
                    </a:lnTo>
                    <a:lnTo>
                      <a:pt x="4778" y="2131701"/>
                    </a:lnTo>
                    <a:cubicBezTo>
                      <a:pt x="-9673" y="1092163"/>
                      <a:pt x="13480" y="881310"/>
                      <a:pt x="11188" y="0"/>
                    </a:cubicBezTo>
                  </a:path>
                </a:pathLst>
              </a:custGeom>
              <a:noFill/>
              <a:ln w="19050">
                <a:solidFill>
                  <a:srgbClr val="0BF1F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63" name="梯形 62">
                <a:extLst>
                  <a:ext uri="{FF2B5EF4-FFF2-40B4-BE49-F238E27FC236}">
                    <a16:creationId xmlns:a16="http://schemas.microsoft.com/office/drawing/2014/main" xmlns="" id="{5D9EF29C-411F-4BDA-986F-DC17CAFF78B3}"/>
                  </a:ext>
                </a:extLst>
              </p:cNvPr>
              <p:cNvSpPr/>
              <p:nvPr/>
            </p:nvSpPr>
            <p:spPr>
              <a:xfrm flipV="1">
                <a:off x="2795159" y="5595578"/>
                <a:ext cx="851792" cy="131305"/>
              </a:xfrm>
              <a:prstGeom prst="trapezoid">
                <a:avLst>
                  <a:gd name="adj" fmla="val 83457"/>
                </a:avLst>
              </a:prstGeom>
              <a:solidFill>
                <a:srgbClr val="0BF1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64" name="梯形 63">
                <a:extLst>
                  <a:ext uri="{FF2B5EF4-FFF2-40B4-BE49-F238E27FC236}">
                    <a16:creationId xmlns:a16="http://schemas.microsoft.com/office/drawing/2014/main" xmlns="" id="{03DB9661-9CFA-4DE5-B7BC-28DB63E3924E}"/>
                  </a:ext>
                </a:extLst>
              </p:cNvPr>
              <p:cNvSpPr/>
              <p:nvPr/>
            </p:nvSpPr>
            <p:spPr>
              <a:xfrm rot="5400000" flipV="1">
                <a:off x="1407134" y="4727547"/>
                <a:ext cx="419147" cy="64612"/>
              </a:xfrm>
              <a:prstGeom prst="trapezoid">
                <a:avLst>
                  <a:gd name="adj" fmla="val 83457"/>
                </a:avLst>
              </a:prstGeom>
              <a:solidFill>
                <a:srgbClr val="0BF1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65" name="梯形 4">
                <a:extLst>
                  <a:ext uri="{FF2B5EF4-FFF2-40B4-BE49-F238E27FC236}">
                    <a16:creationId xmlns:a16="http://schemas.microsoft.com/office/drawing/2014/main" xmlns="" id="{5CD26F5C-21B0-41D0-9121-1D02652A6BE0}"/>
                  </a:ext>
                </a:extLst>
              </p:cNvPr>
              <p:cNvSpPr/>
              <p:nvPr/>
            </p:nvSpPr>
            <p:spPr>
              <a:xfrm rot="3120575" flipV="1">
                <a:off x="1546837" y="5397384"/>
                <a:ext cx="460512" cy="64612"/>
              </a:xfrm>
              <a:custGeom>
                <a:avLst/>
                <a:gdLst>
                  <a:gd name="connsiteX0" fmla="*/ 0 w 512180"/>
                  <a:gd name="connsiteY0" fmla="*/ 78953 h 78953"/>
                  <a:gd name="connsiteX1" fmla="*/ 65892 w 512180"/>
                  <a:gd name="connsiteY1" fmla="*/ 0 h 78953"/>
                  <a:gd name="connsiteX2" fmla="*/ 446288 w 512180"/>
                  <a:gd name="connsiteY2" fmla="*/ 0 h 78953"/>
                  <a:gd name="connsiteX3" fmla="*/ 512180 w 512180"/>
                  <a:gd name="connsiteY3" fmla="*/ 78953 h 78953"/>
                  <a:gd name="connsiteX4" fmla="*/ 0 w 512180"/>
                  <a:gd name="connsiteY4" fmla="*/ 78953 h 78953"/>
                  <a:gd name="connsiteX0" fmla="*/ 0 w 562727"/>
                  <a:gd name="connsiteY0" fmla="*/ 76132 h 78953"/>
                  <a:gd name="connsiteX1" fmla="*/ 116439 w 562727"/>
                  <a:gd name="connsiteY1" fmla="*/ 0 h 78953"/>
                  <a:gd name="connsiteX2" fmla="*/ 496835 w 562727"/>
                  <a:gd name="connsiteY2" fmla="*/ 0 h 78953"/>
                  <a:gd name="connsiteX3" fmla="*/ 562727 w 562727"/>
                  <a:gd name="connsiteY3" fmla="*/ 78953 h 78953"/>
                  <a:gd name="connsiteX4" fmla="*/ 0 w 562727"/>
                  <a:gd name="connsiteY4" fmla="*/ 76132 h 789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2727" h="78953">
                    <a:moveTo>
                      <a:pt x="0" y="76132"/>
                    </a:moveTo>
                    <a:lnTo>
                      <a:pt x="116439" y="0"/>
                    </a:lnTo>
                    <a:lnTo>
                      <a:pt x="496835" y="0"/>
                    </a:lnTo>
                    <a:lnTo>
                      <a:pt x="562727" y="78953"/>
                    </a:lnTo>
                    <a:lnTo>
                      <a:pt x="0" y="76132"/>
                    </a:lnTo>
                    <a:close/>
                  </a:path>
                </a:pathLst>
              </a:custGeom>
              <a:solidFill>
                <a:srgbClr val="2CCA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66" name="椭圆 65">
                <a:extLst>
                  <a:ext uri="{FF2B5EF4-FFF2-40B4-BE49-F238E27FC236}">
                    <a16:creationId xmlns:a16="http://schemas.microsoft.com/office/drawing/2014/main" xmlns="" id="{8BBE223A-EB3F-4F78-B46A-5FA1966403E2}"/>
                  </a:ext>
                </a:extLst>
              </p:cNvPr>
              <p:cNvSpPr/>
              <p:nvPr/>
            </p:nvSpPr>
            <p:spPr>
              <a:xfrm>
                <a:off x="10526994" y="5210782"/>
                <a:ext cx="106082" cy="106082"/>
              </a:xfrm>
              <a:prstGeom prst="ellipse">
                <a:avLst/>
              </a:prstGeom>
              <a:noFill/>
              <a:ln w="28575">
                <a:solidFill>
                  <a:srgbClr val="0BF1F5"/>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67" name="任意多边形: 形状 66">
                <a:extLst>
                  <a:ext uri="{FF2B5EF4-FFF2-40B4-BE49-F238E27FC236}">
                    <a16:creationId xmlns:a16="http://schemas.microsoft.com/office/drawing/2014/main" xmlns="" id="{0A3BC47E-BF7E-4E40-ABD2-DBC2303CC821}"/>
                  </a:ext>
                </a:extLst>
              </p:cNvPr>
              <p:cNvSpPr/>
              <p:nvPr/>
            </p:nvSpPr>
            <p:spPr>
              <a:xfrm>
                <a:off x="10443054" y="4871788"/>
                <a:ext cx="204022" cy="207689"/>
              </a:xfrm>
              <a:custGeom>
                <a:avLst/>
                <a:gdLst>
                  <a:gd name="connsiteX0" fmla="*/ 10856686 w 10856686"/>
                  <a:gd name="connsiteY0" fmla="*/ 4180114 h 4789714"/>
                  <a:gd name="connsiteX1" fmla="*/ 10363200 w 10856686"/>
                  <a:gd name="connsiteY1" fmla="*/ 4775200 h 4789714"/>
                  <a:gd name="connsiteX2" fmla="*/ 261257 w 10856686"/>
                  <a:gd name="connsiteY2" fmla="*/ 4789714 h 4789714"/>
                  <a:gd name="connsiteX3" fmla="*/ 14514 w 10856686"/>
                  <a:gd name="connsiteY3" fmla="*/ 4470400 h 4789714"/>
                  <a:gd name="connsiteX4" fmla="*/ 0 w 10856686"/>
                  <a:gd name="connsiteY4" fmla="*/ 0 h 4789714"/>
                  <a:gd name="connsiteX0" fmla="*/ 10856686 w 10856686"/>
                  <a:gd name="connsiteY0" fmla="*/ 4180114 h 4789714"/>
                  <a:gd name="connsiteX1" fmla="*/ 10363200 w 10856686"/>
                  <a:gd name="connsiteY1" fmla="*/ 4775200 h 4789714"/>
                  <a:gd name="connsiteX2" fmla="*/ 261257 w 10856686"/>
                  <a:gd name="connsiteY2" fmla="*/ 4789714 h 4789714"/>
                  <a:gd name="connsiteX3" fmla="*/ 14514 w 10856686"/>
                  <a:gd name="connsiteY3" fmla="*/ 4470400 h 4789714"/>
                  <a:gd name="connsiteX4" fmla="*/ 749 w 10856686"/>
                  <a:gd name="connsiteY4" fmla="*/ 1242677 h 4789714"/>
                  <a:gd name="connsiteX5" fmla="*/ 0 w 10856686"/>
                  <a:gd name="connsiteY5" fmla="*/ 0 h 4789714"/>
                  <a:gd name="connsiteX0" fmla="*/ 10855937 w 10855937"/>
                  <a:gd name="connsiteY0" fmla="*/ 2937437 h 3547037"/>
                  <a:gd name="connsiteX1" fmla="*/ 10362451 w 10855937"/>
                  <a:gd name="connsiteY1" fmla="*/ 3532523 h 3547037"/>
                  <a:gd name="connsiteX2" fmla="*/ 260508 w 10855937"/>
                  <a:gd name="connsiteY2" fmla="*/ 3547037 h 3547037"/>
                  <a:gd name="connsiteX3" fmla="*/ 13765 w 10855937"/>
                  <a:gd name="connsiteY3" fmla="*/ 3227723 h 3547037"/>
                  <a:gd name="connsiteX4" fmla="*/ 0 w 10855937"/>
                  <a:gd name="connsiteY4" fmla="*/ 0 h 3547037"/>
                  <a:gd name="connsiteX0" fmla="*/ 10855937 w 10855937"/>
                  <a:gd name="connsiteY0" fmla="*/ 2937437 h 3547037"/>
                  <a:gd name="connsiteX1" fmla="*/ 10362451 w 10855937"/>
                  <a:gd name="connsiteY1" fmla="*/ 3532523 h 3547037"/>
                  <a:gd name="connsiteX2" fmla="*/ 260508 w 10855937"/>
                  <a:gd name="connsiteY2" fmla="*/ 3547037 h 3547037"/>
                  <a:gd name="connsiteX3" fmla="*/ 13765 w 10855937"/>
                  <a:gd name="connsiteY3" fmla="*/ 3227723 h 3547037"/>
                  <a:gd name="connsiteX4" fmla="*/ 0 w 10855937"/>
                  <a:gd name="connsiteY4" fmla="*/ 0 h 3547037"/>
                  <a:gd name="connsiteX0" fmla="*/ 10868873 w 10868873"/>
                  <a:gd name="connsiteY0" fmla="*/ 2937437 h 3547037"/>
                  <a:gd name="connsiteX1" fmla="*/ 10375387 w 10868873"/>
                  <a:gd name="connsiteY1" fmla="*/ 3532523 h 3547037"/>
                  <a:gd name="connsiteX2" fmla="*/ 273444 w 10868873"/>
                  <a:gd name="connsiteY2" fmla="*/ 3547037 h 3547037"/>
                  <a:gd name="connsiteX3" fmla="*/ 26701 w 10868873"/>
                  <a:gd name="connsiteY3" fmla="*/ 3227723 h 3547037"/>
                  <a:gd name="connsiteX4" fmla="*/ 5177 w 10868873"/>
                  <a:gd name="connsiteY4" fmla="*/ 1101841 h 3547037"/>
                  <a:gd name="connsiteX5" fmla="*/ 12936 w 10868873"/>
                  <a:gd name="connsiteY5" fmla="*/ 0 h 3547037"/>
                  <a:gd name="connsiteX0" fmla="*/ 10868873 w 10868873"/>
                  <a:gd name="connsiteY0" fmla="*/ 1835596 h 2445196"/>
                  <a:gd name="connsiteX1" fmla="*/ 10375387 w 10868873"/>
                  <a:gd name="connsiteY1" fmla="*/ 2430682 h 2445196"/>
                  <a:gd name="connsiteX2" fmla="*/ 273444 w 10868873"/>
                  <a:gd name="connsiteY2" fmla="*/ 2445196 h 2445196"/>
                  <a:gd name="connsiteX3" fmla="*/ 26701 w 10868873"/>
                  <a:gd name="connsiteY3" fmla="*/ 2125882 h 2445196"/>
                  <a:gd name="connsiteX4" fmla="*/ 5177 w 10868873"/>
                  <a:gd name="connsiteY4" fmla="*/ 0 h 2445196"/>
                  <a:gd name="connsiteX0" fmla="*/ 10863696 w 10863696"/>
                  <a:gd name="connsiteY0" fmla="*/ 1835596 h 2445196"/>
                  <a:gd name="connsiteX1" fmla="*/ 10370210 w 10863696"/>
                  <a:gd name="connsiteY1" fmla="*/ 2430682 h 2445196"/>
                  <a:gd name="connsiteX2" fmla="*/ 268267 w 10863696"/>
                  <a:gd name="connsiteY2" fmla="*/ 2445196 h 2445196"/>
                  <a:gd name="connsiteX3" fmla="*/ 21524 w 10863696"/>
                  <a:gd name="connsiteY3" fmla="*/ 2125882 h 2445196"/>
                  <a:gd name="connsiteX4" fmla="*/ 0 w 10863696"/>
                  <a:gd name="connsiteY4" fmla="*/ 0 h 2445196"/>
                  <a:gd name="connsiteX0" fmla="*/ 10882319 w 10882319"/>
                  <a:gd name="connsiteY0" fmla="*/ 1835596 h 2445196"/>
                  <a:gd name="connsiteX1" fmla="*/ 10388833 w 10882319"/>
                  <a:gd name="connsiteY1" fmla="*/ 2430682 h 2445196"/>
                  <a:gd name="connsiteX2" fmla="*/ 286890 w 10882319"/>
                  <a:gd name="connsiteY2" fmla="*/ 2445196 h 2445196"/>
                  <a:gd name="connsiteX3" fmla="*/ 40147 w 10882319"/>
                  <a:gd name="connsiteY3" fmla="*/ 2125882 h 2445196"/>
                  <a:gd name="connsiteX4" fmla="*/ 0 w 10882319"/>
                  <a:gd name="connsiteY4" fmla="*/ 0 h 2445196"/>
                  <a:gd name="connsiteX0" fmla="*/ 10853134 w 10853134"/>
                  <a:gd name="connsiteY0" fmla="*/ 1841415 h 2451015"/>
                  <a:gd name="connsiteX1" fmla="*/ 10359648 w 10853134"/>
                  <a:gd name="connsiteY1" fmla="*/ 2436501 h 2451015"/>
                  <a:gd name="connsiteX2" fmla="*/ 257705 w 10853134"/>
                  <a:gd name="connsiteY2" fmla="*/ 2451015 h 2451015"/>
                  <a:gd name="connsiteX3" fmla="*/ 10962 w 10853134"/>
                  <a:gd name="connsiteY3" fmla="*/ 2131701 h 2451015"/>
                  <a:gd name="connsiteX4" fmla="*/ 11553 w 10853134"/>
                  <a:gd name="connsiteY4" fmla="*/ 0 h 2451015"/>
                  <a:gd name="connsiteX0" fmla="*/ 10864860 w 10864860"/>
                  <a:gd name="connsiteY0" fmla="*/ 1841415 h 2451015"/>
                  <a:gd name="connsiteX1" fmla="*/ 10371374 w 10864860"/>
                  <a:gd name="connsiteY1" fmla="*/ 2436501 h 2451015"/>
                  <a:gd name="connsiteX2" fmla="*/ 269431 w 10864860"/>
                  <a:gd name="connsiteY2" fmla="*/ 2451015 h 2451015"/>
                  <a:gd name="connsiteX3" fmla="*/ 22688 w 10864860"/>
                  <a:gd name="connsiteY3" fmla="*/ 2131701 h 2451015"/>
                  <a:gd name="connsiteX4" fmla="*/ 0 w 10864860"/>
                  <a:gd name="connsiteY4" fmla="*/ 0 h 2451015"/>
                  <a:gd name="connsiteX0" fmla="*/ 10856761 w 10856761"/>
                  <a:gd name="connsiteY0" fmla="*/ 1841415 h 2451015"/>
                  <a:gd name="connsiteX1" fmla="*/ 10363275 w 10856761"/>
                  <a:gd name="connsiteY1" fmla="*/ 2436501 h 2451015"/>
                  <a:gd name="connsiteX2" fmla="*/ 261332 w 10856761"/>
                  <a:gd name="connsiteY2" fmla="*/ 2451015 h 2451015"/>
                  <a:gd name="connsiteX3" fmla="*/ 14589 w 10856761"/>
                  <a:gd name="connsiteY3" fmla="*/ 2131701 h 2451015"/>
                  <a:gd name="connsiteX4" fmla="*/ 3540 w 10856761"/>
                  <a:gd name="connsiteY4" fmla="*/ 0 h 2451015"/>
                  <a:gd name="connsiteX0" fmla="*/ 10858803 w 10858803"/>
                  <a:gd name="connsiteY0" fmla="*/ 1841415 h 2451015"/>
                  <a:gd name="connsiteX1" fmla="*/ 10365317 w 10858803"/>
                  <a:gd name="connsiteY1" fmla="*/ 2436501 h 2451015"/>
                  <a:gd name="connsiteX2" fmla="*/ 263374 w 10858803"/>
                  <a:gd name="connsiteY2" fmla="*/ 2451015 h 2451015"/>
                  <a:gd name="connsiteX3" fmla="*/ 16631 w 10858803"/>
                  <a:gd name="connsiteY3" fmla="*/ 2131701 h 2451015"/>
                  <a:gd name="connsiteX4" fmla="*/ 5582 w 10858803"/>
                  <a:gd name="connsiteY4" fmla="*/ 0 h 2451015"/>
                  <a:gd name="connsiteX0" fmla="*/ 10854255 w 10854255"/>
                  <a:gd name="connsiteY0" fmla="*/ 1841415 h 2451015"/>
                  <a:gd name="connsiteX1" fmla="*/ 10360769 w 10854255"/>
                  <a:gd name="connsiteY1" fmla="*/ 2436501 h 2451015"/>
                  <a:gd name="connsiteX2" fmla="*/ 258826 w 10854255"/>
                  <a:gd name="connsiteY2" fmla="*/ 2451015 h 2451015"/>
                  <a:gd name="connsiteX3" fmla="*/ 12083 w 10854255"/>
                  <a:gd name="connsiteY3" fmla="*/ 2131701 h 2451015"/>
                  <a:gd name="connsiteX4" fmla="*/ 1034 w 10854255"/>
                  <a:gd name="connsiteY4" fmla="*/ 0 h 2451015"/>
                  <a:gd name="connsiteX0" fmla="*/ 10846712 w 10846712"/>
                  <a:gd name="connsiteY0" fmla="*/ 1841415 h 2451015"/>
                  <a:gd name="connsiteX1" fmla="*/ 10353226 w 10846712"/>
                  <a:gd name="connsiteY1" fmla="*/ 2436501 h 2451015"/>
                  <a:gd name="connsiteX2" fmla="*/ 251283 w 10846712"/>
                  <a:gd name="connsiteY2" fmla="*/ 2451015 h 2451015"/>
                  <a:gd name="connsiteX3" fmla="*/ 4540 w 10846712"/>
                  <a:gd name="connsiteY3" fmla="*/ 2131701 h 2451015"/>
                  <a:gd name="connsiteX4" fmla="*/ 5130 w 10846712"/>
                  <a:gd name="connsiteY4" fmla="*/ 0 h 2451015"/>
                  <a:gd name="connsiteX0" fmla="*/ 10842172 w 10842172"/>
                  <a:gd name="connsiteY0" fmla="*/ 1841415 h 2451015"/>
                  <a:gd name="connsiteX1" fmla="*/ 10348686 w 10842172"/>
                  <a:gd name="connsiteY1" fmla="*/ 2436501 h 2451015"/>
                  <a:gd name="connsiteX2" fmla="*/ 246743 w 10842172"/>
                  <a:gd name="connsiteY2" fmla="*/ 2451015 h 2451015"/>
                  <a:gd name="connsiteX3" fmla="*/ 0 w 10842172"/>
                  <a:gd name="connsiteY3" fmla="*/ 2131701 h 2451015"/>
                  <a:gd name="connsiteX4" fmla="*/ 590 w 10842172"/>
                  <a:gd name="connsiteY4" fmla="*/ 0 h 2451015"/>
                  <a:gd name="connsiteX0" fmla="*/ 10842172 w 10842172"/>
                  <a:gd name="connsiteY0" fmla="*/ 1841415 h 2451015"/>
                  <a:gd name="connsiteX1" fmla="*/ 10348686 w 10842172"/>
                  <a:gd name="connsiteY1" fmla="*/ 2436501 h 2451015"/>
                  <a:gd name="connsiteX2" fmla="*/ 246743 w 10842172"/>
                  <a:gd name="connsiteY2" fmla="*/ 2451015 h 2451015"/>
                  <a:gd name="connsiteX3" fmla="*/ 0 w 10842172"/>
                  <a:gd name="connsiteY3" fmla="*/ 2131701 h 2451015"/>
                  <a:gd name="connsiteX4" fmla="*/ 590 w 10842172"/>
                  <a:gd name="connsiteY4" fmla="*/ 0 h 2451015"/>
                  <a:gd name="connsiteX0" fmla="*/ 10842172 w 10842172"/>
                  <a:gd name="connsiteY0" fmla="*/ 1841415 h 2451015"/>
                  <a:gd name="connsiteX1" fmla="*/ 10348686 w 10842172"/>
                  <a:gd name="connsiteY1" fmla="*/ 2436501 h 2451015"/>
                  <a:gd name="connsiteX2" fmla="*/ 246743 w 10842172"/>
                  <a:gd name="connsiteY2" fmla="*/ 2451015 h 2451015"/>
                  <a:gd name="connsiteX3" fmla="*/ 0 w 10842172"/>
                  <a:gd name="connsiteY3" fmla="*/ 2131701 h 2451015"/>
                  <a:gd name="connsiteX4" fmla="*/ 6410 w 10842172"/>
                  <a:gd name="connsiteY4" fmla="*/ 0 h 2451015"/>
                  <a:gd name="connsiteX0" fmla="*/ 10842172 w 10842172"/>
                  <a:gd name="connsiteY0" fmla="*/ 1841415 h 2451015"/>
                  <a:gd name="connsiteX1" fmla="*/ 10348686 w 10842172"/>
                  <a:gd name="connsiteY1" fmla="*/ 2436501 h 2451015"/>
                  <a:gd name="connsiteX2" fmla="*/ 246743 w 10842172"/>
                  <a:gd name="connsiteY2" fmla="*/ 2451015 h 2451015"/>
                  <a:gd name="connsiteX3" fmla="*/ 0 w 10842172"/>
                  <a:gd name="connsiteY3" fmla="*/ 2131701 h 2451015"/>
                  <a:gd name="connsiteX4" fmla="*/ 6410 w 10842172"/>
                  <a:gd name="connsiteY4" fmla="*/ 0 h 2451015"/>
                  <a:gd name="connsiteX0" fmla="*/ 10846950 w 10846950"/>
                  <a:gd name="connsiteY0" fmla="*/ 1841415 h 2451015"/>
                  <a:gd name="connsiteX1" fmla="*/ 10353464 w 10846950"/>
                  <a:gd name="connsiteY1" fmla="*/ 2436501 h 2451015"/>
                  <a:gd name="connsiteX2" fmla="*/ 251521 w 10846950"/>
                  <a:gd name="connsiteY2" fmla="*/ 2451015 h 2451015"/>
                  <a:gd name="connsiteX3" fmla="*/ 4778 w 10846950"/>
                  <a:gd name="connsiteY3" fmla="*/ 2131701 h 2451015"/>
                  <a:gd name="connsiteX4" fmla="*/ 11188 w 10846950"/>
                  <a:gd name="connsiteY4" fmla="*/ 0 h 2451015"/>
                  <a:gd name="connsiteX0" fmla="*/ 10846950 w 10846950"/>
                  <a:gd name="connsiteY0" fmla="*/ 1841415 h 2451015"/>
                  <a:gd name="connsiteX1" fmla="*/ 10568788 w 10846950"/>
                  <a:gd name="connsiteY1" fmla="*/ 2430680 h 2451015"/>
                  <a:gd name="connsiteX2" fmla="*/ 251521 w 10846950"/>
                  <a:gd name="connsiteY2" fmla="*/ 2451015 h 2451015"/>
                  <a:gd name="connsiteX3" fmla="*/ 4778 w 10846950"/>
                  <a:gd name="connsiteY3" fmla="*/ 2131701 h 2451015"/>
                  <a:gd name="connsiteX4" fmla="*/ 11188 w 10846950"/>
                  <a:gd name="connsiteY4" fmla="*/ 0 h 2451015"/>
                  <a:gd name="connsiteX0" fmla="*/ 10846950 w 10846950"/>
                  <a:gd name="connsiteY0" fmla="*/ 1841415 h 2451015"/>
                  <a:gd name="connsiteX1" fmla="*/ 10522232 w 10846950"/>
                  <a:gd name="connsiteY1" fmla="*/ 2430680 h 2451015"/>
                  <a:gd name="connsiteX2" fmla="*/ 251521 w 10846950"/>
                  <a:gd name="connsiteY2" fmla="*/ 2451015 h 2451015"/>
                  <a:gd name="connsiteX3" fmla="*/ 4778 w 10846950"/>
                  <a:gd name="connsiteY3" fmla="*/ 2131701 h 2451015"/>
                  <a:gd name="connsiteX4" fmla="*/ 11188 w 10846950"/>
                  <a:gd name="connsiteY4" fmla="*/ 0 h 2451015"/>
                  <a:gd name="connsiteX0" fmla="*/ 10846950 w 10846950"/>
                  <a:gd name="connsiteY0" fmla="*/ 1841415 h 2451015"/>
                  <a:gd name="connsiteX1" fmla="*/ 10745593 w 10846950"/>
                  <a:gd name="connsiteY1" fmla="*/ 2046023 h 2451015"/>
                  <a:gd name="connsiteX2" fmla="*/ 10522232 w 10846950"/>
                  <a:gd name="connsiteY2" fmla="*/ 2430680 h 2451015"/>
                  <a:gd name="connsiteX3" fmla="*/ 251521 w 10846950"/>
                  <a:gd name="connsiteY3" fmla="*/ 2451015 h 2451015"/>
                  <a:gd name="connsiteX4" fmla="*/ 4778 w 10846950"/>
                  <a:gd name="connsiteY4" fmla="*/ 2131701 h 2451015"/>
                  <a:gd name="connsiteX5" fmla="*/ 11188 w 10846950"/>
                  <a:gd name="connsiteY5" fmla="*/ 0 h 2451015"/>
                  <a:gd name="connsiteX0" fmla="*/ 10745593 w 10745593"/>
                  <a:gd name="connsiteY0" fmla="*/ 2046023 h 2451015"/>
                  <a:gd name="connsiteX1" fmla="*/ 10522232 w 10745593"/>
                  <a:gd name="connsiteY1" fmla="*/ 2430680 h 2451015"/>
                  <a:gd name="connsiteX2" fmla="*/ 251521 w 10745593"/>
                  <a:gd name="connsiteY2" fmla="*/ 2451015 h 2451015"/>
                  <a:gd name="connsiteX3" fmla="*/ 4778 w 10745593"/>
                  <a:gd name="connsiteY3" fmla="*/ 2131701 h 2451015"/>
                  <a:gd name="connsiteX4" fmla="*/ 11188 w 10745593"/>
                  <a:gd name="connsiteY4" fmla="*/ 0 h 2451015"/>
                  <a:gd name="connsiteX0" fmla="*/ 10830947 w 10830947"/>
                  <a:gd name="connsiteY0" fmla="*/ 2046023 h 2451015"/>
                  <a:gd name="connsiteX1" fmla="*/ 10522232 w 10830947"/>
                  <a:gd name="connsiteY1" fmla="*/ 2430680 h 2451015"/>
                  <a:gd name="connsiteX2" fmla="*/ 251521 w 10830947"/>
                  <a:gd name="connsiteY2" fmla="*/ 2451015 h 2451015"/>
                  <a:gd name="connsiteX3" fmla="*/ 4778 w 10830947"/>
                  <a:gd name="connsiteY3" fmla="*/ 2131701 h 2451015"/>
                  <a:gd name="connsiteX4" fmla="*/ 11188 w 10830947"/>
                  <a:gd name="connsiteY4" fmla="*/ 0 h 2451015"/>
                  <a:gd name="connsiteX0" fmla="*/ 10877504 w 10877504"/>
                  <a:gd name="connsiteY0" fmla="*/ 2046023 h 2451015"/>
                  <a:gd name="connsiteX1" fmla="*/ 10522232 w 10877504"/>
                  <a:gd name="connsiteY1" fmla="*/ 2430680 h 2451015"/>
                  <a:gd name="connsiteX2" fmla="*/ 251521 w 10877504"/>
                  <a:gd name="connsiteY2" fmla="*/ 2451015 h 2451015"/>
                  <a:gd name="connsiteX3" fmla="*/ 4778 w 10877504"/>
                  <a:gd name="connsiteY3" fmla="*/ 2131701 h 2451015"/>
                  <a:gd name="connsiteX4" fmla="*/ 11188 w 10877504"/>
                  <a:gd name="connsiteY4" fmla="*/ 0 h 2451015"/>
                  <a:gd name="connsiteX0" fmla="*/ 10861985 w 10861985"/>
                  <a:gd name="connsiteY0" fmla="*/ 2084821 h 2451015"/>
                  <a:gd name="connsiteX1" fmla="*/ 10522232 w 10861985"/>
                  <a:gd name="connsiteY1" fmla="*/ 2430680 h 2451015"/>
                  <a:gd name="connsiteX2" fmla="*/ 251521 w 10861985"/>
                  <a:gd name="connsiteY2" fmla="*/ 2451015 h 2451015"/>
                  <a:gd name="connsiteX3" fmla="*/ 4778 w 10861985"/>
                  <a:gd name="connsiteY3" fmla="*/ 2131701 h 2451015"/>
                  <a:gd name="connsiteX4" fmla="*/ 11188 w 10861985"/>
                  <a:gd name="connsiteY4" fmla="*/ 0 h 2451015"/>
                  <a:gd name="connsiteX0" fmla="*/ 10857207 w 10857207"/>
                  <a:gd name="connsiteY0" fmla="*/ 0 h 366194"/>
                  <a:gd name="connsiteX1" fmla="*/ 10517454 w 10857207"/>
                  <a:gd name="connsiteY1" fmla="*/ 345859 h 366194"/>
                  <a:gd name="connsiteX2" fmla="*/ 246743 w 10857207"/>
                  <a:gd name="connsiteY2" fmla="*/ 366194 h 366194"/>
                  <a:gd name="connsiteX3" fmla="*/ 0 w 10857207"/>
                  <a:gd name="connsiteY3" fmla="*/ 46880 h 366194"/>
                  <a:gd name="connsiteX0" fmla="*/ 10610464 w 10610464"/>
                  <a:gd name="connsiteY0" fmla="*/ 0 h 366194"/>
                  <a:gd name="connsiteX1" fmla="*/ 10270711 w 10610464"/>
                  <a:gd name="connsiteY1" fmla="*/ 345859 h 366194"/>
                  <a:gd name="connsiteX2" fmla="*/ 0 w 10610464"/>
                  <a:gd name="connsiteY2" fmla="*/ 366194 h 366194"/>
                  <a:gd name="connsiteX0" fmla="*/ 339753 w 339753"/>
                  <a:gd name="connsiteY0" fmla="*/ 0 h 345859"/>
                  <a:gd name="connsiteX1" fmla="*/ 0 w 339753"/>
                  <a:gd name="connsiteY1" fmla="*/ 345859 h 345859"/>
                </a:gdLst>
                <a:ahLst/>
                <a:cxnLst>
                  <a:cxn ang="0">
                    <a:pos x="connsiteX0" y="connsiteY0"/>
                  </a:cxn>
                  <a:cxn ang="0">
                    <a:pos x="connsiteX1" y="connsiteY1"/>
                  </a:cxn>
                </a:cxnLst>
                <a:rect l="l" t="t" r="r" b="b"/>
                <a:pathLst>
                  <a:path w="339753" h="345859">
                    <a:moveTo>
                      <a:pt x="339753" y="0"/>
                    </a:moveTo>
                    <a:lnTo>
                      <a:pt x="0" y="345859"/>
                    </a:lnTo>
                  </a:path>
                </a:pathLst>
              </a:custGeom>
              <a:noFill/>
              <a:ln w="28575">
                <a:solidFill>
                  <a:srgbClr val="0BF1F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68" name="任意多边形: 形状 67">
                <a:extLst>
                  <a:ext uri="{FF2B5EF4-FFF2-40B4-BE49-F238E27FC236}">
                    <a16:creationId xmlns:a16="http://schemas.microsoft.com/office/drawing/2014/main" xmlns="" id="{DD4192EC-6E52-4A50-AFCE-BD1F1BE26703}"/>
                  </a:ext>
                </a:extLst>
              </p:cNvPr>
              <p:cNvSpPr/>
              <p:nvPr/>
            </p:nvSpPr>
            <p:spPr>
              <a:xfrm>
                <a:off x="10443054" y="4695388"/>
                <a:ext cx="204022" cy="207689"/>
              </a:xfrm>
              <a:custGeom>
                <a:avLst/>
                <a:gdLst>
                  <a:gd name="connsiteX0" fmla="*/ 10856686 w 10856686"/>
                  <a:gd name="connsiteY0" fmla="*/ 4180114 h 4789714"/>
                  <a:gd name="connsiteX1" fmla="*/ 10363200 w 10856686"/>
                  <a:gd name="connsiteY1" fmla="*/ 4775200 h 4789714"/>
                  <a:gd name="connsiteX2" fmla="*/ 261257 w 10856686"/>
                  <a:gd name="connsiteY2" fmla="*/ 4789714 h 4789714"/>
                  <a:gd name="connsiteX3" fmla="*/ 14514 w 10856686"/>
                  <a:gd name="connsiteY3" fmla="*/ 4470400 h 4789714"/>
                  <a:gd name="connsiteX4" fmla="*/ 0 w 10856686"/>
                  <a:gd name="connsiteY4" fmla="*/ 0 h 4789714"/>
                  <a:gd name="connsiteX0" fmla="*/ 10856686 w 10856686"/>
                  <a:gd name="connsiteY0" fmla="*/ 4180114 h 4789714"/>
                  <a:gd name="connsiteX1" fmla="*/ 10363200 w 10856686"/>
                  <a:gd name="connsiteY1" fmla="*/ 4775200 h 4789714"/>
                  <a:gd name="connsiteX2" fmla="*/ 261257 w 10856686"/>
                  <a:gd name="connsiteY2" fmla="*/ 4789714 h 4789714"/>
                  <a:gd name="connsiteX3" fmla="*/ 14514 w 10856686"/>
                  <a:gd name="connsiteY3" fmla="*/ 4470400 h 4789714"/>
                  <a:gd name="connsiteX4" fmla="*/ 749 w 10856686"/>
                  <a:gd name="connsiteY4" fmla="*/ 1242677 h 4789714"/>
                  <a:gd name="connsiteX5" fmla="*/ 0 w 10856686"/>
                  <a:gd name="connsiteY5" fmla="*/ 0 h 4789714"/>
                  <a:gd name="connsiteX0" fmla="*/ 10855937 w 10855937"/>
                  <a:gd name="connsiteY0" fmla="*/ 2937437 h 3547037"/>
                  <a:gd name="connsiteX1" fmla="*/ 10362451 w 10855937"/>
                  <a:gd name="connsiteY1" fmla="*/ 3532523 h 3547037"/>
                  <a:gd name="connsiteX2" fmla="*/ 260508 w 10855937"/>
                  <a:gd name="connsiteY2" fmla="*/ 3547037 h 3547037"/>
                  <a:gd name="connsiteX3" fmla="*/ 13765 w 10855937"/>
                  <a:gd name="connsiteY3" fmla="*/ 3227723 h 3547037"/>
                  <a:gd name="connsiteX4" fmla="*/ 0 w 10855937"/>
                  <a:gd name="connsiteY4" fmla="*/ 0 h 3547037"/>
                  <a:gd name="connsiteX0" fmla="*/ 10855937 w 10855937"/>
                  <a:gd name="connsiteY0" fmla="*/ 2937437 h 3547037"/>
                  <a:gd name="connsiteX1" fmla="*/ 10362451 w 10855937"/>
                  <a:gd name="connsiteY1" fmla="*/ 3532523 h 3547037"/>
                  <a:gd name="connsiteX2" fmla="*/ 260508 w 10855937"/>
                  <a:gd name="connsiteY2" fmla="*/ 3547037 h 3547037"/>
                  <a:gd name="connsiteX3" fmla="*/ 13765 w 10855937"/>
                  <a:gd name="connsiteY3" fmla="*/ 3227723 h 3547037"/>
                  <a:gd name="connsiteX4" fmla="*/ 0 w 10855937"/>
                  <a:gd name="connsiteY4" fmla="*/ 0 h 3547037"/>
                  <a:gd name="connsiteX0" fmla="*/ 10868873 w 10868873"/>
                  <a:gd name="connsiteY0" fmla="*/ 2937437 h 3547037"/>
                  <a:gd name="connsiteX1" fmla="*/ 10375387 w 10868873"/>
                  <a:gd name="connsiteY1" fmla="*/ 3532523 h 3547037"/>
                  <a:gd name="connsiteX2" fmla="*/ 273444 w 10868873"/>
                  <a:gd name="connsiteY2" fmla="*/ 3547037 h 3547037"/>
                  <a:gd name="connsiteX3" fmla="*/ 26701 w 10868873"/>
                  <a:gd name="connsiteY3" fmla="*/ 3227723 h 3547037"/>
                  <a:gd name="connsiteX4" fmla="*/ 5177 w 10868873"/>
                  <a:gd name="connsiteY4" fmla="*/ 1101841 h 3547037"/>
                  <a:gd name="connsiteX5" fmla="*/ 12936 w 10868873"/>
                  <a:gd name="connsiteY5" fmla="*/ 0 h 3547037"/>
                  <a:gd name="connsiteX0" fmla="*/ 10868873 w 10868873"/>
                  <a:gd name="connsiteY0" fmla="*/ 1835596 h 2445196"/>
                  <a:gd name="connsiteX1" fmla="*/ 10375387 w 10868873"/>
                  <a:gd name="connsiteY1" fmla="*/ 2430682 h 2445196"/>
                  <a:gd name="connsiteX2" fmla="*/ 273444 w 10868873"/>
                  <a:gd name="connsiteY2" fmla="*/ 2445196 h 2445196"/>
                  <a:gd name="connsiteX3" fmla="*/ 26701 w 10868873"/>
                  <a:gd name="connsiteY3" fmla="*/ 2125882 h 2445196"/>
                  <a:gd name="connsiteX4" fmla="*/ 5177 w 10868873"/>
                  <a:gd name="connsiteY4" fmla="*/ 0 h 2445196"/>
                  <a:gd name="connsiteX0" fmla="*/ 10863696 w 10863696"/>
                  <a:gd name="connsiteY0" fmla="*/ 1835596 h 2445196"/>
                  <a:gd name="connsiteX1" fmla="*/ 10370210 w 10863696"/>
                  <a:gd name="connsiteY1" fmla="*/ 2430682 h 2445196"/>
                  <a:gd name="connsiteX2" fmla="*/ 268267 w 10863696"/>
                  <a:gd name="connsiteY2" fmla="*/ 2445196 h 2445196"/>
                  <a:gd name="connsiteX3" fmla="*/ 21524 w 10863696"/>
                  <a:gd name="connsiteY3" fmla="*/ 2125882 h 2445196"/>
                  <a:gd name="connsiteX4" fmla="*/ 0 w 10863696"/>
                  <a:gd name="connsiteY4" fmla="*/ 0 h 2445196"/>
                  <a:gd name="connsiteX0" fmla="*/ 10882319 w 10882319"/>
                  <a:gd name="connsiteY0" fmla="*/ 1835596 h 2445196"/>
                  <a:gd name="connsiteX1" fmla="*/ 10388833 w 10882319"/>
                  <a:gd name="connsiteY1" fmla="*/ 2430682 h 2445196"/>
                  <a:gd name="connsiteX2" fmla="*/ 286890 w 10882319"/>
                  <a:gd name="connsiteY2" fmla="*/ 2445196 h 2445196"/>
                  <a:gd name="connsiteX3" fmla="*/ 40147 w 10882319"/>
                  <a:gd name="connsiteY3" fmla="*/ 2125882 h 2445196"/>
                  <a:gd name="connsiteX4" fmla="*/ 0 w 10882319"/>
                  <a:gd name="connsiteY4" fmla="*/ 0 h 2445196"/>
                  <a:gd name="connsiteX0" fmla="*/ 10853134 w 10853134"/>
                  <a:gd name="connsiteY0" fmla="*/ 1841415 h 2451015"/>
                  <a:gd name="connsiteX1" fmla="*/ 10359648 w 10853134"/>
                  <a:gd name="connsiteY1" fmla="*/ 2436501 h 2451015"/>
                  <a:gd name="connsiteX2" fmla="*/ 257705 w 10853134"/>
                  <a:gd name="connsiteY2" fmla="*/ 2451015 h 2451015"/>
                  <a:gd name="connsiteX3" fmla="*/ 10962 w 10853134"/>
                  <a:gd name="connsiteY3" fmla="*/ 2131701 h 2451015"/>
                  <a:gd name="connsiteX4" fmla="*/ 11553 w 10853134"/>
                  <a:gd name="connsiteY4" fmla="*/ 0 h 2451015"/>
                  <a:gd name="connsiteX0" fmla="*/ 10864860 w 10864860"/>
                  <a:gd name="connsiteY0" fmla="*/ 1841415 h 2451015"/>
                  <a:gd name="connsiteX1" fmla="*/ 10371374 w 10864860"/>
                  <a:gd name="connsiteY1" fmla="*/ 2436501 h 2451015"/>
                  <a:gd name="connsiteX2" fmla="*/ 269431 w 10864860"/>
                  <a:gd name="connsiteY2" fmla="*/ 2451015 h 2451015"/>
                  <a:gd name="connsiteX3" fmla="*/ 22688 w 10864860"/>
                  <a:gd name="connsiteY3" fmla="*/ 2131701 h 2451015"/>
                  <a:gd name="connsiteX4" fmla="*/ 0 w 10864860"/>
                  <a:gd name="connsiteY4" fmla="*/ 0 h 2451015"/>
                  <a:gd name="connsiteX0" fmla="*/ 10856761 w 10856761"/>
                  <a:gd name="connsiteY0" fmla="*/ 1841415 h 2451015"/>
                  <a:gd name="connsiteX1" fmla="*/ 10363275 w 10856761"/>
                  <a:gd name="connsiteY1" fmla="*/ 2436501 h 2451015"/>
                  <a:gd name="connsiteX2" fmla="*/ 261332 w 10856761"/>
                  <a:gd name="connsiteY2" fmla="*/ 2451015 h 2451015"/>
                  <a:gd name="connsiteX3" fmla="*/ 14589 w 10856761"/>
                  <a:gd name="connsiteY3" fmla="*/ 2131701 h 2451015"/>
                  <a:gd name="connsiteX4" fmla="*/ 3540 w 10856761"/>
                  <a:gd name="connsiteY4" fmla="*/ 0 h 2451015"/>
                  <a:gd name="connsiteX0" fmla="*/ 10858803 w 10858803"/>
                  <a:gd name="connsiteY0" fmla="*/ 1841415 h 2451015"/>
                  <a:gd name="connsiteX1" fmla="*/ 10365317 w 10858803"/>
                  <a:gd name="connsiteY1" fmla="*/ 2436501 h 2451015"/>
                  <a:gd name="connsiteX2" fmla="*/ 263374 w 10858803"/>
                  <a:gd name="connsiteY2" fmla="*/ 2451015 h 2451015"/>
                  <a:gd name="connsiteX3" fmla="*/ 16631 w 10858803"/>
                  <a:gd name="connsiteY3" fmla="*/ 2131701 h 2451015"/>
                  <a:gd name="connsiteX4" fmla="*/ 5582 w 10858803"/>
                  <a:gd name="connsiteY4" fmla="*/ 0 h 2451015"/>
                  <a:gd name="connsiteX0" fmla="*/ 10854255 w 10854255"/>
                  <a:gd name="connsiteY0" fmla="*/ 1841415 h 2451015"/>
                  <a:gd name="connsiteX1" fmla="*/ 10360769 w 10854255"/>
                  <a:gd name="connsiteY1" fmla="*/ 2436501 h 2451015"/>
                  <a:gd name="connsiteX2" fmla="*/ 258826 w 10854255"/>
                  <a:gd name="connsiteY2" fmla="*/ 2451015 h 2451015"/>
                  <a:gd name="connsiteX3" fmla="*/ 12083 w 10854255"/>
                  <a:gd name="connsiteY3" fmla="*/ 2131701 h 2451015"/>
                  <a:gd name="connsiteX4" fmla="*/ 1034 w 10854255"/>
                  <a:gd name="connsiteY4" fmla="*/ 0 h 2451015"/>
                  <a:gd name="connsiteX0" fmla="*/ 10846712 w 10846712"/>
                  <a:gd name="connsiteY0" fmla="*/ 1841415 h 2451015"/>
                  <a:gd name="connsiteX1" fmla="*/ 10353226 w 10846712"/>
                  <a:gd name="connsiteY1" fmla="*/ 2436501 h 2451015"/>
                  <a:gd name="connsiteX2" fmla="*/ 251283 w 10846712"/>
                  <a:gd name="connsiteY2" fmla="*/ 2451015 h 2451015"/>
                  <a:gd name="connsiteX3" fmla="*/ 4540 w 10846712"/>
                  <a:gd name="connsiteY3" fmla="*/ 2131701 h 2451015"/>
                  <a:gd name="connsiteX4" fmla="*/ 5130 w 10846712"/>
                  <a:gd name="connsiteY4" fmla="*/ 0 h 2451015"/>
                  <a:gd name="connsiteX0" fmla="*/ 10842172 w 10842172"/>
                  <a:gd name="connsiteY0" fmla="*/ 1841415 h 2451015"/>
                  <a:gd name="connsiteX1" fmla="*/ 10348686 w 10842172"/>
                  <a:gd name="connsiteY1" fmla="*/ 2436501 h 2451015"/>
                  <a:gd name="connsiteX2" fmla="*/ 246743 w 10842172"/>
                  <a:gd name="connsiteY2" fmla="*/ 2451015 h 2451015"/>
                  <a:gd name="connsiteX3" fmla="*/ 0 w 10842172"/>
                  <a:gd name="connsiteY3" fmla="*/ 2131701 h 2451015"/>
                  <a:gd name="connsiteX4" fmla="*/ 590 w 10842172"/>
                  <a:gd name="connsiteY4" fmla="*/ 0 h 2451015"/>
                  <a:gd name="connsiteX0" fmla="*/ 10842172 w 10842172"/>
                  <a:gd name="connsiteY0" fmla="*/ 1841415 h 2451015"/>
                  <a:gd name="connsiteX1" fmla="*/ 10348686 w 10842172"/>
                  <a:gd name="connsiteY1" fmla="*/ 2436501 h 2451015"/>
                  <a:gd name="connsiteX2" fmla="*/ 246743 w 10842172"/>
                  <a:gd name="connsiteY2" fmla="*/ 2451015 h 2451015"/>
                  <a:gd name="connsiteX3" fmla="*/ 0 w 10842172"/>
                  <a:gd name="connsiteY3" fmla="*/ 2131701 h 2451015"/>
                  <a:gd name="connsiteX4" fmla="*/ 590 w 10842172"/>
                  <a:gd name="connsiteY4" fmla="*/ 0 h 2451015"/>
                  <a:gd name="connsiteX0" fmla="*/ 10842172 w 10842172"/>
                  <a:gd name="connsiteY0" fmla="*/ 1841415 h 2451015"/>
                  <a:gd name="connsiteX1" fmla="*/ 10348686 w 10842172"/>
                  <a:gd name="connsiteY1" fmla="*/ 2436501 h 2451015"/>
                  <a:gd name="connsiteX2" fmla="*/ 246743 w 10842172"/>
                  <a:gd name="connsiteY2" fmla="*/ 2451015 h 2451015"/>
                  <a:gd name="connsiteX3" fmla="*/ 0 w 10842172"/>
                  <a:gd name="connsiteY3" fmla="*/ 2131701 h 2451015"/>
                  <a:gd name="connsiteX4" fmla="*/ 6410 w 10842172"/>
                  <a:gd name="connsiteY4" fmla="*/ 0 h 2451015"/>
                  <a:gd name="connsiteX0" fmla="*/ 10842172 w 10842172"/>
                  <a:gd name="connsiteY0" fmla="*/ 1841415 h 2451015"/>
                  <a:gd name="connsiteX1" fmla="*/ 10348686 w 10842172"/>
                  <a:gd name="connsiteY1" fmla="*/ 2436501 h 2451015"/>
                  <a:gd name="connsiteX2" fmla="*/ 246743 w 10842172"/>
                  <a:gd name="connsiteY2" fmla="*/ 2451015 h 2451015"/>
                  <a:gd name="connsiteX3" fmla="*/ 0 w 10842172"/>
                  <a:gd name="connsiteY3" fmla="*/ 2131701 h 2451015"/>
                  <a:gd name="connsiteX4" fmla="*/ 6410 w 10842172"/>
                  <a:gd name="connsiteY4" fmla="*/ 0 h 2451015"/>
                  <a:gd name="connsiteX0" fmla="*/ 10846950 w 10846950"/>
                  <a:gd name="connsiteY0" fmla="*/ 1841415 h 2451015"/>
                  <a:gd name="connsiteX1" fmla="*/ 10353464 w 10846950"/>
                  <a:gd name="connsiteY1" fmla="*/ 2436501 h 2451015"/>
                  <a:gd name="connsiteX2" fmla="*/ 251521 w 10846950"/>
                  <a:gd name="connsiteY2" fmla="*/ 2451015 h 2451015"/>
                  <a:gd name="connsiteX3" fmla="*/ 4778 w 10846950"/>
                  <a:gd name="connsiteY3" fmla="*/ 2131701 h 2451015"/>
                  <a:gd name="connsiteX4" fmla="*/ 11188 w 10846950"/>
                  <a:gd name="connsiteY4" fmla="*/ 0 h 2451015"/>
                  <a:gd name="connsiteX0" fmla="*/ 10846950 w 10846950"/>
                  <a:gd name="connsiteY0" fmla="*/ 1841415 h 2451015"/>
                  <a:gd name="connsiteX1" fmla="*/ 10568788 w 10846950"/>
                  <a:gd name="connsiteY1" fmla="*/ 2430680 h 2451015"/>
                  <a:gd name="connsiteX2" fmla="*/ 251521 w 10846950"/>
                  <a:gd name="connsiteY2" fmla="*/ 2451015 h 2451015"/>
                  <a:gd name="connsiteX3" fmla="*/ 4778 w 10846950"/>
                  <a:gd name="connsiteY3" fmla="*/ 2131701 h 2451015"/>
                  <a:gd name="connsiteX4" fmla="*/ 11188 w 10846950"/>
                  <a:gd name="connsiteY4" fmla="*/ 0 h 2451015"/>
                  <a:gd name="connsiteX0" fmla="*/ 10846950 w 10846950"/>
                  <a:gd name="connsiteY0" fmla="*/ 1841415 h 2451015"/>
                  <a:gd name="connsiteX1" fmla="*/ 10522232 w 10846950"/>
                  <a:gd name="connsiteY1" fmla="*/ 2430680 h 2451015"/>
                  <a:gd name="connsiteX2" fmla="*/ 251521 w 10846950"/>
                  <a:gd name="connsiteY2" fmla="*/ 2451015 h 2451015"/>
                  <a:gd name="connsiteX3" fmla="*/ 4778 w 10846950"/>
                  <a:gd name="connsiteY3" fmla="*/ 2131701 h 2451015"/>
                  <a:gd name="connsiteX4" fmla="*/ 11188 w 10846950"/>
                  <a:gd name="connsiteY4" fmla="*/ 0 h 2451015"/>
                  <a:gd name="connsiteX0" fmla="*/ 10846950 w 10846950"/>
                  <a:gd name="connsiteY0" fmla="*/ 1841415 h 2451015"/>
                  <a:gd name="connsiteX1" fmla="*/ 10745593 w 10846950"/>
                  <a:gd name="connsiteY1" fmla="*/ 2046023 h 2451015"/>
                  <a:gd name="connsiteX2" fmla="*/ 10522232 w 10846950"/>
                  <a:gd name="connsiteY2" fmla="*/ 2430680 h 2451015"/>
                  <a:gd name="connsiteX3" fmla="*/ 251521 w 10846950"/>
                  <a:gd name="connsiteY3" fmla="*/ 2451015 h 2451015"/>
                  <a:gd name="connsiteX4" fmla="*/ 4778 w 10846950"/>
                  <a:gd name="connsiteY4" fmla="*/ 2131701 h 2451015"/>
                  <a:gd name="connsiteX5" fmla="*/ 11188 w 10846950"/>
                  <a:gd name="connsiteY5" fmla="*/ 0 h 2451015"/>
                  <a:gd name="connsiteX0" fmla="*/ 10745593 w 10745593"/>
                  <a:gd name="connsiteY0" fmla="*/ 2046023 h 2451015"/>
                  <a:gd name="connsiteX1" fmla="*/ 10522232 w 10745593"/>
                  <a:gd name="connsiteY1" fmla="*/ 2430680 h 2451015"/>
                  <a:gd name="connsiteX2" fmla="*/ 251521 w 10745593"/>
                  <a:gd name="connsiteY2" fmla="*/ 2451015 h 2451015"/>
                  <a:gd name="connsiteX3" fmla="*/ 4778 w 10745593"/>
                  <a:gd name="connsiteY3" fmla="*/ 2131701 h 2451015"/>
                  <a:gd name="connsiteX4" fmla="*/ 11188 w 10745593"/>
                  <a:gd name="connsiteY4" fmla="*/ 0 h 2451015"/>
                  <a:gd name="connsiteX0" fmla="*/ 10830947 w 10830947"/>
                  <a:gd name="connsiteY0" fmla="*/ 2046023 h 2451015"/>
                  <a:gd name="connsiteX1" fmla="*/ 10522232 w 10830947"/>
                  <a:gd name="connsiteY1" fmla="*/ 2430680 h 2451015"/>
                  <a:gd name="connsiteX2" fmla="*/ 251521 w 10830947"/>
                  <a:gd name="connsiteY2" fmla="*/ 2451015 h 2451015"/>
                  <a:gd name="connsiteX3" fmla="*/ 4778 w 10830947"/>
                  <a:gd name="connsiteY3" fmla="*/ 2131701 h 2451015"/>
                  <a:gd name="connsiteX4" fmla="*/ 11188 w 10830947"/>
                  <a:gd name="connsiteY4" fmla="*/ 0 h 2451015"/>
                  <a:gd name="connsiteX0" fmla="*/ 10877504 w 10877504"/>
                  <a:gd name="connsiteY0" fmla="*/ 2046023 h 2451015"/>
                  <a:gd name="connsiteX1" fmla="*/ 10522232 w 10877504"/>
                  <a:gd name="connsiteY1" fmla="*/ 2430680 h 2451015"/>
                  <a:gd name="connsiteX2" fmla="*/ 251521 w 10877504"/>
                  <a:gd name="connsiteY2" fmla="*/ 2451015 h 2451015"/>
                  <a:gd name="connsiteX3" fmla="*/ 4778 w 10877504"/>
                  <a:gd name="connsiteY3" fmla="*/ 2131701 h 2451015"/>
                  <a:gd name="connsiteX4" fmla="*/ 11188 w 10877504"/>
                  <a:gd name="connsiteY4" fmla="*/ 0 h 2451015"/>
                  <a:gd name="connsiteX0" fmla="*/ 10861985 w 10861985"/>
                  <a:gd name="connsiteY0" fmla="*/ 2084821 h 2451015"/>
                  <a:gd name="connsiteX1" fmla="*/ 10522232 w 10861985"/>
                  <a:gd name="connsiteY1" fmla="*/ 2430680 h 2451015"/>
                  <a:gd name="connsiteX2" fmla="*/ 251521 w 10861985"/>
                  <a:gd name="connsiteY2" fmla="*/ 2451015 h 2451015"/>
                  <a:gd name="connsiteX3" fmla="*/ 4778 w 10861985"/>
                  <a:gd name="connsiteY3" fmla="*/ 2131701 h 2451015"/>
                  <a:gd name="connsiteX4" fmla="*/ 11188 w 10861985"/>
                  <a:gd name="connsiteY4" fmla="*/ 0 h 2451015"/>
                  <a:gd name="connsiteX0" fmla="*/ 10857207 w 10857207"/>
                  <a:gd name="connsiteY0" fmla="*/ 0 h 366194"/>
                  <a:gd name="connsiteX1" fmla="*/ 10517454 w 10857207"/>
                  <a:gd name="connsiteY1" fmla="*/ 345859 h 366194"/>
                  <a:gd name="connsiteX2" fmla="*/ 246743 w 10857207"/>
                  <a:gd name="connsiteY2" fmla="*/ 366194 h 366194"/>
                  <a:gd name="connsiteX3" fmla="*/ 0 w 10857207"/>
                  <a:gd name="connsiteY3" fmla="*/ 46880 h 366194"/>
                  <a:gd name="connsiteX0" fmla="*/ 10610464 w 10610464"/>
                  <a:gd name="connsiteY0" fmla="*/ 0 h 366194"/>
                  <a:gd name="connsiteX1" fmla="*/ 10270711 w 10610464"/>
                  <a:gd name="connsiteY1" fmla="*/ 345859 h 366194"/>
                  <a:gd name="connsiteX2" fmla="*/ 0 w 10610464"/>
                  <a:gd name="connsiteY2" fmla="*/ 366194 h 366194"/>
                  <a:gd name="connsiteX0" fmla="*/ 339753 w 339753"/>
                  <a:gd name="connsiteY0" fmla="*/ 0 h 345859"/>
                  <a:gd name="connsiteX1" fmla="*/ 0 w 339753"/>
                  <a:gd name="connsiteY1" fmla="*/ 345859 h 345859"/>
                </a:gdLst>
                <a:ahLst/>
                <a:cxnLst>
                  <a:cxn ang="0">
                    <a:pos x="connsiteX0" y="connsiteY0"/>
                  </a:cxn>
                  <a:cxn ang="0">
                    <a:pos x="connsiteX1" y="connsiteY1"/>
                  </a:cxn>
                </a:cxnLst>
                <a:rect l="l" t="t" r="r" b="b"/>
                <a:pathLst>
                  <a:path w="339753" h="345859">
                    <a:moveTo>
                      <a:pt x="339753" y="0"/>
                    </a:moveTo>
                    <a:lnTo>
                      <a:pt x="0" y="345859"/>
                    </a:lnTo>
                  </a:path>
                </a:pathLst>
              </a:custGeom>
              <a:noFill/>
              <a:ln w="28575">
                <a:solidFill>
                  <a:srgbClr val="0BF1F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69" name="任意多边形: 形状 68">
                <a:extLst>
                  <a:ext uri="{FF2B5EF4-FFF2-40B4-BE49-F238E27FC236}">
                    <a16:creationId xmlns:a16="http://schemas.microsoft.com/office/drawing/2014/main" xmlns="" id="{0038F31F-91A9-4F04-A270-0ACDA1EB0F10}"/>
                  </a:ext>
                </a:extLst>
              </p:cNvPr>
              <p:cNvSpPr/>
              <p:nvPr/>
            </p:nvSpPr>
            <p:spPr>
              <a:xfrm>
                <a:off x="10443054" y="4518989"/>
                <a:ext cx="204022" cy="207689"/>
              </a:xfrm>
              <a:custGeom>
                <a:avLst/>
                <a:gdLst>
                  <a:gd name="connsiteX0" fmla="*/ 10856686 w 10856686"/>
                  <a:gd name="connsiteY0" fmla="*/ 4180114 h 4789714"/>
                  <a:gd name="connsiteX1" fmla="*/ 10363200 w 10856686"/>
                  <a:gd name="connsiteY1" fmla="*/ 4775200 h 4789714"/>
                  <a:gd name="connsiteX2" fmla="*/ 261257 w 10856686"/>
                  <a:gd name="connsiteY2" fmla="*/ 4789714 h 4789714"/>
                  <a:gd name="connsiteX3" fmla="*/ 14514 w 10856686"/>
                  <a:gd name="connsiteY3" fmla="*/ 4470400 h 4789714"/>
                  <a:gd name="connsiteX4" fmla="*/ 0 w 10856686"/>
                  <a:gd name="connsiteY4" fmla="*/ 0 h 4789714"/>
                  <a:gd name="connsiteX0" fmla="*/ 10856686 w 10856686"/>
                  <a:gd name="connsiteY0" fmla="*/ 4180114 h 4789714"/>
                  <a:gd name="connsiteX1" fmla="*/ 10363200 w 10856686"/>
                  <a:gd name="connsiteY1" fmla="*/ 4775200 h 4789714"/>
                  <a:gd name="connsiteX2" fmla="*/ 261257 w 10856686"/>
                  <a:gd name="connsiteY2" fmla="*/ 4789714 h 4789714"/>
                  <a:gd name="connsiteX3" fmla="*/ 14514 w 10856686"/>
                  <a:gd name="connsiteY3" fmla="*/ 4470400 h 4789714"/>
                  <a:gd name="connsiteX4" fmla="*/ 749 w 10856686"/>
                  <a:gd name="connsiteY4" fmla="*/ 1242677 h 4789714"/>
                  <a:gd name="connsiteX5" fmla="*/ 0 w 10856686"/>
                  <a:gd name="connsiteY5" fmla="*/ 0 h 4789714"/>
                  <a:gd name="connsiteX0" fmla="*/ 10855937 w 10855937"/>
                  <a:gd name="connsiteY0" fmla="*/ 2937437 h 3547037"/>
                  <a:gd name="connsiteX1" fmla="*/ 10362451 w 10855937"/>
                  <a:gd name="connsiteY1" fmla="*/ 3532523 h 3547037"/>
                  <a:gd name="connsiteX2" fmla="*/ 260508 w 10855937"/>
                  <a:gd name="connsiteY2" fmla="*/ 3547037 h 3547037"/>
                  <a:gd name="connsiteX3" fmla="*/ 13765 w 10855937"/>
                  <a:gd name="connsiteY3" fmla="*/ 3227723 h 3547037"/>
                  <a:gd name="connsiteX4" fmla="*/ 0 w 10855937"/>
                  <a:gd name="connsiteY4" fmla="*/ 0 h 3547037"/>
                  <a:gd name="connsiteX0" fmla="*/ 10855937 w 10855937"/>
                  <a:gd name="connsiteY0" fmla="*/ 2937437 h 3547037"/>
                  <a:gd name="connsiteX1" fmla="*/ 10362451 w 10855937"/>
                  <a:gd name="connsiteY1" fmla="*/ 3532523 h 3547037"/>
                  <a:gd name="connsiteX2" fmla="*/ 260508 w 10855937"/>
                  <a:gd name="connsiteY2" fmla="*/ 3547037 h 3547037"/>
                  <a:gd name="connsiteX3" fmla="*/ 13765 w 10855937"/>
                  <a:gd name="connsiteY3" fmla="*/ 3227723 h 3547037"/>
                  <a:gd name="connsiteX4" fmla="*/ 0 w 10855937"/>
                  <a:gd name="connsiteY4" fmla="*/ 0 h 3547037"/>
                  <a:gd name="connsiteX0" fmla="*/ 10868873 w 10868873"/>
                  <a:gd name="connsiteY0" fmla="*/ 2937437 h 3547037"/>
                  <a:gd name="connsiteX1" fmla="*/ 10375387 w 10868873"/>
                  <a:gd name="connsiteY1" fmla="*/ 3532523 h 3547037"/>
                  <a:gd name="connsiteX2" fmla="*/ 273444 w 10868873"/>
                  <a:gd name="connsiteY2" fmla="*/ 3547037 h 3547037"/>
                  <a:gd name="connsiteX3" fmla="*/ 26701 w 10868873"/>
                  <a:gd name="connsiteY3" fmla="*/ 3227723 h 3547037"/>
                  <a:gd name="connsiteX4" fmla="*/ 5177 w 10868873"/>
                  <a:gd name="connsiteY4" fmla="*/ 1101841 h 3547037"/>
                  <a:gd name="connsiteX5" fmla="*/ 12936 w 10868873"/>
                  <a:gd name="connsiteY5" fmla="*/ 0 h 3547037"/>
                  <a:gd name="connsiteX0" fmla="*/ 10868873 w 10868873"/>
                  <a:gd name="connsiteY0" fmla="*/ 1835596 h 2445196"/>
                  <a:gd name="connsiteX1" fmla="*/ 10375387 w 10868873"/>
                  <a:gd name="connsiteY1" fmla="*/ 2430682 h 2445196"/>
                  <a:gd name="connsiteX2" fmla="*/ 273444 w 10868873"/>
                  <a:gd name="connsiteY2" fmla="*/ 2445196 h 2445196"/>
                  <a:gd name="connsiteX3" fmla="*/ 26701 w 10868873"/>
                  <a:gd name="connsiteY3" fmla="*/ 2125882 h 2445196"/>
                  <a:gd name="connsiteX4" fmla="*/ 5177 w 10868873"/>
                  <a:gd name="connsiteY4" fmla="*/ 0 h 2445196"/>
                  <a:gd name="connsiteX0" fmla="*/ 10863696 w 10863696"/>
                  <a:gd name="connsiteY0" fmla="*/ 1835596 h 2445196"/>
                  <a:gd name="connsiteX1" fmla="*/ 10370210 w 10863696"/>
                  <a:gd name="connsiteY1" fmla="*/ 2430682 h 2445196"/>
                  <a:gd name="connsiteX2" fmla="*/ 268267 w 10863696"/>
                  <a:gd name="connsiteY2" fmla="*/ 2445196 h 2445196"/>
                  <a:gd name="connsiteX3" fmla="*/ 21524 w 10863696"/>
                  <a:gd name="connsiteY3" fmla="*/ 2125882 h 2445196"/>
                  <a:gd name="connsiteX4" fmla="*/ 0 w 10863696"/>
                  <a:gd name="connsiteY4" fmla="*/ 0 h 2445196"/>
                  <a:gd name="connsiteX0" fmla="*/ 10882319 w 10882319"/>
                  <a:gd name="connsiteY0" fmla="*/ 1835596 h 2445196"/>
                  <a:gd name="connsiteX1" fmla="*/ 10388833 w 10882319"/>
                  <a:gd name="connsiteY1" fmla="*/ 2430682 h 2445196"/>
                  <a:gd name="connsiteX2" fmla="*/ 286890 w 10882319"/>
                  <a:gd name="connsiteY2" fmla="*/ 2445196 h 2445196"/>
                  <a:gd name="connsiteX3" fmla="*/ 40147 w 10882319"/>
                  <a:gd name="connsiteY3" fmla="*/ 2125882 h 2445196"/>
                  <a:gd name="connsiteX4" fmla="*/ 0 w 10882319"/>
                  <a:gd name="connsiteY4" fmla="*/ 0 h 2445196"/>
                  <a:gd name="connsiteX0" fmla="*/ 10853134 w 10853134"/>
                  <a:gd name="connsiteY0" fmla="*/ 1841415 h 2451015"/>
                  <a:gd name="connsiteX1" fmla="*/ 10359648 w 10853134"/>
                  <a:gd name="connsiteY1" fmla="*/ 2436501 h 2451015"/>
                  <a:gd name="connsiteX2" fmla="*/ 257705 w 10853134"/>
                  <a:gd name="connsiteY2" fmla="*/ 2451015 h 2451015"/>
                  <a:gd name="connsiteX3" fmla="*/ 10962 w 10853134"/>
                  <a:gd name="connsiteY3" fmla="*/ 2131701 h 2451015"/>
                  <a:gd name="connsiteX4" fmla="*/ 11553 w 10853134"/>
                  <a:gd name="connsiteY4" fmla="*/ 0 h 2451015"/>
                  <a:gd name="connsiteX0" fmla="*/ 10864860 w 10864860"/>
                  <a:gd name="connsiteY0" fmla="*/ 1841415 h 2451015"/>
                  <a:gd name="connsiteX1" fmla="*/ 10371374 w 10864860"/>
                  <a:gd name="connsiteY1" fmla="*/ 2436501 h 2451015"/>
                  <a:gd name="connsiteX2" fmla="*/ 269431 w 10864860"/>
                  <a:gd name="connsiteY2" fmla="*/ 2451015 h 2451015"/>
                  <a:gd name="connsiteX3" fmla="*/ 22688 w 10864860"/>
                  <a:gd name="connsiteY3" fmla="*/ 2131701 h 2451015"/>
                  <a:gd name="connsiteX4" fmla="*/ 0 w 10864860"/>
                  <a:gd name="connsiteY4" fmla="*/ 0 h 2451015"/>
                  <a:gd name="connsiteX0" fmla="*/ 10856761 w 10856761"/>
                  <a:gd name="connsiteY0" fmla="*/ 1841415 h 2451015"/>
                  <a:gd name="connsiteX1" fmla="*/ 10363275 w 10856761"/>
                  <a:gd name="connsiteY1" fmla="*/ 2436501 h 2451015"/>
                  <a:gd name="connsiteX2" fmla="*/ 261332 w 10856761"/>
                  <a:gd name="connsiteY2" fmla="*/ 2451015 h 2451015"/>
                  <a:gd name="connsiteX3" fmla="*/ 14589 w 10856761"/>
                  <a:gd name="connsiteY3" fmla="*/ 2131701 h 2451015"/>
                  <a:gd name="connsiteX4" fmla="*/ 3540 w 10856761"/>
                  <a:gd name="connsiteY4" fmla="*/ 0 h 2451015"/>
                  <a:gd name="connsiteX0" fmla="*/ 10858803 w 10858803"/>
                  <a:gd name="connsiteY0" fmla="*/ 1841415 h 2451015"/>
                  <a:gd name="connsiteX1" fmla="*/ 10365317 w 10858803"/>
                  <a:gd name="connsiteY1" fmla="*/ 2436501 h 2451015"/>
                  <a:gd name="connsiteX2" fmla="*/ 263374 w 10858803"/>
                  <a:gd name="connsiteY2" fmla="*/ 2451015 h 2451015"/>
                  <a:gd name="connsiteX3" fmla="*/ 16631 w 10858803"/>
                  <a:gd name="connsiteY3" fmla="*/ 2131701 h 2451015"/>
                  <a:gd name="connsiteX4" fmla="*/ 5582 w 10858803"/>
                  <a:gd name="connsiteY4" fmla="*/ 0 h 2451015"/>
                  <a:gd name="connsiteX0" fmla="*/ 10854255 w 10854255"/>
                  <a:gd name="connsiteY0" fmla="*/ 1841415 h 2451015"/>
                  <a:gd name="connsiteX1" fmla="*/ 10360769 w 10854255"/>
                  <a:gd name="connsiteY1" fmla="*/ 2436501 h 2451015"/>
                  <a:gd name="connsiteX2" fmla="*/ 258826 w 10854255"/>
                  <a:gd name="connsiteY2" fmla="*/ 2451015 h 2451015"/>
                  <a:gd name="connsiteX3" fmla="*/ 12083 w 10854255"/>
                  <a:gd name="connsiteY3" fmla="*/ 2131701 h 2451015"/>
                  <a:gd name="connsiteX4" fmla="*/ 1034 w 10854255"/>
                  <a:gd name="connsiteY4" fmla="*/ 0 h 2451015"/>
                  <a:gd name="connsiteX0" fmla="*/ 10846712 w 10846712"/>
                  <a:gd name="connsiteY0" fmla="*/ 1841415 h 2451015"/>
                  <a:gd name="connsiteX1" fmla="*/ 10353226 w 10846712"/>
                  <a:gd name="connsiteY1" fmla="*/ 2436501 h 2451015"/>
                  <a:gd name="connsiteX2" fmla="*/ 251283 w 10846712"/>
                  <a:gd name="connsiteY2" fmla="*/ 2451015 h 2451015"/>
                  <a:gd name="connsiteX3" fmla="*/ 4540 w 10846712"/>
                  <a:gd name="connsiteY3" fmla="*/ 2131701 h 2451015"/>
                  <a:gd name="connsiteX4" fmla="*/ 5130 w 10846712"/>
                  <a:gd name="connsiteY4" fmla="*/ 0 h 2451015"/>
                  <a:gd name="connsiteX0" fmla="*/ 10842172 w 10842172"/>
                  <a:gd name="connsiteY0" fmla="*/ 1841415 h 2451015"/>
                  <a:gd name="connsiteX1" fmla="*/ 10348686 w 10842172"/>
                  <a:gd name="connsiteY1" fmla="*/ 2436501 h 2451015"/>
                  <a:gd name="connsiteX2" fmla="*/ 246743 w 10842172"/>
                  <a:gd name="connsiteY2" fmla="*/ 2451015 h 2451015"/>
                  <a:gd name="connsiteX3" fmla="*/ 0 w 10842172"/>
                  <a:gd name="connsiteY3" fmla="*/ 2131701 h 2451015"/>
                  <a:gd name="connsiteX4" fmla="*/ 590 w 10842172"/>
                  <a:gd name="connsiteY4" fmla="*/ 0 h 2451015"/>
                  <a:gd name="connsiteX0" fmla="*/ 10842172 w 10842172"/>
                  <a:gd name="connsiteY0" fmla="*/ 1841415 h 2451015"/>
                  <a:gd name="connsiteX1" fmla="*/ 10348686 w 10842172"/>
                  <a:gd name="connsiteY1" fmla="*/ 2436501 h 2451015"/>
                  <a:gd name="connsiteX2" fmla="*/ 246743 w 10842172"/>
                  <a:gd name="connsiteY2" fmla="*/ 2451015 h 2451015"/>
                  <a:gd name="connsiteX3" fmla="*/ 0 w 10842172"/>
                  <a:gd name="connsiteY3" fmla="*/ 2131701 h 2451015"/>
                  <a:gd name="connsiteX4" fmla="*/ 590 w 10842172"/>
                  <a:gd name="connsiteY4" fmla="*/ 0 h 2451015"/>
                  <a:gd name="connsiteX0" fmla="*/ 10842172 w 10842172"/>
                  <a:gd name="connsiteY0" fmla="*/ 1841415 h 2451015"/>
                  <a:gd name="connsiteX1" fmla="*/ 10348686 w 10842172"/>
                  <a:gd name="connsiteY1" fmla="*/ 2436501 h 2451015"/>
                  <a:gd name="connsiteX2" fmla="*/ 246743 w 10842172"/>
                  <a:gd name="connsiteY2" fmla="*/ 2451015 h 2451015"/>
                  <a:gd name="connsiteX3" fmla="*/ 0 w 10842172"/>
                  <a:gd name="connsiteY3" fmla="*/ 2131701 h 2451015"/>
                  <a:gd name="connsiteX4" fmla="*/ 6410 w 10842172"/>
                  <a:gd name="connsiteY4" fmla="*/ 0 h 2451015"/>
                  <a:gd name="connsiteX0" fmla="*/ 10842172 w 10842172"/>
                  <a:gd name="connsiteY0" fmla="*/ 1841415 h 2451015"/>
                  <a:gd name="connsiteX1" fmla="*/ 10348686 w 10842172"/>
                  <a:gd name="connsiteY1" fmla="*/ 2436501 h 2451015"/>
                  <a:gd name="connsiteX2" fmla="*/ 246743 w 10842172"/>
                  <a:gd name="connsiteY2" fmla="*/ 2451015 h 2451015"/>
                  <a:gd name="connsiteX3" fmla="*/ 0 w 10842172"/>
                  <a:gd name="connsiteY3" fmla="*/ 2131701 h 2451015"/>
                  <a:gd name="connsiteX4" fmla="*/ 6410 w 10842172"/>
                  <a:gd name="connsiteY4" fmla="*/ 0 h 2451015"/>
                  <a:gd name="connsiteX0" fmla="*/ 10846950 w 10846950"/>
                  <a:gd name="connsiteY0" fmla="*/ 1841415 h 2451015"/>
                  <a:gd name="connsiteX1" fmla="*/ 10353464 w 10846950"/>
                  <a:gd name="connsiteY1" fmla="*/ 2436501 h 2451015"/>
                  <a:gd name="connsiteX2" fmla="*/ 251521 w 10846950"/>
                  <a:gd name="connsiteY2" fmla="*/ 2451015 h 2451015"/>
                  <a:gd name="connsiteX3" fmla="*/ 4778 w 10846950"/>
                  <a:gd name="connsiteY3" fmla="*/ 2131701 h 2451015"/>
                  <a:gd name="connsiteX4" fmla="*/ 11188 w 10846950"/>
                  <a:gd name="connsiteY4" fmla="*/ 0 h 2451015"/>
                  <a:gd name="connsiteX0" fmla="*/ 10846950 w 10846950"/>
                  <a:gd name="connsiteY0" fmla="*/ 1841415 h 2451015"/>
                  <a:gd name="connsiteX1" fmla="*/ 10568788 w 10846950"/>
                  <a:gd name="connsiteY1" fmla="*/ 2430680 h 2451015"/>
                  <a:gd name="connsiteX2" fmla="*/ 251521 w 10846950"/>
                  <a:gd name="connsiteY2" fmla="*/ 2451015 h 2451015"/>
                  <a:gd name="connsiteX3" fmla="*/ 4778 w 10846950"/>
                  <a:gd name="connsiteY3" fmla="*/ 2131701 h 2451015"/>
                  <a:gd name="connsiteX4" fmla="*/ 11188 w 10846950"/>
                  <a:gd name="connsiteY4" fmla="*/ 0 h 2451015"/>
                  <a:gd name="connsiteX0" fmla="*/ 10846950 w 10846950"/>
                  <a:gd name="connsiteY0" fmla="*/ 1841415 h 2451015"/>
                  <a:gd name="connsiteX1" fmla="*/ 10522232 w 10846950"/>
                  <a:gd name="connsiteY1" fmla="*/ 2430680 h 2451015"/>
                  <a:gd name="connsiteX2" fmla="*/ 251521 w 10846950"/>
                  <a:gd name="connsiteY2" fmla="*/ 2451015 h 2451015"/>
                  <a:gd name="connsiteX3" fmla="*/ 4778 w 10846950"/>
                  <a:gd name="connsiteY3" fmla="*/ 2131701 h 2451015"/>
                  <a:gd name="connsiteX4" fmla="*/ 11188 w 10846950"/>
                  <a:gd name="connsiteY4" fmla="*/ 0 h 2451015"/>
                  <a:gd name="connsiteX0" fmla="*/ 10846950 w 10846950"/>
                  <a:gd name="connsiteY0" fmla="*/ 1841415 h 2451015"/>
                  <a:gd name="connsiteX1" fmla="*/ 10745593 w 10846950"/>
                  <a:gd name="connsiteY1" fmla="*/ 2046023 h 2451015"/>
                  <a:gd name="connsiteX2" fmla="*/ 10522232 w 10846950"/>
                  <a:gd name="connsiteY2" fmla="*/ 2430680 h 2451015"/>
                  <a:gd name="connsiteX3" fmla="*/ 251521 w 10846950"/>
                  <a:gd name="connsiteY3" fmla="*/ 2451015 h 2451015"/>
                  <a:gd name="connsiteX4" fmla="*/ 4778 w 10846950"/>
                  <a:gd name="connsiteY4" fmla="*/ 2131701 h 2451015"/>
                  <a:gd name="connsiteX5" fmla="*/ 11188 w 10846950"/>
                  <a:gd name="connsiteY5" fmla="*/ 0 h 2451015"/>
                  <a:gd name="connsiteX0" fmla="*/ 10745593 w 10745593"/>
                  <a:gd name="connsiteY0" fmla="*/ 2046023 h 2451015"/>
                  <a:gd name="connsiteX1" fmla="*/ 10522232 w 10745593"/>
                  <a:gd name="connsiteY1" fmla="*/ 2430680 h 2451015"/>
                  <a:gd name="connsiteX2" fmla="*/ 251521 w 10745593"/>
                  <a:gd name="connsiteY2" fmla="*/ 2451015 h 2451015"/>
                  <a:gd name="connsiteX3" fmla="*/ 4778 w 10745593"/>
                  <a:gd name="connsiteY3" fmla="*/ 2131701 h 2451015"/>
                  <a:gd name="connsiteX4" fmla="*/ 11188 w 10745593"/>
                  <a:gd name="connsiteY4" fmla="*/ 0 h 2451015"/>
                  <a:gd name="connsiteX0" fmla="*/ 10830947 w 10830947"/>
                  <a:gd name="connsiteY0" fmla="*/ 2046023 h 2451015"/>
                  <a:gd name="connsiteX1" fmla="*/ 10522232 w 10830947"/>
                  <a:gd name="connsiteY1" fmla="*/ 2430680 h 2451015"/>
                  <a:gd name="connsiteX2" fmla="*/ 251521 w 10830947"/>
                  <a:gd name="connsiteY2" fmla="*/ 2451015 h 2451015"/>
                  <a:gd name="connsiteX3" fmla="*/ 4778 w 10830947"/>
                  <a:gd name="connsiteY3" fmla="*/ 2131701 h 2451015"/>
                  <a:gd name="connsiteX4" fmla="*/ 11188 w 10830947"/>
                  <a:gd name="connsiteY4" fmla="*/ 0 h 2451015"/>
                  <a:gd name="connsiteX0" fmla="*/ 10877504 w 10877504"/>
                  <a:gd name="connsiteY0" fmla="*/ 2046023 h 2451015"/>
                  <a:gd name="connsiteX1" fmla="*/ 10522232 w 10877504"/>
                  <a:gd name="connsiteY1" fmla="*/ 2430680 h 2451015"/>
                  <a:gd name="connsiteX2" fmla="*/ 251521 w 10877504"/>
                  <a:gd name="connsiteY2" fmla="*/ 2451015 h 2451015"/>
                  <a:gd name="connsiteX3" fmla="*/ 4778 w 10877504"/>
                  <a:gd name="connsiteY3" fmla="*/ 2131701 h 2451015"/>
                  <a:gd name="connsiteX4" fmla="*/ 11188 w 10877504"/>
                  <a:gd name="connsiteY4" fmla="*/ 0 h 2451015"/>
                  <a:gd name="connsiteX0" fmla="*/ 10861985 w 10861985"/>
                  <a:gd name="connsiteY0" fmla="*/ 2084821 h 2451015"/>
                  <a:gd name="connsiteX1" fmla="*/ 10522232 w 10861985"/>
                  <a:gd name="connsiteY1" fmla="*/ 2430680 h 2451015"/>
                  <a:gd name="connsiteX2" fmla="*/ 251521 w 10861985"/>
                  <a:gd name="connsiteY2" fmla="*/ 2451015 h 2451015"/>
                  <a:gd name="connsiteX3" fmla="*/ 4778 w 10861985"/>
                  <a:gd name="connsiteY3" fmla="*/ 2131701 h 2451015"/>
                  <a:gd name="connsiteX4" fmla="*/ 11188 w 10861985"/>
                  <a:gd name="connsiteY4" fmla="*/ 0 h 2451015"/>
                  <a:gd name="connsiteX0" fmla="*/ 10857207 w 10857207"/>
                  <a:gd name="connsiteY0" fmla="*/ 0 h 366194"/>
                  <a:gd name="connsiteX1" fmla="*/ 10517454 w 10857207"/>
                  <a:gd name="connsiteY1" fmla="*/ 345859 h 366194"/>
                  <a:gd name="connsiteX2" fmla="*/ 246743 w 10857207"/>
                  <a:gd name="connsiteY2" fmla="*/ 366194 h 366194"/>
                  <a:gd name="connsiteX3" fmla="*/ 0 w 10857207"/>
                  <a:gd name="connsiteY3" fmla="*/ 46880 h 366194"/>
                  <a:gd name="connsiteX0" fmla="*/ 10610464 w 10610464"/>
                  <a:gd name="connsiteY0" fmla="*/ 0 h 366194"/>
                  <a:gd name="connsiteX1" fmla="*/ 10270711 w 10610464"/>
                  <a:gd name="connsiteY1" fmla="*/ 345859 h 366194"/>
                  <a:gd name="connsiteX2" fmla="*/ 0 w 10610464"/>
                  <a:gd name="connsiteY2" fmla="*/ 366194 h 366194"/>
                  <a:gd name="connsiteX0" fmla="*/ 339753 w 339753"/>
                  <a:gd name="connsiteY0" fmla="*/ 0 h 345859"/>
                  <a:gd name="connsiteX1" fmla="*/ 0 w 339753"/>
                  <a:gd name="connsiteY1" fmla="*/ 345859 h 345859"/>
                </a:gdLst>
                <a:ahLst/>
                <a:cxnLst>
                  <a:cxn ang="0">
                    <a:pos x="connsiteX0" y="connsiteY0"/>
                  </a:cxn>
                  <a:cxn ang="0">
                    <a:pos x="connsiteX1" y="connsiteY1"/>
                  </a:cxn>
                </a:cxnLst>
                <a:rect l="l" t="t" r="r" b="b"/>
                <a:pathLst>
                  <a:path w="339753" h="345859">
                    <a:moveTo>
                      <a:pt x="339753" y="0"/>
                    </a:moveTo>
                    <a:lnTo>
                      <a:pt x="0" y="345859"/>
                    </a:lnTo>
                  </a:path>
                </a:pathLst>
              </a:custGeom>
              <a:noFill/>
              <a:ln w="28575">
                <a:solidFill>
                  <a:srgbClr val="0BF1F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70" name="任意多边形: 形状 69">
                <a:extLst>
                  <a:ext uri="{FF2B5EF4-FFF2-40B4-BE49-F238E27FC236}">
                    <a16:creationId xmlns:a16="http://schemas.microsoft.com/office/drawing/2014/main" xmlns="" id="{6644489F-E405-44E9-AD90-0638DF484651}"/>
                  </a:ext>
                </a:extLst>
              </p:cNvPr>
              <p:cNvSpPr/>
              <p:nvPr/>
            </p:nvSpPr>
            <p:spPr>
              <a:xfrm>
                <a:off x="10443054" y="4342590"/>
                <a:ext cx="204022" cy="207689"/>
              </a:xfrm>
              <a:custGeom>
                <a:avLst/>
                <a:gdLst>
                  <a:gd name="connsiteX0" fmla="*/ 10856686 w 10856686"/>
                  <a:gd name="connsiteY0" fmla="*/ 4180114 h 4789714"/>
                  <a:gd name="connsiteX1" fmla="*/ 10363200 w 10856686"/>
                  <a:gd name="connsiteY1" fmla="*/ 4775200 h 4789714"/>
                  <a:gd name="connsiteX2" fmla="*/ 261257 w 10856686"/>
                  <a:gd name="connsiteY2" fmla="*/ 4789714 h 4789714"/>
                  <a:gd name="connsiteX3" fmla="*/ 14514 w 10856686"/>
                  <a:gd name="connsiteY3" fmla="*/ 4470400 h 4789714"/>
                  <a:gd name="connsiteX4" fmla="*/ 0 w 10856686"/>
                  <a:gd name="connsiteY4" fmla="*/ 0 h 4789714"/>
                  <a:gd name="connsiteX0" fmla="*/ 10856686 w 10856686"/>
                  <a:gd name="connsiteY0" fmla="*/ 4180114 h 4789714"/>
                  <a:gd name="connsiteX1" fmla="*/ 10363200 w 10856686"/>
                  <a:gd name="connsiteY1" fmla="*/ 4775200 h 4789714"/>
                  <a:gd name="connsiteX2" fmla="*/ 261257 w 10856686"/>
                  <a:gd name="connsiteY2" fmla="*/ 4789714 h 4789714"/>
                  <a:gd name="connsiteX3" fmla="*/ 14514 w 10856686"/>
                  <a:gd name="connsiteY3" fmla="*/ 4470400 h 4789714"/>
                  <a:gd name="connsiteX4" fmla="*/ 749 w 10856686"/>
                  <a:gd name="connsiteY4" fmla="*/ 1242677 h 4789714"/>
                  <a:gd name="connsiteX5" fmla="*/ 0 w 10856686"/>
                  <a:gd name="connsiteY5" fmla="*/ 0 h 4789714"/>
                  <a:gd name="connsiteX0" fmla="*/ 10855937 w 10855937"/>
                  <a:gd name="connsiteY0" fmla="*/ 2937437 h 3547037"/>
                  <a:gd name="connsiteX1" fmla="*/ 10362451 w 10855937"/>
                  <a:gd name="connsiteY1" fmla="*/ 3532523 h 3547037"/>
                  <a:gd name="connsiteX2" fmla="*/ 260508 w 10855937"/>
                  <a:gd name="connsiteY2" fmla="*/ 3547037 h 3547037"/>
                  <a:gd name="connsiteX3" fmla="*/ 13765 w 10855937"/>
                  <a:gd name="connsiteY3" fmla="*/ 3227723 h 3547037"/>
                  <a:gd name="connsiteX4" fmla="*/ 0 w 10855937"/>
                  <a:gd name="connsiteY4" fmla="*/ 0 h 3547037"/>
                  <a:gd name="connsiteX0" fmla="*/ 10855937 w 10855937"/>
                  <a:gd name="connsiteY0" fmla="*/ 2937437 h 3547037"/>
                  <a:gd name="connsiteX1" fmla="*/ 10362451 w 10855937"/>
                  <a:gd name="connsiteY1" fmla="*/ 3532523 h 3547037"/>
                  <a:gd name="connsiteX2" fmla="*/ 260508 w 10855937"/>
                  <a:gd name="connsiteY2" fmla="*/ 3547037 h 3547037"/>
                  <a:gd name="connsiteX3" fmla="*/ 13765 w 10855937"/>
                  <a:gd name="connsiteY3" fmla="*/ 3227723 h 3547037"/>
                  <a:gd name="connsiteX4" fmla="*/ 0 w 10855937"/>
                  <a:gd name="connsiteY4" fmla="*/ 0 h 3547037"/>
                  <a:gd name="connsiteX0" fmla="*/ 10868873 w 10868873"/>
                  <a:gd name="connsiteY0" fmla="*/ 2937437 h 3547037"/>
                  <a:gd name="connsiteX1" fmla="*/ 10375387 w 10868873"/>
                  <a:gd name="connsiteY1" fmla="*/ 3532523 h 3547037"/>
                  <a:gd name="connsiteX2" fmla="*/ 273444 w 10868873"/>
                  <a:gd name="connsiteY2" fmla="*/ 3547037 h 3547037"/>
                  <a:gd name="connsiteX3" fmla="*/ 26701 w 10868873"/>
                  <a:gd name="connsiteY3" fmla="*/ 3227723 h 3547037"/>
                  <a:gd name="connsiteX4" fmla="*/ 5177 w 10868873"/>
                  <a:gd name="connsiteY4" fmla="*/ 1101841 h 3547037"/>
                  <a:gd name="connsiteX5" fmla="*/ 12936 w 10868873"/>
                  <a:gd name="connsiteY5" fmla="*/ 0 h 3547037"/>
                  <a:gd name="connsiteX0" fmla="*/ 10868873 w 10868873"/>
                  <a:gd name="connsiteY0" fmla="*/ 1835596 h 2445196"/>
                  <a:gd name="connsiteX1" fmla="*/ 10375387 w 10868873"/>
                  <a:gd name="connsiteY1" fmla="*/ 2430682 h 2445196"/>
                  <a:gd name="connsiteX2" fmla="*/ 273444 w 10868873"/>
                  <a:gd name="connsiteY2" fmla="*/ 2445196 h 2445196"/>
                  <a:gd name="connsiteX3" fmla="*/ 26701 w 10868873"/>
                  <a:gd name="connsiteY3" fmla="*/ 2125882 h 2445196"/>
                  <a:gd name="connsiteX4" fmla="*/ 5177 w 10868873"/>
                  <a:gd name="connsiteY4" fmla="*/ 0 h 2445196"/>
                  <a:gd name="connsiteX0" fmla="*/ 10863696 w 10863696"/>
                  <a:gd name="connsiteY0" fmla="*/ 1835596 h 2445196"/>
                  <a:gd name="connsiteX1" fmla="*/ 10370210 w 10863696"/>
                  <a:gd name="connsiteY1" fmla="*/ 2430682 h 2445196"/>
                  <a:gd name="connsiteX2" fmla="*/ 268267 w 10863696"/>
                  <a:gd name="connsiteY2" fmla="*/ 2445196 h 2445196"/>
                  <a:gd name="connsiteX3" fmla="*/ 21524 w 10863696"/>
                  <a:gd name="connsiteY3" fmla="*/ 2125882 h 2445196"/>
                  <a:gd name="connsiteX4" fmla="*/ 0 w 10863696"/>
                  <a:gd name="connsiteY4" fmla="*/ 0 h 2445196"/>
                  <a:gd name="connsiteX0" fmla="*/ 10882319 w 10882319"/>
                  <a:gd name="connsiteY0" fmla="*/ 1835596 h 2445196"/>
                  <a:gd name="connsiteX1" fmla="*/ 10388833 w 10882319"/>
                  <a:gd name="connsiteY1" fmla="*/ 2430682 h 2445196"/>
                  <a:gd name="connsiteX2" fmla="*/ 286890 w 10882319"/>
                  <a:gd name="connsiteY2" fmla="*/ 2445196 h 2445196"/>
                  <a:gd name="connsiteX3" fmla="*/ 40147 w 10882319"/>
                  <a:gd name="connsiteY3" fmla="*/ 2125882 h 2445196"/>
                  <a:gd name="connsiteX4" fmla="*/ 0 w 10882319"/>
                  <a:gd name="connsiteY4" fmla="*/ 0 h 2445196"/>
                  <a:gd name="connsiteX0" fmla="*/ 10853134 w 10853134"/>
                  <a:gd name="connsiteY0" fmla="*/ 1841415 h 2451015"/>
                  <a:gd name="connsiteX1" fmla="*/ 10359648 w 10853134"/>
                  <a:gd name="connsiteY1" fmla="*/ 2436501 h 2451015"/>
                  <a:gd name="connsiteX2" fmla="*/ 257705 w 10853134"/>
                  <a:gd name="connsiteY2" fmla="*/ 2451015 h 2451015"/>
                  <a:gd name="connsiteX3" fmla="*/ 10962 w 10853134"/>
                  <a:gd name="connsiteY3" fmla="*/ 2131701 h 2451015"/>
                  <a:gd name="connsiteX4" fmla="*/ 11553 w 10853134"/>
                  <a:gd name="connsiteY4" fmla="*/ 0 h 2451015"/>
                  <a:gd name="connsiteX0" fmla="*/ 10864860 w 10864860"/>
                  <a:gd name="connsiteY0" fmla="*/ 1841415 h 2451015"/>
                  <a:gd name="connsiteX1" fmla="*/ 10371374 w 10864860"/>
                  <a:gd name="connsiteY1" fmla="*/ 2436501 h 2451015"/>
                  <a:gd name="connsiteX2" fmla="*/ 269431 w 10864860"/>
                  <a:gd name="connsiteY2" fmla="*/ 2451015 h 2451015"/>
                  <a:gd name="connsiteX3" fmla="*/ 22688 w 10864860"/>
                  <a:gd name="connsiteY3" fmla="*/ 2131701 h 2451015"/>
                  <a:gd name="connsiteX4" fmla="*/ 0 w 10864860"/>
                  <a:gd name="connsiteY4" fmla="*/ 0 h 2451015"/>
                  <a:gd name="connsiteX0" fmla="*/ 10856761 w 10856761"/>
                  <a:gd name="connsiteY0" fmla="*/ 1841415 h 2451015"/>
                  <a:gd name="connsiteX1" fmla="*/ 10363275 w 10856761"/>
                  <a:gd name="connsiteY1" fmla="*/ 2436501 h 2451015"/>
                  <a:gd name="connsiteX2" fmla="*/ 261332 w 10856761"/>
                  <a:gd name="connsiteY2" fmla="*/ 2451015 h 2451015"/>
                  <a:gd name="connsiteX3" fmla="*/ 14589 w 10856761"/>
                  <a:gd name="connsiteY3" fmla="*/ 2131701 h 2451015"/>
                  <a:gd name="connsiteX4" fmla="*/ 3540 w 10856761"/>
                  <a:gd name="connsiteY4" fmla="*/ 0 h 2451015"/>
                  <a:gd name="connsiteX0" fmla="*/ 10858803 w 10858803"/>
                  <a:gd name="connsiteY0" fmla="*/ 1841415 h 2451015"/>
                  <a:gd name="connsiteX1" fmla="*/ 10365317 w 10858803"/>
                  <a:gd name="connsiteY1" fmla="*/ 2436501 h 2451015"/>
                  <a:gd name="connsiteX2" fmla="*/ 263374 w 10858803"/>
                  <a:gd name="connsiteY2" fmla="*/ 2451015 h 2451015"/>
                  <a:gd name="connsiteX3" fmla="*/ 16631 w 10858803"/>
                  <a:gd name="connsiteY3" fmla="*/ 2131701 h 2451015"/>
                  <a:gd name="connsiteX4" fmla="*/ 5582 w 10858803"/>
                  <a:gd name="connsiteY4" fmla="*/ 0 h 2451015"/>
                  <a:gd name="connsiteX0" fmla="*/ 10854255 w 10854255"/>
                  <a:gd name="connsiteY0" fmla="*/ 1841415 h 2451015"/>
                  <a:gd name="connsiteX1" fmla="*/ 10360769 w 10854255"/>
                  <a:gd name="connsiteY1" fmla="*/ 2436501 h 2451015"/>
                  <a:gd name="connsiteX2" fmla="*/ 258826 w 10854255"/>
                  <a:gd name="connsiteY2" fmla="*/ 2451015 h 2451015"/>
                  <a:gd name="connsiteX3" fmla="*/ 12083 w 10854255"/>
                  <a:gd name="connsiteY3" fmla="*/ 2131701 h 2451015"/>
                  <a:gd name="connsiteX4" fmla="*/ 1034 w 10854255"/>
                  <a:gd name="connsiteY4" fmla="*/ 0 h 2451015"/>
                  <a:gd name="connsiteX0" fmla="*/ 10846712 w 10846712"/>
                  <a:gd name="connsiteY0" fmla="*/ 1841415 h 2451015"/>
                  <a:gd name="connsiteX1" fmla="*/ 10353226 w 10846712"/>
                  <a:gd name="connsiteY1" fmla="*/ 2436501 h 2451015"/>
                  <a:gd name="connsiteX2" fmla="*/ 251283 w 10846712"/>
                  <a:gd name="connsiteY2" fmla="*/ 2451015 h 2451015"/>
                  <a:gd name="connsiteX3" fmla="*/ 4540 w 10846712"/>
                  <a:gd name="connsiteY3" fmla="*/ 2131701 h 2451015"/>
                  <a:gd name="connsiteX4" fmla="*/ 5130 w 10846712"/>
                  <a:gd name="connsiteY4" fmla="*/ 0 h 2451015"/>
                  <a:gd name="connsiteX0" fmla="*/ 10842172 w 10842172"/>
                  <a:gd name="connsiteY0" fmla="*/ 1841415 h 2451015"/>
                  <a:gd name="connsiteX1" fmla="*/ 10348686 w 10842172"/>
                  <a:gd name="connsiteY1" fmla="*/ 2436501 h 2451015"/>
                  <a:gd name="connsiteX2" fmla="*/ 246743 w 10842172"/>
                  <a:gd name="connsiteY2" fmla="*/ 2451015 h 2451015"/>
                  <a:gd name="connsiteX3" fmla="*/ 0 w 10842172"/>
                  <a:gd name="connsiteY3" fmla="*/ 2131701 h 2451015"/>
                  <a:gd name="connsiteX4" fmla="*/ 590 w 10842172"/>
                  <a:gd name="connsiteY4" fmla="*/ 0 h 2451015"/>
                  <a:gd name="connsiteX0" fmla="*/ 10842172 w 10842172"/>
                  <a:gd name="connsiteY0" fmla="*/ 1841415 h 2451015"/>
                  <a:gd name="connsiteX1" fmla="*/ 10348686 w 10842172"/>
                  <a:gd name="connsiteY1" fmla="*/ 2436501 h 2451015"/>
                  <a:gd name="connsiteX2" fmla="*/ 246743 w 10842172"/>
                  <a:gd name="connsiteY2" fmla="*/ 2451015 h 2451015"/>
                  <a:gd name="connsiteX3" fmla="*/ 0 w 10842172"/>
                  <a:gd name="connsiteY3" fmla="*/ 2131701 h 2451015"/>
                  <a:gd name="connsiteX4" fmla="*/ 590 w 10842172"/>
                  <a:gd name="connsiteY4" fmla="*/ 0 h 2451015"/>
                  <a:gd name="connsiteX0" fmla="*/ 10842172 w 10842172"/>
                  <a:gd name="connsiteY0" fmla="*/ 1841415 h 2451015"/>
                  <a:gd name="connsiteX1" fmla="*/ 10348686 w 10842172"/>
                  <a:gd name="connsiteY1" fmla="*/ 2436501 h 2451015"/>
                  <a:gd name="connsiteX2" fmla="*/ 246743 w 10842172"/>
                  <a:gd name="connsiteY2" fmla="*/ 2451015 h 2451015"/>
                  <a:gd name="connsiteX3" fmla="*/ 0 w 10842172"/>
                  <a:gd name="connsiteY3" fmla="*/ 2131701 h 2451015"/>
                  <a:gd name="connsiteX4" fmla="*/ 6410 w 10842172"/>
                  <a:gd name="connsiteY4" fmla="*/ 0 h 2451015"/>
                  <a:gd name="connsiteX0" fmla="*/ 10842172 w 10842172"/>
                  <a:gd name="connsiteY0" fmla="*/ 1841415 h 2451015"/>
                  <a:gd name="connsiteX1" fmla="*/ 10348686 w 10842172"/>
                  <a:gd name="connsiteY1" fmla="*/ 2436501 h 2451015"/>
                  <a:gd name="connsiteX2" fmla="*/ 246743 w 10842172"/>
                  <a:gd name="connsiteY2" fmla="*/ 2451015 h 2451015"/>
                  <a:gd name="connsiteX3" fmla="*/ 0 w 10842172"/>
                  <a:gd name="connsiteY3" fmla="*/ 2131701 h 2451015"/>
                  <a:gd name="connsiteX4" fmla="*/ 6410 w 10842172"/>
                  <a:gd name="connsiteY4" fmla="*/ 0 h 2451015"/>
                  <a:gd name="connsiteX0" fmla="*/ 10846950 w 10846950"/>
                  <a:gd name="connsiteY0" fmla="*/ 1841415 h 2451015"/>
                  <a:gd name="connsiteX1" fmla="*/ 10353464 w 10846950"/>
                  <a:gd name="connsiteY1" fmla="*/ 2436501 h 2451015"/>
                  <a:gd name="connsiteX2" fmla="*/ 251521 w 10846950"/>
                  <a:gd name="connsiteY2" fmla="*/ 2451015 h 2451015"/>
                  <a:gd name="connsiteX3" fmla="*/ 4778 w 10846950"/>
                  <a:gd name="connsiteY3" fmla="*/ 2131701 h 2451015"/>
                  <a:gd name="connsiteX4" fmla="*/ 11188 w 10846950"/>
                  <a:gd name="connsiteY4" fmla="*/ 0 h 2451015"/>
                  <a:gd name="connsiteX0" fmla="*/ 10846950 w 10846950"/>
                  <a:gd name="connsiteY0" fmla="*/ 1841415 h 2451015"/>
                  <a:gd name="connsiteX1" fmla="*/ 10568788 w 10846950"/>
                  <a:gd name="connsiteY1" fmla="*/ 2430680 h 2451015"/>
                  <a:gd name="connsiteX2" fmla="*/ 251521 w 10846950"/>
                  <a:gd name="connsiteY2" fmla="*/ 2451015 h 2451015"/>
                  <a:gd name="connsiteX3" fmla="*/ 4778 w 10846950"/>
                  <a:gd name="connsiteY3" fmla="*/ 2131701 h 2451015"/>
                  <a:gd name="connsiteX4" fmla="*/ 11188 w 10846950"/>
                  <a:gd name="connsiteY4" fmla="*/ 0 h 2451015"/>
                  <a:gd name="connsiteX0" fmla="*/ 10846950 w 10846950"/>
                  <a:gd name="connsiteY0" fmla="*/ 1841415 h 2451015"/>
                  <a:gd name="connsiteX1" fmla="*/ 10522232 w 10846950"/>
                  <a:gd name="connsiteY1" fmla="*/ 2430680 h 2451015"/>
                  <a:gd name="connsiteX2" fmla="*/ 251521 w 10846950"/>
                  <a:gd name="connsiteY2" fmla="*/ 2451015 h 2451015"/>
                  <a:gd name="connsiteX3" fmla="*/ 4778 w 10846950"/>
                  <a:gd name="connsiteY3" fmla="*/ 2131701 h 2451015"/>
                  <a:gd name="connsiteX4" fmla="*/ 11188 w 10846950"/>
                  <a:gd name="connsiteY4" fmla="*/ 0 h 2451015"/>
                  <a:gd name="connsiteX0" fmla="*/ 10846950 w 10846950"/>
                  <a:gd name="connsiteY0" fmla="*/ 1841415 h 2451015"/>
                  <a:gd name="connsiteX1" fmla="*/ 10745593 w 10846950"/>
                  <a:gd name="connsiteY1" fmla="*/ 2046023 h 2451015"/>
                  <a:gd name="connsiteX2" fmla="*/ 10522232 w 10846950"/>
                  <a:gd name="connsiteY2" fmla="*/ 2430680 h 2451015"/>
                  <a:gd name="connsiteX3" fmla="*/ 251521 w 10846950"/>
                  <a:gd name="connsiteY3" fmla="*/ 2451015 h 2451015"/>
                  <a:gd name="connsiteX4" fmla="*/ 4778 w 10846950"/>
                  <a:gd name="connsiteY4" fmla="*/ 2131701 h 2451015"/>
                  <a:gd name="connsiteX5" fmla="*/ 11188 w 10846950"/>
                  <a:gd name="connsiteY5" fmla="*/ 0 h 2451015"/>
                  <a:gd name="connsiteX0" fmla="*/ 10745593 w 10745593"/>
                  <a:gd name="connsiteY0" fmla="*/ 2046023 h 2451015"/>
                  <a:gd name="connsiteX1" fmla="*/ 10522232 w 10745593"/>
                  <a:gd name="connsiteY1" fmla="*/ 2430680 h 2451015"/>
                  <a:gd name="connsiteX2" fmla="*/ 251521 w 10745593"/>
                  <a:gd name="connsiteY2" fmla="*/ 2451015 h 2451015"/>
                  <a:gd name="connsiteX3" fmla="*/ 4778 w 10745593"/>
                  <a:gd name="connsiteY3" fmla="*/ 2131701 h 2451015"/>
                  <a:gd name="connsiteX4" fmla="*/ 11188 w 10745593"/>
                  <a:gd name="connsiteY4" fmla="*/ 0 h 2451015"/>
                  <a:gd name="connsiteX0" fmla="*/ 10830947 w 10830947"/>
                  <a:gd name="connsiteY0" fmla="*/ 2046023 h 2451015"/>
                  <a:gd name="connsiteX1" fmla="*/ 10522232 w 10830947"/>
                  <a:gd name="connsiteY1" fmla="*/ 2430680 h 2451015"/>
                  <a:gd name="connsiteX2" fmla="*/ 251521 w 10830947"/>
                  <a:gd name="connsiteY2" fmla="*/ 2451015 h 2451015"/>
                  <a:gd name="connsiteX3" fmla="*/ 4778 w 10830947"/>
                  <a:gd name="connsiteY3" fmla="*/ 2131701 h 2451015"/>
                  <a:gd name="connsiteX4" fmla="*/ 11188 w 10830947"/>
                  <a:gd name="connsiteY4" fmla="*/ 0 h 2451015"/>
                  <a:gd name="connsiteX0" fmla="*/ 10877504 w 10877504"/>
                  <a:gd name="connsiteY0" fmla="*/ 2046023 h 2451015"/>
                  <a:gd name="connsiteX1" fmla="*/ 10522232 w 10877504"/>
                  <a:gd name="connsiteY1" fmla="*/ 2430680 h 2451015"/>
                  <a:gd name="connsiteX2" fmla="*/ 251521 w 10877504"/>
                  <a:gd name="connsiteY2" fmla="*/ 2451015 h 2451015"/>
                  <a:gd name="connsiteX3" fmla="*/ 4778 w 10877504"/>
                  <a:gd name="connsiteY3" fmla="*/ 2131701 h 2451015"/>
                  <a:gd name="connsiteX4" fmla="*/ 11188 w 10877504"/>
                  <a:gd name="connsiteY4" fmla="*/ 0 h 2451015"/>
                  <a:gd name="connsiteX0" fmla="*/ 10861985 w 10861985"/>
                  <a:gd name="connsiteY0" fmla="*/ 2084821 h 2451015"/>
                  <a:gd name="connsiteX1" fmla="*/ 10522232 w 10861985"/>
                  <a:gd name="connsiteY1" fmla="*/ 2430680 h 2451015"/>
                  <a:gd name="connsiteX2" fmla="*/ 251521 w 10861985"/>
                  <a:gd name="connsiteY2" fmla="*/ 2451015 h 2451015"/>
                  <a:gd name="connsiteX3" fmla="*/ 4778 w 10861985"/>
                  <a:gd name="connsiteY3" fmla="*/ 2131701 h 2451015"/>
                  <a:gd name="connsiteX4" fmla="*/ 11188 w 10861985"/>
                  <a:gd name="connsiteY4" fmla="*/ 0 h 2451015"/>
                  <a:gd name="connsiteX0" fmla="*/ 10857207 w 10857207"/>
                  <a:gd name="connsiteY0" fmla="*/ 0 h 366194"/>
                  <a:gd name="connsiteX1" fmla="*/ 10517454 w 10857207"/>
                  <a:gd name="connsiteY1" fmla="*/ 345859 h 366194"/>
                  <a:gd name="connsiteX2" fmla="*/ 246743 w 10857207"/>
                  <a:gd name="connsiteY2" fmla="*/ 366194 h 366194"/>
                  <a:gd name="connsiteX3" fmla="*/ 0 w 10857207"/>
                  <a:gd name="connsiteY3" fmla="*/ 46880 h 366194"/>
                  <a:gd name="connsiteX0" fmla="*/ 10610464 w 10610464"/>
                  <a:gd name="connsiteY0" fmla="*/ 0 h 366194"/>
                  <a:gd name="connsiteX1" fmla="*/ 10270711 w 10610464"/>
                  <a:gd name="connsiteY1" fmla="*/ 345859 h 366194"/>
                  <a:gd name="connsiteX2" fmla="*/ 0 w 10610464"/>
                  <a:gd name="connsiteY2" fmla="*/ 366194 h 366194"/>
                  <a:gd name="connsiteX0" fmla="*/ 339753 w 339753"/>
                  <a:gd name="connsiteY0" fmla="*/ 0 h 345859"/>
                  <a:gd name="connsiteX1" fmla="*/ 0 w 339753"/>
                  <a:gd name="connsiteY1" fmla="*/ 345859 h 345859"/>
                </a:gdLst>
                <a:ahLst/>
                <a:cxnLst>
                  <a:cxn ang="0">
                    <a:pos x="connsiteX0" y="connsiteY0"/>
                  </a:cxn>
                  <a:cxn ang="0">
                    <a:pos x="connsiteX1" y="connsiteY1"/>
                  </a:cxn>
                </a:cxnLst>
                <a:rect l="l" t="t" r="r" b="b"/>
                <a:pathLst>
                  <a:path w="339753" h="345859">
                    <a:moveTo>
                      <a:pt x="339753" y="0"/>
                    </a:moveTo>
                    <a:lnTo>
                      <a:pt x="0" y="345859"/>
                    </a:lnTo>
                  </a:path>
                </a:pathLst>
              </a:custGeom>
              <a:noFill/>
              <a:ln w="28575">
                <a:solidFill>
                  <a:srgbClr val="0BF1F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grpSp>
        <p:grpSp>
          <p:nvGrpSpPr>
            <p:cNvPr id="52" name="组合 51">
              <a:extLst>
                <a:ext uri="{FF2B5EF4-FFF2-40B4-BE49-F238E27FC236}">
                  <a16:creationId xmlns:a16="http://schemas.microsoft.com/office/drawing/2014/main" xmlns="" id="{3426243C-C8BA-4182-B532-5C0CE5150ADE}"/>
                </a:ext>
              </a:extLst>
            </p:cNvPr>
            <p:cNvGrpSpPr/>
            <p:nvPr/>
          </p:nvGrpSpPr>
          <p:grpSpPr>
            <a:xfrm flipH="1" flipV="1">
              <a:off x="1584402" y="1903846"/>
              <a:ext cx="9062674" cy="2137112"/>
              <a:chOff x="1584402" y="3589771"/>
              <a:chExt cx="9062674" cy="2137112"/>
            </a:xfrm>
          </p:grpSpPr>
          <p:sp>
            <p:nvSpPr>
              <p:cNvPr id="53" name="任意多边形: 形状 52">
                <a:extLst>
                  <a:ext uri="{FF2B5EF4-FFF2-40B4-BE49-F238E27FC236}">
                    <a16:creationId xmlns:a16="http://schemas.microsoft.com/office/drawing/2014/main" xmlns="" id="{7B37E10A-63D0-4D1F-A2C6-78A01C97FE75}"/>
                  </a:ext>
                </a:extLst>
              </p:cNvPr>
              <p:cNvSpPr/>
              <p:nvPr/>
            </p:nvSpPr>
            <p:spPr>
              <a:xfrm>
                <a:off x="1652007" y="3589771"/>
                <a:ext cx="8888987" cy="2005807"/>
              </a:xfrm>
              <a:custGeom>
                <a:avLst/>
                <a:gdLst>
                  <a:gd name="connsiteX0" fmla="*/ 10856686 w 10856686"/>
                  <a:gd name="connsiteY0" fmla="*/ 4180114 h 4789714"/>
                  <a:gd name="connsiteX1" fmla="*/ 10363200 w 10856686"/>
                  <a:gd name="connsiteY1" fmla="*/ 4775200 h 4789714"/>
                  <a:gd name="connsiteX2" fmla="*/ 261257 w 10856686"/>
                  <a:gd name="connsiteY2" fmla="*/ 4789714 h 4789714"/>
                  <a:gd name="connsiteX3" fmla="*/ 14514 w 10856686"/>
                  <a:gd name="connsiteY3" fmla="*/ 4470400 h 4789714"/>
                  <a:gd name="connsiteX4" fmla="*/ 0 w 10856686"/>
                  <a:gd name="connsiteY4" fmla="*/ 0 h 4789714"/>
                  <a:gd name="connsiteX0" fmla="*/ 10856686 w 10856686"/>
                  <a:gd name="connsiteY0" fmla="*/ 4180114 h 4789714"/>
                  <a:gd name="connsiteX1" fmla="*/ 10363200 w 10856686"/>
                  <a:gd name="connsiteY1" fmla="*/ 4775200 h 4789714"/>
                  <a:gd name="connsiteX2" fmla="*/ 261257 w 10856686"/>
                  <a:gd name="connsiteY2" fmla="*/ 4789714 h 4789714"/>
                  <a:gd name="connsiteX3" fmla="*/ 14514 w 10856686"/>
                  <a:gd name="connsiteY3" fmla="*/ 4470400 h 4789714"/>
                  <a:gd name="connsiteX4" fmla="*/ 749 w 10856686"/>
                  <a:gd name="connsiteY4" fmla="*/ 1242677 h 4789714"/>
                  <a:gd name="connsiteX5" fmla="*/ 0 w 10856686"/>
                  <a:gd name="connsiteY5" fmla="*/ 0 h 4789714"/>
                  <a:gd name="connsiteX0" fmla="*/ 10855937 w 10855937"/>
                  <a:gd name="connsiteY0" fmla="*/ 2937437 h 3547037"/>
                  <a:gd name="connsiteX1" fmla="*/ 10362451 w 10855937"/>
                  <a:gd name="connsiteY1" fmla="*/ 3532523 h 3547037"/>
                  <a:gd name="connsiteX2" fmla="*/ 260508 w 10855937"/>
                  <a:gd name="connsiteY2" fmla="*/ 3547037 h 3547037"/>
                  <a:gd name="connsiteX3" fmla="*/ 13765 w 10855937"/>
                  <a:gd name="connsiteY3" fmla="*/ 3227723 h 3547037"/>
                  <a:gd name="connsiteX4" fmla="*/ 0 w 10855937"/>
                  <a:gd name="connsiteY4" fmla="*/ 0 h 3547037"/>
                  <a:gd name="connsiteX0" fmla="*/ 10855937 w 10855937"/>
                  <a:gd name="connsiteY0" fmla="*/ 2937437 h 3547037"/>
                  <a:gd name="connsiteX1" fmla="*/ 10362451 w 10855937"/>
                  <a:gd name="connsiteY1" fmla="*/ 3532523 h 3547037"/>
                  <a:gd name="connsiteX2" fmla="*/ 260508 w 10855937"/>
                  <a:gd name="connsiteY2" fmla="*/ 3547037 h 3547037"/>
                  <a:gd name="connsiteX3" fmla="*/ 13765 w 10855937"/>
                  <a:gd name="connsiteY3" fmla="*/ 3227723 h 3547037"/>
                  <a:gd name="connsiteX4" fmla="*/ 0 w 10855937"/>
                  <a:gd name="connsiteY4" fmla="*/ 0 h 3547037"/>
                  <a:gd name="connsiteX0" fmla="*/ 10868873 w 10868873"/>
                  <a:gd name="connsiteY0" fmla="*/ 2937437 h 3547037"/>
                  <a:gd name="connsiteX1" fmla="*/ 10375387 w 10868873"/>
                  <a:gd name="connsiteY1" fmla="*/ 3532523 h 3547037"/>
                  <a:gd name="connsiteX2" fmla="*/ 273444 w 10868873"/>
                  <a:gd name="connsiteY2" fmla="*/ 3547037 h 3547037"/>
                  <a:gd name="connsiteX3" fmla="*/ 26701 w 10868873"/>
                  <a:gd name="connsiteY3" fmla="*/ 3227723 h 3547037"/>
                  <a:gd name="connsiteX4" fmla="*/ 5177 w 10868873"/>
                  <a:gd name="connsiteY4" fmla="*/ 1101841 h 3547037"/>
                  <a:gd name="connsiteX5" fmla="*/ 12936 w 10868873"/>
                  <a:gd name="connsiteY5" fmla="*/ 0 h 3547037"/>
                  <a:gd name="connsiteX0" fmla="*/ 10868873 w 10868873"/>
                  <a:gd name="connsiteY0" fmla="*/ 1835596 h 2445196"/>
                  <a:gd name="connsiteX1" fmla="*/ 10375387 w 10868873"/>
                  <a:gd name="connsiteY1" fmla="*/ 2430682 h 2445196"/>
                  <a:gd name="connsiteX2" fmla="*/ 273444 w 10868873"/>
                  <a:gd name="connsiteY2" fmla="*/ 2445196 h 2445196"/>
                  <a:gd name="connsiteX3" fmla="*/ 26701 w 10868873"/>
                  <a:gd name="connsiteY3" fmla="*/ 2125882 h 2445196"/>
                  <a:gd name="connsiteX4" fmla="*/ 5177 w 10868873"/>
                  <a:gd name="connsiteY4" fmla="*/ 0 h 2445196"/>
                  <a:gd name="connsiteX0" fmla="*/ 10863696 w 10863696"/>
                  <a:gd name="connsiteY0" fmla="*/ 1835596 h 2445196"/>
                  <a:gd name="connsiteX1" fmla="*/ 10370210 w 10863696"/>
                  <a:gd name="connsiteY1" fmla="*/ 2430682 h 2445196"/>
                  <a:gd name="connsiteX2" fmla="*/ 268267 w 10863696"/>
                  <a:gd name="connsiteY2" fmla="*/ 2445196 h 2445196"/>
                  <a:gd name="connsiteX3" fmla="*/ 21524 w 10863696"/>
                  <a:gd name="connsiteY3" fmla="*/ 2125882 h 2445196"/>
                  <a:gd name="connsiteX4" fmla="*/ 0 w 10863696"/>
                  <a:gd name="connsiteY4" fmla="*/ 0 h 2445196"/>
                  <a:gd name="connsiteX0" fmla="*/ 10882319 w 10882319"/>
                  <a:gd name="connsiteY0" fmla="*/ 1835596 h 2445196"/>
                  <a:gd name="connsiteX1" fmla="*/ 10388833 w 10882319"/>
                  <a:gd name="connsiteY1" fmla="*/ 2430682 h 2445196"/>
                  <a:gd name="connsiteX2" fmla="*/ 286890 w 10882319"/>
                  <a:gd name="connsiteY2" fmla="*/ 2445196 h 2445196"/>
                  <a:gd name="connsiteX3" fmla="*/ 40147 w 10882319"/>
                  <a:gd name="connsiteY3" fmla="*/ 2125882 h 2445196"/>
                  <a:gd name="connsiteX4" fmla="*/ 0 w 10882319"/>
                  <a:gd name="connsiteY4" fmla="*/ 0 h 2445196"/>
                  <a:gd name="connsiteX0" fmla="*/ 10853134 w 10853134"/>
                  <a:gd name="connsiteY0" fmla="*/ 1841415 h 2451015"/>
                  <a:gd name="connsiteX1" fmla="*/ 10359648 w 10853134"/>
                  <a:gd name="connsiteY1" fmla="*/ 2436501 h 2451015"/>
                  <a:gd name="connsiteX2" fmla="*/ 257705 w 10853134"/>
                  <a:gd name="connsiteY2" fmla="*/ 2451015 h 2451015"/>
                  <a:gd name="connsiteX3" fmla="*/ 10962 w 10853134"/>
                  <a:gd name="connsiteY3" fmla="*/ 2131701 h 2451015"/>
                  <a:gd name="connsiteX4" fmla="*/ 11553 w 10853134"/>
                  <a:gd name="connsiteY4" fmla="*/ 0 h 2451015"/>
                  <a:gd name="connsiteX0" fmla="*/ 10864860 w 10864860"/>
                  <a:gd name="connsiteY0" fmla="*/ 1841415 h 2451015"/>
                  <a:gd name="connsiteX1" fmla="*/ 10371374 w 10864860"/>
                  <a:gd name="connsiteY1" fmla="*/ 2436501 h 2451015"/>
                  <a:gd name="connsiteX2" fmla="*/ 269431 w 10864860"/>
                  <a:gd name="connsiteY2" fmla="*/ 2451015 h 2451015"/>
                  <a:gd name="connsiteX3" fmla="*/ 22688 w 10864860"/>
                  <a:gd name="connsiteY3" fmla="*/ 2131701 h 2451015"/>
                  <a:gd name="connsiteX4" fmla="*/ 0 w 10864860"/>
                  <a:gd name="connsiteY4" fmla="*/ 0 h 2451015"/>
                  <a:gd name="connsiteX0" fmla="*/ 10856761 w 10856761"/>
                  <a:gd name="connsiteY0" fmla="*/ 1841415 h 2451015"/>
                  <a:gd name="connsiteX1" fmla="*/ 10363275 w 10856761"/>
                  <a:gd name="connsiteY1" fmla="*/ 2436501 h 2451015"/>
                  <a:gd name="connsiteX2" fmla="*/ 261332 w 10856761"/>
                  <a:gd name="connsiteY2" fmla="*/ 2451015 h 2451015"/>
                  <a:gd name="connsiteX3" fmla="*/ 14589 w 10856761"/>
                  <a:gd name="connsiteY3" fmla="*/ 2131701 h 2451015"/>
                  <a:gd name="connsiteX4" fmla="*/ 3540 w 10856761"/>
                  <a:gd name="connsiteY4" fmla="*/ 0 h 2451015"/>
                  <a:gd name="connsiteX0" fmla="*/ 10858803 w 10858803"/>
                  <a:gd name="connsiteY0" fmla="*/ 1841415 h 2451015"/>
                  <a:gd name="connsiteX1" fmla="*/ 10365317 w 10858803"/>
                  <a:gd name="connsiteY1" fmla="*/ 2436501 h 2451015"/>
                  <a:gd name="connsiteX2" fmla="*/ 263374 w 10858803"/>
                  <a:gd name="connsiteY2" fmla="*/ 2451015 h 2451015"/>
                  <a:gd name="connsiteX3" fmla="*/ 16631 w 10858803"/>
                  <a:gd name="connsiteY3" fmla="*/ 2131701 h 2451015"/>
                  <a:gd name="connsiteX4" fmla="*/ 5582 w 10858803"/>
                  <a:gd name="connsiteY4" fmla="*/ 0 h 2451015"/>
                  <a:gd name="connsiteX0" fmla="*/ 10854255 w 10854255"/>
                  <a:gd name="connsiteY0" fmla="*/ 1841415 h 2451015"/>
                  <a:gd name="connsiteX1" fmla="*/ 10360769 w 10854255"/>
                  <a:gd name="connsiteY1" fmla="*/ 2436501 h 2451015"/>
                  <a:gd name="connsiteX2" fmla="*/ 258826 w 10854255"/>
                  <a:gd name="connsiteY2" fmla="*/ 2451015 h 2451015"/>
                  <a:gd name="connsiteX3" fmla="*/ 12083 w 10854255"/>
                  <a:gd name="connsiteY3" fmla="*/ 2131701 h 2451015"/>
                  <a:gd name="connsiteX4" fmla="*/ 1034 w 10854255"/>
                  <a:gd name="connsiteY4" fmla="*/ 0 h 2451015"/>
                  <a:gd name="connsiteX0" fmla="*/ 10846712 w 10846712"/>
                  <a:gd name="connsiteY0" fmla="*/ 1841415 h 2451015"/>
                  <a:gd name="connsiteX1" fmla="*/ 10353226 w 10846712"/>
                  <a:gd name="connsiteY1" fmla="*/ 2436501 h 2451015"/>
                  <a:gd name="connsiteX2" fmla="*/ 251283 w 10846712"/>
                  <a:gd name="connsiteY2" fmla="*/ 2451015 h 2451015"/>
                  <a:gd name="connsiteX3" fmla="*/ 4540 w 10846712"/>
                  <a:gd name="connsiteY3" fmla="*/ 2131701 h 2451015"/>
                  <a:gd name="connsiteX4" fmla="*/ 5130 w 10846712"/>
                  <a:gd name="connsiteY4" fmla="*/ 0 h 2451015"/>
                  <a:gd name="connsiteX0" fmla="*/ 10842172 w 10842172"/>
                  <a:gd name="connsiteY0" fmla="*/ 1841415 h 2451015"/>
                  <a:gd name="connsiteX1" fmla="*/ 10348686 w 10842172"/>
                  <a:gd name="connsiteY1" fmla="*/ 2436501 h 2451015"/>
                  <a:gd name="connsiteX2" fmla="*/ 246743 w 10842172"/>
                  <a:gd name="connsiteY2" fmla="*/ 2451015 h 2451015"/>
                  <a:gd name="connsiteX3" fmla="*/ 0 w 10842172"/>
                  <a:gd name="connsiteY3" fmla="*/ 2131701 h 2451015"/>
                  <a:gd name="connsiteX4" fmla="*/ 590 w 10842172"/>
                  <a:gd name="connsiteY4" fmla="*/ 0 h 2451015"/>
                  <a:gd name="connsiteX0" fmla="*/ 10842172 w 10842172"/>
                  <a:gd name="connsiteY0" fmla="*/ 1841415 h 2451015"/>
                  <a:gd name="connsiteX1" fmla="*/ 10348686 w 10842172"/>
                  <a:gd name="connsiteY1" fmla="*/ 2436501 h 2451015"/>
                  <a:gd name="connsiteX2" fmla="*/ 246743 w 10842172"/>
                  <a:gd name="connsiteY2" fmla="*/ 2451015 h 2451015"/>
                  <a:gd name="connsiteX3" fmla="*/ 0 w 10842172"/>
                  <a:gd name="connsiteY3" fmla="*/ 2131701 h 2451015"/>
                  <a:gd name="connsiteX4" fmla="*/ 590 w 10842172"/>
                  <a:gd name="connsiteY4" fmla="*/ 0 h 2451015"/>
                  <a:gd name="connsiteX0" fmla="*/ 10842172 w 10842172"/>
                  <a:gd name="connsiteY0" fmla="*/ 1841415 h 2451015"/>
                  <a:gd name="connsiteX1" fmla="*/ 10348686 w 10842172"/>
                  <a:gd name="connsiteY1" fmla="*/ 2436501 h 2451015"/>
                  <a:gd name="connsiteX2" fmla="*/ 246743 w 10842172"/>
                  <a:gd name="connsiteY2" fmla="*/ 2451015 h 2451015"/>
                  <a:gd name="connsiteX3" fmla="*/ 0 w 10842172"/>
                  <a:gd name="connsiteY3" fmla="*/ 2131701 h 2451015"/>
                  <a:gd name="connsiteX4" fmla="*/ 6410 w 10842172"/>
                  <a:gd name="connsiteY4" fmla="*/ 0 h 2451015"/>
                  <a:gd name="connsiteX0" fmla="*/ 10842172 w 10842172"/>
                  <a:gd name="connsiteY0" fmla="*/ 1841415 h 2451015"/>
                  <a:gd name="connsiteX1" fmla="*/ 10348686 w 10842172"/>
                  <a:gd name="connsiteY1" fmla="*/ 2436501 h 2451015"/>
                  <a:gd name="connsiteX2" fmla="*/ 246743 w 10842172"/>
                  <a:gd name="connsiteY2" fmla="*/ 2451015 h 2451015"/>
                  <a:gd name="connsiteX3" fmla="*/ 0 w 10842172"/>
                  <a:gd name="connsiteY3" fmla="*/ 2131701 h 2451015"/>
                  <a:gd name="connsiteX4" fmla="*/ 6410 w 10842172"/>
                  <a:gd name="connsiteY4" fmla="*/ 0 h 2451015"/>
                  <a:gd name="connsiteX0" fmla="*/ 10846950 w 10846950"/>
                  <a:gd name="connsiteY0" fmla="*/ 1841415 h 2451015"/>
                  <a:gd name="connsiteX1" fmla="*/ 10353464 w 10846950"/>
                  <a:gd name="connsiteY1" fmla="*/ 2436501 h 2451015"/>
                  <a:gd name="connsiteX2" fmla="*/ 251521 w 10846950"/>
                  <a:gd name="connsiteY2" fmla="*/ 2451015 h 2451015"/>
                  <a:gd name="connsiteX3" fmla="*/ 4778 w 10846950"/>
                  <a:gd name="connsiteY3" fmla="*/ 2131701 h 2451015"/>
                  <a:gd name="connsiteX4" fmla="*/ 11188 w 10846950"/>
                  <a:gd name="connsiteY4" fmla="*/ 0 h 2451015"/>
                  <a:gd name="connsiteX0" fmla="*/ 10846950 w 10846950"/>
                  <a:gd name="connsiteY0" fmla="*/ 1841415 h 2451015"/>
                  <a:gd name="connsiteX1" fmla="*/ 10568788 w 10846950"/>
                  <a:gd name="connsiteY1" fmla="*/ 2430680 h 2451015"/>
                  <a:gd name="connsiteX2" fmla="*/ 251521 w 10846950"/>
                  <a:gd name="connsiteY2" fmla="*/ 2451015 h 2451015"/>
                  <a:gd name="connsiteX3" fmla="*/ 4778 w 10846950"/>
                  <a:gd name="connsiteY3" fmla="*/ 2131701 h 2451015"/>
                  <a:gd name="connsiteX4" fmla="*/ 11188 w 10846950"/>
                  <a:gd name="connsiteY4" fmla="*/ 0 h 2451015"/>
                  <a:gd name="connsiteX0" fmla="*/ 10846950 w 10846950"/>
                  <a:gd name="connsiteY0" fmla="*/ 1841415 h 2451015"/>
                  <a:gd name="connsiteX1" fmla="*/ 10522232 w 10846950"/>
                  <a:gd name="connsiteY1" fmla="*/ 2430680 h 2451015"/>
                  <a:gd name="connsiteX2" fmla="*/ 251521 w 10846950"/>
                  <a:gd name="connsiteY2" fmla="*/ 2451015 h 2451015"/>
                  <a:gd name="connsiteX3" fmla="*/ 4778 w 10846950"/>
                  <a:gd name="connsiteY3" fmla="*/ 2131701 h 2451015"/>
                  <a:gd name="connsiteX4" fmla="*/ 11188 w 10846950"/>
                  <a:gd name="connsiteY4" fmla="*/ 0 h 2451015"/>
                  <a:gd name="connsiteX0" fmla="*/ 10846950 w 10846950"/>
                  <a:gd name="connsiteY0" fmla="*/ 1841415 h 2451015"/>
                  <a:gd name="connsiteX1" fmla="*/ 10745593 w 10846950"/>
                  <a:gd name="connsiteY1" fmla="*/ 2046023 h 2451015"/>
                  <a:gd name="connsiteX2" fmla="*/ 10522232 w 10846950"/>
                  <a:gd name="connsiteY2" fmla="*/ 2430680 h 2451015"/>
                  <a:gd name="connsiteX3" fmla="*/ 251521 w 10846950"/>
                  <a:gd name="connsiteY3" fmla="*/ 2451015 h 2451015"/>
                  <a:gd name="connsiteX4" fmla="*/ 4778 w 10846950"/>
                  <a:gd name="connsiteY4" fmla="*/ 2131701 h 2451015"/>
                  <a:gd name="connsiteX5" fmla="*/ 11188 w 10846950"/>
                  <a:gd name="connsiteY5" fmla="*/ 0 h 2451015"/>
                  <a:gd name="connsiteX0" fmla="*/ 10745593 w 10745593"/>
                  <a:gd name="connsiteY0" fmla="*/ 2046023 h 2451015"/>
                  <a:gd name="connsiteX1" fmla="*/ 10522232 w 10745593"/>
                  <a:gd name="connsiteY1" fmla="*/ 2430680 h 2451015"/>
                  <a:gd name="connsiteX2" fmla="*/ 251521 w 10745593"/>
                  <a:gd name="connsiteY2" fmla="*/ 2451015 h 2451015"/>
                  <a:gd name="connsiteX3" fmla="*/ 4778 w 10745593"/>
                  <a:gd name="connsiteY3" fmla="*/ 2131701 h 2451015"/>
                  <a:gd name="connsiteX4" fmla="*/ 11188 w 10745593"/>
                  <a:gd name="connsiteY4" fmla="*/ 0 h 2451015"/>
                  <a:gd name="connsiteX0" fmla="*/ 10830947 w 10830947"/>
                  <a:gd name="connsiteY0" fmla="*/ 2046023 h 2451015"/>
                  <a:gd name="connsiteX1" fmla="*/ 10522232 w 10830947"/>
                  <a:gd name="connsiteY1" fmla="*/ 2430680 h 2451015"/>
                  <a:gd name="connsiteX2" fmla="*/ 251521 w 10830947"/>
                  <a:gd name="connsiteY2" fmla="*/ 2451015 h 2451015"/>
                  <a:gd name="connsiteX3" fmla="*/ 4778 w 10830947"/>
                  <a:gd name="connsiteY3" fmla="*/ 2131701 h 2451015"/>
                  <a:gd name="connsiteX4" fmla="*/ 11188 w 10830947"/>
                  <a:gd name="connsiteY4" fmla="*/ 0 h 2451015"/>
                  <a:gd name="connsiteX0" fmla="*/ 10877504 w 10877504"/>
                  <a:gd name="connsiteY0" fmla="*/ 2046023 h 2451015"/>
                  <a:gd name="connsiteX1" fmla="*/ 10522232 w 10877504"/>
                  <a:gd name="connsiteY1" fmla="*/ 2430680 h 2451015"/>
                  <a:gd name="connsiteX2" fmla="*/ 251521 w 10877504"/>
                  <a:gd name="connsiteY2" fmla="*/ 2451015 h 2451015"/>
                  <a:gd name="connsiteX3" fmla="*/ 4778 w 10877504"/>
                  <a:gd name="connsiteY3" fmla="*/ 2131701 h 2451015"/>
                  <a:gd name="connsiteX4" fmla="*/ 11188 w 10877504"/>
                  <a:gd name="connsiteY4" fmla="*/ 0 h 2451015"/>
                  <a:gd name="connsiteX0" fmla="*/ 10861985 w 10861985"/>
                  <a:gd name="connsiteY0" fmla="*/ 2084821 h 2451015"/>
                  <a:gd name="connsiteX1" fmla="*/ 10522232 w 10861985"/>
                  <a:gd name="connsiteY1" fmla="*/ 2430680 h 2451015"/>
                  <a:gd name="connsiteX2" fmla="*/ 251521 w 10861985"/>
                  <a:gd name="connsiteY2" fmla="*/ 2451015 h 2451015"/>
                  <a:gd name="connsiteX3" fmla="*/ 4778 w 10861985"/>
                  <a:gd name="connsiteY3" fmla="*/ 2131701 h 2451015"/>
                  <a:gd name="connsiteX4" fmla="*/ 11188 w 10861985"/>
                  <a:gd name="connsiteY4" fmla="*/ 0 h 24510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861985" h="2451015">
                    <a:moveTo>
                      <a:pt x="10861985" y="2084821"/>
                    </a:moveTo>
                    <a:lnTo>
                      <a:pt x="10522232" y="2430680"/>
                    </a:lnTo>
                    <a:lnTo>
                      <a:pt x="251521" y="2451015"/>
                    </a:lnTo>
                    <a:lnTo>
                      <a:pt x="4778" y="2131701"/>
                    </a:lnTo>
                    <a:cubicBezTo>
                      <a:pt x="-9673" y="1092163"/>
                      <a:pt x="13480" y="881310"/>
                      <a:pt x="11188" y="0"/>
                    </a:cubicBezTo>
                  </a:path>
                </a:pathLst>
              </a:custGeom>
              <a:noFill/>
              <a:ln w="19050">
                <a:solidFill>
                  <a:srgbClr val="0BF1F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54" name="梯形 53">
                <a:extLst>
                  <a:ext uri="{FF2B5EF4-FFF2-40B4-BE49-F238E27FC236}">
                    <a16:creationId xmlns:a16="http://schemas.microsoft.com/office/drawing/2014/main" xmlns="" id="{A9BA5E6F-E4B1-4F47-A206-7DFD8376F19E}"/>
                  </a:ext>
                </a:extLst>
              </p:cNvPr>
              <p:cNvSpPr/>
              <p:nvPr/>
            </p:nvSpPr>
            <p:spPr>
              <a:xfrm flipV="1">
                <a:off x="2795159" y="5595578"/>
                <a:ext cx="851792" cy="131305"/>
              </a:xfrm>
              <a:prstGeom prst="trapezoid">
                <a:avLst>
                  <a:gd name="adj" fmla="val 83457"/>
                </a:avLst>
              </a:prstGeom>
              <a:solidFill>
                <a:srgbClr val="0BF1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55" name="梯形 54">
                <a:extLst>
                  <a:ext uri="{FF2B5EF4-FFF2-40B4-BE49-F238E27FC236}">
                    <a16:creationId xmlns:a16="http://schemas.microsoft.com/office/drawing/2014/main" xmlns="" id="{7EB22A26-8CA9-4D83-810A-7B2291A301C8}"/>
                  </a:ext>
                </a:extLst>
              </p:cNvPr>
              <p:cNvSpPr/>
              <p:nvPr/>
            </p:nvSpPr>
            <p:spPr>
              <a:xfrm rot="5400000" flipV="1">
                <a:off x="1407134" y="4727547"/>
                <a:ext cx="419147" cy="64612"/>
              </a:xfrm>
              <a:prstGeom prst="trapezoid">
                <a:avLst>
                  <a:gd name="adj" fmla="val 83457"/>
                </a:avLst>
              </a:prstGeom>
              <a:solidFill>
                <a:srgbClr val="0BF1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56" name="梯形 4">
                <a:extLst>
                  <a:ext uri="{FF2B5EF4-FFF2-40B4-BE49-F238E27FC236}">
                    <a16:creationId xmlns:a16="http://schemas.microsoft.com/office/drawing/2014/main" xmlns="" id="{3093055A-ACCE-4327-9D8D-CE58DDFA3D6C}"/>
                  </a:ext>
                </a:extLst>
              </p:cNvPr>
              <p:cNvSpPr/>
              <p:nvPr/>
            </p:nvSpPr>
            <p:spPr>
              <a:xfrm rot="3120575" flipV="1">
                <a:off x="1544456" y="5395003"/>
                <a:ext cx="460512" cy="64612"/>
              </a:xfrm>
              <a:custGeom>
                <a:avLst/>
                <a:gdLst>
                  <a:gd name="connsiteX0" fmla="*/ 0 w 512180"/>
                  <a:gd name="connsiteY0" fmla="*/ 78953 h 78953"/>
                  <a:gd name="connsiteX1" fmla="*/ 65892 w 512180"/>
                  <a:gd name="connsiteY1" fmla="*/ 0 h 78953"/>
                  <a:gd name="connsiteX2" fmla="*/ 446288 w 512180"/>
                  <a:gd name="connsiteY2" fmla="*/ 0 h 78953"/>
                  <a:gd name="connsiteX3" fmla="*/ 512180 w 512180"/>
                  <a:gd name="connsiteY3" fmla="*/ 78953 h 78953"/>
                  <a:gd name="connsiteX4" fmla="*/ 0 w 512180"/>
                  <a:gd name="connsiteY4" fmla="*/ 78953 h 78953"/>
                  <a:gd name="connsiteX0" fmla="*/ 0 w 562727"/>
                  <a:gd name="connsiteY0" fmla="*/ 76132 h 78953"/>
                  <a:gd name="connsiteX1" fmla="*/ 116439 w 562727"/>
                  <a:gd name="connsiteY1" fmla="*/ 0 h 78953"/>
                  <a:gd name="connsiteX2" fmla="*/ 496835 w 562727"/>
                  <a:gd name="connsiteY2" fmla="*/ 0 h 78953"/>
                  <a:gd name="connsiteX3" fmla="*/ 562727 w 562727"/>
                  <a:gd name="connsiteY3" fmla="*/ 78953 h 78953"/>
                  <a:gd name="connsiteX4" fmla="*/ 0 w 562727"/>
                  <a:gd name="connsiteY4" fmla="*/ 76132 h 789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2727" h="78953">
                    <a:moveTo>
                      <a:pt x="0" y="76132"/>
                    </a:moveTo>
                    <a:lnTo>
                      <a:pt x="116439" y="0"/>
                    </a:lnTo>
                    <a:lnTo>
                      <a:pt x="496835" y="0"/>
                    </a:lnTo>
                    <a:lnTo>
                      <a:pt x="562727" y="78953"/>
                    </a:lnTo>
                    <a:lnTo>
                      <a:pt x="0" y="76132"/>
                    </a:lnTo>
                    <a:close/>
                  </a:path>
                </a:pathLst>
              </a:custGeom>
              <a:solidFill>
                <a:srgbClr val="0BF1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57" name="椭圆 56">
                <a:extLst>
                  <a:ext uri="{FF2B5EF4-FFF2-40B4-BE49-F238E27FC236}">
                    <a16:creationId xmlns:a16="http://schemas.microsoft.com/office/drawing/2014/main" xmlns="" id="{13581173-EFC0-4348-BCBF-E67697293845}"/>
                  </a:ext>
                </a:extLst>
              </p:cNvPr>
              <p:cNvSpPr/>
              <p:nvPr/>
            </p:nvSpPr>
            <p:spPr>
              <a:xfrm>
                <a:off x="10526994" y="5210782"/>
                <a:ext cx="106082" cy="106082"/>
              </a:xfrm>
              <a:prstGeom prst="ellipse">
                <a:avLst/>
              </a:prstGeom>
              <a:noFill/>
              <a:ln w="28575">
                <a:solidFill>
                  <a:srgbClr val="0BF1F5"/>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58" name="任意多边形: 形状 57">
                <a:extLst>
                  <a:ext uri="{FF2B5EF4-FFF2-40B4-BE49-F238E27FC236}">
                    <a16:creationId xmlns:a16="http://schemas.microsoft.com/office/drawing/2014/main" xmlns="" id="{9854FB15-9A77-490B-90D2-23BFBC81144A}"/>
                  </a:ext>
                </a:extLst>
              </p:cNvPr>
              <p:cNvSpPr/>
              <p:nvPr/>
            </p:nvSpPr>
            <p:spPr>
              <a:xfrm>
                <a:off x="10443054" y="4871788"/>
                <a:ext cx="204022" cy="207689"/>
              </a:xfrm>
              <a:custGeom>
                <a:avLst/>
                <a:gdLst>
                  <a:gd name="connsiteX0" fmla="*/ 10856686 w 10856686"/>
                  <a:gd name="connsiteY0" fmla="*/ 4180114 h 4789714"/>
                  <a:gd name="connsiteX1" fmla="*/ 10363200 w 10856686"/>
                  <a:gd name="connsiteY1" fmla="*/ 4775200 h 4789714"/>
                  <a:gd name="connsiteX2" fmla="*/ 261257 w 10856686"/>
                  <a:gd name="connsiteY2" fmla="*/ 4789714 h 4789714"/>
                  <a:gd name="connsiteX3" fmla="*/ 14514 w 10856686"/>
                  <a:gd name="connsiteY3" fmla="*/ 4470400 h 4789714"/>
                  <a:gd name="connsiteX4" fmla="*/ 0 w 10856686"/>
                  <a:gd name="connsiteY4" fmla="*/ 0 h 4789714"/>
                  <a:gd name="connsiteX0" fmla="*/ 10856686 w 10856686"/>
                  <a:gd name="connsiteY0" fmla="*/ 4180114 h 4789714"/>
                  <a:gd name="connsiteX1" fmla="*/ 10363200 w 10856686"/>
                  <a:gd name="connsiteY1" fmla="*/ 4775200 h 4789714"/>
                  <a:gd name="connsiteX2" fmla="*/ 261257 w 10856686"/>
                  <a:gd name="connsiteY2" fmla="*/ 4789714 h 4789714"/>
                  <a:gd name="connsiteX3" fmla="*/ 14514 w 10856686"/>
                  <a:gd name="connsiteY3" fmla="*/ 4470400 h 4789714"/>
                  <a:gd name="connsiteX4" fmla="*/ 749 w 10856686"/>
                  <a:gd name="connsiteY4" fmla="*/ 1242677 h 4789714"/>
                  <a:gd name="connsiteX5" fmla="*/ 0 w 10856686"/>
                  <a:gd name="connsiteY5" fmla="*/ 0 h 4789714"/>
                  <a:gd name="connsiteX0" fmla="*/ 10855937 w 10855937"/>
                  <a:gd name="connsiteY0" fmla="*/ 2937437 h 3547037"/>
                  <a:gd name="connsiteX1" fmla="*/ 10362451 w 10855937"/>
                  <a:gd name="connsiteY1" fmla="*/ 3532523 h 3547037"/>
                  <a:gd name="connsiteX2" fmla="*/ 260508 w 10855937"/>
                  <a:gd name="connsiteY2" fmla="*/ 3547037 h 3547037"/>
                  <a:gd name="connsiteX3" fmla="*/ 13765 w 10855937"/>
                  <a:gd name="connsiteY3" fmla="*/ 3227723 h 3547037"/>
                  <a:gd name="connsiteX4" fmla="*/ 0 w 10855937"/>
                  <a:gd name="connsiteY4" fmla="*/ 0 h 3547037"/>
                  <a:gd name="connsiteX0" fmla="*/ 10855937 w 10855937"/>
                  <a:gd name="connsiteY0" fmla="*/ 2937437 h 3547037"/>
                  <a:gd name="connsiteX1" fmla="*/ 10362451 w 10855937"/>
                  <a:gd name="connsiteY1" fmla="*/ 3532523 h 3547037"/>
                  <a:gd name="connsiteX2" fmla="*/ 260508 w 10855937"/>
                  <a:gd name="connsiteY2" fmla="*/ 3547037 h 3547037"/>
                  <a:gd name="connsiteX3" fmla="*/ 13765 w 10855937"/>
                  <a:gd name="connsiteY3" fmla="*/ 3227723 h 3547037"/>
                  <a:gd name="connsiteX4" fmla="*/ 0 w 10855937"/>
                  <a:gd name="connsiteY4" fmla="*/ 0 h 3547037"/>
                  <a:gd name="connsiteX0" fmla="*/ 10868873 w 10868873"/>
                  <a:gd name="connsiteY0" fmla="*/ 2937437 h 3547037"/>
                  <a:gd name="connsiteX1" fmla="*/ 10375387 w 10868873"/>
                  <a:gd name="connsiteY1" fmla="*/ 3532523 h 3547037"/>
                  <a:gd name="connsiteX2" fmla="*/ 273444 w 10868873"/>
                  <a:gd name="connsiteY2" fmla="*/ 3547037 h 3547037"/>
                  <a:gd name="connsiteX3" fmla="*/ 26701 w 10868873"/>
                  <a:gd name="connsiteY3" fmla="*/ 3227723 h 3547037"/>
                  <a:gd name="connsiteX4" fmla="*/ 5177 w 10868873"/>
                  <a:gd name="connsiteY4" fmla="*/ 1101841 h 3547037"/>
                  <a:gd name="connsiteX5" fmla="*/ 12936 w 10868873"/>
                  <a:gd name="connsiteY5" fmla="*/ 0 h 3547037"/>
                  <a:gd name="connsiteX0" fmla="*/ 10868873 w 10868873"/>
                  <a:gd name="connsiteY0" fmla="*/ 1835596 h 2445196"/>
                  <a:gd name="connsiteX1" fmla="*/ 10375387 w 10868873"/>
                  <a:gd name="connsiteY1" fmla="*/ 2430682 h 2445196"/>
                  <a:gd name="connsiteX2" fmla="*/ 273444 w 10868873"/>
                  <a:gd name="connsiteY2" fmla="*/ 2445196 h 2445196"/>
                  <a:gd name="connsiteX3" fmla="*/ 26701 w 10868873"/>
                  <a:gd name="connsiteY3" fmla="*/ 2125882 h 2445196"/>
                  <a:gd name="connsiteX4" fmla="*/ 5177 w 10868873"/>
                  <a:gd name="connsiteY4" fmla="*/ 0 h 2445196"/>
                  <a:gd name="connsiteX0" fmla="*/ 10863696 w 10863696"/>
                  <a:gd name="connsiteY0" fmla="*/ 1835596 h 2445196"/>
                  <a:gd name="connsiteX1" fmla="*/ 10370210 w 10863696"/>
                  <a:gd name="connsiteY1" fmla="*/ 2430682 h 2445196"/>
                  <a:gd name="connsiteX2" fmla="*/ 268267 w 10863696"/>
                  <a:gd name="connsiteY2" fmla="*/ 2445196 h 2445196"/>
                  <a:gd name="connsiteX3" fmla="*/ 21524 w 10863696"/>
                  <a:gd name="connsiteY3" fmla="*/ 2125882 h 2445196"/>
                  <a:gd name="connsiteX4" fmla="*/ 0 w 10863696"/>
                  <a:gd name="connsiteY4" fmla="*/ 0 h 2445196"/>
                  <a:gd name="connsiteX0" fmla="*/ 10882319 w 10882319"/>
                  <a:gd name="connsiteY0" fmla="*/ 1835596 h 2445196"/>
                  <a:gd name="connsiteX1" fmla="*/ 10388833 w 10882319"/>
                  <a:gd name="connsiteY1" fmla="*/ 2430682 h 2445196"/>
                  <a:gd name="connsiteX2" fmla="*/ 286890 w 10882319"/>
                  <a:gd name="connsiteY2" fmla="*/ 2445196 h 2445196"/>
                  <a:gd name="connsiteX3" fmla="*/ 40147 w 10882319"/>
                  <a:gd name="connsiteY3" fmla="*/ 2125882 h 2445196"/>
                  <a:gd name="connsiteX4" fmla="*/ 0 w 10882319"/>
                  <a:gd name="connsiteY4" fmla="*/ 0 h 2445196"/>
                  <a:gd name="connsiteX0" fmla="*/ 10853134 w 10853134"/>
                  <a:gd name="connsiteY0" fmla="*/ 1841415 h 2451015"/>
                  <a:gd name="connsiteX1" fmla="*/ 10359648 w 10853134"/>
                  <a:gd name="connsiteY1" fmla="*/ 2436501 h 2451015"/>
                  <a:gd name="connsiteX2" fmla="*/ 257705 w 10853134"/>
                  <a:gd name="connsiteY2" fmla="*/ 2451015 h 2451015"/>
                  <a:gd name="connsiteX3" fmla="*/ 10962 w 10853134"/>
                  <a:gd name="connsiteY3" fmla="*/ 2131701 h 2451015"/>
                  <a:gd name="connsiteX4" fmla="*/ 11553 w 10853134"/>
                  <a:gd name="connsiteY4" fmla="*/ 0 h 2451015"/>
                  <a:gd name="connsiteX0" fmla="*/ 10864860 w 10864860"/>
                  <a:gd name="connsiteY0" fmla="*/ 1841415 h 2451015"/>
                  <a:gd name="connsiteX1" fmla="*/ 10371374 w 10864860"/>
                  <a:gd name="connsiteY1" fmla="*/ 2436501 h 2451015"/>
                  <a:gd name="connsiteX2" fmla="*/ 269431 w 10864860"/>
                  <a:gd name="connsiteY2" fmla="*/ 2451015 h 2451015"/>
                  <a:gd name="connsiteX3" fmla="*/ 22688 w 10864860"/>
                  <a:gd name="connsiteY3" fmla="*/ 2131701 h 2451015"/>
                  <a:gd name="connsiteX4" fmla="*/ 0 w 10864860"/>
                  <a:gd name="connsiteY4" fmla="*/ 0 h 2451015"/>
                  <a:gd name="connsiteX0" fmla="*/ 10856761 w 10856761"/>
                  <a:gd name="connsiteY0" fmla="*/ 1841415 h 2451015"/>
                  <a:gd name="connsiteX1" fmla="*/ 10363275 w 10856761"/>
                  <a:gd name="connsiteY1" fmla="*/ 2436501 h 2451015"/>
                  <a:gd name="connsiteX2" fmla="*/ 261332 w 10856761"/>
                  <a:gd name="connsiteY2" fmla="*/ 2451015 h 2451015"/>
                  <a:gd name="connsiteX3" fmla="*/ 14589 w 10856761"/>
                  <a:gd name="connsiteY3" fmla="*/ 2131701 h 2451015"/>
                  <a:gd name="connsiteX4" fmla="*/ 3540 w 10856761"/>
                  <a:gd name="connsiteY4" fmla="*/ 0 h 2451015"/>
                  <a:gd name="connsiteX0" fmla="*/ 10858803 w 10858803"/>
                  <a:gd name="connsiteY0" fmla="*/ 1841415 h 2451015"/>
                  <a:gd name="connsiteX1" fmla="*/ 10365317 w 10858803"/>
                  <a:gd name="connsiteY1" fmla="*/ 2436501 h 2451015"/>
                  <a:gd name="connsiteX2" fmla="*/ 263374 w 10858803"/>
                  <a:gd name="connsiteY2" fmla="*/ 2451015 h 2451015"/>
                  <a:gd name="connsiteX3" fmla="*/ 16631 w 10858803"/>
                  <a:gd name="connsiteY3" fmla="*/ 2131701 h 2451015"/>
                  <a:gd name="connsiteX4" fmla="*/ 5582 w 10858803"/>
                  <a:gd name="connsiteY4" fmla="*/ 0 h 2451015"/>
                  <a:gd name="connsiteX0" fmla="*/ 10854255 w 10854255"/>
                  <a:gd name="connsiteY0" fmla="*/ 1841415 h 2451015"/>
                  <a:gd name="connsiteX1" fmla="*/ 10360769 w 10854255"/>
                  <a:gd name="connsiteY1" fmla="*/ 2436501 h 2451015"/>
                  <a:gd name="connsiteX2" fmla="*/ 258826 w 10854255"/>
                  <a:gd name="connsiteY2" fmla="*/ 2451015 h 2451015"/>
                  <a:gd name="connsiteX3" fmla="*/ 12083 w 10854255"/>
                  <a:gd name="connsiteY3" fmla="*/ 2131701 h 2451015"/>
                  <a:gd name="connsiteX4" fmla="*/ 1034 w 10854255"/>
                  <a:gd name="connsiteY4" fmla="*/ 0 h 2451015"/>
                  <a:gd name="connsiteX0" fmla="*/ 10846712 w 10846712"/>
                  <a:gd name="connsiteY0" fmla="*/ 1841415 h 2451015"/>
                  <a:gd name="connsiteX1" fmla="*/ 10353226 w 10846712"/>
                  <a:gd name="connsiteY1" fmla="*/ 2436501 h 2451015"/>
                  <a:gd name="connsiteX2" fmla="*/ 251283 w 10846712"/>
                  <a:gd name="connsiteY2" fmla="*/ 2451015 h 2451015"/>
                  <a:gd name="connsiteX3" fmla="*/ 4540 w 10846712"/>
                  <a:gd name="connsiteY3" fmla="*/ 2131701 h 2451015"/>
                  <a:gd name="connsiteX4" fmla="*/ 5130 w 10846712"/>
                  <a:gd name="connsiteY4" fmla="*/ 0 h 2451015"/>
                  <a:gd name="connsiteX0" fmla="*/ 10842172 w 10842172"/>
                  <a:gd name="connsiteY0" fmla="*/ 1841415 h 2451015"/>
                  <a:gd name="connsiteX1" fmla="*/ 10348686 w 10842172"/>
                  <a:gd name="connsiteY1" fmla="*/ 2436501 h 2451015"/>
                  <a:gd name="connsiteX2" fmla="*/ 246743 w 10842172"/>
                  <a:gd name="connsiteY2" fmla="*/ 2451015 h 2451015"/>
                  <a:gd name="connsiteX3" fmla="*/ 0 w 10842172"/>
                  <a:gd name="connsiteY3" fmla="*/ 2131701 h 2451015"/>
                  <a:gd name="connsiteX4" fmla="*/ 590 w 10842172"/>
                  <a:gd name="connsiteY4" fmla="*/ 0 h 2451015"/>
                  <a:gd name="connsiteX0" fmla="*/ 10842172 w 10842172"/>
                  <a:gd name="connsiteY0" fmla="*/ 1841415 h 2451015"/>
                  <a:gd name="connsiteX1" fmla="*/ 10348686 w 10842172"/>
                  <a:gd name="connsiteY1" fmla="*/ 2436501 h 2451015"/>
                  <a:gd name="connsiteX2" fmla="*/ 246743 w 10842172"/>
                  <a:gd name="connsiteY2" fmla="*/ 2451015 h 2451015"/>
                  <a:gd name="connsiteX3" fmla="*/ 0 w 10842172"/>
                  <a:gd name="connsiteY3" fmla="*/ 2131701 h 2451015"/>
                  <a:gd name="connsiteX4" fmla="*/ 590 w 10842172"/>
                  <a:gd name="connsiteY4" fmla="*/ 0 h 2451015"/>
                  <a:gd name="connsiteX0" fmla="*/ 10842172 w 10842172"/>
                  <a:gd name="connsiteY0" fmla="*/ 1841415 h 2451015"/>
                  <a:gd name="connsiteX1" fmla="*/ 10348686 w 10842172"/>
                  <a:gd name="connsiteY1" fmla="*/ 2436501 h 2451015"/>
                  <a:gd name="connsiteX2" fmla="*/ 246743 w 10842172"/>
                  <a:gd name="connsiteY2" fmla="*/ 2451015 h 2451015"/>
                  <a:gd name="connsiteX3" fmla="*/ 0 w 10842172"/>
                  <a:gd name="connsiteY3" fmla="*/ 2131701 h 2451015"/>
                  <a:gd name="connsiteX4" fmla="*/ 6410 w 10842172"/>
                  <a:gd name="connsiteY4" fmla="*/ 0 h 2451015"/>
                  <a:gd name="connsiteX0" fmla="*/ 10842172 w 10842172"/>
                  <a:gd name="connsiteY0" fmla="*/ 1841415 h 2451015"/>
                  <a:gd name="connsiteX1" fmla="*/ 10348686 w 10842172"/>
                  <a:gd name="connsiteY1" fmla="*/ 2436501 h 2451015"/>
                  <a:gd name="connsiteX2" fmla="*/ 246743 w 10842172"/>
                  <a:gd name="connsiteY2" fmla="*/ 2451015 h 2451015"/>
                  <a:gd name="connsiteX3" fmla="*/ 0 w 10842172"/>
                  <a:gd name="connsiteY3" fmla="*/ 2131701 h 2451015"/>
                  <a:gd name="connsiteX4" fmla="*/ 6410 w 10842172"/>
                  <a:gd name="connsiteY4" fmla="*/ 0 h 2451015"/>
                  <a:gd name="connsiteX0" fmla="*/ 10846950 w 10846950"/>
                  <a:gd name="connsiteY0" fmla="*/ 1841415 h 2451015"/>
                  <a:gd name="connsiteX1" fmla="*/ 10353464 w 10846950"/>
                  <a:gd name="connsiteY1" fmla="*/ 2436501 h 2451015"/>
                  <a:gd name="connsiteX2" fmla="*/ 251521 w 10846950"/>
                  <a:gd name="connsiteY2" fmla="*/ 2451015 h 2451015"/>
                  <a:gd name="connsiteX3" fmla="*/ 4778 w 10846950"/>
                  <a:gd name="connsiteY3" fmla="*/ 2131701 h 2451015"/>
                  <a:gd name="connsiteX4" fmla="*/ 11188 w 10846950"/>
                  <a:gd name="connsiteY4" fmla="*/ 0 h 2451015"/>
                  <a:gd name="connsiteX0" fmla="*/ 10846950 w 10846950"/>
                  <a:gd name="connsiteY0" fmla="*/ 1841415 h 2451015"/>
                  <a:gd name="connsiteX1" fmla="*/ 10568788 w 10846950"/>
                  <a:gd name="connsiteY1" fmla="*/ 2430680 h 2451015"/>
                  <a:gd name="connsiteX2" fmla="*/ 251521 w 10846950"/>
                  <a:gd name="connsiteY2" fmla="*/ 2451015 h 2451015"/>
                  <a:gd name="connsiteX3" fmla="*/ 4778 w 10846950"/>
                  <a:gd name="connsiteY3" fmla="*/ 2131701 h 2451015"/>
                  <a:gd name="connsiteX4" fmla="*/ 11188 w 10846950"/>
                  <a:gd name="connsiteY4" fmla="*/ 0 h 2451015"/>
                  <a:gd name="connsiteX0" fmla="*/ 10846950 w 10846950"/>
                  <a:gd name="connsiteY0" fmla="*/ 1841415 h 2451015"/>
                  <a:gd name="connsiteX1" fmla="*/ 10522232 w 10846950"/>
                  <a:gd name="connsiteY1" fmla="*/ 2430680 h 2451015"/>
                  <a:gd name="connsiteX2" fmla="*/ 251521 w 10846950"/>
                  <a:gd name="connsiteY2" fmla="*/ 2451015 h 2451015"/>
                  <a:gd name="connsiteX3" fmla="*/ 4778 w 10846950"/>
                  <a:gd name="connsiteY3" fmla="*/ 2131701 h 2451015"/>
                  <a:gd name="connsiteX4" fmla="*/ 11188 w 10846950"/>
                  <a:gd name="connsiteY4" fmla="*/ 0 h 2451015"/>
                  <a:gd name="connsiteX0" fmla="*/ 10846950 w 10846950"/>
                  <a:gd name="connsiteY0" fmla="*/ 1841415 h 2451015"/>
                  <a:gd name="connsiteX1" fmla="*/ 10745593 w 10846950"/>
                  <a:gd name="connsiteY1" fmla="*/ 2046023 h 2451015"/>
                  <a:gd name="connsiteX2" fmla="*/ 10522232 w 10846950"/>
                  <a:gd name="connsiteY2" fmla="*/ 2430680 h 2451015"/>
                  <a:gd name="connsiteX3" fmla="*/ 251521 w 10846950"/>
                  <a:gd name="connsiteY3" fmla="*/ 2451015 h 2451015"/>
                  <a:gd name="connsiteX4" fmla="*/ 4778 w 10846950"/>
                  <a:gd name="connsiteY4" fmla="*/ 2131701 h 2451015"/>
                  <a:gd name="connsiteX5" fmla="*/ 11188 w 10846950"/>
                  <a:gd name="connsiteY5" fmla="*/ 0 h 2451015"/>
                  <a:gd name="connsiteX0" fmla="*/ 10745593 w 10745593"/>
                  <a:gd name="connsiteY0" fmla="*/ 2046023 h 2451015"/>
                  <a:gd name="connsiteX1" fmla="*/ 10522232 w 10745593"/>
                  <a:gd name="connsiteY1" fmla="*/ 2430680 h 2451015"/>
                  <a:gd name="connsiteX2" fmla="*/ 251521 w 10745593"/>
                  <a:gd name="connsiteY2" fmla="*/ 2451015 h 2451015"/>
                  <a:gd name="connsiteX3" fmla="*/ 4778 w 10745593"/>
                  <a:gd name="connsiteY3" fmla="*/ 2131701 h 2451015"/>
                  <a:gd name="connsiteX4" fmla="*/ 11188 w 10745593"/>
                  <a:gd name="connsiteY4" fmla="*/ 0 h 2451015"/>
                  <a:gd name="connsiteX0" fmla="*/ 10830947 w 10830947"/>
                  <a:gd name="connsiteY0" fmla="*/ 2046023 h 2451015"/>
                  <a:gd name="connsiteX1" fmla="*/ 10522232 w 10830947"/>
                  <a:gd name="connsiteY1" fmla="*/ 2430680 h 2451015"/>
                  <a:gd name="connsiteX2" fmla="*/ 251521 w 10830947"/>
                  <a:gd name="connsiteY2" fmla="*/ 2451015 h 2451015"/>
                  <a:gd name="connsiteX3" fmla="*/ 4778 w 10830947"/>
                  <a:gd name="connsiteY3" fmla="*/ 2131701 h 2451015"/>
                  <a:gd name="connsiteX4" fmla="*/ 11188 w 10830947"/>
                  <a:gd name="connsiteY4" fmla="*/ 0 h 2451015"/>
                  <a:gd name="connsiteX0" fmla="*/ 10877504 w 10877504"/>
                  <a:gd name="connsiteY0" fmla="*/ 2046023 h 2451015"/>
                  <a:gd name="connsiteX1" fmla="*/ 10522232 w 10877504"/>
                  <a:gd name="connsiteY1" fmla="*/ 2430680 h 2451015"/>
                  <a:gd name="connsiteX2" fmla="*/ 251521 w 10877504"/>
                  <a:gd name="connsiteY2" fmla="*/ 2451015 h 2451015"/>
                  <a:gd name="connsiteX3" fmla="*/ 4778 w 10877504"/>
                  <a:gd name="connsiteY3" fmla="*/ 2131701 h 2451015"/>
                  <a:gd name="connsiteX4" fmla="*/ 11188 w 10877504"/>
                  <a:gd name="connsiteY4" fmla="*/ 0 h 2451015"/>
                  <a:gd name="connsiteX0" fmla="*/ 10861985 w 10861985"/>
                  <a:gd name="connsiteY0" fmla="*/ 2084821 h 2451015"/>
                  <a:gd name="connsiteX1" fmla="*/ 10522232 w 10861985"/>
                  <a:gd name="connsiteY1" fmla="*/ 2430680 h 2451015"/>
                  <a:gd name="connsiteX2" fmla="*/ 251521 w 10861985"/>
                  <a:gd name="connsiteY2" fmla="*/ 2451015 h 2451015"/>
                  <a:gd name="connsiteX3" fmla="*/ 4778 w 10861985"/>
                  <a:gd name="connsiteY3" fmla="*/ 2131701 h 2451015"/>
                  <a:gd name="connsiteX4" fmla="*/ 11188 w 10861985"/>
                  <a:gd name="connsiteY4" fmla="*/ 0 h 2451015"/>
                  <a:gd name="connsiteX0" fmla="*/ 10857207 w 10857207"/>
                  <a:gd name="connsiteY0" fmla="*/ 0 h 366194"/>
                  <a:gd name="connsiteX1" fmla="*/ 10517454 w 10857207"/>
                  <a:gd name="connsiteY1" fmla="*/ 345859 h 366194"/>
                  <a:gd name="connsiteX2" fmla="*/ 246743 w 10857207"/>
                  <a:gd name="connsiteY2" fmla="*/ 366194 h 366194"/>
                  <a:gd name="connsiteX3" fmla="*/ 0 w 10857207"/>
                  <a:gd name="connsiteY3" fmla="*/ 46880 h 366194"/>
                  <a:gd name="connsiteX0" fmla="*/ 10610464 w 10610464"/>
                  <a:gd name="connsiteY0" fmla="*/ 0 h 366194"/>
                  <a:gd name="connsiteX1" fmla="*/ 10270711 w 10610464"/>
                  <a:gd name="connsiteY1" fmla="*/ 345859 h 366194"/>
                  <a:gd name="connsiteX2" fmla="*/ 0 w 10610464"/>
                  <a:gd name="connsiteY2" fmla="*/ 366194 h 366194"/>
                  <a:gd name="connsiteX0" fmla="*/ 339753 w 339753"/>
                  <a:gd name="connsiteY0" fmla="*/ 0 h 345859"/>
                  <a:gd name="connsiteX1" fmla="*/ 0 w 339753"/>
                  <a:gd name="connsiteY1" fmla="*/ 345859 h 345859"/>
                </a:gdLst>
                <a:ahLst/>
                <a:cxnLst>
                  <a:cxn ang="0">
                    <a:pos x="connsiteX0" y="connsiteY0"/>
                  </a:cxn>
                  <a:cxn ang="0">
                    <a:pos x="connsiteX1" y="connsiteY1"/>
                  </a:cxn>
                </a:cxnLst>
                <a:rect l="l" t="t" r="r" b="b"/>
                <a:pathLst>
                  <a:path w="339753" h="345859">
                    <a:moveTo>
                      <a:pt x="339753" y="0"/>
                    </a:moveTo>
                    <a:lnTo>
                      <a:pt x="0" y="345859"/>
                    </a:lnTo>
                  </a:path>
                </a:pathLst>
              </a:custGeom>
              <a:noFill/>
              <a:ln w="28575">
                <a:solidFill>
                  <a:srgbClr val="0BF1F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59" name="任意多边形: 形状 58">
                <a:extLst>
                  <a:ext uri="{FF2B5EF4-FFF2-40B4-BE49-F238E27FC236}">
                    <a16:creationId xmlns:a16="http://schemas.microsoft.com/office/drawing/2014/main" xmlns="" id="{8DCDDE0E-3D34-4D22-8568-8C8D26BAD743}"/>
                  </a:ext>
                </a:extLst>
              </p:cNvPr>
              <p:cNvSpPr/>
              <p:nvPr/>
            </p:nvSpPr>
            <p:spPr>
              <a:xfrm>
                <a:off x="10443054" y="4695388"/>
                <a:ext cx="204022" cy="207689"/>
              </a:xfrm>
              <a:custGeom>
                <a:avLst/>
                <a:gdLst>
                  <a:gd name="connsiteX0" fmla="*/ 10856686 w 10856686"/>
                  <a:gd name="connsiteY0" fmla="*/ 4180114 h 4789714"/>
                  <a:gd name="connsiteX1" fmla="*/ 10363200 w 10856686"/>
                  <a:gd name="connsiteY1" fmla="*/ 4775200 h 4789714"/>
                  <a:gd name="connsiteX2" fmla="*/ 261257 w 10856686"/>
                  <a:gd name="connsiteY2" fmla="*/ 4789714 h 4789714"/>
                  <a:gd name="connsiteX3" fmla="*/ 14514 w 10856686"/>
                  <a:gd name="connsiteY3" fmla="*/ 4470400 h 4789714"/>
                  <a:gd name="connsiteX4" fmla="*/ 0 w 10856686"/>
                  <a:gd name="connsiteY4" fmla="*/ 0 h 4789714"/>
                  <a:gd name="connsiteX0" fmla="*/ 10856686 w 10856686"/>
                  <a:gd name="connsiteY0" fmla="*/ 4180114 h 4789714"/>
                  <a:gd name="connsiteX1" fmla="*/ 10363200 w 10856686"/>
                  <a:gd name="connsiteY1" fmla="*/ 4775200 h 4789714"/>
                  <a:gd name="connsiteX2" fmla="*/ 261257 w 10856686"/>
                  <a:gd name="connsiteY2" fmla="*/ 4789714 h 4789714"/>
                  <a:gd name="connsiteX3" fmla="*/ 14514 w 10856686"/>
                  <a:gd name="connsiteY3" fmla="*/ 4470400 h 4789714"/>
                  <a:gd name="connsiteX4" fmla="*/ 749 w 10856686"/>
                  <a:gd name="connsiteY4" fmla="*/ 1242677 h 4789714"/>
                  <a:gd name="connsiteX5" fmla="*/ 0 w 10856686"/>
                  <a:gd name="connsiteY5" fmla="*/ 0 h 4789714"/>
                  <a:gd name="connsiteX0" fmla="*/ 10855937 w 10855937"/>
                  <a:gd name="connsiteY0" fmla="*/ 2937437 h 3547037"/>
                  <a:gd name="connsiteX1" fmla="*/ 10362451 w 10855937"/>
                  <a:gd name="connsiteY1" fmla="*/ 3532523 h 3547037"/>
                  <a:gd name="connsiteX2" fmla="*/ 260508 w 10855937"/>
                  <a:gd name="connsiteY2" fmla="*/ 3547037 h 3547037"/>
                  <a:gd name="connsiteX3" fmla="*/ 13765 w 10855937"/>
                  <a:gd name="connsiteY3" fmla="*/ 3227723 h 3547037"/>
                  <a:gd name="connsiteX4" fmla="*/ 0 w 10855937"/>
                  <a:gd name="connsiteY4" fmla="*/ 0 h 3547037"/>
                  <a:gd name="connsiteX0" fmla="*/ 10855937 w 10855937"/>
                  <a:gd name="connsiteY0" fmla="*/ 2937437 h 3547037"/>
                  <a:gd name="connsiteX1" fmla="*/ 10362451 w 10855937"/>
                  <a:gd name="connsiteY1" fmla="*/ 3532523 h 3547037"/>
                  <a:gd name="connsiteX2" fmla="*/ 260508 w 10855937"/>
                  <a:gd name="connsiteY2" fmla="*/ 3547037 h 3547037"/>
                  <a:gd name="connsiteX3" fmla="*/ 13765 w 10855937"/>
                  <a:gd name="connsiteY3" fmla="*/ 3227723 h 3547037"/>
                  <a:gd name="connsiteX4" fmla="*/ 0 w 10855937"/>
                  <a:gd name="connsiteY4" fmla="*/ 0 h 3547037"/>
                  <a:gd name="connsiteX0" fmla="*/ 10868873 w 10868873"/>
                  <a:gd name="connsiteY0" fmla="*/ 2937437 h 3547037"/>
                  <a:gd name="connsiteX1" fmla="*/ 10375387 w 10868873"/>
                  <a:gd name="connsiteY1" fmla="*/ 3532523 h 3547037"/>
                  <a:gd name="connsiteX2" fmla="*/ 273444 w 10868873"/>
                  <a:gd name="connsiteY2" fmla="*/ 3547037 h 3547037"/>
                  <a:gd name="connsiteX3" fmla="*/ 26701 w 10868873"/>
                  <a:gd name="connsiteY3" fmla="*/ 3227723 h 3547037"/>
                  <a:gd name="connsiteX4" fmla="*/ 5177 w 10868873"/>
                  <a:gd name="connsiteY4" fmla="*/ 1101841 h 3547037"/>
                  <a:gd name="connsiteX5" fmla="*/ 12936 w 10868873"/>
                  <a:gd name="connsiteY5" fmla="*/ 0 h 3547037"/>
                  <a:gd name="connsiteX0" fmla="*/ 10868873 w 10868873"/>
                  <a:gd name="connsiteY0" fmla="*/ 1835596 h 2445196"/>
                  <a:gd name="connsiteX1" fmla="*/ 10375387 w 10868873"/>
                  <a:gd name="connsiteY1" fmla="*/ 2430682 h 2445196"/>
                  <a:gd name="connsiteX2" fmla="*/ 273444 w 10868873"/>
                  <a:gd name="connsiteY2" fmla="*/ 2445196 h 2445196"/>
                  <a:gd name="connsiteX3" fmla="*/ 26701 w 10868873"/>
                  <a:gd name="connsiteY3" fmla="*/ 2125882 h 2445196"/>
                  <a:gd name="connsiteX4" fmla="*/ 5177 w 10868873"/>
                  <a:gd name="connsiteY4" fmla="*/ 0 h 2445196"/>
                  <a:gd name="connsiteX0" fmla="*/ 10863696 w 10863696"/>
                  <a:gd name="connsiteY0" fmla="*/ 1835596 h 2445196"/>
                  <a:gd name="connsiteX1" fmla="*/ 10370210 w 10863696"/>
                  <a:gd name="connsiteY1" fmla="*/ 2430682 h 2445196"/>
                  <a:gd name="connsiteX2" fmla="*/ 268267 w 10863696"/>
                  <a:gd name="connsiteY2" fmla="*/ 2445196 h 2445196"/>
                  <a:gd name="connsiteX3" fmla="*/ 21524 w 10863696"/>
                  <a:gd name="connsiteY3" fmla="*/ 2125882 h 2445196"/>
                  <a:gd name="connsiteX4" fmla="*/ 0 w 10863696"/>
                  <a:gd name="connsiteY4" fmla="*/ 0 h 2445196"/>
                  <a:gd name="connsiteX0" fmla="*/ 10882319 w 10882319"/>
                  <a:gd name="connsiteY0" fmla="*/ 1835596 h 2445196"/>
                  <a:gd name="connsiteX1" fmla="*/ 10388833 w 10882319"/>
                  <a:gd name="connsiteY1" fmla="*/ 2430682 h 2445196"/>
                  <a:gd name="connsiteX2" fmla="*/ 286890 w 10882319"/>
                  <a:gd name="connsiteY2" fmla="*/ 2445196 h 2445196"/>
                  <a:gd name="connsiteX3" fmla="*/ 40147 w 10882319"/>
                  <a:gd name="connsiteY3" fmla="*/ 2125882 h 2445196"/>
                  <a:gd name="connsiteX4" fmla="*/ 0 w 10882319"/>
                  <a:gd name="connsiteY4" fmla="*/ 0 h 2445196"/>
                  <a:gd name="connsiteX0" fmla="*/ 10853134 w 10853134"/>
                  <a:gd name="connsiteY0" fmla="*/ 1841415 h 2451015"/>
                  <a:gd name="connsiteX1" fmla="*/ 10359648 w 10853134"/>
                  <a:gd name="connsiteY1" fmla="*/ 2436501 h 2451015"/>
                  <a:gd name="connsiteX2" fmla="*/ 257705 w 10853134"/>
                  <a:gd name="connsiteY2" fmla="*/ 2451015 h 2451015"/>
                  <a:gd name="connsiteX3" fmla="*/ 10962 w 10853134"/>
                  <a:gd name="connsiteY3" fmla="*/ 2131701 h 2451015"/>
                  <a:gd name="connsiteX4" fmla="*/ 11553 w 10853134"/>
                  <a:gd name="connsiteY4" fmla="*/ 0 h 2451015"/>
                  <a:gd name="connsiteX0" fmla="*/ 10864860 w 10864860"/>
                  <a:gd name="connsiteY0" fmla="*/ 1841415 h 2451015"/>
                  <a:gd name="connsiteX1" fmla="*/ 10371374 w 10864860"/>
                  <a:gd name="connsiteY1" fmla="*/ 2436501 h 2451015"/>
                  <a:gd name="connsiteX2" fmla="*/ 269431 w 10864860"/>
                  <a:gd name="connsiteY2" fmla="*/ 2451015 h 2451015"/>
                  <a:gd name="connsiteX3" fmla="*/ 22688 w 10864860"/>
                  <a:gd name="connsiteY3" fmla="*/ 2131701 h 2451015"/>
                  <a:gd name="connsiteX4" fmla="*/ 0 w 10864860"/>
                  <a:gd name="connsiteY4" fmla="*/ 0 h 2451015"/>
                  <a:gd name="connsiteX0" fmla="*/ 10856761 w 10856761"/>
                  <a:gd name="connsiteY0" fmla="*/ 1841415 h 2451015"/>
                  <a:gd name="connsiteX1" fmla="*/ 10363275 w 10856761"/>
                  <a:gd name="connsiteY1" fmla="*/ 2436501 h 2451015"/>
                  <a:gd name="connsiteX2" fmla="*/ 261332 w 10856761"/>
                  <a:gd name="connsiteY2" fmla="*/ 2451015 h 2451015"/>
                  <a:gd name="connsiteX3" fmla="*/ 14589 w 10856761"/>
                  <a:gd name="connsiteY3" fmla="*/ 2131701 h 2451015"/>
                  <a:gd name="connsiteX4" fmla="*/ 3540 w 10856761"/>
                  <a:gd name="connsiteY4" fmla="*/ 0 h 2451015"/>
                  <a:gd name="connsiteX0" fmla="*/ 10858803 w 10858803"/>
                  <a:gd name="connsiteY0" fmla="*/ 1841415 h 2451015"/>
                  <a:gd name="connsiteX1" fmla="*/ 10365317 w 10858803"/>
                  <a:gd name="connsiteY1" fmla="*/ 2436501 h 2451015"/>
                  <a:gd name="connsiteX2" fmla="*/ 263374 w 10858803"/>
                  <a:gd name="connsiteY2" fmla="*/ 2451015 h 2451015"/>
                  <a:gd name="connsiteX3" fmla="*/ 16631 w 10858803"/>
                  <a:gd name="connsiteY3" fmla="*/ 2131701 h 2451015"/>
                  <a:gd name="connsiteX4" fmla="*/ 5582 w 10858803"/>
                  <a:gd name="connsiteY4" fmla="*/ 0 h 2451015"/>
                  <a:gd name="connsiteX0" fmla="*/ 10854255 w 10854255"/>
                  <a:gd name="connsiteY0" fmla="*/ 1841415 h 2451015"/>
                  <a:gd name="connsiteX1" fmla="*/ 10360769 w 10854255"/>
                  <a:gd name="connsiteY1" fmla="*/ 2436501 h 2451015"/>
                  <a:gd name="connsiteX2" fmla="*/ 258826 w 10854255"/>
                  <a:gd name="connsiteY2" fmla="*/ 2451015 h 2451015"/>
                  <a:gd name="connsiteX3" fmla="*/ 12083 w 10854255"/>
                  <a:gd name="connsiteY3" fmla="*/ 2131701 h 2451015"/>
                  <a:gd name="connsiteX4" fmla="*/ 1034 w 10854255"/>
                  <a:gd name="connsiteY4" fmla="*/ 0 h 2451015"/>
                  <a:gd name="connsiteX0" fmla="*/ 10846712 w 10846712"/>
                  <a:gd name="connsiteY0" fmla="*/ 1841415 h 2451015"/>
                  <a:gd name="connsiteX1" fmla="*/ 10353226 w 10846712"/>
                  <a:gd name="connsiteY1" fmla="*/ 2436501 h 2451015"/>
                  <a:gd name="connsiteX2" fmla="*/ 251283 w 10846712"/>
                  <a:gd name="connsiteY2" fmla="*/ 2451015 h 2451015"/>
                  <a:gd name="connsiteX3" fmla="*/ 4540 w 10846712"/>
                  <a:gd name="connsiteY3" fmla="*/ 2131701 h 2451015"/>
                  <a:gd name="connsiteX4" fmla="*/ 5130 w 10846712"/>
                  <a:gd name="connsiteY4" fmla="*/ 0 h 2451015"/>
                  <a:gd name="connsiteX0" fmla="*/ 10842172 w 10842172"/>
                  <a:gd name="connsiteY0" fmla="*/ 1841415 h 2451015"/>
                  <a:gd name="connsiteX1" fmla="*/ 10348686 w 10842172"/>
                  <a:gd name="connsiteY1" fmla="*/ 2436501 h 2451015"/>
                  <a:gd name="connsiteX2" fmla="*/ 246743 w 10842172"/>
                  <a:gd name="connsiteY2" fmla="*/ 2451015 h 2451015"/>
                  <a:gd name="connsiteX3" fmla="*/ 0 w 10842172"/>
                  <a:gd name="connsiteY3" fmla="*/ 2131701 h 2451015"/>
                  <a:gd name="connsiteX4" fmla="*/ 590 w 10842172"/>
                  <a:gd name="connsiteY4" fmla="*/ 0 h 2451015"/>
                  <a:gd name="connsiteX0" fmla="*/ 10842172 w 10842172"/>
                  <a:gd name="connsiteY0" fmla="*/ 1841415 h 2451015"/>
                  <a:gd name="connsiteX1" fmla="*/ 10348686 w 10842172"/>
                  <a:gd name="connsiteY1" fmla="*/ 2436501 h 2451015"/>
                  <a:gd name="connsiteX2" fmla="*/ 246743 w 10842172"/>
                  <a:gd name="connsiteY2" fmla="*/ 2451015 h 2451015"/>
                  <a:gd name="connsiteX3" fmla="*/ 0 w 10842172"/>
                  <a:gd name="connsiteY3" fmla="*/ 2131701 h 2451015"/>
                  <a:gd name="connsiteX4" fmla="*/ 590 w 10842172"/>
                  <a:gd name="connsiteY4" fmla="*/ 0 h 2451015"/>
                  <a:gd name="connsiteX0" fmla="*/ 10842172 w 10842172"/>
                  <a:gd name="connsiteY0" fmla="*/ 1841415 h 2451015"/>
                  <a:gd name="connsiteX1" fmla="*/ 10348686 w 10842172"/>
                  <a:gd name="connsiteY1" fmla="*/ 2436501 h 2451015"/>
                  <a:gd name="connsiteX2" fmla="*/ 246743 w 10842172"/>
                  <a:gd name="connsiteY2" fmla="*/ 2451015 h 2451015"/>
                  <a:gd name="connsiteX3" fmla="*/ 0 w 10842172"/>
                  <a:gd name="connsiteY3" fmla="*/ 2131701 h 2451015"/>
                  <a:gd name="connsiteX4" fmla="*/ 6410 w 10842172"/>
                  <a:gd name="connsiteY4" fmla="*/ 0 h 2451015"/>
                  <a:gd name="connsiteX0" fmla="*/ 10842172 w 10842172"/>
                  <a:gd name="connsiteY0" fmla="*/ 1841415 h 2451015"/>
                  <a:gd name="connsiteX1" fmla="*/ 10348686 w 10842172"/>
                  <a:gd name="connsiteY1" fmla="*/ 2436501 h 2451015"/>
                  <a:gd name="connsiteX2" fmla="*/ 246743 w 10842172"/>
                  <a:gd name="connsiteY2" fmla="*/ 2451015 h 2451015"/>
                  <a:gd name="connsiteX3" fmla="*/ 0 w 10842172"/>
                  <a:gd name="connsiteY3" fmla="*/ 2131701 h 2451015"/>
                  <a:gd name="connsiteX4" fmla="*/ 6410 w 10842172"/>
                  <a:gd name="connsiteY4" fmla="*/ 0 h 2451015"/>
                  <a:gd name="connsiteX0" fmla="*/ 10846950 w 10846950"/>
                  <a:gd name="connsiteY0" fmla="*/ 1841415 h 2451015"/>
                  <a:gd name="connsiteX1" fmla="*/ 10353464 w 10846950"/>
                  <a:gd name="connsiteY1" fmla="*/ 2436501 h 2451015"/>
                  <a:gd name="connsiteX2" fmla="*/ 251521 w 10846950"/>
                  <a:gd name="connsiteY2" fmla="*/ 2451015 h 2451015"/>
                  <a:gd name="connsiteX3" fmla="*/ 4778 w 10846950"/>
                  <a:gd name="connsiteY3" fmla="*/ 2131701 h 2451015"/>
                  <a:gd name="connsiteX4" fmla="*/ 11188 w 10846950"/>
                  <a:gd name="connsiteY4" fmla="*/ 0 h 2451015"/>
                  <a:gd name="connsiteX0" fmla="*/ 10846950 w 10846950"/>
                  <a:gd name="connsiteY0" fmla="*/ 1841415 h 2451015"/>
                  <a:gd name="connsiteX1" fmla="*/ 10568788 w 10846950"/>
                  <a:gd name="connsiteY1" fmla="*/ 2430680 h 2451015"/>
                  <a:gd name="connsiteX2" fmla="*/ 251521 w 10846950"/>
                  <a:gd name="connsiteY2" fmla="*/ 2451015 h 2451015"/>
                  <a:gd name="connsiteX3" fmla="*/ 4778 w 10846950"/>
                  <a:gd name="connsiteY3" fmla="*/ 2131701 h 2451015"/>
                  <a:gd name="connsiteX4" fmla="*/ 11188 w 10846950"/>
                  <a:gd name="connsiteY4" fmla="*/ 0 h 2451015"/>
                  <a:gd name="connsiteX0" fmla="*/ 10846950 w 10846950"/>
                  <a:gd name="connsiteY0" fmla="*/ 1841415 h 2451015"/>
                  <a:gd name="connsiteX1" fmla="*/ 10522232 w 10846950"/>
                  <a:gd name="connsiteY1" fmla="*/ 2430680 h 2451015"/>
                  <a:gd name="connsiteX2" fmla="*/ 251521 w 10846950"/>
                  <a:gd name="connsiteY2" fmla="*/ 2451015 h 2451015"/>
                  <a:gd name="connsiteX3" fmla="*/ 4778 w 10846950"/>
                  <a:gd name="connsiteY3" fmla="*/ 2131701 h 2451015"/>
                  <a:gd name="connsiteX4" fmla="*/ 11188 w 10846950"/>
                  <a:gd name="connsiteY4" fmla="*/ 0 h 2451015"/>
                  <a:gd name="connsiteX0" fmla="*/ 10846950 w 10846950"/>
                  <a:gd name="connsiteY0" fmla="*/ 1841415 h 2451015"/>
                  <a:gd name="connsiteX1" fmla="*/ 10745593 w 10846950"/>
                  <a:gd name="connsiteY1" fmla="*/ 2046023 h 2451015"/>
                  <a:gd name="connsiteX2" fmla="*/ 10522232 w 10846950"/>
                  <a:gd name="connsiteY2" fmla="*/ 2430680 h 2451015"/>
                  <a:gd name="connsiteX3" fmla="*/ 251521 w 10846950"/>
                  <a:gd name="connsiteY3" fmla="*/ 2451015 h 2451015"/>
                  <a:gd name="connsiteX4" fmla="*/ 4778 w 10846950"/>
                  <a:gd name="connsiteY4" fmla="*/ 2131701 h 2451015"/>
                  <a:gd name="connsiteX5" fmla="*/ 11188 w 10846950"/>
                  <a:gd name="connsiteY5" fmla="*/ 0 h 2451015"/>
                  <a:gd name="connsiteX0" fmla="*/ 10745593 w 10745593"/>
                  <a:gd name="connsiteY0" fmla="*/ 2046023 h 2451015"/>
                  <a:gd name="connsiteX1" fmla="*/ 10522232 w 10745593"/>
                  <a:gd name="connsiteY1" fmla="*/ 2430680 h 2451015"/>
                  <a:gd name="connsiteX2" fmla="*/ 251521 w 10745593"/>
                  <a:gd name="connsiteY2" fmla="*/ 2451015 h 2451015"/>
                  <a:gd name="connsiteX3" fmla="*/ 4778 w 10745593"/>
                  <a:gd name="connsiteY3" fmla="*/ 2131701 h 2451015"/>
                  <a:gd name="connsiteX4" fmla="*/ 11188 w 10745593"/>
                  <a:gd name="connsiteY4" fmla="*/ 0 h 2451015"/>
                  <a:gd name="connsiteX0" fmla="*/ 10830947 w 10830947"/>
                  <a:gd name="connsiteY0" fmla="*/ 2046023 h 2451015"/>
                  <a:gd name="connsiteX1" fmla="*/ 10522232 w 10830947"/>
                  <a:gd name="connsiteY1" fmla="*/ 2430680 h 2451015"/>
                  <a:gd name="connsiteX2" fmla="*/ 251521 w 10830947"/>
                  <a:gd name="connsiteY2" fmla="*/ 2451015 h 2451015"/>
                  <a:gd name="connsiteX3" fmla="*/ 4778 w 10830947"/>
                  <a:gd name="connsiteY3" fmla="*/ 2131701 h 2451015"/>
                  <a:gd name="connsiteX4" fmla="*/ 11188 w 10830947"/>
                  <a:gd name="connsiteY4" fmla="*/ 0 h 2451015"/>
                  <a:gd name="connsiteX0" fmla="*/ 10877504 w 10877504"/>
                  <a:gd name="connsiteY0" fmla="*/ 2046023 h 2451015"/>
                  <a:gd name="connsiteX1" fmla="*/ 10522232 w 10877504"/>
                  <a:gd name="connsiteY1" fmla="*/ 2430680 h 2451015"/>
                  <a:gd name="connsiteX2" fmla="*/ 251521 w 10877504"/>
                  <a:gd name="connsiteY2" fmla="*/ 2451015 h 2451015"/>
                  <a:gd name="connsiteX3" fmla="*/ 4778 w 10877504"/>
                  <a:gd name="connsiteY3" fmla="*/ 2131701 h 2451015"/>
                  <a:gd name="connsiteX4" fmla="*/ 11188 w 10877504"/>
                  <a:gd name="connsiteY4" fmla="*/ 0 h 2451015"/>
                  <a:gd name="connsiteX0" fmla="*/ 10861985 w 10861985"/>
                  <a:gd name="connsiteY0" fmla="*/ 2084821 h 2451015"/>
                  <a:gd name="connsiteX1" fmla="*/ 10522232 w 10861985"/>
                  <a:gd name="connsiteY1" fmla="*/ 2430680 h 2451015"/>
                  <a:gd name="connsiteX2" fmla="*/ 251521 w 10861985"/>
                  <a:gd name="connsiteY2" fmla="*/ 2451015 h 2451015"/>
                  <a:gd name="connsiteX3" fmla="*/ 4778 w 10861985"/>
                  <a:gd name="connsiteY3" fmla="*/ 2131701 h 2451015"/>
                  <a:gd name="connsiteX4" fmla="*/ 11188 w 10861985"/>
                  <a:gd name="connsiteY4" fmla="*/ 0 h 2451015"/>
                  <a:gd name="connsiteX0" fmla="*/ 10857207 w 10857207"/>
                  <a:gd name="connsiteY0" fmla="*/ 0 h 366194"/>
                  <a:gd name="connsiteX1" fmla="*/ 10517454 w 10857207"/>
                  <a:gd name="connsiteY1" fmla="*/ 345859 h 366194"/>
                  <a:gd name="connsiteX2" fmla="*/ 246743 w 10857207"/>
                  <a:gd name="connsiteY2" fmla="*/ 366194 h 366194"/>
                  <a:gd name="connsiteX3" fmla="*/ 0 w 10857207"/>
                  <a:gd name="connsiteY3" fmla="*/ 46880 h 366194"/>
                  <a:gd name="connsiteX0" fmla="*/ 10610464 w 10610464"/>
                  <a:gd name="connsiteY0" fmla="*/ 0 h 366194"/>
                  <a:gd name="connsiteX1" fmla="*/ 10270711 w 10610464"/>
                  <a:gd name="connsiteY1" fmla="*/ 345859 h 366194"/>
                  <a:gd name="connsiteX2" fmla="*/ 0 w 10610464"/>
                  <a:gd name="connsiteY2" fmla="*/ 366194 h 366194"/>
                  <a:gd name="connsiteX0" fmla="*/ 339753 w 339753"/>
                  <a:gd name="connsiteY0" fmla="*/ 0 h 345859"/>
                  <a:gd name="connsiteX1" fmla="*/ 0 w 339753"/>
                  <a:gd name="connsiteY1" fmla="*/ 345859 h 345859"/>
                </a:gdLst>
                <a:ahLst/>
                <a:cxnLst>
                  <a:cxn ang="0">
                    <a:pos x="connsiteX0" y="connsiteY0"/>
                  </a:cxn>
                  <a:cxn ang="0">
                    <a:pos x="connsiteX1" y="connsiteY1"/>
                  </a:cxn>
                </a:cxnLst>
                <a:rect l="l" t="t" r="r" b="b"/>
                <a:pathLst>
                  <a:path w="339753" h="345859">
                    <a:moveTo>
                      <a:pt x="339753" y="0"/>
                    </a:moveTo>
                    <a:lnTo>
                      <a:pt x="0" y="345859"/>
                    </a:lnTo>
                  </a:path>
                </a:pathLst>
              </a:custGeom>
              <a:noFill/>
              <a:ln w="28575">
                <a:solidFill>
                  <a:srgbClr val="0BF1F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60" name="任意多边形: 形状 59">
                <a:extLst>
                  <a:ext uri="{FF2B5EF4-FFF2-40B4-BE49-F238E27FC236}">
                    <a16:creationId xmlns:a16="http://schemas.microsoft.com/office/drawing/2014/main" xmlns="" id="{BC844D28-7253-4B61-B8FC-F1F7AD7C4620}"/>
                  </a:ext>
                </a:extLst>
              </p:cNvPr>
              <p:cNvSpPr/>
              <p:nvPr/>
            </p:nvSpPr>
            <p:spPr>
              <a:xfrm>
                <a:off x="10443054" y="4518989"/>
                <a:ext cx="204022" cy="207689"/>
              </a:xfrm>
              <a:custGeom>
                <a:avLst/>
                <a:gdLst>
                  <a:gd name="connsiteX0" fmla="*/ 10856686 w 10856686"/>
                  <a:gd name="connsiteY0" fmla="*/ 4180114 h 4789714"/>
                  <a:gd name="connsiteX1" fmla="*/ 10363200 w 10856686"/>
                  <a:gd name="connsiteY1" fmla="*/ 4775200 h 4789714"/>
                  <a:gd name="connsiteX2" fmla="*/ 261257 w 10856686"/>
                  <a:gd name="connsiteY2" fmla="*/ 4789714 h 4789714"/>
                  <a:gd name="connsiteX3" fmla="*/ 14514 w 10856686"/>
                  <a:gd name="connsiteY3" fmla="*/ 4470400 h 4789714"/>
                  <a:gd name="connsiteX4" fmla="*/ 0 w 10856686"/>
                  <a:gd name="connsiteY4" fmla="*/ 0 h 4789714"/>
                  <a:gd name="connsiteX0" fmla="*/ 10856686 w 10856686"/>
                  <a:gd name="connsiteY0" fmla="*/ 4180114 h 4789714"/>
                  <a:gd name="connsiteX1" fmla="*/ 10363200 w 10856686"/>
                  <a:gd name="connsiteY1" fmla="*/ 4775200 h 4789714"/>
                  <a:gd name="connsiteX2" fmla="*/ 261257 w 10856686"/>
                  <a:gd name="connsiteY2" fmla="*/ 4789714 h 4789714"/>
                  <a:gd name="connsiteX3" fmla="*/ 14514 w 10856686"/>
                  <a:gd name="connsiteY3" fmla="*/ 4470400 h 4789714"/>
                  <a:gd name="connsiteX4" fmla="*/ 749 w 10856686"/>
                  <a:gd name="connsiteY4" fmla="*/ 1242677 h 4789714"/>
                  <a:gd name="connsiteX5" fmla="*/ 0 w 10856686"/>
                  <a:gd name="connsiteY5" fmla="*/ 0 h 4789714"/>
                  <a:gd name="connsiteX0" fmla="*/ 10855937 w 10855937"/>
                  <a:gd name="connsiteY0" fmla="*/ 2937437 h 3547037"/>
                  <a:gd name="connsiteX1" fmla="*/ 10362451 w 10855937"/>
                  <a:gd name="connsiteY1" fmla="*/ 3532523 h 3547037"/>
                  <a:gd name="connsiteX2" fmla="*/ 260508 w 10855937"/>
                  <a:gd name="connsiteY2" fmla="*/ 3547037 h 3547037"/>
                  <a:gd name="connsiteX3" fmla="*/ 13765 w 10855937"/>
                  <a:gd name="connsiteY3" fmla="*/ 3227723 h 3547037"/>
                  <a:gd name="connsiteX4" fmla="*/ 0 w 10855937"/>
                  <a:gd name="connsiteY4" fmla="*/ 0 h 3547037"/>
                  <a:gd name="connsiteX0" fmla="*/ 10855937 w 10855937"/>
                  <a:gd name="connsiteY0" fmla="*/ 2937437 h 3547037"/>
                  <a:gd name="connsiteX1" fmla="*/ 10362451 w 10855937"/>
                  <a:gd name="connsiteY1" fmla="*/ 3532523 h 3547037"/>
                  <a:gd name="connsiteX2" fmla="*/ 260508 w 10855937"/>
                  <a:gd name="connsiteY2" fmla="*/ 3547037 h 3547037"/>
                  <a:gd name="connsiteX3" fmla="*/ 13765 w 10855937"/>
                  <a:gd name="connsiteY3" fmla="*/ 3227723 h 3547037"/>
                  <a:gd name="connsiteX4" fmla="*/ 0 w 10855937"/>
                  <a:gd name="connsiteY4" fmla="*/ 0 h 3547037"/>
                  <a:gd name="connsiteX0" fmla="*/ 10868873 w 10868873"/>
                  <a:gd name="connsiteY0" fmla="*/ 2937437 h 3547037"/>
                  <a:gd name="connsiteX1" fmla="*/ 10375387 w 10868873"/>
                  <a:gd name="connsiteY1" fmla="*/ 3532523 h 3547037"/>
                  <a:gd name="connsiteX2" fmla="*/ 273444 w 10868873"/>
                  <a:gd name="connsiteY2" fmla="*/ 3547037 h 3547037"/>
                  <a:gd name="connsiteX3" fmla="*/ 26701 w 10868873"/>
                  <a:gd name="connsiteY3" fmla="*/ 3227723 h 3547037"/>
                  <a:gd name="connsiteX4" fmla="*/ 5177 w 10868873"/>
                  <a:gd name="connsiteY4" fmla="*/ 1101841 h 3547037"/>
                  <a:gd name="connsiteX5" fmla="*/ 12936 w 10868873"/>
                  <a:gd name="connsiteY5" fmla="*/ 0 h 3547037"/>
                  <a:gd name="connsiteX0" fmla="*/ 10868873 w 10868873"/>
                  <a:gd name="connsiteY0" fmla="*/ 1835596 h 2445196"/>
                  <a:gd name="connsiteX1" fmla="*/ 10375387 w 10868873"/>
                  <a:gd name="connsiteY1" fmla="*/ 2430682 h 2445196"/>
                  <a:gd name="connsiteX2" fmla="*/ 273444 w 10868873"/>
                  <a:gd name="connsiteY2" fmla="*/ 2445196 h 2445196"/>
                  <a:gd name="connsiteX3" fmla="*/ 26701 w 10868873"/>
                  <a:gd name="connsiteY3" fmla="*/ 2125882 h 2445196"/>
                  <a:gd name="connsiteX4" fmla="*/ 5177 w 10868873"/>
                  <a:gd name="connsiteY4" fmla="*/ 0 h 2445196"/>
                  <a:gd name="connsiteX0" fmla="*/ 10863696 w 10863696"/>
                  <a:gd name="connsiteY0" fmla="*/ 1835596 h 2445196"/>
                  <a:gd name="connsiteX1" fmla="*/ 10370210 w 10863696"/>
                  <a:gd name="connsiteY1" fmla="*/ 2430682 h 2445196"/>
                  <a:gd name="connsiteX2" fmla="*/ 268267 w 10863696"/>
                  <a:gd name="connsiteY2" fmla="*/ 2445196 h 2445196"/>
                  <a:gd name="connsiteX3" fmla="*/ 21524 w 10863696"/>
                  <a:gd name="connsiteY3" fmla="*/ 2125882 h 2445196"/>
                  <a:gd name="connsiteX4" fmla="*/ 0 w 10863696"/>
                  <a:gd name="connsiteY4" fmla="*/ 0 h 2445196"/>
                  <a:gd name="connsiteX0" fmla="*/ 10882319 w 10882319"/>
                  <a:gd name="connsiteY0" fmla="*/ 1835596 h 2445196"/>
                  <a:gd name="connsiteX1" fmla="*/ 10388833 w 10882319"/>
                  <a:gd name="connsiteY1" fmla="*/ 2430682 h 2445196"/>
                  <a:gd name="connsiteX2" fmla="*/ 286890 w 10882319"/>
                  <a:gd name="connsiteY2" fmla="*/ 2445196 h 2445196"/>
                  <a:gd name="connsiteX3" fmla="*/ 40147 w 10882319"/>
                  <a:gd name="connsiteY3" fmla="*/ 2125882 h 2445196"/>
                  <a:gd name="connsiteX4" fmla="*/ 0 w 10882319"/>
                  <a:gd name="connsiteY4" fmla="*/ 0 h 2445196"/>
                  <a:gd name="connsiteX0" fmla="*/ 10853134 w 10853134"/>
                  <a:gd name="connsiteY0" fmla="*/ 1841415 h 2451015"/>
                  <a:gd name="connsiteX1" fmla="*/ 10359648 w 10853134"/>
                  <a:gd name="connsiteY1" fmla="*/ 2436501 h 2451015"/>
                  <a:gd name="connsiteX2" fmla="*/ 257705 w 10853134"/>
                  <a:gd name="connsiteY2" fmla="*/ 2451015 h 2451015"/>
                  <a:gd name="connsiteX3" fmla="*/ 10962 w 10853134"/>
                  <a:gd name="connsiteY3" fmla="*/ 2131701 h 2451015"/>
                  <a:gd name="connsiteX4" fmla="*/ 11553 w 10853134"/>
                  <a:gd name="connsiteY4" fmla="*/ 0 h 2451015"/>
                  <a:gd name="connsiteX0" fmla="*/ 10864860 w 10864860"/>
                  <a:gd name="connsiteY0" fmla="*/ 1841415 h 2451015"/>
                  <a:gd name="connsiteX1" fmla="*/ 10371374 w 10864860"/>
                  <a:gd name="connsiteY1" fmla="*/ 2436501 h 2451015"/>
                  <a:gd name="connsiteX2" fmla="*/ 269431 w 10864860"/>
                  <a:gd name="connsiteY2" fmla="*/ 2451015 h 2451015"/>
                  <a:gd name="connsiteX3" fmla="*/ 22688 w 10864860"/>
                  <a:gd name="connsiteY3" fmla="*/ 2131701 h 2451015"/>
                  <a:gd name="connsiteX4" fmla="*/ 0 w 10864860"/>
                  <a:gd name="connsiteY4" fmla="*/ 0 h 2451015"/>
                  <a:gd name="connsiteX0" fmla="*/ 10856761 w 10856761"/>
                  <a:gd name="connsiteY0" fmla="*/ 1841415 h 2451015"/>
                  <a:gd name="connsiteX1" fmla="*/ 10363275 w 10856761"/>
                  <a:gd name="connsiteY1" fmla="*/ 2436501 h 2451015"/>
                  <a:gd name="connsiteX2" fmla="*/ 261332 w 10856761"/>
                  <a:gd name="connsiteY2" fmla="*/ 2451015 h 2451015"/>
                  <a:gd name="connsiteX3" fmla="*/ 14589 w 10856761"/>
                  <a:gd name="connsiteY3" fmla="*/ 2131701 h 2451015"/>
                  <a:gd name="connsiteX4" fmla="*/ 3540 w 10856761"/>
                  <a:gd name="connsiteY4" fmla="*/ 0 h 2451015"/>
                  <a:gd name="connsiteX0" fmla="*/ 10858803 w 10858803"/>
                  <a:gd name="connsiteY0" fmla="*/ 1841415 h 2451015"/>
                  <a:gd name="connsiteX1" fmla="*/ 10365317 w 10858803"/>
                  <a:gd name="connsiteY1" fmla="*/ 2436501 h 2451015"/>
                  <a:gd name="connsiteX2" fmla="*/ 263374 w 10858803"/>
                  <a:gd name="connsiteY2" fmla="*/ 2451015 h 2451015"/>
                  <a:gd name="connsiteX3" fmla="*/ 16631 w 10858803"/>
                  <a:gd name="connsiteY3" fmla="*/ 2131701 h 2451015"/>
                  <a:gd name="connsiteX4" fmla="*/ 5582 w 10858803"/>
                  <a:gd name="connsiteY4" fmla="*/ 0 h 2451015"/>
                  <a:gd name="connsiteX0" fmla="*/ 10854255 w 10854255"/>
                  <a:gd name="connsiteY0" fmla="*/ 1841415 h 2451015"/>
                  <a:gd name="connsiteX1" fmla="*/ 10360769 w 10854255"/>
                  <a:gd name="connsiteY1" fmla="*/ 2436501 h 2451015"/>
                  <a:gd name="connsiteX2" fmla="*/ 258826 w 10854255"/>
                  <a:gd name="connsiteY2" fmla="*/ 2451015 h 2451015"/>
                  <a:gd name="connsiteX3" fmla="*/ 12083 w 10854255"/>
                  <a:gd name="connsiteY3" fmla="*/ 2131701 h 2451015"/>
                  <a:gd name="connsiteX4" fmla="*/ 1034 w 10854255"/>
                  <a:gd name="connsiteY4" fmla="*/ 0 h 2451015"/>
                  <a:gd name="connsiteX0" fmla="*/ 10846712 w 10846712"/>
                  <a:gd name="connsiteY0" fmla="*/ 1841415 h 2451015"/>
                  <a:gd name="connsiteX1" fmla="*/ 10353226 w 10846712"/>
                  <a:gd name="connsiteY1" fmla="*/ 2436501 h 2451015"/>
                  <a:gd name="connsiteX2" fmla="*/ 251283 w 10846712"/>
                  <a:gd name="connsiteY2" fmla="*/ 2451015 h 2451015"/>
                  <a:gd name="connsiteX3" fmla="*/ 4540 w 10846712"/>
                  <a:gd name="connsiteY3" fmla="*/ 2131701 h 2451015"/>
                  <a:gd name="connsiteX4" fmla="*/ 5130 w 10846712"/>
                  <a:gd name="connsiteY4" fmla="*/ 0 h 2451015"/>
                  <a:gd name="connsiteX0" fmla="*/ 10842172 w 10842172"/>
                  <a:gd name="connsiteY0" fmla="*/ 1841415 h 2451015"/>
                  <a:gd name="connsiteX1" fmla="*/ 10348686 w 10842172"/>
                  <a:gd name="connsiteY1" fmla="*/ 2436501 h 2451015"/>
                  <a:gd name="connsiteX2" fmla="*/ 246743 w 10842172"/>
                  <a:gd name="connsiteY2" fmla="*/ 2451015 h 2451015"/>
                  <a:gd name="connsiteX3" fmla="*/ 0 w 10842172"/>
                  <a:gd name="connsiteY3" fmla="*/ 2131701 h 2451015"/>
                  <a:gd name="connsiteX4" fmla="*/ 590 w 10842172"/>
                  <a:gd name="connsiteY4" fmla="*/ 0 h 2451015"/>
                  <a:gd name="connsiteX0" fmla="*/ 10842172 w 10842172"/>
                  <a:gd name="connsiteY0" fmla="*/ 1841415 h 2451015"/>
                  <a:gd name="connsiteX1" fmla="*/ 10348686 w 10842172"/>
                  <a:gd name="connsiteY1" fmla="*/ 2436501 h 2451015"/>
                  <a:gd name="connsiteX2" fmla="*/ 246743 w 10842172"/>
                  <a:gd name="connsiteY2" fmla="*/ 2451015 h 2451015"/>
                  <a:gd name="connsiteX3" fmla="*/ 0 w 10842172"/>
                  <a:gd name="connsiteY3" fmla="*/ 2131701 h 2451015"/>
                  <a:gd name="connsiteX4" fmla="*/ 590 w 10842172"/>
                  <a:gd name="connsiteY4" fmla="*/ 0 h 2451015"/>
                  <a:gd name="connsiteX0" fmla="*/ 10842172 w 10842172"/>
                  <a:gd name="connsiteY0" fmla="*/ 1841415 h 2451015"/>
                  <a:gd name="connsiteX1" fmla="*/ 10348686 w 10842172"/>
                  <a:gd name="connsiteY1" fmla="*/ 2436501 h 2451015"/>
                  <a:gd name="connsiteX2" fmla="*/ 246743 w 10842172"/>
                  <a:gd name="connsiteY2" fmla="*/ 2451015 h 2451015"/>
                  <a:gd name="connsiteX3" fmla="*/ 0 w 10842172"/>
                  <a:gd name="connsiteY3" fmla="*/ 2131701 h 2451015"/>
                  <a:gd name="connsiteX4" fmla="*/ 6410 w 10842172"/>
                  <a:gd name="connsiteY4" fmla="*/ 0 h 2451015"/>
                  <a:gd name="connsiteX0" fmla="*/ 10842172 w 10842172"/>
                  <a:gd name="connsiteY0" fmla="*/ 1841415 h 2451015"/>
                  <a:gd name="connsiteX1" fmla="*/ 10348686 w 10842172"/>
                  <a:gd name="connsiteY1" fmla="*/ 2436501 h 2451015"/>
                  <a:gd name="connsiteX2" fmla="*/ 246743 w 10842172"/>
                  <a:gd name="connsiteY2" fmla="*/ 2451015 h 2451015"/>
                  <a:gd name="connsiteX3" fmla="*/ 0 w 10842172"/>
                  <a:gd name="connsiteY3" fmla="*/ 2131701 h 2451015"/>
                  <a:gd name="connsiteX4" fmla="*/ 6410 w 10842172"/>
                  <a:gd name="connsiteY4" fmla="*/ 0 h 2451015"/>
                  <a:gd name="connsiteX0" fmla="*/ 10846950 w 10846950"/>
                  <a:gd name="connsiteY0" fmla="*/ 1841415 h 2451015"/>
                  <a:gd name="connsiteX1" fmla="*/ 10353464 w 10846950"/>
                  <a:gd name="connsiteY1" fmla="*/ 2436501 h 2451015"/>
                  <a:gd name="connsiteX2" fmla="*/ 251521 w 10846950"/>
                  <a:gd name="connsiteY2" fmla="*/ 2451015 h 2451015"/>
                  <a:gd name="connsiteX3" fmla="*/ 4778 w 10846950"/>
                  <a:gd name="connsiteY3" fmla="*/ 2131701 h 2451015"/>
                  <a:gd name="connsiteX4" fmla="*/ 11188 w 10846950"/>
                  <a:gd name="connsiteY4" fmla="*/ 0 h 2451015"/>
                  <a:gd name="connsiteX0" fmla="*/ 10846950 w 10846950"/>
                  <a:gd name="connsiteY0" fmla="*/ 1841415 h 2451015"/>
                  <a:gd name="connsiteX1" fmla="*/ 10568788 w 10846950"/>
                  <a:gd name="connsiteY1" fmla="*/ 2430680 h 2451015"/>
                  <a:gd name="connsiteX2" fmla="*/ 251521 w 10846950"/>
                  <a:gd name="connsiteY2" fmla="*/ 2451015 h 2451015"/>
                  <a:gd name="connsiteX3" fmla="*/ 4778 w 10846950"/>
                  <a:gd name="connsiteY3" fmla="*/ 2131701 h 2451015"/>
                  <a:gd name="connsiteX4" fmla="*/ 11188 w 10846950"/>
                  <a:gd name="connsiteY4" fmla="*/ 0 h 2451015"/>
                  <a:gd name="connsiteX0" fmla="*/ 10846950 w 10846950"/>
                  <a:gd name="connsiteY0" fmla="*/ 1841415 h 2451015"/>
                  <a:gd name="connsiteX1" fmla="*/ 10522232 w 10846950"/>
                  <a:gd name="connsiteY1" fmla="*/ 2430680 h 2451015"/>
                  <a:gd name="connsiteX2" fmla="*/ 251521 w 10846950"/>
                  <a:gd name="connsiteY2" fmla="*/ 2451015 h 2451015"/>
                  <a:gd name="connsiteX3" fmla="*/ 4778 w 10846950"/>
                  <a:gd name="connsiteY3" fmla="*/ 2131701 h 2451015"/>
                  <a:gd name="connsiteX4" fmla="*/ 11188 w 10846950"/>
                  <a:gd name="connsiteY4" fmla="*/ 0 h 2451015"/>
                  <a:gd name="connsiteX0" fmla="*/ 10846950 w 10846950"/>
                  <a:gd name="connsiteY0" fmla="*/ 1841415 h 2451015"/>
                  <a:gd name="connsiteX1" fmla="*/ 10745593 w 10846950"/>
                  <a:gd name="connsiteY1" fmla="*/ 2046023 h 2451015"/>
                  <a:gd name="connsiteX2" fmla="*/ 10522232 w 10846950"/>
                  <a:gd name="connsiteY2" fmla="*/ 2430680 h 2451015"/>
                  <a:gd name="connsiteX3" fmla="*/ 251521 w 10846950"/>
                  <a:gd name="connsiteY3" fmla="*/ 2451015 h 2451015"/>
                  <a:gd name="connsiteX4" fmla="*/ 4778 w 10846950"/>
                  <a:gd name="connsiteY4" fmla="*/ 2131701 h 2451015"/>
                  <a:gd name="connsiteX5" fmla="*/ 11188 w 10846950"/>
                  <a:gd name="connsiteY5" fmla="*/ 0 h 2451015"/>
                  <a:gd name="connsiteX0" fmla="*/ 10745593 w 10745593"/>
                  <a:gd name="connsiteY0" fmla="*/ 2046023 h 2451015"/>
                  <a:gd name="connsiteX1" fmla="*/ 10522232 w 10745593"/>
                  <a:gd name="connsiteY1" fmla="*/ 2430680 h 2451015"/>
                  <a:gd name="connsiteX2" fmla="*/ 251521 w 10745593"/>
                  <a:gd name="connsiteY2" fmla="*/ 2451015 h 2451015"/>
                  <a:gd name="connsiteX3" fmla="*/ 4778 w 10745593"/>
                  <a:gd name="connsiteY3" fmla="*/ 2131701 h 2451015"/>
                  <a:gd name="connsiteX4" fmla="*/ 11188 w 10745593"/>
                  <a:gd name="connsiteY4" fmla="*/ 0 h 2451015"/>
                  <a:gd name="connsiteX0" fmla="*/ 10830947 w 10830947"/>
                  <a:gd name="connsiteY0" fmla="*/ 2046023 h 2451015"/>
                  <a:gd name="connsiteX1" fmla="*/ 10522232 w 10830947"/>
                  <a:gd name="connsiteY1" fmla="*/ 2430680 h 2451015"/>
                  <a:gd name="connsiteX2" fmla="*/ 251521 w 10830947"/>
                  <a:gd name="connsiteY2" fmla="*/ 2451015 h 2451015"/>
                  <a:gd name="connsiteX3" fmla="*/ 4778 w 10830947"/>
                  <a:gd name="connsiteY3" fmla="*/ 2131701 h 2451015"/>
                  <a:gd name="connsiteX4" fmla="*/ 11188 w 10830947"/>
                  <a:gd name="connsiteY4" fmla="*/ 0 h 2451015"/>
                  <a:gd name="connsiteX0" fmla="*/ 10877504 w 10877504"/>
                  <a:gd name="connsiteY0" fmla="*/ 2046023 h 2451015"/>
                  <a:gd name="connsiteX1" fmla="*/ 10522232 w 10877504"/>
                  <a:gd name="connsiteY1" fmla="*/ 2430680 h 2451015"/>
                  <a:gd name="connsiteX2" fmla="*/ 251521 w 10877504"/>
                  <a:gd name="connsiteY2" fmla="*/ 2451015 h 2451015"/>
                  <a:gd name="connsiteX3" fmla="*/ 4778 w 10877504"/>
                  <a:gd name="connsiteY3" fmla="*/ 2131701 h 2451015"/>
                  <a:gd name="connsiteX4" fmla="*/ 11188 w 10877504"/>
                  <a:gd name="connsiteY4" fmla="*/ 0 h 2451015"/>
                  <a:gd name="connsiteX0" fmla="*/ 10861985 w 10861985"/>
                  <a:gd name="connsiteY0" fmla="*/ 2084821 h 2451015"/>
                  <a:gd name="connsiteX1" fmla="*/ 10522232 w 10861985"/>
                  <a:gd name="connsiteY1" fmla="*/ 2430680 h 2451015"/>
                  <a:gd name="connsiteX2" fmla="*/ 251521 w 10861985"/>
                  <a:gd name="connsiteY2" fmla="*/ 2451015 h 2451015"/>
                  <a:gd name="connsiteX3" fmla="*/ 4778 w 10861985"/>
                  <a:gd name="connsiteY3" fmla="*/ 2131701 h 2451015"/>
                  <a:gd name="connsiteX4" fmla="*/ 11188 w 10861985"/>
                  <a:gd name="connsiteY4" fmla="*/ 0 h 2451015"/>
                  <a:gd name="connsiteX0" fmla="*/ 10857207 w 10857207"/>
                  <a:gd name="connsiteY0" fmla="*/ 0 h 366194"/>
                  <a:gd name="connsiteX1" fmla="*/ 10517454 w 10857207"/>
                  <a:gd name="connsiteY1" fmla="*/ 345859 h 366194"/>
                  <a:gd name="connsiteX2" fmla="*/ 246743 w 10857207"/>
                  <a:gd name="connsiteY2" fmla="*/ 366194 h 366194"/>
                  <a:gd name="connsiteX3" fmla="*/ 0 w 10857207"/>
                  <a:gd name="connsiteY3" fmla="*/ 46880 h 366194"/>
                  <a:gd name="connsiteX0" fmla="*/ 10610464 w 10610464"/>
                  <a:gd name="connsiteY0" fmla="*/ 0 h 366194"/>
                  <a:gd name="connsiteX1" fmla="*/ 10270711 w 10610464"/>
                  <a:gd name="connsiteY1" fmla="*/ 345859 h 366194"/>
                  <a:gd name="connsiteX2" fmla="*/ 0 w 10610464"/>
                  <a:gd name="connsiteY2" fmla="*/ 366194 h 366194"/>
                  <a:gd name="connsiteX0" fmla="*/ 339753 w 339753"/>
                  <a:gd name="connsiteY0" fmla="*/ 0 h 345859"/>
                  <a:gd name="connsiteX1" fmla="*/ 0 w 339753"/>
                  <a:gd name="connsiteY1" fmla="*/ 345859 h 345859"/>
                </a:gdLst>
                <a:ahLst/>
                <a:cxnLst>
                  <a:cxn ang="0">
                    <a:pos x="connsiteX0" y="connsiteY0"/>
                  </a:cxn>
                  <a:cxn ang="0">
                    <a:pos x="connsiteX1" y="connsiteY1"/>
                  </a:cxn>
                </a:cxnLst>
                <a:rect l="l" t="t" r="r" b="b"/>
                <a:pathLst>
                  <a:path w="339753" h="345859">
                    <a:moveTo>
                      <a:pt x="339753" y="0"/>
                    </a:moveTo>
                    <a:lnTo>
                      <a:pt x="0" y="345859"/>
                    </a:lnTo>
                  </a:path>
                </a:pathLst>
              </a:custGeom>
              <a:noFill/>
              <a:ln w="28575">
                <a:solidFill>
                  <a:srgbClr val="0BF1F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61" name="任意多边形: 形状 60">
                <a:extLst>
                  <a:ext uri="{FF2B5EF4-FFF2-40B4-BE49-F238E27FC236}">
                    <a16:creationId xmlns:a16="http://schemas.microsoft.com/office/drawing/2014/main" xmlns="" id="{D402674E-9F48-463C-B08F-3257341C4894}"/>
                  </a:ext>
                </a:extLst>
              </p:cNvPr>
              <p:cNvSpPr/>
              <p:nvPr/>
            </p:nvSpPr>
            <p:spPr>
              <a:xfrm>
                <a:off x="10443054" y="4342590"/>
                <a:ext cx="204022" cy="207689"/>
              </a:xfrm>
              <a:custGeom>
                <a:avLst/>
                <a:gdLst>
                  <a:gd name="connsiteX0" fmla="*/ 10856686 w 10856686"/>
                  <a:gd name="connsiteY0" fmla="*/ 4180114 h 4789714"/>
                  <a:gd name="connsiteX1" fmla="*/ 10363200 w 10856686"/>
                  <a:gd name="connsiteY1" fmla="*/ 4775200 h 4789714"/>
                  <a:gd name="connsiteX2" fmla="*/ 261257 w 10856686"/>
                  <a:gd name="connsiteY2" fmla="*/ 4789714 h 4789714"/>
                  <a:gd name="connsiteX3" fmla="*/ 14514 w 10856686"/>
                  <a:gd name="connsiteY3" fmla="*/ 4470400 h 4789714"/>
                  <a:gd name="connsiteX4" fmla="*/ 0 w 10856686"/>
                  <a:gd name="connsiteY4" fmla="*/ 0 h 4789714"/>
                  <a:gd name="connsiteX0" fmla="*/ 10856686 w 10856686"/>
                  <a:gd name="connsiteY0" fmla="*/ 4180114 h 4789714"/>
                  <a:gd name="connsiteX1" fmla="*/ 10363200 w 10856686"/>
                  <a:gd name="connsiteY1" fmla="*/ 4775200 h 4789714"/>
                  <a:gd name="connsiteX2" fmla="*/ 261257 w 10856686"/>
                  <a:gd name="connsiteY2" fmla="*/ 4789714 h 4789714"/>
                  <a:gd name="connsiteX3" fmla="*/ 14514 w 10856686"/>
                  <a:gd name="connsiteY3" fmla="*/ 4470400 h 4789714"/>
                  <a:gd name="connsiteX4" fmla="*/ 749 w 10856686"/>
                  <a:gd name="connsiteY4" fmla="*/ 1242677 h 4789714"/>
                  <a:gd name="connsiteX5" fmla="*/ 0 w 10856686"/>
                  <a:gd name="connsiteY5" fmla="*/ 0 h 4789714"/>
                  <a:gd name="connsiteX0" fmla="*/ 10855937 w 10855937"/>
                  <a:gd name="connsiteY0" fmla="*/ 2937437 h 3547037"/>
                  <a:gd name="connsiteX1" fmla="*/ 10362451 w 10855937"/>
                  <a:gd name="connsiteY1" fmla="*/ 3532523 h 3547037"/>
                  <a:gd name="connsiteX2" fmla="*/ 260508 w 10855937"/>
                  <a:gd name="connsiteY2" fmla="*/ 3547037 h 3547037"/>
                  <a:gd name="connsiteX3" fmla="*/ 13765 w 10855937"/>
                  <a:gd name="connsiteY3" fmla="*/ 3227723 h 3547037"/>
                  <a:gd name="connsiteX4" fmla="*/ 0 w 10855937"/>
                  <a:gd name="connsiteY4" fmla="*/ 0 h 3547037"/>
                  <a:gd name="connsiteX0" fmla="*/ 10855937 w 10855937"/>
                  <a:gd name="connsiteY0" fmla="*/ 2937437 h 3547037"/>
                  <a:gd name="connsiteX1" fmla="*/ 10362451 w 10855937"/>
                  <a:gd name="connsiteY1" fmla="*/ 3532523 h 3547037"/>
                  <a:gd name="connsiteX2" fmla="*/ 260508 w 10855937"/>
                  <a:gd name="connsiteY2" fmla="*/ 3547037 h 3547037"/>
                  <a:gd name="connsiteX3" fmla="*/ 13765 w 10855937"/>
                  <a:gd name="connsiteY3" fmla="*/ 3227723 h 3547037"/>
                  <a:gd name="connsiteX4" fmla="*/ 0 w 10855937"/>
                  <a:gd name="connsiteY4" fmla="*/ 0 h 3547037"/>
                  <a:gd name="connsiteX0" fmla="*/ 10868873 w 10868873"/>
                  <a:gd name="connsiteY0" fmla="*/ 2937437 h 3547037"/>
                  <a:gd name="connsiteX1" fmla="*/ 10375387 w 10868873"/>
                  <a:gd name="connsiteY1" fmla="*/ 3532523 h 3547037"/>
                  <a:gd name="connsiteX2" fmla="*/ 273444 w 10868873"/>
                  <a:gd name="connsiteY2" fmla="*/ 3547037 h 3547037"/>
                  <a:gd name="connsiteX3" fmla="*/ 26701 w 10868873"/>
                  <a:gd name="connsiteY3" fmla="*/ 3227723 h 3547037"/>
                  <a:gd name="connsiteX4" fmla="*/ 5177 w 10868873"/>
                  <a:gd name="connsiteY4" fmla="*/ 1101841 h 3547037"/>
                  <a:gd name="connsiteX5" fmla="*/ 12936 w 10868873"/>
                  <a:gd name="connsiteY5" fmla="*/ 0 h 3547037"/>
                  <a:gd name="connsiteX0" fmla="*/ 10868873 w 10868873"/>
                  <a:gd name="connsiteY0" fmla="*/ 1835596 h 2445196"/>
                  <a:gd name="connsiteX1" fmla="*/ 10375387 w 10868873"/>
                  <a:gd name="connsiteY1" fmla="*/ 2430682 h 2445196"/>
                  <a:gd name="connsiteX2" fmla="*/ 273444 w 10868873"/>
                  <a:gd name="connsiteY2" fmla="*/ 2445196 h 2445196"/>
                  <a:gd name="connsiteX3" fmla="*/ 26701 w 10868873"/>
                  <a:gd name="connsiteY3" fmla="*/ 2125882 h 2445196"/>
                  <a:gd name="connsiteX4" fmla="*/ 5177 w 10868873"/>
                  <a:gd name="connsiteY4" fmla="*/ 0 h 2445196"/>
                  <a:gd name="connsiteX0" fmla="*/ 10863696 w 10863696"/>
                  <a:gd name="connsiteY0" fmla="*/ 1835596 h 2445196"/>
                  <a:gd name="connsiteX1" fmla="*/ 10370210 w 10863696"/>
                  <a:gd name="connsiteY1" fmla="*/ 2430682 h 2445196"/>
                  <a:gd name="connsiteX2" fmla="*/ 268267 w 10863696"/>
                  <a:gd name="connsiteY2" fmla="*/ 2445196 h 2445196"/>
                  <a:gd name="connsiteX3" fmla="*/ 21524 w 10863696"/>
                  <a:gd name="connsiteY3" fmla="*/ 2125882 h 2445196"/>
                  <a:gd name="connsiteX4" fmla="*/ 0 w 10863696"/>
                  <a:gd name="connsiteY4" fmla="*/ 0 h 2445196"/>
                  <a:gd name="connsiteX0" fmla="*/ 10882319 w 10882319"/>
                  <a:gd name="connsiteY0" fmla="*/ 1835596 h 2445196"/>
                  <a:gd name="connsiteX1" fmla="*/ 10388833 w 10882319"/>
                  <a:gd name="connsiteY1" fmla="*/ 2430682 h 2445196"/>
                  <a:gd name="connsiteX2" fmla="*/ 286890 w 10882319"/>
                  <a:gd name="connsiteY2" fmla="*/ 2445196 h 2445196"/>
                  <a:gd name="connsiteX3" fmla="*/ 40147 w 10882319"/>
                  <a:gd name="connsiteY3" fmla="*/ 2125882 h 2445196"/>
                  <a:gd name="connsiteX4" fmla="*/ 0 w 10882319"/>
                  <a:gd name="connsiteY4" fmla="*/ 0 h 2445196"/>
                  <a:gd name="connsiteX0" fmla="*/ 10853134 w 10853134"/>
                  <a:gd name="connsiteY0" fmla="*/ 1841415 h 2451015"/>
                  <a:gd name="connsiteX1" fmla="*/ 10359648 w 10853134"/>
                  <a:gd name="connsiteY1" fmla="*/ 2436501 h 2451015"/>
                  <a:gd name="connsiteX2" fmla="*/ 257705 w 10853134"/>
                  <a:gd name="connsiteY2" fmla="*/ 2451015 h 2451015"/>
                  <a:gd name="connsiteX3" fmla="*/ 10962 w 10853134"/>
                  <a:gd name="connsiteY3" fmla="*/ 2131701 h 2451015"/>
                  <a:gd name="connsiteX4" fmla="*/ 11553 w 10853134"/>
                  <a:gd name="connsiteY4" fmla="*/ 0 h 2451015"/>
                  <a:gd name="connsiteX0" fmla="*/ 10864860 w 10864860"/>
                  <a:gd name="connsiteY0" fmla="*/ 1841415 h 2451015"/>
                  <a:gd name="connsiteX1" fmla="*/ 10371374 w 10864860"/>
                  <a:gd name="connsiteY1" fmla="*/ 2436501 h 2451015"/>
                  <a:gd name="connsiteX2" fmla="*/ 269431 w 10864860"/>
                  <a:gd name="connsiteY2" fmla="*/ 2451015 h 2451015"/>
                  <a:gd name="connsiteX3" fmla="*/ 22688 w 10864860"/>
                  <a:gd name="connsiteY3" fmla="*/ 2131701 h 2451015"/>
                  <a:gd name="connsiteX4" fmla="*/ 0 w 10864860"/>
                  <a:gd name="connsiteY4" fmla="*/ 0 h 2451015"/>
                  <a:gd name="connsiteX0" fmla="*/ 10856761 w 10856761"/>
                  <a:gd name="connsiteY0" fmla="*/ 1841415 h 2451015"/>
                  <a:gd name="connsiteX1" fmla="*/ 10363275 w 10856761"/>
                  <a:gd name="connsiteY1" fmla="*/ 2436501 h 2451015"/>
                  <a:gd name="connsiteX2" fmla="*/ 261332 w 10856761"/>
                  <a:gd name="connsiteY2" fmla="*/ 2451015 h 2451015"/>
                  <a:gd name="connsiteX3" fmla="*/ 14589 w 10856761"/>
                  <a:gd name="connsiteY3" fmla="*/ 2131701 h 2451015"/>
                  <a:gd name="connsiteX4" fmla="*/ 3540 w 10856761"/>
                  <a:gd name="connsiteY4" fmla="*/ 0 h 2451015"/>
                  <a:gd name="connsiteX0" fmla="*/ 10858803 w 10858803"/>
                  <a:gd name="connsiteY0" fmla="*/ 1841415 h 2451015"/>
                  <a:gd name="connsiteX1" fmla="*/ 10365317 w 10858803"/>
                  <a:gd name="connsiteY1" fmla="*/ 2436501 h 2451015"/>
                  <a:gd name="connsiteX2" fmla="*/ 263374 w 10858803"/>
                  <a:gd name="connsiteY2" fmla="*/ 2451015 h 2451015"/>
                  <a:gd name="connsiteX3" fmla="*/ 16631 w 10858803"/>
                  <a:gd name="connsiteY3" fmla="*/ 2131701 h 2451015"/>
                  <a:gd name="connsiteX4" fmla="*/ 5582 w 10858803"/>
                  <a:gd name="connsiteY4" fmla="*/ 0 h 2451015"/>
                  <a:gd name="connsiteX0" fmla="*/ 10854255 w 10854255"/>
                  <a:gd name="connsiteY0" fmla="*/ 1841415 h 2451015"/>
                  <a:gd name="connsiteX1" fmla="*/ 10360769 w 10854255"/>
                  <a:gd name="connsiteY1" fmla="*/ 2436501 h 2451015"/>
                  <a:gd name="connsiteX2" fmla="*/ 258826 w 10854255"/>
                  <a:gd name="connsiteY2" fmla="*/ 2451015 h 2451015"/>
                  <a:gd name="connsiteX3" fmla="*/ 12083 w 10854255"/>
                  <a:gd name="connsiteY3" fmla="*/ 2131701 h 2451015"/>
                  <a:gd name="connsiteX4" fmla="*/ 1034 w 10854255"/>
                  <a:gd name="connsiteY4" fmla="*/ 0 h 2451015"/>
                  <a:gd name="connsiteX0" fmla="*/ 10846712 w 10846712"/>
                  <a:gd name="connsiteY0" fmla="*/ 1841415 h 2451015"/>
                  <a:gd name="connsiteX1" fmla="*/ 10353226 w 10846712"/>
                  <a:gd name="connsiteY1" fmla="*/ 2436501 h 2451015"/>
                  <a:gd name="connsiteX2" fmla="*/ 251283 w 10846712"/>
                  <a:gd name="connsiteY2" fmla="*/ 2451015 h 2451015"/>
                  <a:gd name="connsiteX3" fmla="*/ 4540 w 10846712"/>
                  <a:gd name="connsiteY3" fmla="*/ 2131701 h 2451015"/>
                  <a:gd name="connsiteX4" fmla="*/ 5130 w 10846712"/>
                  <a:gd name="connsiteY4" fmla="*/ 0 h 2451015"/>
                  <a:gd name="connsiteX0" fmla="*/ 10842172 w 10842172"/>
                  <a:gd name="connsiteY0" fmla="*/ 1841415 h 2451015"/>
                  <a:gd name="connsiteX1" fmla="*/ 10348686 w 10842172"/>
                  <a:gd name="connsiteY1" fmla="*/ 2436501 h 2451015"/>
                  <a:gd name="connsiteX2" fmla="*/ 246743 w 10842172"/>
                  <a:gd name="connsiteY2" fmla="*/ 2451015 h 2451015"/>
                  <a:gd name="connsiteX3" fmla="*/ 0 w 10842172"/>
                  <a:gd name="connsiteY3" fmla="*/ 2131701 h 2451015"/>
                  <a:gd name="connsiteX4" fmla="*/ 590 w 10842172"/>
                  <a:gd name="connsiteY4" fmla="*/ 0 h 2451015"/>
                  <a:gd name="connsiteX0" fmla="*/ 10842172 w 10842172"/>
                  <a:gd name="connsiteY0" fmla="*/ 1841415 h 2451015"/>
                  <a:gd name="connsiteX1" fmla="*/ 10348686 w 10842172"/>
                  <a:gd name="connsiteY1" fmla="*/ 2436501 h 2451015"/>
                  <a:gd name="connsiteX2" fmla="*/ 246743 w 10842172"/>
                  <a:gd name="connsiteY2" fmla="*/ 2451015 h 2451015"/>
                  <a:gd name="connsiteX3" fmla="*/ 0 w 10842172"/>
                  <a:gd name="connsiteY3" fmla="*/ 2131701 h 2451015"/>
                  <a:gd name="connsiteX4" fmla="*/ 590 w 10842172"/>
                  <a:gd name="connsiteY4" fmla="*/ 0 h 2451015"/>
                  <a:gd name="connsiteX0" fmla="*/ 10842172 w 10842172"/>
                  <a:gd name="connsiteY0" fmla="*/ 1841415 h 2451015"/>
                  <a:gd name="connsiteX1" fmla="*/ 10348686 w 10842172"/>
                  <a:gd name="connsiteY1" fmla="*/ 2436501 h 2451015"/>
                  <a:gd name="connsiteX2" fmla="*/ 246743 w 10842172"/>
                  <a:gd name="connsiteY2" fmla="*/ 2451015 h 2451015"/>
                  <a:gd name="connsiteX3" fmla="*/ 0 w 10842172"/>
                  <a:gd name="connsiteY3" fmla="*/ 2131701 h 2451015"/>
                  <a:gd name="connsiteX4" fmla="*/ 6410 w 10842172"/>
                  <a:gd name="connsiteY4" fmla="*/ 0 h 2451015"/>
                  <a:gd name="connsiteX0" fmla="*/ 10842172 w 10842172"/>
                  <a:gd name="connsiteY0" fmla="*/ 1841415 h 2451015"/>
                  <a:gd name="connsiteX1" fmla="*/ 10348686 w 10842172"/>
                  <a:gd name="connsiteY1" fmla="*/ 2436501 h 2451015"/>
                  <a:gd name="connsiteX2" fmla="*/ 246743 w 10842172"/>
                  <a:gd name="connsiteY2" fmla="*/ 2451015 h 2451015"/>
                  <a:gd name="connsiteX3" fmla="*/ 0 w 10842172"/>
                  <a:gd name="connsiteY3" fmla="*/ 2131701 h 2451015"/>
                  <a:gd name="connsiteX4" fmla="*/ 6410 w 10842172"/>
                  <a:gd name="connsiteY4" fmla="*/ 0 h 2451015"/>
                  <a:gd name="connsiteX0" fmla="*/ 10846950 w 10846950"/>
                  <a:gd name="connsiteY0" fmla="*/ 1841415 h 2451015"/>
                  <a:gd name="connsiteX1" fmla="*/ 10353464 w 10846950"/>
                  <a:gd name="connsiteY1" fmla="*/ 2436501 h 2451015"/>
                  <a:gd name="connsiteX2" fmla="*/ 251521 w 10846950"/>
                  <a:gd name="connsiteY2" fmla="*/ 2451015 h 2451015"/>
                  <a:gd name="connsiteX3" fmla="*/ 4778 w 10846950"/>
                  <a:gd name="connsiteY3" fmla="*/ 2131701 h 2451015"/>
                  <a:gd name="connsiteX4" fmla="*/ 11188 w 10846950"/>
                  <a:gd name="connsiteY4" fmla="*/ 0 h 2451015"/>
                  <a:gd name="connsiteX0" fmla="*/ 10846950 w 10846950"/>
                  <a:gd name="connsiteY0" fmla="*/ 1841415 h 2451015"/>
                  <a:gd name="connsiteX1" fmla="*/ 10568788 w 10846950"/>
                  <a:gd name="connsiteY1" fmla="*/ 2430680 h 2451015"/>
                  <a:gd name="connsiteX2" fmla="*/ 251521 w 10846950"/>
                  <a:gd name="connsiteY2" fmla="*/ 2451015 h 2451015"/>
                  <a:gd name="connsiteX3" fmla="*/ 4778 w 10846950"/>
                  <a:gd name="connsiteY3" fmla="*/ 2131701 h 2451015"/>
                  <a:gd name="connsiteX4" fmla="*/ 11188 w 10846950"/>
                  <a:gd name="connsiteY4" fmla="*/ 0 h 2451015"/>
                  <a:gd name="connsiteX0" fmla="*/ 10846950 w 10846950"/>
                  <a:gd name="connsiteY0" fmla="*/ 1841415 h 2451015"/>
                  <a:gd name="connsiteX1" fmla="*/ 10522232 w 10846950"/>
                  <a:gd name="connsiteY1" fmla="*/ 2430680 h 2451015"/>
                  <a:gd name="connsiteX2" fmla="*/ 251521 w 10846950"/>
                  <a:gd name="connsiteY2" fmla="*/ 2451015 h 2451015"/>
                  <a:gd name="connsiteX3" fmla="*/ 4778 w 10846950"/>
                  <a:gd name="connsiteY3" fmla="*/ 2131701 h 2451015"/>
                  <a:gd name="connsiteX4" fmla="*/ 11188 w 10846950"/>
                  <a:gd name="connsiteY4" fmla="*/ 0 h 2451015"/>
                  <a:gd name="connsiteX0" fmla="*/ 10846950 w 10846950"/>
                  <a:gd name="connsiteY0" fmla="*/ 1841415 h 2451015"/>
                  <a:gd name="connsiteX1" fmla="*/ 10745593 w 10846950"/>
                  <a:gd name="connsiteY1" fmla="*/ 2046023 h 2451015"/>
                  <a:gd name="connsiteX2" fmla="*/ 10522232 w 10846950"/>
                  <a:gd name="connsiteY2" fmla="*/ 2430680 h 2451015"/>
                  <a:gd name="connsiteX3" fmla="*/ 251521 w 10846950"/>
                  <a:gd name="connsiteY3" fmla="*/ 2451015 h 2451015"/>
                  <a:gd name="connsiteX4" fmla="*/ 4778 w 10846950"/>
                  <a:gd name="connsiteY4" fmla="*/ 2131701 h 2451015"/>
                  <a:gd name="connsiteX5" fmla="*/ 11188 w 10846950"/>
                  <a:gd name="connsiteY5" fmla="*/ 0 h 2451015"/>
                  <a:gd name="connsiteX0" fmla="*/ 10745593 w 10745593"/>
                  <a:gd name="connsiteY0" fmla="*/ 2046023 h 2451015"/>
                  <a:gd name="connsiteX1" fmla="*/ 10522232 w 10745593"/>
                  <a:gd name="connsiteY1" fmla="*/ 2430680 h 2451015"/>
                  <a:gd name="connsiteX2" fmla="*/ 251521 w 10745593"/>
                  <a:gd name="connsiteY2" fmla="*/ 2451015 h 2451015"/>
                  <a:gd name="connsiteX3" fmla="*/ 4778 w 10745593"/>
                  <a:gd name="connsiteY3" fmla="*/ 2131701 h 2451015"/>
                  <a:gd name="connsiteX4" fmla="*/ 11188 w 10745593"/>
                  <a:gd name="connsiteY4" fmla="*/ 0 h 2451015"/>
                  <a:gd name="connsiteX0" fmla="*/ 10830947 w 10830947"/>
                  <a:gd name="connsiteY0" fmla="*/ 2046023 h 2451015"/>
                  <a:gd name="connsiteX1" fmla="*/ 10522232 w 10830947"/>
                  <a:gd name="connsiteY1" fmla="*/ 2430680 h 2451015"/>
                  <a:gd name="connsiteX2" fmla="*/ 251521 w 10830947"/>
                  <a:gd name="connsiteY2" fmla="*/ 2451015 h 2451015"/>
                  <a:gd name="connsiteX3" fmla="*/ 4778 w 10830947"/>
                  <a:gd name="connsiteY3" fmla="*/ 2131701 h 2451015"/>
                  <a:gd name="connsiteX4" fmla="*/ 11188 w 10830947"/>
                  <a:gd name="connsiteY4" fmla="*/ 0 h 2451015"/>
                  <a:gd name="connsiteX0" fmla="*/ 10877504 w 10877504"/>
                  <a:gd name="connsiteY0" fmla="*/ 2046023 h 2451015"/>
                  <a:gd name="connsiteX1" fmla="*/ 10522232 w 10877504"/>
                  <a:gd name="connsiteY1" fmla="*/ 2430680 h 2451015"/>
                  <a:gd name="connsiteX2" fmla="*/ 251521 w 10877504"/>
                  <a:gd name="connsiteY2" fmla="*/ 2451015 h 2451015"/>
                  <a:gd name="connsiteX3" fmla="*/ 4778 w 10877504"/>
                  <a:gd name="connsiteY3" fmla="*/ 2131701 h 2451015"/>
                  <a:gd name="connsiteX4" fmla="*/ 11188 w 10877504"/>
                  <a:gd name="connsiteY4" fmla="*/ 0 h 2451015"/>
                  <a:gd name="connsiteX0" fmla="*/ 10861985 w 10861985"/>
                  <a:gd name="connsiteY0" fmla="*/ 2084821 h 2451015"/>
                  <a:gd name="connsiteX1" fmla="*/ 10522232 w 10861985"/>
                  <a:gd name="connsiteY1" fmla="*/ 2430680 h 2451015"/>
                  <a:gd name="connsiteX2" fmla="*/ 251521 w 10861985"/>
                  <a:gd name="connsiteY2" fmla="*/ 2451015 h 2451015"/>
                  <a:gd name="connsiteX3" fmla="*/ 4778 w 10861985"/>
                  <a:gd name="connsiteY3" fmla="*/ 2131701 h 2451015"/>
                  <a:gd name="connsiteX4" fmla="*/ 11188 w 10861985"/>
                  <a:gd name="connsiteY4" fmla="*/ 0 h 2451015"/>
                  <a:gd name="connsiteX0" fmla="*/ 10857207 w 10857207"/>
                  <a:gd name="connsiteY0" fmla="*/ 0 h 366194"/>
                  <a:gd name="connsiteX1" fmla="*/ 10517454 w 10857207"/>
                  <a:gd name="connsiteY1" fmla="*/ 345859 h 366194"/>
                  <a:gd name="connsiteX2" fmla="*/ 246743 w 10857207"/>
                  <a:gd name="connsiteY2" fmla="*/ 366194 h 366194"/>
                  <a:gd name="connsiteX3" fmla="*/ 0 w 10857207"/>
                  <a:gd name="connsiteY3" fmla="*/ 46880 h 366194"/>
                  <a:gd name="connsiteX0" fmla="*/ 10610464 w 10610464"/>
                  <a:gd name="connsiteY0" fmla="*/ 0 h 366194"/>
                  <a:gd name="connsiteX1" fmla="*/ 10270711 w 10610464"/>
                  <a:gd name="connsiteY1" fmla="*/ 345859 h 366194"/>
                  <a:gd name="connsiteX2" fmla="*/ 0 w 10610464"/>
                  <a:gd name="connsiteY2" fmla="*/ 366194 h 366194"/>
                  <a:gd name="connsiteX0" fmla="*/ 339753 w 339753"/>
                  <a:gd name="connsiteY0" fmla="*/ 0 h 345859"/>
                  <a:gd name="connsiteX1" fmla="*/ 0 w 339753"/>
                  <a:gd name="connsiteY1" fmla="*/ 345859 h 345859"/>
                </a:gdLst>
                <a:ahLst/>
                <a:cxnLst>
                  <a:cxn ang="0">
                    <a:pos x="connsiteX0" y="connsiteY0"/>
                  </a:cxn>
                  <a:cxn ang="0">
                    <a:pos x="connsiteX1" y="connsiteY1"/>
                  </a:cxn>
                </a:cxnLst>
                <a:rect l="l" t="t" r="r" b="b"/>
                <a:pathLst>
                  <a:path w="339753" h="345859">
                    <a:moveTo>
                      <a:pt x="339753" y="0"/>
                    </a:moveTo>
                    <a:lnTo>
                      <a:pt x="0" y="345859"/>
                    </a:lnTo>
                  </a:path>
                </a:pathLst>
              </a:custGeom>
              <a:noFill/>
              <a:ln w="28575">
                <a:solidFill>
                  <a:srgbClr val="0BF1F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grpSp>
      </p:grpSp>
      <p:grpSp>
        <p:nvGrpSpPr>
          <p:cNvPr id="72" name="组合 71">
            <a:extLst>
              <a:ext uri="{FF2B5EF4-FFF2-40B4-BE49-F238E27FC236}">
                <a16:creationId xmlns:a16="http://schemas.microsoft.com/office/drawing/2014/main" xmlns="" id="{ABB8A6B1-5626-4581-BF35-79C68BA3AA7A}"/>
              </a:ext>
            </a:extLst>
          </p:cNvPr>
          <p:cNvGrpSpPr/>
          <p:nvPr/>
        </p:nvGrpSpPr>
        <p:grpSpPr>
          <a:xfrm>
            <a:off x="6405674" y="4080374"/>
            <a:ext cx="3077146" cy="1298076"/>
            <a:chOff x="1584402" y="1903846"/>
            <a:chExt cx="9062674" cy="3823037"/>
          </a:xfrm>
        </p:grpSpPr>
        <p:grpSp>
          <p:nvGrpSpPr>
            <p:cNvPr id="74" name="组合 73">
              <a:extLst>
                <a:ext uri="{FF2B5EF4-FFF2-40B4-BE49-F238E27FC236}">
                  <a16:creationId xmlns:a16="http://schemas.microsoft.com/office/drawing/2014/main" xmlns="" id="{8BC471DE-E2EC-4478-BA3D-345D7170F48D}"/>
                </a:ext>
              </a:extLst>
            </p:cNvPr>
            <p:cNvGrpSpPr/>
            <p:nvPr/>
          </p:nvGrpSpPr>
          <p:grpSpPr>
            <a:xfrm>
              <a:off x="1584402" y="3589771"/>
              <a:ext cx="9062674" cy="2137112"/>
              <a:chOff x="1584402" y="3589771"/>
              <a:chExt cx="9062674" cy="2137112"/>
            </a:xfrm>
          </p:grpSpPr>
          <p:sp>
            <p:nvSpPr>
              <p:cNvPr id="85" name="任意多边形: 形状 84">
                <a:extLst>
                  <a:ext uri="{FF2B5EF4-FFF2-40B4-BE49-F238E27FC236}">
                    <a16:creationId xmlns:a16="http://schemas.microsoft.com/office/drawing/2014/main" xmlns="" id="{8ED0A21C-E76E-49BA-B1DB-C665DC6F7168}"/>
                  </a:ext>
                </a:extLst>
              </p:cNvPr>
              <p:cNvSpPr/>
              <p:nvPr/>
            </p:nvSpPr>
            <p:spPr>
              <a:xfrm>
                <a:off x="1652007" y="3589771"/>
                <a:ext cx="8888987" cy="2005807"/>
              </a:xfrm>
              <a:custGeom>
                <a:avLst/>
                <a:gdLst>
                  <a:gd name="connsiteX0" fmla="*/ 10856686 w 10856686"/>
                  <a:gd name="connsiteY0" fmla="*/ 4180114 h 4789714"/>
                  <a:gd name="connsiteX1" fmla="*/ 10363200 w 10856686"/>
                  <a:gd name="connsiteY1" fmla="*/ 4775200 h 4789714"/>
                  <a:gd name="connsiteX2" fmla="*/ 261257 w 10856686"/>
                  <a:gd name="connsiteY2" fmla="*/ 4789714 h 4789714"/>
                  <a:gd name="connsiteX3" fmla="*/ 14514 w 10856686"/>
                  <a:gd name="connsiteY3" fmla="*/ 4470400 h 4789714"/>
                  <a:gd name="connsiteX4" fmla="*/ 0 w 10856686"/>
                  <a:gd name="connsiteY4" fmla="*/ 0 h 4789714"/>
                  <a:gd name="connsiteX0" fmla="*/ 10856686 w 10856686"/>
                  <a:gd name="connsiteY0" fmla="*/ 4180114 h 4789714"/>
                  <a:gd name="connsiteX1" fmla="*/ 10363200 w 10856686"/>
                  <a:gd name="connsiteY1" fmla="*/ 4775200 h 4789714"/>
                  <a:gd name="connsiteX2" fmla="*/ 261257 w 10856686"/>
                  <a:gd name="connsiteY2" fmla="*/ 4789714 h 4789714"/>
                  <a:gd name="connsiteX3" fmla="*/ 14514 w 10856686"/>
                  <a:gd name="connsiteY3" fmla="*/ 4470400 h 4789714"/>
                  <a:gd name="connsiteX4" fmla="*/ 749 w 10856686"/>
                  <a:gd name="connsiteY4" fmla="*/ 1242677 h 4789714"/>
                  <a:gd name="connsiteX5" fmla="*/ 0 w 10856686"/>
                  <a:gd name="connsiteY5" fmla="*/ 0 h 4789714"/>
                  <a:gd name="connsiteX0" fmla="*/ 10855937 w 10855937"/>
                  <a:gd name="connsiteY0" fmla="*/ 2937437 h 3547037"/>
                  <a:gd name="connsiteX1" fmla="*/ 10362451 w 10855937"/>
                  <a:gd name="connsiteY1" fmla="*/ 3532523 h 3547037"/>
                  <a:gd name="connsiteX2" fmla="*/ 260508 w 10855937"/>
                  <a:gd name="connsiteY2" fmla="*/ 3547037 h 3547037"/>
                  <a:gd name="connsiteX3" fmla="*/ 13765 w 10855937"/>
                  <a:gd name="connsiteY3" fmla="*/ 3227723 h 3547037"/>
                  <a:gd name="connsiteX4" fmla="*/ 0 w 10855937"/>
                  <a:gd name="connsiteY4" fmla="*/ 0 h 3547037"/>
                  <a:gd name="connsiteX0" fmla="*/ 10855937 w 10855937"/>
                  <a:gd name="connsiteY0" fmla="*/ 2937437 h 3547037"/>
                  <a:gd name="connsiteX1" fmla="*/ 10362451 w 10855937"/>
                  <a:gd name="connsiteY1" fmla="*/ 3532523 h 3547037"/>
                  <a:gd name="connsiteX2" fmla="*/ 260508 w 10855937"/>
                  <a:gd name="connsiteY2" fmla="*/ 3547037 h 3547037"/>
                  <a:gd name="connsiteX3" fmla="*/ 13765 w 10855937"/>
                  <a:gd name="connsiteY3" fmla="*/ 3227723 h 3547037"/>
                  <a:gd name="connsiteX4" fmla="*/ 0 w 10855937"/>
                  <a:gd name="connsiteY4" fmla="*/ 0 h 3547037"/>
                  <a:gd name="connsiteX0" fmla="*/ 10868873 w 10868873"/>
                  <a:gd name="connsiteY0" fmla="*/ 2937437 h 3547037"/>
                  <a:gd name="connsiteX1" fmla="*/ 10375387 w 10868873"/>
                  <a:gd name="connsiteY1" fmla="*/ 3532523 h 3547037"/>
                  <a:gd name="connsiteX2" fmla="*/ 273444 w 10868873"/>
                  <a:gd name="connsiteY2" fmla="*/ 3547037 h 3547037"/>
                  <a:gd name="connsiteX3" fmla="*/ 26701 w 10868873"/>
                  <a:gd name="connsiteY3" fmla="*/ 3227723 h 3547037"/>
                  <a:gd name="connsiteX4" fmla="*/ 5177 w 10868873"/>
                  <a:gd name="connsiteY4" fmla="*/ 1101841 h 3547037"/>
                  <a:gd name="connsiteX5" fmla="*/ 12936 w 10868873"/>
                  <a:gd name="connsiteY5" fmla="*/ 0 h 3547037"/>
                  <a:gd name="connsiteX0" fmla="*/ 10868873 w 10868873"/>
                  <a:gd name="connsiteY0" fmla="*/ 1835596 h 2445196"/>
                  <a:gd name="connsiteX1" fmla="*/ 10375387 w 10868873"/>
                  <a:gd name="connsiteY1" fmla="*/ 2430682 h 2445196"/>
                  <a:gd name="connsiteX2" fmla="*/ 273444 w 10868873"/>
                  <a:gd name="connsiteY2" fmla="*/ 2445196 h 2445196"/>
                  <a:gd name="connsiteX3" fmla="*/ 26701 w 10868873"/>
                  <a:gd name="connsiteY3" fmla="*/ 2125882 h 2445196"/>
                  <a:gd name="connsiteX4" fmla="*/ 5177 w 10868873"/>
                  <a:gd name="connsiteY4" fmla="*/ 0 h 2445196"/>
                  <a:gd name="connsiteX0" fmla="*/ 10863696 w 10863696"/>
                  <a:gd name="connsiteY0" fmla="*/ 1835596 h 2445196"/>
                  <a:gd name="connsiteX1" fmla="*/ 10370210 w 10863696"/>
                  <a:gd name="connsiteY1" fmla="*/ 2430682 h 2445196"/>
                  <a:gd name="connsiteX2" fmla="*/ 268267 w 10863696"/>
                  <a:gd name="connsiteY2" fmla="*/ 2445196 h 2445196"/>
                  <a:gd name="connsiteX3" fmla="*/ 21524 w 10863696"/>
                  <a:gd name="connsiteY3" fmla="*/ 2125882 h 2445196"/>
                  <a:gd name="connsiteX4" fmla="*/ 0 w 10863696"/>
                  <a:gd name="connsiteY4" fmla="*/ 0 h 2445196"/>
                  <a:gd name="connsiteX0" fmla="*/ 10882319 w 10882319"/>
                  <a:gd name="connsiteY0" fmla="*/ 1835596 h 2445196"/>
                  <a:gd name="connsiteX1" fmla="*/ 10388833 w 10882319"/>
                  <a:gd name="connsiteY1" fmla="*/ 2430682 h 2445196"/>
                  <a:gd name="connsiteX2" fmla="*/ 286890 w 10882319"/>
                  <a:gd name="connsiteY2" fmla="*/ 2445196 h 2445196"/>
                  <a:gd name="connsiteX3" fmla="*/ 40147 w 10882319"/>
                  <a:gd name="connsiteY3" fmla="*/ 2125882 h 2445196"/>
                  <a:gd name="connsiteX4" fmla="*/ 0 w 10882319"/>
                  <a:gd name="connsiteY4" fmla="*/ 0 h 2445196"/>
                  <a:gd name="connsiteX0" fmla="*/ 10853134 w 10853134"/>
                  <a:gd name="connsiteY0" fmla="*/ 1841415 h 2451015"/>
                  <a:gd name="connsiteX1" fmla="*/ 10359648 w 10853134"/>
                  <a:gd name="connsiteY1" fmla="*/ 2436501 h 2451015"/>
                  <a:gd name="connsiteX2" fmla="*/ 257705 w 10853134"/>
                  <a:gd name="connsiteY2" fmla="*/ 2451015 h 2451015"/>
                  <a:gd name="connsiteX3" fmla="*/ 10962 w 10853134"/>
                  <a:gd name="connsiteY3" fmla="*/ 2131701 h 2451015"/>
                  <a:gd name="connsiteX4" fmla="*/ 11553 w 10853134"/>
                  <a:gd name="connsiteY4" fmla="*/ 0 h 2451015"/>
                  <a:gd name="connsiteX0" fmla="*/ 10864860 w 10864860"/>
                  <a:gd name="connsiteY0" fmla="*/ 1841415 h 2451015"/>
                  <a:gd name="connsiteX1" fmla="*/ 10371374 w 10864860"/>
                  <a:gd name="connsiteY1" fmla="*/ 2436501 h 2451015"/>
                  <a:gd name="connsiteX2" fmla="*/ 269431 w 10864860"/>
                  <a:gd name="connsiteY2" fmla="*/ 2451015 h 2451015"/>
                  <a:gd name="connsiteX3" fmla="*/ 22688 w 10864860"/>
                  <a:gd name="connsiteY3" fmla="*/ 2131701 h 2451015"/>
                  <a:gd name="connsiteX4" fmla="*/ 0 w 10864860"/>
                  <a:gd name="connsiteY4" fmla="*/ 0 h 2451015"/>
                  <a:gd name="connsiteX0" fmla="*/ 10856761 w 10856761"/>
                  <a:gd name="connsiteY0" fmla="*/ 1841415 h 2451015"/>
                  <a:gd name="connsiteX1" fmla="*/ 10363275 w 10856761"/>
                  <a:gd name="connsiteY1" fmla="*/ 2436501 h 2451015"/>
                  <a:gd name="connsiteX2" fmla="*/ 261332 w 10856761"/>
                  <a:gd name="connsiteY2" fmla="*/ 2451015 h 2451015"/>
                  <a:gd name="connsiteX3" fmla="*/ 14589 w 10856761"/>
                  <a:gd name="connsiteY3" fmla="*/ 2131701 h 2451015"/>
                  <a:gd name="connsiteX4" fmla="*/ 3540 w 10856761"/>
                  <a:gd name="connsiteY4" fmla="*/ 0 h 2451015"/>
                  <a:gd name="connsiteX0" fmla="*/ 10858803 w 10858803"/>
                  <a:gd name="connsiteY0" fmla="*/ 1841415 h 2451015"/>
                  <a:gd name="connsiteX1" fmla="*/ 10365317 w 10858803"/>
                  <a:gd name="connsiteY1" fmla="*/ 2436501 h 2451015"/>
                  <a:gd name="connsiteX2" fmla="*/ 263374 w 10858803"/>
                  <a:gd name="connsiteY2" fmla="*/ 2451015 h 2451015"/>
                  <a:gd name="connsiteX3" fmla="*/ 16631 w 10858803"/>
                  <a:gd name="connsiteY3" fmla="*/ 2131701 h 2451015"/>
                  <a:gd name="connsiteX4" fmla="*/ 5582 w 10858803"/>
                  <a:gd name="connsiteY4" fmla="*/ 0 h 2451015"/>
                  <a:gd name="connsiteX0" fmla="*/ 10854255 w 10854255"/>
                  <a:gd name="connsiteY0" fmla="*/ 1841415 h 2451015"/>
                  <a:gd name="connsiteX1" fmla="*/ 10360769 w 10854255"/>
                  <a:gd name="connsiteY1" fmla="*/ 2436501 h 2451015"/>
                  <a:gd name="connsiteX2" fmla="*/ 258826 w 10854255"/>
                  <a:gd name="connsiteY2" fmla="*/ 2451015 h 2451015"/>
                  <a:gd name="connsiteX3" fmla="*/ 12083 w 10854255"/>
                  <a:gd name="connsiteY3" fmla="*/ 2131701 h 2451015"/>
                  <a:gd name="connsiteX4" fmla="*/ 1034 w 10854255"/>
                  <a:gd name="connsiteY4" fmla="*/ 0 h 2451015"/>
                  <a:gd name="connsiteX0" fmla="*/ 10846712 w 10846712"/>
                  <a:gd name="connsiteY0" fmla="*/ 1841415 h 2451015"/>
                  <a:gd name="connsiteX1" fmla="*/ 10353226 w 10846712"/>
                  <a:gd name="connsiteY1" fmla="*/ 2436501 h 2451015"/>
                  <a:gd name="connsiteX2" fmla="*/ 251283 w 10846712"/>
                  <a:gd name="connsiteY2" fmla="*/ 2451015 h 2451015"/>
                  <a:gd name="connsiteX3" fmla="*/ 4540 w 10846712"/>
                  <a:gd name="connsiteY3" fmla="*/ 2131701 h 2451015"/>
                  <a:gd name="connsiteX4" fmla="*/ 5130 w 10846712"/>
                  <a:gd name="connsiteY4" fmla="*/ 0 h 2451015"/>
                  <a:gd name="connsiteX0" fmla="*/ 10842172 w 10842172"/>
                  <a:gd name="connsiteY0" fmla="*/ 1841415 h 2451015"/>
                  <a:gd name="connsiteX1" fmla="*/ 10348686 w 10842172"/>
                  <a:gd name="connsiteY1" fmla="*/ 2436501 h 2451015"/>
                  <a:gd name="connsiteX2" fmla="*/ 246743 w 10842172"/>
                  <a:gd name="connsiteY2" fmla="*/ 2451015 h 2451015"/>
                  <a:gd name="connsiteX3" fmla="*/ 0 w 10842172"/>
                  <a:gd name="connsiteY3" fmla="*/ 2131701 h 2451015"/>
                  <a:gd name="connsiteX4" fmla="*/ 590 w 10842172"/>
                  <a:gd name="connsiteY4" fmla="*/ 0 h 2451015"/>
                  <a:gd name="connsiteX0" fmla="*/ 10842172 w 10842172"/>
                  <a:gd name="connsiteY0" fmla="*/ 1841415 h 2451015"/>
                  <a:gd name="connsiteX1" fmla="*/ 10348686 w 10842172"/>
                  <a:gd name="connsiteY1" fmla="*/ 2436501 h 2451015"/>
                  <a:gd name="connsiteX2" fmla="*/ 246743 w 10842172"/>
                  <a:gd name="connsiteY2" fmla="*/ 2451015 h 2451015"/>
                  <a:gd name="connsiteX3" fmla="*/ 0 w 10842172"/>
                  <a:gd name="connsiteY3" fmla="*/ 2131701 h 2451015"/>
                  <a:gd name="connsiteX4" fmla="*/ 590 w 10842172"/>
                  <a:gd name="connsiteY4" fmla="*/ 0 h 2451015"/>
                  <a:gd name="connsiteX0" fmla="*/ 10842172 w 10842172"/>
                  <a:gd name="connsiteY0" fmla="*/ 1841415 h 2451015"/>
                  <a:gd name="connsiteX1" fmla="*/ 10348686 w 10842172"/>
                  <a:gd name="connsiteY1" fmla="*/ 2436501 h 2451015"/>
                  <a:gd name="connsiteX2" fmla="*/ 246743 w 10842172"/>
                  <a:gd name="connsiteY2" fmla="*/ 2451015 h 2451015"/>
                  <a:gd name="connsiteX3" fmla="*/ 0 w 10842172"/>
                  <a:gd name="connsiteY3" fmla="*/ 2131701 h 2451015"/>
                  <a:gd name="connsiteX4" fmla="*/ 6410 w 10842172"/>
                  <a:gd name="connsiteY4" fmla="*/ 0 h 2451015"/>
                  <a:gd name="connsiteX0" fmla="*/ 10842172 w 10842172"/>
                  <a:gd name="connsiteY0" fmla="*/ 1841415 h 2451015"/>
                  <a:gd name="connsiteX1" fmla="*/ 10348686 w 10842172"/>
                  <a:gd name="connsiteY1" fmla="*/ 2436501 h 2451015"/>
                  <a:gd name="connsiteX2" fmla="*/ 246743 w 10842172"/>
                  <a:gd name="connsiteY2" fmla="*/ 2451015 h 2451015"/>
                  <a:gd name="connsiteX3" fmla="*/ 0 w 10842172"/>
                  <a:gd name="connsiteY3" fmla="*/ 2131701 h 2451015"/>
                  <a:gd name="connsiteX4" fmla="*/ 6410 w 10842172"/>
                  <a:gd name="connsiteY4" fmla="*/ 0 h 2451015"/>
                  <a:gd name="connsiteX0" fmla="*/ 10846950 w 10846950"/>
                  <a:gd name="connsiteY0" fmla="*/ 1841415 h 2451015"/>
                  <a:gd name="connsiteX1" fmla="*/ 10353464 w 10846950"/>
                  <a:gd name="connsiteY1" fmla="*/ 2436501 h 2451015"/>
                  <a:gd name="connsiteX2" fmla="*/ 251521 w 10846950"/>
                  <a:gd name="connsiteY2" fmla="*/ 2451015 h 2451015"/>
                  <a:gd name="connsiteX3" fmla="*/ 4778 w 10846950"/>
                  <a:gd name="connsiteY3" fmla="*/ 2131701 h 2451015"/>
                  <a:gd name="connsiteX4" fmla="*/ 11188 w 10846950"/>
                  <a:gd name="connsiteY4" fmla="*/ 0 h 2451015"/>
                  <a:gd name="connsiteX0" fmla="*/ 10846950 w 10846950"/>
                  <a:gd name="connsiteY0" fmla="*/ 1841415 h 2451015"/>
                  <a:gd name="connsiteX1" fmla="*/ 10568788 w 10846950"/>
                  <a:gd name="connsiteY1" fmla="*/ 2430680 h 2451015"/>
                  <a:gd name="connsiteX2" fmla="*/ 251521 w 10846950"/>
                  <a:gd name="connsiteY2" fmla="*/ 2451015 h 2451015"/>
                  <a:gd name="connsiteX3" fmla="*/ 4778 w 10846950"/>
                  <a:gd name="connsiteY3" fmla="*/ 2131701 h 2451015"/>
                  <a:gd name="connsiteX4" fmla="*/ 11188 w 10846950"/>
                  <a:gd name="connsiteY4" fmla="*/ 0 h 2451015"/>
                  <a:gd name="connsiteX0" fmla="*/ 10846950 w 10846950"/>
                  <a:gd name="connsiteY0" fmla="*/ 1841415 h 2451015"/>
                  <a:gd name="connsiteX1" fmla="*/ 10522232 w 10846950"/>
                  <a:gd name="connsiteY1" fmla="*/ 2430680 h 2451015"/>
                  <a:gd name="connsiteX2" fmla="*/ 251521 w 10846950"/>
                  <a:gd name="connsiteY2" fmla="*/ 2451015 h 2451015"/>
                  <a:gd name="connsiteX3" fmla="*/ 4778 w 10846950"/>
                  <a:gd name="connsiteY3" fmla="*/ 2131701 h 2451015"/>
                  <a:gd name="connsiteX4" fmla="*/ 11188 w 10846950"/>
                  <a:gd name="connsiteY4" fmla="*/ 0 h 2451015"/>
                  <a:gd name="connsiteX0" fmla="*/ 10846950 w 10846950"/>
                  <a:gd name="connsiteY0" fmla="*/ 1841415 h 2451015"/>
                  <a:gd name="connsiteX1" fmla="*/ 10745593 w 10846950"/>
                  <a:gd name="connsiteY1" fmla="*/ 2046023 h 2451015"/>
                  <a:gd name="connsiteX2" fmla="*/ 10522232 w 10846950"/>
                  <a:gd name="connsiteY2" fmla="*/ 2430680 h 2451015"/>
                  <a:gd name="connsiteX3" fmla="*/ 251521 w 10846950"/>
                  <a:gd name="connsiteY3" fmla="*/ 2451015 h 2451015"/>
                  <a:gd name="connsiteX4" fmla="*/ 4778 w 10846950"/>
                  <a:gd name="connsiteY4" fmla="*/ 2131701 h 2451015"/>
                  <a:gd name="connsiteX5" fmla="*/ 11188 w 10846950"/>
                  <a:gd name="connsiteY5" fmla="*/ 0 h 2451015"/>
                  <a:gd name="connsiteX0" fmla="*/ 10745593 w 10745593"/>
                  <a:gd name="connsiteY0" fmla="*/ 2046023 h 2451015"/>
                  <a:gd name="connsiteX1" fmla="*/ 10522232 w 10745593"/>
                  <a:gd name="connsiteY1" fmla="*/ 2430680 h 2451015"/>
                  <a:gd name="connsiteX2" fmla="*/ 251521 w 10745593"/>
                  <a:gd name="connsiteY2" fmla="*/ 2451015 h 2451015"/>
                  <a:gd name="connsiteX3" fmla="*/ 4778 w 10745593"/>
                  <a:gd name="connsiteY3" fmla="*/ 2131701 h 2451015"/>
                  <a:gd name="connsiteX4" fmla="*/ 11188 w 10745593"/>
                  <a:gd name="connsiteY4" fmla="*/ 0 h 2451015"/>
                  <a:gd name="connsiteX0" fmla="*/ 10830947 w 10830947"/>
                  <a:gd name="connsiteY0" fmla="*/ 2046023 h 2451015"/>
                  <a:gd name="connsiteX1" fmla="*/ 10522232 w 10830947"/>
                  <a:gd name="connsiteY1" fmla="*/ 2430680 h 2451015"/>
                  <a:gd name="connsiteX2" fmla="*/ 251521 w 10830947"/>
                  <a:gd name="connsiteY2" fmla="*/ 2451015 h 2451015"/>
                  <a:gd name="connsiteX3" fmla="*/ 4778 w 10830947"/>
                  <a:gd name="connsiteY3" fmla="*/ 2131701 h 2451015"/>
                  <a:gd name="connsiteX4" fmla="*/ 11188 w 10830947"/>
                  <a:gd name="connsiteY4" fmla="*/ 0 h 2451015"/>
                  <a:gd name="connsiteX0" fmla="*/ 10877504 w 10877504"/>
                  <a:gd name="connsiteY0" fmla="*/ 2046023 h 2451015"/>
                  <a:gd name="connsiteX1" fmla="*/ 10522232 w 10877504"/>
                  <a:gd name="connsiteY1" fmla="*/ 2430680 h 2451015"/>
                  <a:gd name="connsiteX2" fmla="*/ 251521 w 10877504"/>
                  <a:gd name="connsiteY2" fmla="*/ 2451015 h 2451015"/>
                  <a:gd name="connsiteX3" fmla="*/ 4778 w 10877504"/>
                  <a:gd name="connsiteY3" fmla="*/ 2131701 h 2451015"/>
                  <a:gd name="connsiteX4" fmla="*/ 11188 w 10877504"/>
                  <a:gd name="connsiteY4" fmla="*/ 0 h 2451015"/>
                  <a:gd name="connsiteX0" fmla="*/ 10861985 w 10861985"/>
                  <a:gd name="connsiteY0" fmla="*/ 2084821 h 2451015"/>
                  <a:gd name="connsiteX1" fmla="*/ 10522232 w 10861985"/>
                  <a:gd name="connsiteY1" fmla="*/ 2430680 h 2451015"/>
                  <a:gd name="connsiteX2" fmla="*/ 251521 w 10861985"/>
                  <a:gd name="connsiteY2" fmla="*/ 2451015 h 2451015"/>
                  <a:gd name="connsiteX3" fmla="*/ 4778 w 10861985"/>
                  <a:gd name="connsiteY3" fmla="*/ 2131701 h 2451015"/>
                  <a:gd name="connsiteX4" fmla="*/ 11188 w 10861985"/>
                  <a:gd name="connsiteY4" fmla="*/ 0 h 24510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861985" h="2451015">
                    <a:moveTo>
                      <a:pt x="10861985" y="2084821"/>
                    </a:moveTo>
                    <a:lnTo>
                      <a:pt x="10522232" y="2430680"/>
                    </a:lnTo>
                    <a:lnTo>
                      <a:pt x="251521" y="2451015"/>
                    </a:lnTo>
                    <a:lnTo>
                      <a:pt x="4778" y="2131701"/>
                    </a:lnTo>
                    <a:cubicBezTo>
                      <a:pt x="-9673" y="1092163"/>
                      <a:pt x="13480" y="881310"/>
                      <a:pt x="11188" y="0"/>
                    </a:cubicBezTo>
                  </a:path>
                </a:pathLst>
              </a:custGeom>
              <a:noFill/>
              <a:ln w="19050">
                <a:solidFill>
                  <a:srgbClr val="0BF1F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86" name="梯形 85">
                <a:extLst>
                  <a:ext uri="{FF2B5EF4-FFF2-40B4-BE49-F238E27FC236}">
                    <a16:creationId xmlns:a16="http://schemas.microsoft.com/office/drawing/2014/main" xmlns="" id="{B07BD282-80D0-4538-ACF6-BDEF622AFF1A}"/>
                  </a:ext>
                </a:extLst>
              </p:cNvPr>
              <p:cNvSpPr/>
              <p:nvPr/>
            </p:nvSpPr>
            <p:spPr>
              <a:xfrm flipV="1">
                <a:off x="2795159" y="5595578"/>
                <a:ext cx="851792" cy="131305"/>
              </a:xfrm>
              <a:prstGeom prst="trapezoid">
                <a:avLst>
                  <a:gd name="adj" fmla="val 83457"/>
                </a:avLst>
              </a:prstGeom>
              <a:solidFill>
                <a:srgbClr val="0BF1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87" name="梯形 86">
                <a:extLst>
                  <a:ext uri="{FF2B5EF4-FFF2-40B4-BE49-F238E27FC236}">
                    <a16:creationId xmlns:a16="http://schemas.microsoft.com/office/drawing/2014/main" xmlns="" id="{6B9D51DE-76A5-417F-847B-8C5A4ADE6B8B}"/>
                  </a:ext>
                </a:extLst>
              </p:cNvPr>
              <p:cNvSpPr/>
              <p:nvPr/>
            </p:nvSpPr>
            <p:spPr>
              <a:xfrm rot="5400000" flipV="1">
                <a:off x="1407134" y="4727547"/>
                <a:ext cx="419147" cy="64612"/>
              </a:xfrm>
              <a:prstGeom prst="trapezoid">
                <a:avLst>
                  <a:gd name="adj" fmla="val 83457"/>
                </a:avLst>
              </a:prstGeom>
              <a:solidFill>
                <a:srgbClr val="0BF1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88" name="梯形 4">
                <a:extLst>
                  <a:ext uri="{FF2B5EF4-FFF2-40B4-BE49-F238E27FC236}">
                    <a16:creationId xmlns:a16="http://schemas.microsoft.com/office/drawing/2014/main" xmlns="" id="{5C53EF08-2187-480B-A4D2-D2A1CA5CE5EC}"/>
                  </a:ext>
                </a:extLst>
              </p:cNvPr>
              <p:cNvSpPr/>
              <p:nvPr/>
            </p:nvSpPr>
            <p:spPr>
              <a:xfrm rot="3120575" flipV="1">
                <a:off x="1546837" y="5397384"/>
                <a:ext cx="460512" cy="64612"/>
              </a:xfrm>
              <a:custGeom>
                <a:avLst/>
                <a:gdLst>
                  <a:gd name="connsiteX0" fmla="*/ 0 w 512180"/>
                  <a:gd name="connsiteY0" fmla="*/ 78953 h 78953"/>
                  <a:gd name="connsiteX1" fmla="*/ 65892 w 512180"/>
                  <a:gd name="connsiteY1" fmla="*/ 0 h 78953"/>
                  <a:gd name="connsiteX2" fmla="*/ 446288 w 512180"/>
                  <a:gd name="connsiteY2" fmla="*/ 0 h 78953"/>
                  <a:gd name="connsiteX3" fmla="*/ 512180 w 512180"/>
                  <a:gd name="connsiteY3" fmla="*/ 78953 h 78953"/>
                  <a:gd name="connsiteX4" fmla="*/ 0 w 512180"/>
                  <a:gd name="connsiteY4" fmla="*/ 78953 h 78953"/>
                  <a:gd name="connsiteX0" fmla="*/ 0 w 562727"/>
                  <a:gd name="connsiteY0" fmla="*/ 76132 h 78953"/>
                  <a:gd name="connsiteX1" fmla="*/ 116439 w 562727"/>
                  <a:gd name="connsiteY1" fmla="*/ 0 h 78953"/>
                  <a:gd name="connsiteX2" fmla="*/ 496835 w 562727"/>
                  <a:gd name="connsiteY2" fmla="*/ 0 h 78953"/>
                  <a:gd name="connsiteX3" fmla="*/ 562727 w 562727"/>
                  <a:gd name="connsiteY3" fmla="*/ 78953 h 78953"/>
                  <a:gd name="connsiteX4" fmla="*/ 0 w 562727"/>
                  <a:gd name="connsiteY4" fmla="*/ 76132 h 789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2727" h="78953">
                    <a:moveTo>
                      <a:pt x="0" y="76132"/>
                    </a:moveTo>
                    <a:lnTo>
                      <a:pt x="116439" y="0"/>
                    </a:lnTo>
                    <a:lnTo>
                      <a:pt x="496835" y="0"/>
                    </a:lnTo>
                    <a:lnTo>
                      <a:pt x="562727" y="78953"/>
                    </a:lnTo>
                    <a:lnTo>
                      <a:pt x="0" y="76132"/>
                    </a:lnTo>
                    <a:close/>
                  </a:path>
                </a:pathLst>
              </a:custGeom>
              <a:solidFill>
                <a:srgbClr val="2CCA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89" name="椭圆 88">
                <a:extLst>
                  <a:ext uri="{FF2B5EF4-FFF2-40B4-BE49-F238E27FC236}">
                    <a16:creationId xmlns:a16="http://schemas.microsoft.com/office/drawing/2014/main" xmlns="" id="{3943DA0F-81B6-41B0-86FE-9A71BB838D51}"/>
                  </a:ext>
                </a:extLst>
              </p:cNvPr>
              <p:cNvSpPr/>
              <p:nvPr/>
            </p:nvSpPr>
            <p:spPr>
              <a:xfrm>
                <a:off x="10526994" y="5210782"/>
                <a:ext cx="106082" cy="106082"/>
              </a:xfrm>
              <a:prstGeom prst="ellipse">
                <a:avLst/>
              </a:prstGeom>
              <a:noFill/>
              <a:ln w="28575">
                <a:solidFill>
                  <a:srgbClr val="0BF1F5"/>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90" name="任意多边形: 形状 89">
                <a:extLst>
                  <a:ext uri="{FF2B5EF4-FFF2-40B4-BE49-F238E27FC236}">
                    <a16:creationId xmlns:a16="http://schemas.microsoft.com/office/drawing/2014/main" xmlns="" id="{9608EF4E-766F-470B-9EFB-965B6709E367}"/>
                  </a:ext>
                </a:extLst>
              </p:cNvPr>
              <p:cNvSpPr/>
              <p:nvPr/>
            </p:nvSpPr>
            <p:spPr>
              <a:xfrm>
                <a:off x="10443054" y="4871788"/>
                <a:ext cx="204022" cy="207689"/>
              </a:xfrm>
              <a:custGeom>
                <a:avLst/>
                <a:gdLst>
                  <a:gd name="connsiteX0" fmla="*/ 10856686 w 10856686"/>
                  <a:gd name="connsiteY0" fmla="*/ 4180114 h 4789714"/>
                  <a:gd name="connsiteX1" fmla="*/ 10363200 w 10856686"/>
                  <a:gd name="connsiteY1" fmla="*/ 4775200 h 4789714"/>
                  <a:gd name="connsiteX2" fmla="*/ 261257 w 10856686"/>
                  <a:gd name="connsiteY2" fmla="*/ 4789714 h 4789714"/>
                  <a:gd name="connsiteX3" fmla="*/ 14514 w 10856686"/>
                  <a:gd name="connsiteY3" fmla="*/ 4470400 h 4789714"/>
                  <a:gd name="connsiteX4" fmla="*/ 0 w 10856686"/>
                  <a:gd name="connsiteY4" fmla="*/ 0 h 4789714"/>
                  <a:gd name="connsiteX0" fmla="*/ 10856686 w 10856686"/>
                  <a:gd name="connsiteY0" fmla="*/ 4180114 h 4789714"/>
                  <a:gd name="connsiteX1" fmla="*/ 10363200 w 10856686"/>
                  <a:gd name="connsiteY1" fmla="*/ 4775200 h 4789714"/>
                  <a:gd name="connsiteX2" fmla="*/ 261257 w 10856686"/>
                  <a:gd name="connsiteY2" fmla="*/ 4789714 h 4789714"/>
                  <a:gd name="connsiteX3" fmla="*/ 14514 w 10856686"/>
                  <a:gd name="connsiteY3" fmla="*/ 4470400 h 4789714"/>
                  <a:gd name="connsiteX4" fmla="*/ 749 w 10856686"/>
                  <a:gd name="connsiteY4" fmla="*/ 1242677 h 4789714"/>
                  <a:gd name="connsiteX5" fmla="*/ 0 w 10856686"/>
                  <a:gd name="connsiteY5" fmla="*/ 0 h 4789714"/>
                  <a:gd name="connsiteX0" fmla="*/ 10855937 w 10855937"/>
                  <a:gd name="connsiteY0" fmla="*/ 2937437 h 3547037"/>
                  <a:gd name="connsiteX1" fmla="*/ 10362451 w 10855937"/>
                  <a:gd name="connsiteY1" fmla="*/ 3532523 h 3547037"/>
                  <a:gd name="connsiteX2" fmla="*/ 260508 w 10855937"/>
                  <a:gd name="connsiteY2" fmla="*/ 3547037 h 3547037"/>
                  <a:gd name="connsiteX3" fmla="*/ 13765 w 10855937"/>
                  <a:gd name="connsiteY3" fmla="*/ 3227723 h 3547037"/>
                  <a:gd name="connsiteX4" fmla="*/ 0 w 10855937"/>
                  <a:gd name="connsiteY4" fmla="*/ 0 h 3547037"/>
                  <a:gd name="connsiteX0" fmla="*/ 10855937 w 10855937"/>
                  <a:gd name="connsiteY0" fmla="*/ 2937437 h 3547037"/>
                  <a:gd name="connsiteX1" fmla="*/ 10362451 w 10855937"/>
                  <a:gd name="connsiteY1" fmla="*/ 3532523 h 3547037"/>
                  <a:gd name="connsiteX2" fmla="*/ 260508 w 10855937"/>
                  <a:gd name="connsiteY2" fmla="*/ 3547037 h 3547037"/>
                  <a:gd name="connsiteX3" fmla="*/ 13765 w 10855937"/>
                  <a:gd name="connsiteY3" fmla="*/ 3227723 h 3547037"/>
                  <a:gd name="connsiteX4" fmla="*/ 0 w 10855937"/>
                  <a:gd name="connsiteY4" fmla="*/ 0 h 3547037"/>
                  <a:gd name="connsiteX0" fmla="*/ 10868873 w 10868873"/>
                  <a:gd name="connsiteY0" fmla="*/ 2937437 h 3547037"/>
                  <a:gd name="connsiteX1" fmla="*/ 10375387 w 10868873"/>
                  <a:gd name="connsiteY1" fmla="*/ 3532523 h 3547037"/>
                  <a:gd name="connsiteX2" fmla="*/ 273444 w 10868873"/>
                  <a:gd name="connsiteY2" fmla="*/ 3547037 h 3547037"/>
                  <a:gd name="connsiteX3" fmla="*/ 26701 w 10868873"/>
                  <a:gd name="connsiteY3" fmla="*/ 3227723 h 3547037"/>
                  <a:gd name="connsiteX4" fmla="*/ 5177 w 10868873"/>
                  <a:gd name="connsiteY4" fmla="*/ 1101841 h 3547037"/>
                  <a:gd name="connsiteX5" fmla="*/ 12936 w 10868873"/>
                  <a:gd name="connsiteY5" fmla="*/ 0 h 3547037"/>
                  <a:gd name="connsiteX0" fmla="*/ 10868873 w 10868873"/>
                  <a:gd name="connsiteY0" fmla="*/ 1835596 h 2445196"/>
                  <a:gd name="connsiteX1" fmla="*/ 10375387 w 10868873"/>
                  <a:gd name="connsiteY1" fmla="*/ 2430682 h 2445196"/>
                  <a:gd name="connsiteX2" fmla="*/ 273444 w 10868873"/>
                  <a:gd name="connsiteY2" fmla="*/ 2445196 h 2445196"/>
                  <a:gd name="connsiteX3" fmla="*/ 26701 w 10868873"/>
                  <a:gd name="connsiteY3" fmla="*/ 2125882 h 2445196"/>
                  <a:gd name="connsiteX4" fmla="*/ 5177 w 10868873"/>
                  <a:gd name="connsiteY4" fmla="*/ 0 h 2445196"/>
                  <a:gd name="connsiteX0" fmla="*/ 10863696 w 10863696"/>
                  <a:gd name="connsiteY0" fmla="*/ 1835596 h 2445196"/>
                  <a:gd name="connsiteX1" fmla="*/ 10370210 w 10863696"/>
                  <a:gd name="connsiteY1" fmla="*/ 2430682 h 2445196"/>
                  <a:gd name="connsiteX2" fmla="*/ 268267 w 10863696"/>
                  <a:gd name="connsiteY2" fmla="*/ 2445196 h 2445196"/>
                  <a:gd name="connsiteX3" fmla="*/ 21524 w 10863696"/>
                  <a:gd name="connsiteY3" fmla="*/ 2125882 h 2445196"/>
                  <a:gd name="connsiteX4" fmla="*/ 0 w 10863696"/>
                  <a:gd name="connsiteY4" fmla="*/ 0 h 2445196"/>
                  <a:gd name="connsiteX0" fmla="*/ 10882319 w 10882319"/>
                  <a:gd name="connsiteY0" fmla="*/ 1835596 h 2445196"/>
                  <a:gd name="connsiteX1" fmla="*/ 10388833 w 10882319"/>
                  <a:gd name="connsiteY1" fmla="*/ 2430682 h 2445196"/>
                  <a:gd name="connsiteX2" fmla="*/ 286890 w 10882319"/>
                  <a:gd name="connsiteY2" fmla="*/ 2445196 h 2445196"/>
                  <a:gd name="connsiteX3" fmla="*/ 40147 w 10882319"/>
                  <a:gd name="connsiteY3" fmla="*/ 2125882 h 2445196"/>
                  <a:gd name="connsiteX4" fmla="*/ 0 w 10882319"/>
                  <a:gd name="connsiteY4" fmla="*/ 0 h 2445196"/>
                  <a:gd name="connsiteX0" fmla="*/ 10853134 w 10853134"/>
                  <a:gd name="connsiteY0" fmla="*/ 1841415 h 2451015"/>
                  <a:gd name="connsiteX1" fmla="*/ 10359648 w 10853134"/>
                  <a:gd name="connsiteY1" fmla="*/ 2436501 h 2451015"/>
                  <a:gd name="connsiteX2" fmla="*/ 257705 w 10853134"/>
                  <a:gd name="connsiteY2" fmla="*/ 2451015 h 2451015"/>
                  <a:gd name="connsiteX3" fmla="*/ 10962 w 10853134"/>
                  <a:gd name="connsiteY3" fmla="*/ 2131701 h 2451015"/>
                  <a:gd name="connsiteX4" fmla="*/ 11553 w 10853134"/>
                  <a:gd name="connsiteY4" fmla="*/ 0 h 2451015"/>
                  <a:gd name="connsiteX0" fmla="*/ 10864860 w 10864860"/>
                  <a:gd name="connsiteY0" fmla="*/ 1841415 h 2451015"/>
                  <a:gd name="connsiteX1" fmla="*/ 10371374 w 10864860"/>
                  <a:gd name="connsiteY1" fmla="*/ 2436501 h 2451015"/>
                  <a:gd name="connsiteX2" fmla="*/ 269431 w 10864860"/>
                  <a:gd name="connsiteY2" fmla="*/ 2451015 h 2451015"/>
                  <a:gd name="connsiteX3" fmla="*/ 22688 w 10864860"/>
                  <a:gd name="connsiteY3" fmla="*/ 2131701 h 2451015"/>
                  <a:gd name="connsiteX4" fmla="*/ 0 w 10864860"/>
                  <a:gd name="connsiteY4" fmla="*/ 0 h 2451015"/>
                  <a:gd name="connsiteX0" fmla="*/ 10856761 w 10856761"/>
                  <a:gd name="connsiteY0" fmla="*/ 1841415 h 2451015"/>
                  <a:gd name="connsiteX1" fmla="*/ 10363275 w 10856761"/>
                  <a:gd name="connsiteY1" fmla="*/ 2436501 h 2451015"/>
                  <a:gd name="connsiteX2" fmla="*/ 261332 w 10856761"/>
                  <a:gd name="connsiteY2" fmla="*/ 2451015 h 2451015"/>
                  <a:gd name="connsiteX3" fmla="*/ 14589 w 10856761"/>
                  <a:gd name="connsiteY3" fmla="*/ 2131701 h 2451015"/>
                  <a:gd name="connsiteX4" fmla="*/ 3540 w 10856761"/>
                  <a:gd name="connsiteY4" fmla="*/ 0 h 2451015"/>
                  <a:gd name="connsiteX0" fmla="*/ 10858803 w 10858803"/>
                  <a:gd name="connsiteY0" fmla="*/ 1841415 h 2451015"/>
                  <a:gd name="connsiteX1" fmla="*/ 10365317 w 10858803"/>
                  <a:gd name="connsiteY1" fmla="*/ 2436501 h 2451015"/>
                  <a:gd name="connsiteX2" fmla="*/ 263374 w 10858803"/>
                  <a:gd name="connsiteY2" fmla="*/ 2451015 h 2451015"/>
                  <a:gd name="connsiteX3" fmla="*/ 16631 w 10858803"/>
                  <a:gd name="connsiteY3" fmla="*/ 2131701 h 2451015"/>
                  <a:gd name="connsiteX4" fmla="*/ 5582 w 10858803"/>
                  <a:gd name="connsiteY4" fmla="*/ 0 h 2451015"/>
                  <a:gd name="connsiteX0" fmla="*/ 10854255 w 10854255"/>
                  <a:gd name="connsiteY0" fmla="*/ 1841415 h 2451015"/>
                  <a:gd name="connsiteX1" fmla="*/ 10360769 w 10854255"/>
                  <a:gd name="connsiteY1" fmla="*/ 2436501 h 2451015"/>
                  <a:gd name="connsiteX2" fmla="*/ 258826 w 10854255"/>
                  <a:gd name="connsiteY2" fmla="*/ 2451015 h 2451015"/>
                  <a:gd name="connsiteX3" fmla="*/ 12083 w 10854255"/>
                  <a:gd name="connsiteY3" fmla="*/ 2131701 h 2451015"/>
                  <a:gd name="connsiteX4" fmla="*/ 1034 w 10854255"/>
                  <a:gd name="connsiteY4" fmla="*/ 0 h 2451015"/>
                  <a:gd name="connsiteX0" fmla="*/ 10846712 w 10846712"/>
                  <a:gd name="connsiteY0" fmla="*/ 1841415 h 2451015"/>
                  <a:gd name="connsiteX1" fmla="*/ 10353226 w 10846712"/>
                  <a:gd name="connsiteY1" fmla="*/ 2436501 h 2451015"/>
                  <a:gd name="connsiteX2" fmla="*/ 251283 w 10846712"/>
                  <a:gd name="connsiteY2" fmla="*/ 2451015 h 2451015"/>
                  <a:gd name="connsiteX3" fmla="*/ 4540 w 10846712"/>
                  <a:gd name="connsiteY3" fmla="*/ 2131701 h 2451015"/>
                  <a:gd name="connsiteX4" fmla="*/ 5130 w 10846712"/>
                  <a:gd name="connsiteY4" fmla="*/ 0 h 2451015"/>
                  <a:gd name="connsiteX0" fmla="*/ 10842172 w 10842172"/>
                  <a:gd name="connsiteY0" fmla="*/ 1841415 h 2451015"/>
                  <a:gd name="connsiteX1" fmla="*/ 10348686 w 10842172"/>
                  <a:gd name="connsiteY1" fmla="*/ 2436501 h 2451015"/>
                  <a:gd name="connsiteX2" fmla="*/ 246743 w 10842172"/>
                  <a:gd name="connsiteY2" fmla="*/ 2451015 h 2451015"/>
                  <a:gd name="connsiteX3" fmla="*/ 0 w 10842172"/>
                  <a:gd name="connsiteY3" fmla="*/ 2131701 h 2451015"/>
                  <a:gd name="connsiteX4" fmla="*/ 590 w 10842172"/>
                  <a:gd name="connsiteY4" fmla="*/ 0 h 2451015"/>
                  <a:gd name="connsiteX0" fmla="*/ 10842172 w 10842172"/>
                  <a:gd name="connsiteY0" fmla="*/ 1841415 h 2451015"/>
                  <a:gd name="connsiteX1" fmla="*/ 10348686 w 10842172"/>
                  <a:gd name="connsiteY1" fmla="*/ 2436501 h 2451015"/>
                  <a:gd name="connsiteX2" fmla="*/ 246743 w 10842172"/>
                  <a:gd name="connsiteY2" fmla="*/ 2451015 h 2451015"/>
                  <a:gd name="connsiteX3" fmla="*/ 0 w 10842172"/>
                  <a:gd name="connsiteY3" fmla="*/ 2131701 h 2451015"/>
                  <a:gd name="connsiteX4" fmla="*/ 590 w 10842172"/>
                  <a:gd name="connsiteY4" fmla="*/ 0 h 2451015"/>
                  <a:gd name="connsiteX0" fmla="*/ 10842172 w 10842172"/>
                  <a:gd name="connsiteY0" fmla="*/ 1841415 h 2451015"/>
                  <a:gd name="connsiteX1" fmla="*/ 10348686 w 10842172"/>
                  <a:gd name="connsiteY1" fmla="*/ 2436501 h 2451015"/>
                  <a:gd name="connsiteX2" fmla="*/ 246743 w 10842172"/>
                  <a:gd name="connsiteY2" fmla="*/ 2451015 h 2451015"/>
                  <a:gd name="connsiteX3" fmla="*/ 0 w 10842172"/>
                  <a:gd name="connsiteY3" fmla="*/ 2131701 h 2451015"/>
                  <a:gd name="connsiteX4" fmla="*/ 6410 w 10842172"/>
                  <a:gd name="connsiteY4" fmla="*/ 0 h 2451015"/>
                  <a:gd name="connsiteX0" fmla="*/ 10842172 w 10842172"/>
                  <a:gd name="connsiteY0" fmla="*/ 1841415 h 2451015"/>
                  <a:gd name="connsiteX1" fmla="*/ 10348686 w 10842172"/>
                  <a:gd name="connsiteY1" fmla="*/ 2436501 h 2451015"/>
                  <a:gd name="connsiteX2" fmla="*/ 246743 w 10842172"/>
                  <a:gd name="connsiteY2" fmla="*/ 2451015 h 2451015"/>
                  <a:gd name="connsiteX3" fmla="*/ 0 w 10842172"/>
                  <a:gd name="connsiteY3" fmla="*/ 2131701 h 2451015"/>
                  <a:gd name="connsiteX4" fmla="*/ 6410 w 10842172"/>
                  <a:gd name="connsiteY4" fmla="*/ 0 h 2451015"/>
                  <a:gd name="connsiteX0" fmla="*/ 10846950 w 10846950"/>
                  <a:gd name="connsiteY0" fmla="*/ 1841415 h 2451015"/>
                  <a:gd name="connsiteX1" fmla="*/ 10353464 w 10846950"/>
                  <a:gd name="connsiteY1" fmla="*/ 2436501 h 2451015"/>
                  <a:gd name="connsiteX2" fmla="*/ 251521 w 10846950"/>
                  <a:gd name="connsiteY2" fmla="*/ 2451015 h 2451015"/>
                  <a:gd name="connsiteX3" fmla="*/ 4778 w 10846950"/>
                  <a:gd name="connsiteY3" fmla="*/ 2131701 h 2451015"/>
                  <a:gd name="connsiteX4" fmla="*/ 11188 w 10846950"/>
                  <a:gd name="connsiteY4" fmla="*/ 0 h 2451015"/>
                  <a:gd name="connsiteX0" fmla="*/ 10846950 w 10846950"/>
                  <a:gd name="connsiteY0" fmla="*/ 1841415 h 2451015"/>
                  <a:gd name="connsiteX1" fmla="*/ 10568788 w 10846950"/>
                  <a:gd name="connsiteY1" fmla="*/ 2430680 h 2451015"/>
                  <a:gd name="connsiteX2" fmla="*/ 251521 w 10846950"/>
                  <a:gd name="connsiteY2" fmla="*/ 2451015 h 2451015"/>
                  <a:gd name="connsiteX3" fmla="*/ 4778 w 10846950"/>
                  <a:gd name="connsiteY3" fmla="*/ 2131701 h 2451015"/>
                  <a:gd name="connsiteX4" fmla="*/ 11188 w 10846950"/>
                  <a:gd name="connsiteY4" fmla="*/ 0 h 2451015"/>
                  <a:gd name="connsiteX0" fmla="*/ 10846950 w 10846950"/>
                  <a:gd name="connsiteY0" fmla="*/ 1841415 h 2451015"/>
                  <a:gd name="connsiteX1" fmla="*/ 10522232 w 10846950"/>
                  <a:gd name="connsiteY1" fmla="*/ 2430680 h 2451015"/>
                  <a:gd name="connsiteX2" fmla="*/ 251521 w 10846950"/>
                  <a:gd name="connsiteY2" fmla="*/ 2451015 h 2451015"/>
                  <a:gd name="connsiteX3" fmla="*/ 4778 w 10846950"/>
                  <a:gd name="connsiteY3" fmla="*/ 2131701 h 2451015"/>
                  <a:gd name="connsiteX4" fmla="*/ 11188 w 10846950"/>
                  <a:gd name="connsiteY4" fmla="*/ 0 h 2451015"/>
                  <a:gd name="connsiteX0" fmla="*/ 10846950 w 10846950"/>
                  <a:gd name="connsiteY0" fmla="*/ 1841415 h 2451015"/>
                  <a:gd name="connsiteX1" fmla="*/ 10745593 w 10846950"/>
                  <a:gd name="connsiteY1" fmla="*/ 2046023 h 2451015"/>
                  <a:gd name="connsiteX2" fmla="*/ 10522232 w 10846950"/>
                  <a:gd name="connsiteY2" fmla="*/ 2430680 h 2451015"/>
                  <a:gd name="connsiteX3" fmla="*/ 251521 w 10846950"/>
                  <a:gd name="connsiteY3" fmla="*/ 2451015 h 2451015"/>
                  <a:gd name="connsiteX4" fmla="*/ 4778 w 10846950"/>
                  <a:gd name="connsiteY4" fmla="*/ 2131701 h 2451015"/>
                  <a:gd name="connsiteX5" fmla="*/ 11188 w 10846950"/>
                  <a:gd name="connsiteY5" fmla="*/ 0 h 2451015"/>
                  <a:gd name="connsiteX0" fmla="*/ 10745593 w 10745593"/>
                  <a:gd name="connsiteY0" fmla="*/ 2046023 h 2451015"/>
                  <a:gd name="connsiteX1" fmla="*/ 10522232 w 10745593"/>
                  <a:gd name="connsiteY1" fmla="*/ 2430680 h 2451015"/>
                  <a:gd name="connsiteX2" fmla="*/ 251521 w 10745593"/>
                  <a:gd name="connsiteY2" fmla="*/ 2451015 h 2451015"/>
                  <a:gd name="connsiteX3" fmla="*/ 4778 w 10745593"/>
                  <a:gd name="connsiteY3" fmla="*/ 2131701 h 2451015"/>
                  <a:gd name="connsiteX4" fmla="*/ 11188 w 10745593"/>
                  <a:gd name="connsiteY4" fmla="*/ 0 h 2451015"/>
                  <a:gd name="connsiteX0" fmla="*/ 10830947 w 10830947"/>
                  <a:gd name="connsiteY0" fmla="*/ 2046023 h 2451015"/>
                  <a:gd name="connsiteX1" fmla="*/ 10522232 w 10830947"/>
                  <a:gd name="connsiteY1" fmla="*/ 2430680 h 2451015"/>
                  <a:gd name="connsiteX2" fmla="*/ 251521 w 10830947"/>
                  <a:gd name="connsiteY2" fmla="*/ 2451015 h 2451015"/>
                  <a:gd name="connsiteX3" fmla="*/ 4778 w 10830947"/>
                  <a:gd name="connsiteY3" fmla="*/ 2131701 h 2451015"/>
                  <a:gd name="connsiteX4" fmla="*/ 11188 w 10830947"/>
                  <a:gd name="connsiteY4" fmla="*/ 0 h 2451015"/>
                  <a:gd name="connsiteX0" fmla="*/ 10877504 w 10877504"/>
                  <a:gd name="connsiteY0" fmla="*/ 2046023 h 2451015"/>
                  <a:gd name="connsiteX1" fmla="*/ 10522232 w 10877504"/>
                  <a:gd name="connsiteY1" fmla="*/ 2430680 h 2451015"/>
                  <a:gd name="connsiteX2" fmla="*/ 251521 w 10877504"/>
                  <a:gd name="connsiteY2" fmla="*/ 2451015 h 2451015"/>
                  <a:gd name="connsiteX3" fmla="*/ 4778 w 10877504"/>
                  <a:gd name="connsiteY3" fmla="*/ 2131701 h 2451015"/>
                  <a:gd name="connsiteX4" fmla="*/ 11188 w 10877504"/>
                  <a:gd name="connsiteY4" fmla="*/ 0 h 2451015"/>
                  <a:gd name="connsiteX0" fmla="*/ 10861985 w 10861985"/>
                  <a:gd name="connsiteY0" fmla="*/ 2084821 h 2451015"/>
                  <a:gd name="connsiteX1" fmla="*/ 10522232 w 10861985"/>
                  <a:gd name="connsiteY1" fmla="*/ 2430680 h 2451015"/>
                  <a:gd name="connsiteX2" fmla="*/ 251521 w 10861985"/>
                  <a:gd name="connsiteY2" fmla="*/ 2451015 h 2451015"/>
                  <a:gd name="connsiteX3" fmla="*/ 4778 w 10861985"/>
                  <a:gd name="connsiteY3" fmla="*/ 2131701 h 2451015"/>
                  <a:gd name="connsiteX4" fmla="*/ 11188 w 10861985"/>
                  <a:gd name="connsiteY4" fmla="*/ 0 h 2451015"/>
                  <a:gd name="connsiteX0" fmla="*/ 10857207 w 10857207"/>
                  <a:gd name="connsiteY0" fmla="*/ 0 h 366194"/>
                  <a:gd name="connsiteX1" fmla="*/ 10517454 w 10857207"/>
                  <a:gd name="connsiteY1" fmla="*/ 345859 h 366194"/>
                  <a:gd name="connsiteX2" fmla="*/ 246743 w 10857207"/>
                  <a:gd name="connsiteY2" fmla="*/ 366194 h 366194"/>
                  <a:gd name="connsiteX3" fmla="*/ 0 w 10857207"/>
                  <a:gd name="connsiteY3" fmla="*/ 46880 h 366194"/>
                  <a:gd name="connsiteX0" fmla="*/ 10610464 w 10610464"/>
                  <a:gd name="connsiteY0" fmla="*/ 0 h 366194"/>
                  <a:gd name="connsiteX1" fmla="*/ 10270711 w 10610464"/>
                  <a:gd name="connsiteY1" fmla="*/ 345859 h 366194"/>
                  <a:gd name="connsiteX2" fmla="*/ 0 w 10610464"/>
                  <a:gd name="connsiteY2" fmla="*/ 366194 h 366194"/>
                  <a:gd name="connsiteX0" fmla="*/ 339753 w 339753"/>
                  <a:gd name="connsiteY0" fmla="*/ 0 h 345859"/>
                  <a:gd name="connsiteX1" fmla="*/ 0 w 339753"/>
                  <a:gd name="connsiteY1" fmla="*/ 345859 h 345859"/>
                </a:gdLst>
                <a:ahLst/>
                <a:cxnLst>
                  <a:cxn ang="0">
                    <a:pos x="connsiteX0" y="connsiteY0"/>
                  </a:cxn>
                  <a:cxn ang="0">
                    <a:pos x="connsiteX1" y="connsiteY1"/>
                  </a:cxn>
                </a:cxnLst>
                <a:rect l="l" t="t" r="r" b="b"/>
                <a:pathLst>
                  <a:path w="339753" h="345859">
                    <a:moveTo>
                      <a:pt x="339753" y="0"/>
                    </a:moveTo>
                    <a:lnTo>
                      <a:pt x="0" y="345859"/>
                    </a:lnTo>
                  </a:path>
                </a:pathLst>
              </a:custGeom>
              <a:noFill/>
              <a:ln w="28575">
                <a:solidFill>
                  <a:srgbClr val="0BF1F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91" name="任意多边形: 形状 90">
                <a:extLst>
                  <a:ext uri="{FF2B5EF4-FFF2-40B4-BE49-F238E27FC236}">
                    <a16:creationId xmlns:a16="http://schemas.microsoft.com/office/drawing/2014/main" xmlns="" id="{9CBD4843-8BD2-465D-9C96-8948A024140F}"/>
                  </a:ext>
                </a:extLst>
              </p:cNvPr>
              <p:cNvSpPr/>
              <p:nvPr/>
            </p:nvSpPr>
            <p:spPr>
              <a:xfrm>
                <a:off x="10443054" y="4695388"/>
                <a:ext cx="204022" cy="207689"/>
              </a:xfrm>
              <a:custGeom>
                <a:avLst/>
                <a:gdLst>
                  <a:gd name="connsiteX0" fmla="*/ 10856686 w 10856686"/>
                  <a:gd name="connsiteY0" fmla="*/ 4180114 h 4789714"/>
                  <a:gd name="connsiteX1" fmla="*/ 10363200 w 10856686"/>
                  <a:gd name="connsiteY1" fmla="*/ 4775200 h 4789714"/>
                  <a:gd name="connsiteX2" fmla="*/ 261257 w 10856686"/>
                  <a:gd name="connsiteY2" fmla="*/ 4789714 h 4789714"/>
                  <a:gd name="connsiteX3" fmla="*/ 14514 w 10856686"/>
                  <a:gd name="connsiteY3" fmla="*/ 4470400 h 4789714"/>
                  <a:gd name="connsiteX4" fmla="*/ 0 w 10856686"/>
                  <a:gd name="connsiteY4" fmla="*/ 0 h 4789714"/>
                  <a:gd name="connsiteX0" fmla="*/ 10856686 w 10856686"/>
                  <a:gd name="connsiteY0" fmla="*/ 4180114 h 4789714"/>
                  <a:gd name="connsiteX1" fmla="*/ 10363200 w 10856686"/>
                  <a:gd name="connsiteY1" fmla="*/ 4775200 h 4789714"/>
                  <a:gd name="connsiteX2" fmla="*/ 261257 w 10856686"/>
                  <a:gd name="connsiteY2" fmla="*/ 4789714 h 4789714"/>
                  <a:gd name="connsiteX3" fmla="*/ 14514 w 10856686"/>
                  <a:gd name="connsiteY3" fmla="*/ 4470400 h 4789714"/>
                  <a:gd name="connsiteX4" fmla="*/ 749 w 10856686"/>
                  <a:gd name="connsiteY4" fmla="*/ 1242677 h 4789714"/>
                  <a:gd name="connsiteX5" fmla="*/ 0 w 10856686"/>
                  <a:gd name="connsiteY5" fmla="*/ 0 h 4789714"/>
                  <a:gd name="connsiteX0" fmla="*/ 10855937 w 10855937"/>
                  <a:gd name="connsiteY0" fmla="*/ 2937437 h 3547037"/>
                  <a:gd name="connsiteX1" fmla="*/ 10362451 w 10855937"/>
                  <a:gd name="connsiteY1" fmla="*/ 3532523 h 3547037"/>
                  <a:gd name="connsiteX2" fmla="*/ 260508 w 10855937"/>
                  <a:gd name="connsiteY2" fmla="*/ 3547037 h 3547037"/>
                  <a:gd name="connsiteX3" fmla="*/ 13765 w 10855937"/>
                  <a:gd name="connsiteY3" fmla="*/ 3227723 h 3547037"/>
                  <a:gd name="connsiteX4" fmla="*/ 0 w 10855937"/>
                  <a:gd name="connsiteY4" fmla="*/ 0 h 3547037"/>
                  <a:gd name="connsiteX0" fmla="*/ 10855937 w 10855937"/>
                  <a:gd name="connsiteY0" fmla="*/ 2937437 h 3547037"/>
                  <a:gd name="connsiteX1" fmla="*/ 10362451 w 10855937"/>
                  <a:gd name="connsiteY1" fmla="*/ 3532523 h 3547037"/>
                  <a:gd name="connsiteX2" fmla="*/ 260508 w 10855937"/>
                  <a:gd name="connsiteY2" fmla="*/ 3547037 h 3547037"/>
                  <a:gd name="connsiteX3" fmla="*/ 13765 w 10855937"/>
                  <a:gd name="connsiteY3" fmla="*/ 3227723 h 3547037"/>
                  <a:gd name="connsiteX4" fmla="*/ 0 w 10855937"/>
                  <a:gd name="connsiteY4" fmla="*/ 0 h 3547037"/>
                  <a:gd name="connsiteX0" fmla="*/ 10868873 w 10868873"/>
                  <a:gd name="connsiteY0" fmla="*/ 2937437 h 3547037"/>
                  <a:gd name="connsiteX1" fmla="*/ 10375387 w 10868873"/>
                  <a:gd name="connsiteY1" fmla="*/ 3532523 h 3547037"/>
                  <a:gd name="connsiteX2" fmla="*/ 273444 w 10868873"/>
                  <a:gd name="connsiteY2" fmla="*/ 3547037 h 3547037"/>
                  <a:gd name="connsiteX3" fmla="*/ 26701 w 10868873"/>
                  <a:gd name="connsiteY3" fmla="*/ 3227723 h 3547037"/>
                  <a:gd name="connsiteX4" fmla="*/ 5177 w 10868873"/>
                  <a:gd name="connsiteY4" fmla="*/ 1101841 h 3547037"/>
                  <a:gd name="connsiteX5" fmla="*/ 12936 w 10868873"/>
                  <a:gd name="connsiteY5" fmla="*/ 0 h 3547037"/>
                  <a:gd name="connsiteX0" fmla="*/ 10868873 w 10868873"/>
                  <a:gd name="connsiteY0" fmla="*/ 1835596 h 2445196"/>
                  <a:gd name="connsiteX1" fmla="*/ 10375387 w 10868873"/>
                  <a:gd name="connsiteY1" fmla="*/ 2430682 h 2445196"/>
                  <a:gd name="connsiteX2" fmla="*/ 273444 w 10868873"/>
                  <a:gd name="connsiteY2" fmla="*/ 2445196 h 2445196"/>
                  <a:gd name="connsiteX3" fmla="*/ 26701 w 10868873"/>
                  <a:gd name="connsiteY3" fmla="*/ 2125882 h 2445196"/>
                  <a:gd name="connsiteX4" fmla="*/ 5177 w 10868873"/>
                  <a:gd name="connsiteY4" fmla="*/ 0 h 2445196"/>
                  <a:gd name="connsiteX0" fmla="*/ 10863696 w 10863696"/>
                  <a:gd name="connsiteY0" fmla="*/ 1835596 h 2445196"/>
                  <a:gd name="connsiteX1" fmla="*/ 10370210 w 10863696"/>
                  <a:gd name="connsiteY1" fmla="*/ 2430682 h 2445196"/>
                  <a:gd name="connsiteX2" fmla="*/ 268267 w 10863696"/>
                  <a:gd name="connsiteY2" fmla="*/ 2445196 h 2445196"/>
                  <a:gd name="connsiteX3" fmla="*/ 21524 w 10863696"/>
                  <a:gd name="connsiteY3" fmla="*/ 2125882 h 2445196"/>
                  <a:gd name="connsiteX4" fmla="*/ 0 w 10863696"/>
                  <a:gd name="connsiteY4" fmla="*/ 0 h 2445196"/>
                  <a:gd name="connsiteX0" fmla="*/ 10882319 w 10882319"/>
                  <a:gd name="connsiteY0" fmla="*/ 1835596 h 2445196"/>
                  <a:gd name="connsiteX1" fmla="*/ 10388833 w 10882319"/>
                  <a:gd name="connsiteY1" fmla="*/ 2430682 h 2445196"/>
                  <a:gd name="connsiteX2" fmla="*/ 286890 w 10882319"/>
                  <a:gd name="connsiteY2" fmla="*/ 2445196 h 2445196"/>
                  <a:gd name="connsiteX3" fmla="*/ 40147 w 10882319"/>
                  <a:gd name="connsiteY3" fmla="*/ 2125882 h 2445196"/>
                  <a:gd name="connsiteX4" fmla="*/ 0 w 10882319"/>
                  <a:gd name="connsiteY4" fmla="*/ 0 h 2445196"/>
                  <a:gd name="connsiteX0" fmla="*/ 10853134 w 10853134"/>
                  <a:gd name="connsiteY0" fmla="*/ 1841415 h 2451015"/>
                  <a:gd name="connsiteX1" fmla="*/ 10359648 w 10853134"/>
                  <a:gd name="connsiteY1" fmla="*/ 2436501 h 2451015"/>
                  <a:gd name="connsiteX2" fmla="*/ 257705 w 10853134"/>
                  <a:gd name="connsiteY2" fmla="*/ 2451015 h 2451015"/>
                  <a:gd name="connsiteX3" fmla="*/ 10962 w 10853134"/>
                  <a:gd name="connsiteY3" fmla="*/ 2131701 h 2451015"/>
                  <a:gd name="connsiteX4" fmla="*/ 11553 w 10853134"/>
                  <a:gd name="connsiteY4" fmla="*/ 0 h 2451015"/>
                  <a:gd name="connsiteX0" fmla="*/ 10864860 w 10864860"/>
                  <a:gd name="connsiteY0" fmla="*/ 1841415 h 2451015"/>
                  <a:gd name="connsiteX1" fmla="*/ 10371374 w 10864860"/>
                  <a:gd name="connsiteY1" fmla="*/ 2436501 h 2451015"/>
                  <a:gd name="connsiteX2" fmla="*/ 269431 w 10864860"/>
                  <a:gd name="connsiteY2" fmla="*/ 2451015 h 2451015"/>
                  <a:gd name="connsiteX3" fmla="*/ 22688 w 10864860"/>
                  <a:gd name="connsiteY3" fmla="*/ 2131701 h 2451015"/>
                  <a:gd name="connsiteX4" fmla="*/ 0 w 10864860"/>
                  <a:gd name="connsiteY4" fmla="*/ 0 h 2451015"/>
                  <a:gd name="connsiteX0" fmla="*/ 10856761 w 10856761"/>
                  <a:gd name="connsiteY0" fmla="*/ 1841415 h 2451015"/>
                  <a:gd name="connsiteX1" fmla="*/ 10363275 w 10856761"/>
                  <a:gd name="connsiteY1" fmla="*/ 2436501 h 2451015"/>
                  <a:gd name="connsiteX2" fmla="*/ 261332 w 10856761"/>
                  <a:gd name="connsiteY2" fmla="*/ 2451015 h 2451015"/>
                  <a:gd name="connsiteX3" fmla="*/ 14589 w 10856761"/>
                  <a:gd name="connsiteY3" fmla="*/ 2131701 h 2451015"/>
                  <a:gd name="connsiteX4" fmla="*/ 3540 w 10856761"/>
                  <a:gd name="connsiteY4" fmla="*/ 0 h 2451015"/>
                  <a:gd name="connsiteX0" fmla="*/ 10858803 w 10858803"/>
                  <a:gd name="connsiteY0" fmla="*/ 1841415 h 2451015"/>
                  <a:gd name="connsiteX1" fmla="*/ 10365317 w 10858803"/>
                  <a:gd name="connsiteY1" fmla="*/ 2436501 h 2451015"/>
                  <a:gd name="connsiteX2" fmla="*/ 263374 w 10858803"/>
                  <a:gd name="connsiteY2" fmla="*/ 2451015 h 2451015"/>
                  <a:gd name="connsiteX3" fmla="*/ 16631 w 10858803"/>
                  <a:gd name="connsiteY3" fmla="*/ 2131701 h 2451015"/>
                  <a:gd name="connsiteX4" fmla="*/ 5582 w 10858803"/>
                  <a:gd name="connsiteY4" fmla="*/ 0 h 2451015"/>
                  <a:gd name="connsiteX0" fmla="*/ 10854255 w 10854255"/>
                  <a:gd name="connsiteY0" fmla="*/ 1841415 h 2451015"/>
                  <a:gd name="connsiteX1" fmla="*/ 10360769 w 10854255"/>
                  <a:gd name="connsiteY1" fmla="*/ 2436501 h 2451015"/>
                  <a:gd name="connsiteX2" fmla="*/ 258826 w 10854255"/>
                  <a:gd name="connsiteY2" fmla="*/ 2451015 h 2451015"/>
                  <a:gd name="connsiteX3" fmla="*/ 12083 w 10854255"/>
                  <a:gd name="connsiteY3" fmla="*/ 2131701 h 2451015"/>
                  <a:gd name="connsiteX4" fmla="*/ 1034 w 10854255"/>
                  <a:gd name="connsiteY4" fmla="*/ 0 h 2451015"/>
                  <a:gd name="connsiteX0" fmla="*/ 10846712 w 10846712"/>
                  <a:gd name="connsiteY0" fmla="*/ 1841415 h 2451015"/>
                  <a:gd name="connsiteX1" fmla="*/ 10353226 w 10846712"/>
                  <a:gd name="connsiteY1" fmla="*/ 2436501 h 2451015"/>
                  <a:gd name="connsiteX2" fmla="*/ 251283 w 10846712"/>
                  <a:gd name="connsiteY2" fmla="*/ 2451015 h 2451015"/>
                  <a:gd name="connsiteX3" fmla="*/ 4540 w 10846712"/>
                  <a:gd name="connsiteY3" fmla="*/ 2131701 h 2451015"/>
                  <a:gd name="connsiteX4" fmla="*/ 5130 w 10846712"/>
                  <a:gd name="connsiteY4" fmla="*/ 0 h 2451015"/>
                  <a:gd name="connsiteX0" fmla="*/ 10842172 w 10842172"/>
                  <a:gd name="connsiteY0" fmla="*/ 1841415 h 2451015"/>
                  <a:gd name="connsiteX1" fmla="*/ 10348686 w 10842172"/>
                  <a:gd name="connsiteY1" fmla="*/ 2436501 h 2451015"/>
                  <a:gd name="connsiteX2" fmla="*/ 246743 w 10842172"/>
                  <a:gd name="connsiteY2" fmla="*/ 2451015 h 2451015"/>
                  <a:gd name="connsiteX3" fmla="*/ 0 w 10842172"/>
                  <a:gd name="connsiteY3" fmla="*/ 2131701 h 2451015"/>
                  <a:gd name="connsiteX4" fmla="*/ 590 w 10842172"/>
                  <a:gd name="connsiteY4" fmla="*/ 0 h 2451015"/>
                  <a:gd name="connsiteX0" fmla="*/ 10842172 w 10842172"/>
                  <a:gd name="connsiteY0" fmla="*/ 1841415 h 2451015"/>
                  <a:gd name="connsiteX1" fmla="*/ 10348686 w 10842172"/>
                  <a:gd name="connsiteY1" fmla="*/ 2436501 h 2451015"/>
                  <a:gd name="connsiteX2" fmla="*/ 246743 w 10842172"/>
                  <a:gd name="connsiteY2" fmla="*/ 2451015 h 2451015"/>
                  <a:gd name="connsiteX3" fmla="*/ 0 w 10842172"/>
                  <a:gd name="connsiteY3" fmla="*/ 2131701 h 2451015"/>
                  <a:gd name="connsiteX4" fmla="*/ 590 w 10842172"/>
                  <a:gd name="connsiteY4" fmla="*/ 0 h 2451015"/>
                  <a:gd name="connsiteX0" fmla="*/ 10842172 w 10842172"/>
                  <a:gd name="connsiteY0" fmla="*/ 1841415 h 2451015"/>
                  <a:gd name="connsiteX1" fmla="*/ 10348686 w 10842172"/>
                  <a:gd name="connsiteY1" fmla="*/ 2436501 h 2451015"/>
                  <a:gd name="connsiteX2" fmla="*/ 246743 w 10842172"/>
                  <a:gd name="connsiteY2" fmla="*/ 2451015 h 2451015"/>
                  <a:gd name="connsiteX3" fmla="*/ 0 w 10842172"/>
                  <a:gd name="connsiteY3" fmla="*/ 2131701 h 2451015"/>
                  <a:gd name="connsiteX4" fmla="*/ 6410 w 10842172"/>
                  <a:gd name="connsiteY4" fmla="*/ 0 h 2451015"/>
                  <a:gd name="connsiteX0" fmla="*/ 10842172 w 10842172"/>
                  <a:gd name="connsiteY0" fmla="*/ 1841415 h 2451015"/>
                  <a:gd name="connsiteX1" fmla="*/ 10348686 w 10842172"/>
                  <a:gd name="connsiteY1" fmla="*/ 2436501 h 2451015"/>
                  <a:gd name="connsiteX2" fmla="*/ 246743 w 10842172"/>
                  <a:gd name="connsiteY2" fmla="*/ 2451015 h 2451015"/>
                  <a:gd name="connsiteX3" fmla="*/ 0 w 10842172"/>
                  <a:gd name="connsiteY3" fmla="*/ 2131701 h 2451015"/>
                  <a:gd name="connsiteX4" fmla="*/ 6410 w 10842172"/>
                  <a:gd name="connsiteY4" fmla="*/ 0 h 2451015"/>
                  <a:gd name="connsiteX0" fmla="*/ 10846950 w 10846950"/>
                  <a:gd name="connsiteY0" fmla="*/ 1841415 h 2451015"/>
                  <a:gd name="connsiteX1" fmla="*/ 10353464 w 10846950"/>
                  <a:gd name="connsiteY1" fmla="*/ 2436501 h 2451015"/>
                  <a:gd name="connsiteX2" fmla="*/ 251521 w 10846950"/>
                  <a:gd name="connsiteY2" fmla="*/ 2451015 h 2451015"/>
                  <a:gd name="connsiteX3" fmla="*/ 4778 w 10846950"/>
                  <a:gd name="connsiteY3" fmla="*/ 2131701 h 2451015"/>
                  <a:gd name="connsiteX4" fmla="*/ 11188 w 10846950"/>
                  <a:gd name="connsiteY4" fmla="*/ 0 h 2451015"/>
                  <a:gd name="connsiteX0" fmla="*/ 10846950 w 10846950"/>
                  <a:gd name="connsiteY0" fmla="*/ 1841415 h 2451015"/>
                  <a:gd name="connsiteX1" fmla="*/ 10568788 w 10846950"/>
                  <a:gd name="connsiteY1" fmla="*/ 2430680 h 2451015"/>
                  <a:gd name="connsiteX2" fmla="*/ 251521 w 10846950"/>
                  <a:gd name="connsiteY2" fmla="*/ 2451015 h 2451015"/>
                  <a:gd name="connsiteX3" fmla="*/ 4778 w 10846950"/>
                  <a:gd name="connsiteY3" fmla="*/ 2131701 h 2451015"/>
                  <a:gd name="connsiteX4" fmla="*/ 11188 w 10846950"/>
                  <a:gd name="connsiteY4" fmla="*/ 0 h 2451015"/>
                  <a:gd name="connsiteX0" fmla="*/ 10846950 w 10846950"/>
                  <a:gd name="connsiteY0" fmla="*/ 1841415 h 2451015"/>
                  <a:gd name="connsiteX1" fmla="*/ 10522232 w 10846950"/>
                  <a:gd name="connsiteY1" fmla="*/ 2430680 h 2451015"/>
                  <a:gd name="connsiteX2" fmla="*/ 251521 w 10846950"/>
                  <a:gd name="connsiteY2" fmla="*/ 2451015 h 2451015"/>
                  <a:gd name="connsiteX3" fmla="*/ 4778 w 10846950"/>
                  <a:gd name="connsiteY3" fmla="*/ 2131701 h 2451015"/>
                  <a:gd name="connsiteX4" fmla="*/ 11188 w 10846950"/>
                  <a:gd name="connsiteY4" fmla="*/ 0 h 2451015"/>
                  <a:gd name="connsiteX0" fmla="*/ 10846950 w 10846950"/>
                  <a:gd name="connsiteY0" fmla="*/ 1841415 h 2451015"/>
                  <a:gd name="connsiteX1" fmla="*/ 10745593 w 10846950"/>
                  <a:gd name="connsiteY1" fmla="*/ 2046023 h 2451015"/>
                  <a:gd name="connsiteX2" fmla="*/ 10522232 w 10846950"/>
                  <a:gd name="connsiteY2" fmla="*/ 2430680 h 2451015"/>
                  <a:gd name="connsiteX3" fmla="*/ 251521 w 10846950"/>
                  <a:gd name="connsiteY3" fmla="*/ 2451015 h 2451015"/>
                  <a:gd name="connsiteX4" fmla="*/ 4778 w 10846950"/>
                  <a:gd name="connsiteY4" fmla="*/ 2131701 h 2451015"/>
                  <a:gd name="connsiteX5" fmla="*/ 11188 w 10846950"/>
                  <a:gd name="connsiteY5" fmla="*/ 0 h 2451015"/>
                  <a:gd name="connsiteX0" fmla="*/ 10745593 w 10745593"/>
                  <a:gd name="connsiteY0" fmla="*/ 2046023 h 2451015"/>
                  <a:gd name="connsiteX1" fmla="*/ 10522232 w 10745593"/>
                  <a:gd name="connsiteY1" fmla="*/ 2430680 h 2451015"/>
                  <a:gd name="connsiteX2" fmla="*/ 251521 w 10745593"/>
                  <a:gd name="connsiteY2" fmla="*/ 2451015 h 2451015"/>
                  <a:gd name="connsiteX3" fmla="*/ 4778 w 10745593"/>
                  <a:gd name="connsiteY3" fmla="*/ 2131701 h 2451015"/>
                  <a:gd name="connsiteX4" fmla="*/ 11188 w 10745593"/>
                  <a:gd name="connsiteY4" fmla="*/ 0 h 2451015"/>
                  <a:gd name="connsiteX0" fmla="*/ 10830947 w 10830947"/>
                  <a:gd name="connsiteY0" fmla="*/ 2046023 h 2451015"/>
                  <a:gd name="connsiteX1" fmla="*/ 10522232 w 10830947"/>
                  <a:gd name="connsiteY1" fmla="*/ 2430680 h 2451015"/>
                  <a:gd name="connsiteX2" fmla="*/ 251521 w 10830947"/>
                  <a:gd name="connsiteY2" fmla="*/ 2451015 h 2451015"/>
                  <a:gd name="connsiteX3" fmla="*/ 4778 w 10830947"/>
                  <a:gd name="connsiteY3" fmla="*/ 2131701 h 2451015"/>
                  <a:gd name="connsiteX4" fmla="*/ 11188 w 10830947"/>
                  <a:gd name="connsiteY4" fmla="*/ 0 h 2451015"/>
                  <a:gd name="connsiteX0" fmla="*/ 10877504 w 10877504"/>
                  <a:gd name="connsiteY0" fmla="*/ 2046023 h 2451015"/>
                  <a:gd name="connsiteX1" fmla="*/ 10522232 w 10877504"/>
                  <a:gd name="connsiteY1" fmla="*/ 2430680 h 2451015"/>
                  <a:gd name="connsiteX2" fmla="*/ 251521 w 10877504"/>
                  <a:gd name="connsiteY2" fmla="*/ 2451015 h 2451015"/>
                  <a:gd name="connsiteX3" fmla="*/ 4778 w 10877504"/>
                  <a:gd name="connsiteY3" fmla="*/ 2131701 h 2451015"/>
                  <a:gd name="connsiteX4" fmla="*/ 11188 w 10877504"/>
                  <a:gd name="connsiteY4" fmla="*/ 0 h 2451015"/>
                  <a:gd name="connsiteX0" fmla="*/ 10861985 w 10861985"/>
                  <a:gd name="connsiteY0" fmla="*/ 2084821 h 2451015"/>
                  <a:gd name="connsiteX1" fmla="*/ 10522232 w 10861985"/>
                  <a:gd name="connsiteY1" fmla="*/ 2430680 h 2451015"/>
                  <a:gd name="connsiteX2" fmla="*/ 251521 w 10861985"/>
                  <a:gd name="connsiteY2" fmla="*/ 2451015 h 2451015"/>
                  <a:gd name="connsiteX3" fmla="*/ 4778 w 10861985"/>
                  <a:gd name="connsiteY3" fmla="*/ 2131701 h 2451015"/>
                  <a:gd name="connsiteX4" fmla="*/ 11188 w 10861985"/>
                  <a:gd name="connsiteY4" fmla="*/ 0 h 2451015"/>
                  <a:gd name="connsiteX0" fmla="*/ 10857207 w 10857207"/>
                  <a:gd name="connsiteY0" fmla="*/ 0 h 366194"/>
                  <a:gd name="connsiteX1" fmla="*/ 10517454 w 10857207"/>
                  <a:gd name="connsiteY1" fmla="*/ 345859 h 366194"/>
                  <a:gd name="connsiteX2" fmla="*/ 246743 w 10857207"/>
                  <a:gd name="connsiteY2" fmla="*/ 366194 h 366194"/>
                  <a:gd name="connsiteX3" fmla="*/ 0 w 10857207"/>
                  <a:gd name="connsiteY3" fmla="*/ 46880 h 366194"/>
                  <a:gd name="connsiteX0" fmla="*/ 10610464 w 10610464"/>
                  <a:gd name="connsiteY0" fmla="*/ 0 h 366194"/>
                  <a:gd name="connsiteX1" fmla="*/ 10270711 w 10610464"/>
                  <a:gd name="connsiteY1" fmla="*/ 345859 h 366194"/>
                  <a:gd name="connsiteX2" fmla="*/ 0 w 10610464"/>
                  <a:gd name="connsiteY2" fmla="*/ 366194 h 366194"/>
                  <a:gd name="connsiteX0" fmla="*/ 339753 w 339753"/>
                  <a:gd name="connsiteY0" fmla="*/ 0 h 345859"/>
                  <a:gd name="connsiteX1" fmla="*/ 0 w 339753"/>
                  <a:gd name="connsiteY1" fmla="*/ 345859 h 345859"/>
                </a:gdLst>
                <a:ahLst/>
                <a:cxnLst>
                  <a:cxn ang="0">
                    <a:pos x="connsiteX0" y="connsiteY0"/>
                  </a:cxn>
                  <a:cxn ang="0">
                    <a:pos x="connsiteX1" y="connsiteY1"/>
                  </a:cxn>
                </a:cxnLst>
                <a:rect l="l" t="t" r="r" b="b"/>
                <a:pathLst>
                  <a:path w="339753" h="345859">
                    <a:moveTo>
                      <a:pt x="339753" y="0"/>
                    </a:moveTo>
                    <a:lnTo>
                      <a:pt x="0" y="345859"/>
                    </a:lnTo>
                  </a:path>
                </a:pathLst>
              </a:custGeom>
              <a:noFill/>
              <a:ln w="28575">
                <a:solidFill>
                  <a:srgbClr val="0BF1F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92" name="任意多边形: 形状 91">
                <a:extLst>
                  <a:ext uri="{FF2B5EF4-FFF2-40B4-BE49-F238E27FC236}">
                    <a16:creationId xmlns:a16="http://schemas.microsoft.com/office/drawing/2014/main" xmlns="" id="{D6249228-5E8A-4E31-8DAD-F31E2382F148}"/>
                  </a:ext>
                </a:extLst>
              </p:cNvPr>
              <p:cNvSpPr/>
              <p:nvPr/>
            </p:nvSpPr>
            <p:spPr>
              <a:xfrm>
                <a:off x="10443054" y="4518989"/>
                <a:ext cx="204022" cy="207689"/>
              </a:xfrm>
              <a:custGeom>
                <a:avLst/>
                <a:gdLst>
                  <a:gd name="connsiteX0" fmla="*/ 10856686 w 10856686"/>
                  <a:gd name="connsiteY0" fmla="*/ 4180114 h 4789714"/>
                  <a:gd name="connsiteX1" fmla="*/ 10363200 w 10856686"/>
                  <a:gd name="connsiteY1" fmla="*/ 4775200 h 4789714"/>
                  <a:gd name="connsiteX2" fmla="*/ 261257 w 10856686"/>
                  <a:gd name="connsiteY2" fmla="*/ 4789714 h 4789714"/>
                  <a:gd name="connsiteX3" fmla="*/ 14514 w 10856686"/>
                  <a:gd name="connsiteY3" fmla="*/ 4470400 h 4789714"/>
                  <a:gd name="connsiteX4" fmla="*/ 0 w 10856686"/>
                  <a:gd name="connsiteY4" fmla="*/ 0 h 4789714"/>
                  <a:gd name="connsiteX0" fmla="*/ 10856686 w 10856686"/>
                  <a:gd name="connsiteY0" fmla="*/ 4180114 h 4789714"/>
                  <a:gd name="connsiteX1" fmla="*/ 10363200 w 10856686"/>
                  <a:gd name="connsiteY1" fmla="*/ 4775200 h 4789714"/>
                  <a:gd name="connsiteX2" fmla="*/ 261257 w 10856686"/>
                  <a:gd name="connsiteY2" fmla="*/ 4789714 h 4789714"/>
                  <a:gd name="connsiteX3" fmla="*/ 14514 w 10856686"/>
                  <a:gd name="connsiteY3" fmla="*/ 4470400 h 4789714"/>
                  <a:gd name="connsiteX4" fmla="*/ 749 w 10856686"/>
                  <a:gd name="connsiteY4" fmla="*/ 1242677 h 4789714"/>
                  <a:gd name="connsiteX5" fmla="*/ 0 w 10856686"/>
                  <a:gd name="connsiteY5" fmla="*/ 0 h 4789714"/>
                  <a:gd name="connsiteX0" fmla="*/ 10855937 w 10855937"/>
                  <a:gd name="connsiteY0" fmla="*/ 2937437 h 3547037"/>
                  <a:gd name="connsiteX1" fmla="*/ 10362451 w 10855937"/>
                  <a:gd name="connsiteY1" fmla="*/ 3532523 h 3547037"/>
                  <a:gd name="connsiteX2" fmla="*/ 260508 w 10855937"/>
                  <a:gd name="connsiteY2" fmla="*/ 3547037 h 3547037"/>
                  <a:gd name="connsiteX3" fmla="*/ 13765 w 10855937"/>
                  <a:gd name="connsiteY3" fmla="*/ 3227723 h 3547037"/>
                  <a:gd name="connsiteX4" fmla="*/ 0 w 10855937"/>
                  <a:gd name="connsiteY4" fmla="*/ 0 h 3547037"/>
                  <a:gd name="connsiteX0" fmla="*/ 10855937 w 10855937"/>
                  <a:gd name="connsiteY0" fmla="*/ 2937437 h 3547037"/>
                  <a:gd name="connsiteX1" fmla="*/ 10362451 w 10855937"/>
                  <a:gd name="connsiteY1" fmla="*/ 3532523 h 3547037"/>
                  <a:gd name="connsiteX2" fmla="*/ 260508 w 10855937"/>
                  <a:gd name="connsiteY2" fmla="*/ 3547037 h 3547037"/>
                  <a:gd name="connsiteX3" fmla="*/ 13765 w 10855937"/>
                  <a:gd name="connsiteY3" fmla="*/ 3227723 h 3547037"/>
                  <a:gd name="connsiteX4" fmla="*/ 0 w 10855937"/>
                  <a:gd name="connsiteY4" fmla="*/ 0 h 3547037"/>
                  <a:gd name="connsiteX0" fmla="*/ 10868873 w 10868873"/>
                  <a:gd name="connsiteY0" fmla="*/ 2937437 h 3547037"/>
                  <a:gd name="connsiteX1" fmla="*/ 10375387 w 10868873"/>
                  <a:gd name="connsiteY1" fmla="*/ 3532523 h 3547037"/>
                  <a:gd name="connsiteX2" fmla="*/ 273444 w 10868873"/>
                  <a:gd name="connsiteY2" fmla="*/ 3547037 h 3547037"/>
                  <a:gd name="connsiteX3" fmla="*/ 26701 w 10868873"/>
                  <a:gd name="connsiteY3" fmla="*/ 3227723 h 3547037"/>
                  <a:gd name="connsiteX4" fmla="*/ 5177 w 10868873"/>
                  <a:gd name="connsiteY4" fmla="*/ 1101841 h 3547037"/>
                  <a:gd name="connsiteX5" fmla="*/ 12936 w 10868873"/>
                  <a:gd name="connsiteY5" fmla="*/ 0 h 3547037"/>
                  <a:gd name="connsiteX0" fmla="*/ 10868873 w 10868873"/>
                  <a:gd name="connsiteY0" fmla="*/ 1835596 h 2445196"/>
                  <a:gd name="connsiteX1" fmla="*/ 10375387 w 10868873"/>
                  <a:gd name="connsiteY1" fmla="*/ 2430682 h 2445196"/>
                  <a:gd name="connsiteX2" fmla="*/ 273444 w 10868873"/>
                  <a:gd name="connsiteY2" fmla="*/ 2445196 h 2445196"/>
                  <a:gd name="connsiteX3" fmla="*/ 26701 w 10868873"/>
                  <a:gd name="connsiteY3" fmla="*/ 2125882 h 2445196"/>
                  <a:gd name="connsiteX4" fmla="*/ 5177 w 10868873"/>
                  <a:gd name="connsiteY4" fmla="*/ 0 h 2445196"/>
                  <a:gd name="connsiteX0" fmla="*/ 10863696 w 10863696"/>
                  <a:gd name="connsiteY0" fmla="*/ 1835596 h 2445196"/>
                  <a:gd name="connsiteX1" fmla="*/ 10370210 w 10863696"/>
                  <a:gd name="connsiteY1" fmla="*/ 2430682 h 2445196"/>
                  <a:gd name="connsiteX2" fmla="*/ 268267 w 10863696"/>
                  <a:gd name="connsiteY2" fmla="*/ 2445196 h 2445196"/>
                  <a:gd name="connsiteX3" fmla="*/ 21524 w 10863696"/>
                  <a:gd name="connsiteY3" fmla="*/ 2125882 h 2445196"/>
                  <a:gd name="connsiteX4" fmla="*/ 0 w 10863696"/>
                  <a:gd name="connsiteY4" fmla="*/ 0 h 2445196"/>
                  <a:gd name="connsiteX0" fmla="*/ 10882319 w 10882319"/>
                  <a:gd name="connsiteY0" fmla="*/ 1835596 h 2445196"/>
                  <a:gd name="connsiteX1" fmla="*/ 10388833 w 10882319"/>
                  <a:gd name="connsiteY1" fmla="*/ 2430682 h 2445196"/>
                  <a:gd name="connsiteX2" fmla="*/ 286890 w 10882319"/>
                  <a:gd name="connsiteY2" fmla="*/ 2445196 h 2445196"/>
                  <a:gd name="connsiteX3" fmla="*/ 40147 w 10882319"/>
                  <a:gd name="connsiteY3" fmla="*/ 2125882 h 2445196"/>
                  <a:gd name="connsiteX4" fmla="*/ 0 w 10882319"/>
                  <a:gd name="connsiteY4" fmla="*/ 0 h 2445196"/>
                  <a:gd name="connsiteX0" fmla="*/ 10853134 w 10853134"/>
                  <a:gd name="connsiteY0" fmla="*/ 1841415 h 2451015"/>
                  <a:gd name="connsiteX1" fmla="*/ 10359648 w 10853134"/>
                  <a:gd name="connsiteY1" fmla="*/ 2436501 h 2451015"/>
                  <a:gd name="connsiteX2" fmla="*/ 257705 w 10853134"/>
                  <a:gd name="connsiteY2" fmla="*/ 2451015 h 2451015"/>
                  <a:gd name="connsiteX3" fmla="*/ 10962 w 10853134"/>
                  <a:gd name="connsiteY3" fmla="*/ 2131701 h 2451015"/>
                  <a:gd name="connsiteX4" fmla="*/ 11553 w 10853134"/>
                  <a:gd name="connsiteY4" fmla="*/ 0 h 2451015"/>
                  <a:gd name="connsiteX0" fmla="*/ 10864860 w 10864860"/>
                  <a:gd name="connsiteY0" fmla="*/ 1841415 h 2451015"/>
                  <a:gd name="connsiteX1" fmla="*/ 10371374 w 10864860"/>
                  <a:gd name="connsiteY1" fmla="*/ 2436501 h 2451015"/>
                  <a:gd name="connsiteX2" fmla="*/ 269431 w 10864860"/>
                  <a:gd name="connsiteY2" fmla="*/ 2451015 h 2451015"/>
                  <a:gd name="connsiteX3" fmla="*/ 22688 w 10864860"/>
                  <a:gd name="connsiteY3" fmla="*/ 2131701 h 2451015"/>
                  <a:gd name="connsiteX4" fmla="*/ 0 w 10864860"/>
                  <a:gd name="connsiteY4" fmla="*/ 0 h 2451015"/>
                  <a:gd name="connsiteX0" fmla="*/ 10856761 w 10856761"/>
                  <a:gd name="connsiteY0" fmla="*/ 1841415 h 2451015"/>
                  <a:gd name="connsiteX1" fmla="*/ 10363275 w 10856761"/>
                  <a:gd name="connsiteY1" fmla="*/ 2436501 h 2451015"/>
                  <a:gd name="connsiteX2" fmla="*/ 261332 w 10856761"/>
                  <a:gd name="connsiteY2" fmla="*/ 2451015 h 2451015"/>
                  <a:gd name="connsiteX3" fmla="*/ 14589 w 10856761"/>
                  <a:gd name="connsiteY3" fmla="*/ 2131701 h 2451015"/>
                  <a:gd name="connsiteX4" fmla="*/ 3540 w 10856761"/>
                  <a:gd name="connsiteY4" fmla="*/ 0 h 2451015"/>
                  <a:gd name="connsiteX0" fmla="*/ 10858803 w 10858803"/>
                  <a:gd name="connsiteY0" fmla="*/ 1841415 h 2451015"/>
                  <a:gd name="connsiteX1" fmla="*/ 10365317 w 10858803"/>
                  <a:gd name="connsiteY1" fmla="*/ 2436501 h 2451015"/>
                  <a:gd name="connsiteX2" fmla="*/ 263374 w 10858803"/>
                  <a:gd name="connsiteY2" fmla="*/ 2451015 h 2451015"/>
                  <a:gd name="connsiteX3" fmla="*/ 16631 w 10858803"/>
                  <a:gd name="connsiteY3" fmla="*/ 2131701 h 2451015"/>
                  <a:gd name="connsiteX4" fmla="*/ 5582 w 10858803"/>
                  <a:gd name="connsiteY4" fmla="*/ 0 h 2451015"/>
                  <a:gd name="connsiteX0" fmla="*/ 10854255 w 10854255"/>
                  <a:gd name="connsiteY0" fmla="*/ 1841415 h 2451015"/>
                  <a:gd name="connsiteX1" fmla="*/ 10360769 w 10854255"/>
                  <a:gd name="connsiteY1" fmla="*/ 2436501 h 2451015"/>
                  <a:gd name="connsiteX2" fmla="*/ 258826 w 10854255"/>
                  <a:gd name="connsiteY2" fmla="*/ 2451015 h 2451015"/>
                  <a:gd name="connsiteX3" fmla="*/ 12083 w 10854255"/>
                  <a:gd name="connsiteY3" fmla="*/ 2131701 h 2451015"/>
                  <a:gd name="connsiteX4" fmla="*/ 1034 w 10854255"/>
                  <a:gd name="connsiteY4" fmla="*/ 0 h 2451015"/>
                  <a:gd name="connsiteX0" fmla="*/ 10846712 w 10846712"/>
                  <a:gd name="connsiteY0" fmla="*/ 1841415 h 2451015"/>
                  <a:gd name="connsiteX1" fmla="*/ 10353226 w 10846712"/>
                  <a:gd name="connsiteY1" fmla="*/ 2436501 h 2451015"/>
                  <a:gd name="connsiteX2" fmla="*/ 251283 w 10846712"/>
                  <a:gd name="connsiteY2" fmla="*/ 2451015 h 2451015"/>
                  <a:gd name="connsiteX3" fmla="*/ 4540 w 10846712"/>
                  <a:gd name="connsiteY3" fmla="*/ 2131701 h 2451015"/>
                  <a:gd name="connsiteX4" fmla="*/ 5130 w 10846712"/>
                  <a:gd name="connsiteY4" fmla="*/ 0 h 2451015"/>
                  <a:gd name="connsiteX0" fmla="*/ 10842172 w 10842172"/>
                  <a:gd name="connsiteY0" fmla="*/ 1841415 h 2451015"/>
                  <a:gd name="connsiteX1" fmla="*/ 10348686 w 10842172"/>
                  <a:gd name="connsiteY1" fmla="*/ 2436501 h 2451015"/>
                  <a:gd name="connsiteX2" fmla="*/ 246743 w 10842172"/>
                  <a:gd name="connsiteY2" fmla="*/ 2451015 h 2451015"/>
                  <a:gd name="connsiteX3" fmla="*/ 0 w 10842172"/>
                  <a:gd name="connsiteY3" fmla="*/ 2131701 h 2451015"/>
                  <a:gd name="connsiteX4" fmla="*/ 590 w 10842172"/>
                  <a:gd name="connsiteY4" fmla="*/ 0 h 2451015"/>
                  <a:gd name="connsiteX0" fmla="*/ 10842172 w 10842172"/>
                  <a:gd name="connsiteY0" fmla="*/ 1841415 h 2451015"/>
                  <a:gd name="connsiteX1" fmla="*/ 10348686 w 10842172"/>
                  <a:gd name="connsiteY1" fmla="*/ 2436501 h 2451015"/>
                  <a:gd name="connsiteX2" fmla="*/ 246743 w 10842172"/>
                  <a:gd name="connsiteY2" fmla="*/ 2451015 h 2451015"/>
                  <a:gd name="connsiteX3" fmla="*/ 0 w 10842172"/>
                  <a:gd name="connsiteY3" fmla="*/ 2131701 h 2451015"/>
                  <a:gd name="connsiteX4" fmla="*/ 590 w 10842172"/>
                  <a:gd name="connsiteY4" fmla="*/ 0 h 2451015"/>
                  <a:gd name="connsiteX0" fmla="*/ 10842172 w 10842172"/>
                  <a:gd name="connsiteY0" fmla="*/ 1841415 h 2451015"/>
                  <a:gd name="connsiteX1" fmla="*/ 10348686 w 10842172"/>
                  <a:gd name="connsiteY1" fmla="*/ 2436501 h 2451015"/>
                  <a:gd name="connsiteX2" fmla="*/ 246743 w 10842172"/>
                  <a:gd name="connsiteY2" fmla="*/ 2451015 h 2451015"/>
                  <a:gd name="connsiteX3" fmla="*/ 0 w 10842172"/>
                  <a:gd name="connsiteY3" fmla="*/ 2131701 h 2451015"/>
                  <a:gd name="connsiteX4" fmla="*/ 6410 w 10842172"/>
                  <a:gd name="connsiteY4" fmla="*/ 0 h 2451015"/>
                  <a:gd name="connsiteX0" fmla="*/ 10842172 w 10842172"/>
                  <a:gd name="connsiteY0" fmla="*/ 1841415 h 2451015"/>
                  <a:gd name="connsiteX1" fmla="*/ 10348686 w 10842172"/>
                  <a:gd name="connsiteY1" fmla="*/ 2436501 h 2451015"/>
                  <a:gd name="connsiteX2" fmla="*/ 246743 w 10842172"/>
                  <a:gd name="connsiteY2" fmla="*/ 2451015 h 2451015"/>
                  <a:gd name="connsiteX3" fmla="*/ 0 w 10842172"/>
                  <a:gd name="connsiteY3" fmla="*/ 2131701 h 2451015"/>
                  <a:gd name="connsiteX4" fmla="*/ 6410 w 10842172"/>
                  <a:gd name="connsiteY4" fmla="*/ 0 h 2451015"/>
                  <a:gd name="connsiteX0" fmla="*/ 10846950 w 10846950"/>
                  <a:gd name="connsiteY0" fmla="*/ 1841415 h 2451015"/>
                  <a:gd name="connsiteX1" fmla="*/ 10353464 w 10846950"/>
                  <a:gd name="connsiteY1" fmla="*/ 2436501 h 2451015"/>
                  <a:gd name="connsiteX2" fmla="*/ 251521 w 10846950"/>
                  <a:gd name="connsiteY2" fmla="*/ 2451015 h 2451015"/>
                  <a:gd name="connsiteX3" fmla="*/ 4778 w 10846950"/>
                  <a:gd name="connsiteY3" fmla="*/ 2131701 h 2451015"/>
                  <a:gd name="connsiteX4" fmla="*/ 11188 w 10846950"/>
                  <a:gd name="connsiteY4" fmla="*/ 0 h 2451015"/>
                  <a:gd name="connsiteX0" fmla="*/ 10846950 w 10846950"/>
                  <a:gd name="connsiteY0" fmla="*/ 1841415 h 2451015"/>
                  <a:gd name="connsiteX1" fmla="*/ 10568788 w 10846950"/>
                  <a:gd name="connsiteY1" fmla="*/ 2430680 h 2451015"/>
                  <a:gd name="connsiteX2" fmla="*/ 251521 w 10846950"/>
                  <a:gd name="connsiteY2" fmla="*/ 2451015 h 2451015"/>
                  <a:gd name="connsiteX3" fmla="*/ 4778 w 10846950"/>
                  <a:gd name="connsiteY3" fmla="*/ 2131701 h 2451015"/>
                  <a:gd name="connsiteX4" fmla="*/ 11188 w 10846950"/>
                  <a:gd name="connsiteY4" fmla="*/ 0 h 2451015"/>
                  <a:gd name="connsiteX0" fmla="*/ 10846950 w 10846950"/>
                  <a:gd name="connsiteY0" fmla="*/ 1841415 h 2451015"/>
                  <a:gd name="connsiteX1" fmla="*/ 10522232 w 10846950"/>
                  <a:gd name="connsiteY1" fmla="*/ 2430680 h 2451015"/>
                  <a:gd name="connsiteX2" fmla="*/ 251521 w 10846950"/>
                  <a:gd name="connsiteY2" fmla="*/ 2451015 h 2451015"/>
                  <a:gd name="connsiteX3" fmla="*/ 4778 w 10846950"/>
                  <a:gd name="connsiteY3" fmla="*/ 2131701 h 2451015"/>
                  <a:gd name="connsiteX4" fmla="*/ 11188 w 10846950"/>
                  <a:gd name="connsiteY4" fmla="*/ 0 h 2451015"/>
                  <a:gd name="connsiteX0" fmla="*/ 10846950 w 10846950"/>
                  <a:gd name="connsiteY0" fmla="*/ 1841415 h 2451015"/>
                  <a:gd name="connsiteX1" fmla="*/ 10745593 w 10846950"/>
                  <a:gd name="connsiteY1" fmla="*/ 2046023 h 2451015"/>
                  <a:gd name="connsiteX2" fmla="*/ 10522232 w 10846950"/>
                  <a:gd name="connsiteY2" fmla="*/ 2430680 h 2451015"/>
                  <a:gd name="connsiteX3" fmla="*/ 251521 w 10846950"/>
                  <a:gd name="connsiteY3" fmla="*/ 2451015 h 2451015"/>
                  <a:gd name="connsiteX4" fmla="*/ 4778 w 10846950"/>
                  <a:gd name="connsiteY4" fmla="*/ 2131701 h 2451015"/>
                  <a:gd name="connsiteX5" fmla="*/ 11188 w 10846950"/>
                  <a:gd name="connsiteY5" fmla="*/ 0 h 2451015"/>
                  <a:gd name="connsiteX0" fmla="*/ 10745593 w 10745593"/>
                  <a:gd name="connsiteY0" fmla="*/ 2046023 h 2451015"/>
                  <a:gd name="connsiteX1" fmla="*/ 10522232 w 10745593"/>
                  <a:gd name="connsiteY1" fmla="*/ 2430680 h 2451015"/>
                  <a:gd name="connsiteX2" fmla="*/ 251521 w 10745593"/>
                  <a:gd name="connsiteY2" fmla="*/ 2451015 h 2451015"/>
                  <a:gd name="connsiteX3" fmla="*/ 4778 w 10745593"/>
                  <a:gd name="connsiteY3" fmla="*/ 2131701 h 2451015"/>
                  <a:gd name="connsiteX4" fmla="*/ 11188 w 10745593"/>
                  <a:gd name="connsiteY4" fmla="*/ 0 h 2451015"/>
                  <a:gd name="connsiteX0" fmla="*/ 10830947 w 10830947"/>
                  <a:gd name="connsiteY0" fmla="*/ 2046023 h 2451015"/>
                  <a:gd name="connsiteX1" fmla="*/ 10522232 w 10830947"/>
                  <a:gd name="connsiteY1" fmla="*/ 2430680 h 2451015"/>
                  <a:gd name="connsiteX2" fmla="*/ 251521 w 10830947"/>
                  <a:gd name="connsiteY2" fmla="*/ 2451015 h 2451015"/>
                  <a:gd name="connsiteX3" fmla="*/ 4778 w 10830947"/>
                  <a:gd name="connsiteY3" fmla="*/ 2131701 h 2451015"/>
                  <a:gd name="connsiteX4" fmla="*/ 11188 w 10830947"/>
                  <a:gd name="connsiteY4" fmla="*/ 0 h 2451015"/>
                  <a:gd name="connsiteX0" fmla="*/ 10877504 w 10877504"/>
                  <a:gd name="connsiteY0" fmla="*/ 2046023 h 2451015"/>
                  <a:gd name="connsiteX1" fmla="*/ 10522232 w 10877504"/>
                  <a:gd name="connsiteY1" fmla="*/ 2430680 h 2451015"/>
                  <a:gd name="connsiteX2" fmla="*/ 251521 w 10877504"/>
                  <a:gd name="connsiteY2" fmla="*/ 2451015 h 2451015"/>
                  <a:gd name="connsiteX3" fmla="*/ 4778 w 10877504"/>
                  <a:gd name="connsiteY3" fmla="*/ 2131701 h 2451015"/>
                  <a:gd name="connsiteX4" fmla="*/ 11188 w 10877504"/>
                  <a:gd name="connsiteY4" fmla="*/ 0 h 2451015"/>
                  <a:gd name="connsiteX0" fmla="*/ 10861985 w 10861985"/>
                  <a:gd name="connsiteY0" fmla="*/ 2084821 h 2451015"/>
                  <a:gd name="connsiteX1" fmla="*/ 10522232 w 10861985"/>
                  <a:gd name="connsiteY1" fmla="*/ 2430680 h 2451015"/>
                  <a:gd name="connsiteX2" fmla="*/ 251521 w 10861985"/>
                  <a:gd name="connsiteY2" fmla="*/ 2451015 h 2451015"/>
                  <a:gd name="connsiteX3" fmla="*/ 4778 w 10861985"/>
                  <a:gd name="connsiteY3" fmla="*/ 2131701 h 2451015"/>
                  <a:gd name="connsiteX4" fmla="*/ 11188 w 10861985"/>
                  <a:gd name="connsiteY4" fmla="*/ 0 h 2451015"/>
                  <a:gd name="connsiteX0" fmla="*/ 10857207 w 10857207"/>
                  <a:gd name="connsiteY0" fmla="*/ 0 h 366194"/>
                  <a:gd name="connsiteX1" fmla="*/ 10517454 w 10857207"/>
                  <a:gd name="connsiteY1" fmla="*/ 345859 h 366194"/>
                  <a:gd name="connsiteX2" fmla="*/ 246743 w 10857207"/>
                  <a:gd name="connsiteY2" fmla="*/ 366194 h 366194"/>
                  <a:gd name="connsiteX3" fmla="*/ 0 w 10857207"/>
                  <a:gd name="connsiteY3" fmla="*/ 46880 h 366194"/>
                  <a:gd name="connsiteX0" fmla="*/ 10610464 w 10610464"/>
                  <a:gd name="connsiteY0" fmla="*/ 0 h 366194"/>
                  <a:gd name="connsiteX1" fmla="*/ 10270711 w 10610464"/>
                  <a:gd name="connsiteY1" fmla="*/ 345859 h 366194"/>
                  <a:gd name="connsiteX2" fmla="*/ 0 w 10610464"/>
                  <a:gd name="connsiteY2" fmla="*/ 366194 h 366194"/>
                  <a:gd name="connsiteX0" fmla="*/ 339753 w 339753"/>
                  <a:gd name="connsiteY0" fmla="*/ 0 h 345859"/>
                  <a:gd name="connsiteX1" fmla="*/ 0 w 339753"/>
                  <a:gd name="connsiteY1" fmla="*/ 345859 h 345859"/>
                </a:gdLst>
                <a:ahLst/>
                <a:cxnLst>
                  <a:cxn ang="0">
                    <a:pos x="connsiteX0" y="connsiteY0"/>
                  </a:cxn>
                  <a:cxn ang="0">
                    <a:pos x="connsiteX1" y="connsiteY1"/>
                  </a:cxn>
                </a:cxnLst>
                <a:rect l="l" t="t" r="r" b="b"/>
                <a:pathLst>
                  <a:path w="339753" h="345859">
                    <a:moveTo>
                      <a:pt x="339753" y="0"/>
                    </a:moveTo>
                    <a:lnTo>
                      <a:pt x="0" y="345859"/>
                    </a:lnTo>
                  </a:path>
                </a:pathLst>
              </a:custGeom>
              <a:noFill/>
              <a:ln w="28575">
                <a:solidFill>
                  <a:srgbClr val="0BF1F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93" name="任意多边形: 形状 92">
                <a:extLst>
                  <a:ext uri="{FF2B5EF4-FFF2-40B4-BE49-F238E27FC236}">
                    <a16:creationId xmlns:a16="http://schemas.microsoft.com/office/drawing/2014/main" xmlns="" id="{37497032-BD9C-4E8A-8D99-6C0B0AE4A6F9}"/>
                  </a:ext>
                </a:extLst>
              </p:cNvPr>
              <p:cNvSpPr/>
              <p:nvPr/>
            </p:nvSpPr>
            <p:spPr>
              <a:xfrm>
                <a:off x="10443054" y="4342590"/>
                <a:ext cx="204022" cy="207689"/>
              </a:xfrm>
              <a:custGeom>
                <a:avLst/>
                <a:gdLst>
                  <a:gd name="connsiteX0" fmla="*/ 10856686 w 10856686"/>
                  <a:gd name="connsiteY0" fmla="*/ 4180114 h 4789714"/>
                  <a:gd name="connsiteX1" fmla="*/ 10363200 w 10856686"/>
                  <a:gd name="connsiteY1" fmla="*/ 4775200 h 4789714"/>
                  <a:gd name="connsiteX2" fmla="*/ 261257 w 10856686"/>
                  <a:gd name="connsiteY2" fmla="*/ 4789714 h 4789714"/>
                  <a:gd name="connsiteX3" fmla="*/ 14514 w 10856686"/>
                  <a:gd name="connsiteY3" fmla="*/ 4470400 h 4789714"/>
                  <a:gd name="connsiteX4" fmla="*/ 0 w 10856686"/>
                  <a:gd name="connsiteY4" fmla="*/ 0 h 4789714"/>
                  <a:gd name="connsiteX0" fmla="*/ 10856686 w 10856686"/>
                  <a:gd name="connsiteY0" fmla="*/ 4180114 h 4789714"/>
                  <a:gd name="connsiteX1" fmla="*/ 10363200 w 10856686"/>
                  <a:gd name="connsiteY1" fmla="*/ 4775200 h 4789714"/>
                  <a:gd name="connsiteX2" fmla="*/ 261257 w 10856686"/>
                  <a:gd name="connsiteY2" fmla="*/ 4789714 h 4789714"/>
                  <a:gd name="connsiteX3" fmla="*/ 14514 w 10856686"/>
                  <a:gd name="connsiteY3" fmla="*/ 4470400 h 4789714"/>
                  <a:gd name="connsiteX4" fmla="*/ 749 w 10856686"/>
                  <a:gd name="connsiteY4" fmla="*/ 1242677 h 4789714"/>
                  <a:gd name="connsiteX5" fmla="*/ 0 w 10856686"/>
                  <a:gd name="connsiteY5" fmla="*/ 0 h 4789714"/>
                  <a:gd name="connsiteX0" fmla="*/ 10855937 w 10855937"/>
                  <a:gd name="connsiteY0" fmla="*/ 2937437 h 3547037"/>
                  <a:gd name="connsiteX1" fmla="*/ 10362451 w 10855937"/>
                  <a:gd name="connsiteY1" fmla="*/ 3532523 h 3547037"/>
                  <a:gd name="connsiteX2" fmla="*/ 260508 w 10855937"/>
                  <a:gd name="connsiteY2" fmla="*/ 3547037 h 3547037"/>
                  <a:gd name="connsiteX3" fmla="*/ 13765 w 10855937"/>
                  <a:gd name="connsiteY3" fmla="*/ 3227723 h 3547037"/>
                  <a:gd name="connsiteX4" fmla="*/ 0 w 10855937"/>
                  <a:gd name="connsiteY4" fmla="*/ 0 h 3547037"/>
                  <a:gd name="connsiteX0" fmla="*/ 10855937 w 10855937"/>
                  <a:gd name="connsiteY0" fmla="*/ 2937437 h 3547037"/>
                  <a:gd name="connsiteX1" fmla="*/ 10362451 w 10855937"/>
                  <a:gd name="connsiteY1" fmla="*/ 3532523 h 3547037"/>
                  <a:gd name="connsiteX2" fmla="*/ 260508 w 10855937"/>
                  <a:gd name="connsiteY2" fmla="*/ 3547037 h 3547037"/>
                  <a:gd name="connsiteX3" fmla="*/ 13765 w 10855937"/>
                  <a:gd name="connsiteY3" fmla="*/ 3227723 h 3547037"/>
                  <a:gd name="connsiteX4" fmla="*/ 0 w 10855937"/>
                  <a:gd name="connsiteY4" fmla="*/ 0 h 3547037"/>
                  <a:gd name="connsiteX0" fmla="*/ 10868873 w 10868873"/>
                  <a:gd name="connsiteY0" fmla="*/ 2937437 h 3547037"/>
                  <a:gd name="connsiteX1" fmla="*/ 10375387 w 10868873"/>
                  <a:gd name="connsiteY1" fmla="*/ 3532523 h 3547037"/>
                  <a:gd name="connsiteX2" fmla="*/ 273444 w 10868873"/>
                  <a:gd name="connsiteY2" fmla="*/ 3547037 h 3547037"/>
                  <a:gd name="connsiteX3" fmla="*/ 26701 w 10868873"/>
                  <a:gd name="connsiteY3" fmla="*/ 3227723 h 3547037"/>
                  <a:gd name="connsiteX4" fmla="*/ 5177 w 10868873"/>
                  <a:gd name="connsiteY4" fmla="*/ 1101841 h 3547037"/>
                  <a:gd name="connsiteX5" fmla="*/ 12936 w 10868873"/>
                  <a:gd name="connsiteY5" fmla="*/ 0 h 3547037"/>
                  <a:gd name="connsiteX0" fmla="*/ 10868873 w 10868873"/>
                  <a:gd name="connsiteY0" fmla="*/ 1835596 h 2445196"/>
                  <a:gd name="connsiteX1" fmla="*/ 10375387 w 10868873"/>
                  <a:gd name="connsiteY1" fmla="*/ 2430682 h 2445196"/>
                  <a:gd name="connsiteX2" fmla="*/ 273444 w 10868873"/>
                  <a:gd name="connsiteY2" fmla="*/ 2445196 h 2445196"/>
                  <a:gd name="connsiteX3" fmla="*/ 26701 w 10868873"/>
                  <a:gd name="connsiteY3" fmla="*/ 2125882 h 2445196"/>
                  <a:gd name="connsiteX4" fmla="*/ 5177 w 10868873"/>
                  <a:gd name="connsiteY4" fmla="*/ 0 h 2445196"/>
                  <a:gd name="connsiteX0" fmla="*/ 10863696 w 10863696"/>
                  <a:gd name="connsiteY0" fmla="*/ 1835596 h 2445196"/>
                  <a:gd name="connsiteX1" fmla="*/ 10370210 w 10863696"/>
                  <a:gd name="connsiteY1" fmla="*/ 2430682 h 2445196"/>
                  <a:gd name="connsiteX2" fmla="*/ 268267 w 10863696"/>
                  <a:gd name="connsiteY2" fmla="*/ 2445196 h 2445196"/>
                  <a:gd name="connsiteX3" fmla="*/ 21524 w 10863696"/>
                  <a:gd name="connsiteY3" fmla="*/ 2125882 h 2445196"/>
                  <a:gd name="connsiteX4" fmla="*/ 0 w 10863696"/>
                  <a:gd name="connsiteY4" fmla="*/ 0 h 2445196"/>
                  <a:gd name="connsiteX0" fmla="*/ 10882319 w 10882319"/>
                  <a:gd name="connsiteY0" fmla="*/ 1835596 h 2445196"/>
                  <a:gd name="connsiteX1" fmla="*/ 10388833 w 10882319"/>
                  <a:gd name="connsiteY1" fmla="*/ 2430682 h 2445196"/>
                  <a:gd name="connsiteX2" fmla="*/ 286890 w 10882319"/>
                  <a:gd name="connsiteY2" fmla="*/ 2445196 h 2445196"/>
                  <a:gd name="connsiteX3" fmla="*/ 40147 w 10882319"/>
                  <a:gd name="connsiteY3" fmla="*/ 2125882 h 2445196"/>
                  <a:gd name="connsiteX4" fmla="*/ 0 w 10882319"/>
                  <a:gd name="connsiteY4" fmla="*/ 0 h 2445196"/>
                  <a:gd name="connsiteX0" fmla="*/ 10853134 w 10853134"/>
                  <a:gd name="connsiteY0" fmla="*/ 1841415 h 2451015"/>
                  <a:gd name="connsiteX1" fmla="*/ 10359648 w 10853134"/>
                  <a:gd name="connsiteY1" fmla="*/ 2436501 h 2451015"/>
                  <a:gd name="connsiteX2" fmla="*/ 257705 w 10853134"/>
                  <a:gd name="connsiteY2" fmla="*/ 2451015 h 2451015"/>
                  <a:gd name="connsiteX3" fmla="*/ 10962 w 10853134"/>
                  <a:gd name="connsiteY3" fmla="*/ 2131701 h 2451015"/>
                  <a:gd name="connsiteX4" fmla="*/ 11553 w 10853134"/>
                  <a:gd name="connsiteY4" fmla="*/ 0 h 2451015"/>
                  <a:gd name="connsiteX0" fmla="*/ 10864860 w 10864860"/>
                  <a:gd name="connsiteY0" fmla="*/ 1841415 h 2451015"/>
                  <a:gd name="connsiteX1" fmla="*/ 10371374 w 10864860"/>
                  <a:gd name="connsiteY1" fmla="*/ 2436501 h 2451015"/>
                  <a:gd name="connsiteX2" fmla="*/ 269431 w 10864860"/>
                  <a:gd name="connsiteY2" fmla="*/ 2451015 h 2451015"/>
                  <a:gd name="connsiteX3" fmla="*/ 22688 w 10864860"/>
                  <a:gd name="connsiteY3" fmla="*/ 2131701 h 2451015"/>
                  <a:gd name="connsiteX4" fmla="*/ 0 w 10864860"/>
                  <a:gd name="connsiteY4" fmla="*/ 0 h 2451015"/>
                  <a:gd name="connsiteX0" fmla="*/ 10856761 w 10856761"/>
                  <a:gd name="connsiteY0" fmla="*/ 1841415 h 2451015"/>
                  <a:gd name="connsiteX1" fmla="*/ 10363275 w 10856761"/>
                  <a:gd name="connsiteY1" fmla="*/ 2436501 h 2451015"/>
                  <a:gd name="connsiteX2" fmla="*/ 261332 w 10856761"/>
                  <a:gd name="connsiteY2" fmla="*/ 2451015 h 2451015"/>
                  <a:gd name="connsiteX3" fmla="*/ 14589 w 10856761"/>
                  <a:gd name="connsiteY3" fmla="*/ 2131701 h 2451015"/>
                  <a:gd name="connsiteX4" fmla="*/ 3540 w 10856761"/>
                  <a:gd name="connsiteY4" fmla="*/ 0 h 2451015"/>
                  <a:gd name="connsiteX0" fmla="*/ 10858803 w 10858803"/>
                  <a:gd name="connsiteY0" fmla="*/ 1841415 h 2451015"/>
                  <a:gd name="connsiteX1" fmla="*/ 10365317 w 10858803"/>
                  <a:gd name="connsiteY1" fmla="*/ 2436501 h 2451015"/>
                  <a:gd name="connsiteX2" fmla="*/ 263374 w 10858803"/>
                  <a:gd name="connsiteY2" fmla="*/ 2451015 h 2451015"/>
                  <a:gd name="connsiteX3" fmla="*/ 16631 w 10858803"/>
                  <a:gd name="connsiteY3" fmla="*/ 2131701 h 2451015"/>
                  <a:gd name="connsiteX4" fmla="*/ 5582 w 10858803"/>
                  <a:gd name="connsiteY4" fmla="*/ 0 h 2451015"/>
                  <a:gd name="connsiteX0" fmla="*/ 10854255 w 10854255"/>
                  <a:gd name="connsiteY0" fmla="*/ 1841415 h 2451015"/>
                  <a:gd name="connsiteX1" fmla="*/ 10360769 w 10854255"/>
                  <a:gd name="connsiteY1" fmla="*/ 2436501 h 2451015"/>
                  <a:gd name="connsiteX2" fmla="*/ 258826 w 10854255"/>
                  <a:gd name="connsiteY2" fmla="*/ 2451015 h 2451015"/>
                  <a:gd name="connsiteX3" fmla="*/ 12083 w 10854255"/>
                  <a:gd name="connsiteY3" fmla="*/ 2131701 h 2451015"/>
                  <a:gd name="connsiteX4" fmla="*/ 1034 w 10854255"/>
                  <a:gd name="connsiteY4" fmla="*/ 0 h 2451015"/>
                  <a:gd name="connsiteX0" fmla="*/ 10846712 w 10846712"/>
                  <a:gd name="connsiteY0" fmla="*/ 1841415 h 2451015"/>
                  <a:gd name="connsiteX1" fmla="*/ 10353226 w 10846712"/>
                  <a:gd name="connsiteY1" fmla="*/ 2436501 h 2451015"/>
                  <a:gd name="connsiteX2" fmla="*/ 251283 w 10846712"/>
                  <a:gd name="connsiteY2" fmla="*/ 2451015 h 2451015"/>
                  <a:gd name="connsiteX3" fmla="*/ 4540 w 10846712"/>
                  <a:gd name="connsiteY3" fmla="*/ 2131701 h 2451015"/>
                  <a:gd name="connsiteX4" fmla="*/ 5130 w 10846712"/>
                  <a:gd name="connsiteY4" fmla="*/ 0 h 2451015"/>
                  <a:gd name="connsiteX0" fmla="*/ 10842172 w 10842172"/>
                  <a:gd name="connsiteY0" fmla="*/ 1841415 h 2451015"/>
                  <a:gd name="connsiteX1" fmla="*/ 10348686 w 10842172"/>
                  <a:gd name="connsiteY1" fmla="*/ 2436501 h 2451015"/>
                  <a:gd name="connsiteX2" fmla="*/ 246743 w 10842172"/>
                  <a:gd name="connsiteY2" fmla="*/ 2451015 h 2451015"/>
                  <a:gd name="connsiteX3" fmla="*/ 0 w 10842172"/>
                  <a:gd name="connsiteY3" fmla="*/ 2131701 h 2451015"/>
                  <a:gd name="connsiteX4" fmla="*/ 590 w 10842172"/>
                  <a:gd name="connsiteY4" fmla="*/ 0 h 2451015"/>
                  <a:gd name="connsiteX0" fmla="*/ 10842172 w 10842172"/>
                  <a:gd name="connsiteY0" fmla="*/ 1841415 h 2451015"/>
                  <a:gd name="connsiteX1" fmla="*/ 10348686 w 10842172"/>
                  <a:gd name="connsiteY1" fmla="*/ 2436501 h 2451015"/>
                  <a:gd name="connsiteX2" fmla="*/ 246743 w 10842172"/>
                  <a:gd name="connsiteY2" fmla="*/ 2451015 h 2451015"/>
                  <a:gd name="connsiteX3" fmla="*/ 0 w 10842172"/>
                  <a:gd name="connsiteY3" fmla="*/ 2131701 h 2451015"/>
                  <a:gd name="connsiteX4" fmla="*/ 590 w 10842172"/>
                  <a:gd name="connsiteY4" fmla="*/ 0 h 2451015"/>
                  <a:gd name="connsiteX0" fmla="*/ 10842172 w 10842172"/>
                  <a:gd name="connsiteY0" fmla="*/ 1841415 h 2451015"/>
                  <a:gd name="connsiteX1" fmla="*/ 10348686 w 10842172"/>
                  <a:gd name="connsiteY1" fmla="*/ 2436501 h 2451015"/>
                  <a:gd name="connsiteX2" fmla="*/ 246743 w 10842172"/>
                  <a:gd name="connsiteY2" fmla="*/ 2451015 h 2451015"/>
                  <a:gd name="connsiteX3" fmla="*/ 0 w 10842172"/>
                  <a:gd name="connsiteY3" fmla="*/ 2131701 h 2451015"/>
                  <a:gd name="connsiteX4" fmla="*/ 6410 w 10842172"/>
                  <a:gd name="connsiteY4" fmla="*/ 0 h 2451015"/>
                  <a:gd name="connsiteX0" fmla="*/ 10842172 w 10842172"/>
                  <a:gd name="connsiteY0" fmla="*/ 1841415 h 2451015"/>
                  <a:gd name="connsiteX1" fmla="*/ 10348686 w 10842172"/>
                  <a:gd name="connsiteY1" fmla="*/ 2436501 h 2451015"/>
                  <a:gd name="connsiteX2" fmla="*/ 246743 w 10842172"/>
                  <a:gd name="connsiteY2" fmla="*/ 2451015 h 2451015"/>
                  <a:gd name="connsiteX3" fmla="*/ 0 w 10842172"/>
                  <a:gd name="connsiteY3" fmla="*/ 2131701 h 2451015"/>
                  <a:gd name="connsiteX4" fmla="*/ 6410 w 10842172"/>
                  <a:gd name="connsiteY4" fmla="*/ 0 h 2451015"/>
                  <a:gd name="connsiteX0" fmla="*/ 10846950 w 10846950"/>
                  <a:gd name="connsiteY0" fmla="*/ 1841415 h 2451015"/>
                  <a:gd name="connsiteX1" fmla="*/ 10353464 w 10846950"/>
                  <a:gd name="connsiteY1" fmla="*/ 2436501 h 2451015"/>
                  <a:gd name="connsiteX2" fmla="*/ 251521 w 10846950"/>
                  <a:gd name="connsiteY2" fmla="*/ 2451015 h 2451015"/>
                  <a:gd name="connsiteX3" fmla="*/ 4778 w 10846950"/>
                  <a:gd name="connsiteY3" fmla="*/ 2131701 h 2451015"/>
                  <a:gd name="connsiteX4" fmla="*/ 11188 w 10846950"/>
                  <a:gd name="connsiteY4" fmla="*/ 0 h 2451015"/>
                  <a:gd name="connsiteX0" fmla="*/ 10846950 w 10846950"/>
                  <a:gd name="connsiteY0" fmla="*/ 1841415 h 2451015"/>
                  <a:gd name="connsiteX1" fmla="*/ 10568788 w 10846950"/>
                  <a:gd name="connsiteY1" fmla="*/ 2430680 h 2451015"/>
                  <a:gd name="connsiteX2" fmla="*/ 251521 w 10846950"/>
                  <a:gd name="connsiteY2" fmla="*/ 2451015 h 2451015"/>
                  <a:gd name="connsiteX3" fmla="*/ 4778 w 10846950"/>
                  <a:gd name="connsiteY3" fmla="*/ 2131701 h 2451015"/>
                  <a:gd name="connsiteX4" fmla="*/ 11188 w 10846950"/>
                  <a:gd name="connsiteY4" fmla="*/ 0 h 2451015"/>
                  <a:gd name="connsiteX0" fmla="*/ 10846950 w 10846950"/>
                  <a:gd name="connsiteY0" fmla="*/ 1841415 h 2451015"/>
                  <a:gd name="connsiteX1" fmla="*/ 10522232 w 10846950"/>
                  <a:gd name="connsiteY1" fmla="*/ 2430680 h 2451015"/>
                  <a:gd name="connsiteX2" fmla="*/ 251521 w 10846950"/>
                  <a:gd name="connsiteY2" fmla="*/ 2451015 h 2451015"/>
                  <a:gd name="connsiteX3" fmla="*/ 4778 w 10846950"/>
                  <a:gd name="connsiteY3" fmla="*/ 2131701 h 2451015"/>
                  <a:gd name="connsiteX4" fmla="*/ 11188 w 10846950"/>
                  <a:gd name="connsiteY4" fmla="*/ 0 h 2451015"/>
                  <a:gd name="connsiteX0" fmla="*/ 10846950 w 10846950"/>
                  <a:gd name="connsiteY0" fmla="*/ 1841415 h 2451015"/>
                  <a:gd name="connsiteX1" fmla="*/ 10745593 w 10846950"/>
                  <a:gd name="connsiteY1" fmla="*/ 2046023 h 2451015"/>
                  <a:gd name="connsiteX2" fmla="*/ 10522232 w 10846950"/>
                  <a:gd name="connsiteY2" fmla="*/ 2430680 h 2451015"/>
                  <a:gd name="connsiteX3" fmla="*/ 251521 w 10846950"/>
                  <a:gd name="connsiteY3" fmla="*/ 2451015 h 2451015"/>
                  <a:gd name="connsiteX4" fmla="*/ 4778 w 10846950"/>
                  <a:gd name="connsiteY4" fmla="*/ 2131701 h 2451015"/>
                  <a:gd name="connsiteX5" fmla="*/ 11188 w 10846950"/>
                  <a:gd name="connsiteY5" fmla="*/ 0 h 2451015"/>
                  <a:gd name="connsiteX0" fmla="*/ 10745593 w 10745593"/>
                  <a:gd name="connsiteY0" fmla="*/ 2046023 h 2451015"/>
                  <a:gd name="connsiteX1" fmla="*/ 10522232 w 10745593"/>
                  <a:gd name="connsiteY1" fmla="*/ 2430680 h 2451015"/>
                  <a:gd name="connsiteX2" fmla="*/ 251521 w 10745593"/>
                  <a:gd name="connsiteY2" fmla="*/ 2451015 h 2451015"/>
                  <a:gd name="connsiteX3" fmla="*/ 4778 w 10745593"/>
                  <a:gd name="connsiteY3" fmla="*/ 2131701 h 2451015"/>
                  <a:gd name="connsiteX4" fmla="*/ 11188 w 10745593"/>
                  <a:gd name="connsiteY4" fmla="*/ 0 h 2451015"/>
                  <a:gd name="connsiteX0" fmla="*/ 10830947 w 10830947"/>
                  <a:gd name="connsiteY0" fmla="*/ 2046023 h 2451015"/>
                  <a:gd name="connsiteX1" fmla="*/ 10522232 w 10830947"/>
                  <a:gd name="connsiteY1" fmla="*/ 2430680 h 2451015"/>
                  <a:gd name="connsiteX2" fmla="*/ 251521 w 10830947"/>
                  <a:gd name="connsiteY2" fmla="*/ 2451015 h 2451015"/>
                  <a:gd name="connsiteX3" fmla="*/ 4778 w 10830947"/>
                  <a:gd name="connsiteY3" fmla="*/ 2131701 h 2451015"/>
                  <a:gd name="connsiteX4" fmla="*/ 11188 w 10830947"/>
                  <a:gd name="connsiteY4" fmla="*/ 0 h 2451015"/>
                  <a:gd name="connsiteX0" fmla="*/ 10877504 w 10877504"/>
                  <a:gd name="connsiteY0" fmla="*/ 2046023 h 2451015"/>
                  <a:gd name="connsiteX1" fmla="*/ 10522232 w 10877504"/>
                  <a:gd name="connsiteY1" fmla="*/ 2430680 h 2451015"/>
                  <a:gd name="connsiteX2" fmla="*/ 251521 w 10877504"/>
                  <a:gd name="connsiteY2" fmla="*/ 2451015 h 2451015"/>
                  <a:gd name="connsiteX3" fmla="*/ 4778 w 10877504"/>
                  <a:gd name="connsiteY3" fmla="*/ 2131701 h 2451015"/>
                  <a:gd name="connsiteX4" fmla="*/ 11188 w 10877504"/>
                  <a:gd name="connsiteY4" fmla="*/ 0 h 2451015"/>
                  <a:gd name="connsiteX0" fmla="*/ 10861985 w 10861985"/>
                  <a:gd name="connsiteY0" fmla="*/ 2084821 h 2451015"/>
                  <a:gd name="connsiteX1" fmla="*/ 10522232 w 10861985"/>
                  <a:gd name="connsiteY1" fmla="*/ 2430680 h 2451015"/>
                  <a:gd name="connsiteX2" fmla="*/ 251521 w 10861985"/>
                  <a:gd name="connsiteY2" fmla="*/ 2451015 h 2451015"/>
                  <a:gd name="connsiteX3" fmla="*/ 4778 w 10861985"/>
                  <a:gd name="connsiteY3" fmla="*/ 2131701 h 2451015"/>
                  <a:gd name="connsiteX4" fmla="*/ 11188 w 10861985"/>
                  <a:gd name="connsiteY4" fmla="*/ 0 h 2451015"/>
                  <a:gd name="connsiteX0" fmla="*/ 10857207 w 10857207"/>
                  <a:gd name="connsiteY0" fmla="*/ 0 h 366194"/>
                  <a:gd name="connsiteX1" fmla="*/ 10517454 w 10857207"/>
                  <a:gd name="connsiteY1" fmla="*/ 345859 h 366194"/>
                  <a:gd name="connsiteX2" fmla="*/ 246743 w 10857207"/>
                  <a:gd name="connsiteY2" fmla="*/ 366194 h 366194"/>
                  <a:gd name="connsiteX3" fmla="*/ 0 w 10857207"/>
                  <a:gd name="connsiteY3" fmla="*/ 46880 h 366194"/>
                  <a:gd name="connsiteX0" fmla="*/ 10610464 w 10610464"/>
                  <a:gd name="connsiteY0" fmla="*/ 0 h 366194"/>
                  <a:gd name="connsiteX1" fmla="*/ 10270711 w 10610464"/>
                  <a:gd name="connsiteY1" fmla="*/ 345859 h 366194"/>
                  <a:gd name="connsiteX2" fmla="*/ 0 w 10610464"/>
                  <a:gd name="connsiteY2" fmla="*/ 366194 h 366194"/>
                  <a:gd name="connsiteX0" fmla="*/ 339753 w 339753"/>
                  <a:gd name="connsiteY0" fmla="*/ 0 h 345859"/>
                  <a:gd name="connsiteX1" fmla="*/ 0 w 339753"/>
                  <a:gd name="connsiteY1" fmla="*/ 345859 h 345859"/>
                </a:gdLst>
                <a:ahLst/>
                <a:cxnLst>
                  <a:cxn ang="0">
                    <a:pos x="connsiteX0" y="connsiteY0"/>
                  </a:cxn>
                  <a:cxn ang="0">
                    <a:pos x="connsiteX1" y="connsiteY1"/>
                  </a:cxn>
                </a:cxnLst>
                <a:rect l="l" t="t" r="r" b="b"/>
                <a:pathLst>
                  <a:path w="339753" h="345859">
                    <a:moveTo>
                      <a:pt x="339753" y="0"/>
                    </a:moveTo>
                    <a:lnTo>
                      <a:pt x="0" y="345859"/>
                    </a:lnTo>
                  </a:path>
                </a:pathLst>
              </a:custGeom>
              <a:noFill/>
              <a:ln w="28575">
                <a:solidFill>
                  <a:srgbClr val="0BF1F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grpSp>
        <p:grpSp>
          <p:nvGrpSpPr>
            <p:cNvPr id="75" name="组合 74">
              <a:extLst>
                <a:ext uri="{FF2B5EF4-FFF2-40B4-BE49-F238E27FC236}">
                  <a16:creationId xmlns:a16="http://schemas.microsoft.com/office/drawing/2014/main" xmlns="" id="{DF3C7B5C-BF2D-4B3E-9A05-72355D019CAB}"/>
                </a:ext>
              </a:extLst>
            </p:cNvPr>
            <p:cNvGrpSpPr/>
            <p:nvPr/>
          </p:nvGrpSpPr>
          <p:grpSpPr>
            <a:xfrm flipH="1" flipV="1">
              <a:off x="1584402" y="1903846"/>
              <a:ext cx="9062674" cy="2137112"/>
              <a:chOff x="1584402" y="3589771"/>
              <a:chExt cx="9062674" cy="2137112"/>
            </a:xfrm>
          </p:grpSpPr>
          <p:sp>
            <p:nvSpPr>
              <p:cNvPr id="76" name="任意多边形: 形状 75">
                <a:extLst>
                  <a:ext uri="{FF2B5EF4-FFF2-40B4-BE49-F238E27FC236}">
                    <a16:creationId xmlns:a16="http://schemas.microsoft.com/office/drawing/2014/main" xmlns="" id="{BB5C0573-9319-4DA0-8725-A2A399EDF2B8}"/>
                  </a:ext>
                </a:extLst>
              </p:cNvPr>
              <p:cNvSpPr/>
              <p:nvPr/>
            </p:nvSpPr>
            <p:spPr>
              <a:xfrm>
                <a:off x="1652007" y="3589771"/>
                <a:ext cx="8888987" cy="2005807"/>
              </a:xfrm>
              <a:custGeom>
                <a:avLst/>
                <a:gdLst>
                  <a:gd name="connsiteX0" fmla="*/ 10856686 w 10856686"/>
                  <a:gd name="connsiteY0" fmla="*/ 4180114 h 4789714"/>
                  <a:gd name="connsiteX1" fmla="*/ 10363200 w 10856686"/>
                  <a:gd name="connsiteY1" fmla="*/ 4775200 h 4789714"/>
                  <a:gd name="connsiteX2" fmla="*/ 261257 w 10856686"/>
                  <a:gd name="connsiteY2" fmla="*/ 4789714 h 4789714"/>
                  <a:gd name="connsiteX3" fmla="*/ 14514 w 10856686"/>
                  <a:gd name="connsiteY3" fmla="*/ 4470400 h 4789714"/>
                  <a:gd name="connsiteX4" fmla="*/ 0 w 10856686"/>
                  <a:gd name="connsiteY4" fmla="*/ 0 h 4789714"/>
                  <a:gd name="connsiteX0" fmla="*/ 10856686 w 10856686"/>
                  <a:gd name="connsiteY0" fmla="*/ 4180114 h 4789714"/>
                  <a:gd name="connsiteX1" fmla="*/ 10363200 w 10856686"/>
                  <a:gd name="connsiteY1" fmla="*/ 4775200 h 4789714"/>
                  <a:gd name="connsiteX2" fmla="*/ 261257 w 10856686"/>
                  <a:gd name="connsiteY2" fmla="*/ 4789714 h 4789714"/>
                  <a:gd name="connsiteX3" fmla="*/ 14514 w 10856686"/>
                  <a:gd name="connsiteY3" fmla="*/ 4470400 h 4789714"/>
                  <a:gd name="connsiteX4" fmla="*/ 749 w 10856686"/>
                  <a:gd name="connsiteY4" fmla="*/ 1242677 h 4789714"/>
                  <a:gd name="connsiteX5" fmla="*/ 0 w 10856686"/>
                  <a:gd name="connsiteY5" fmla="*/ 0 h 4789714"/>
                  <a:gd name="connsiteX0" fmla="*/ 10855937 w 10855937"/>
                  <a:gd name="connsiteY0" fmla="*/ 2937437 h 3547037"/>
                  <a:gd name="connsiteX1" fmla="*/ 10362451 w 10855937"/>
                  <a:gd name="connsiteY1" fmla="*/ 3532523 h 3547037"/>
                  <a:gd name="connsiteX2" fmla="*/ 260508 w 10855937"/>
                  <a:gd name="connsiteY2" fmla="*/ 3547037 h 3547037"/>
                  <a:gd name="connsiteX3" fmla="*/ 13765 w 10855937"/>
                  <a:gd name="connsiteY3" fmla="*/ 3227723 h 3547037"/>
                  <a:gd name="connsiteX4" fmla="*/ 0 w 10855937"/>
                  <a:gd name="connsiteY4" fmla="*/ 0 h 3547037"/>
                  <a:gd name="connsiteX0" fmla="*/ 10855937 w 10855937"/>
                  <a:gd name="connsiteY0" fmla="*/ 2937437 h 3547037"/>
                  <a:gd name="connsiteX1" fmla="*/ 10362451 w 10855937"/>
                  <a:gd name="connsiteY1" fmla="*/ 3532523 h 3547037"/>
                  <a:gd name="connsiteX2" fmla="*/ 260508 w 10855937"/>
                  <a:gd name="connsiteY2" fmla="*/ 3547037 h 3547037"/>
                  <a:gd name="connsiteX3" fmla="*/ 13765 w 10855937"/>
                  <a:gd name="connsiteY3" fmla="*/ 3227723 h 3547037"/>
                  <a:gd name="connsiteX4" fmla="*/ 0 w 10855937"/>
                  <a:gd name="connsiteY4" fmla="*/ 0 h 3547037"/>
                  <a:gd name="connsiteX0" fmla="*/ 10868873 w 10868873"/>
                  <a:gd name="connsiteY0" fmla="*/ 2937437 h 3547037"/>
                  <a:gd name="connsiteX1" fmla="*/ 10375387 w 10868873"/>
                  <a:gd name="connsiteY1" fmla="*/ 3532523 h 3547037"/>
                  <a:gd name="connsiteX2" fmla="*/ 273444 w 10868873"/>
                  <a:gd name="connsiteY2" fmla="*/ 3547037 h 3547037"/>
                  <a:gd name="connsiteX3" fmla="*/ 26701 w 10868873"/>
                  <a:gd name="connsiteY3" fmla="*/ 3227723 h 3547037"/>
                  <a:gd name="connsiteX4" fmla="*/ 5177 w 10868873"/>
                  <a:gd name="connsiteY4" fmla="*/ 1101841 h 3547037"/>
                  <a:gd name="connsiteX5" fmla="*/ 12936 w 10868873"/>
                  <a:gd name="connsiteY5" fmla="*/ 0 h 3547037"/>
                  <a:gd name="connsiteX0" fmla="*/ 10868873 w 10868873"/>
                  <a:gd name="connsiteY0" fmla="*/ 1835596 h 2445196"/>
                  <a:gd name="connsiteX1" fmla="*/ 10375387 w 10868873"/>
                  <a:gd name="connsiteY1" fmla="*/ 2430682 h 2445196"/>
                  <a:gd name="connsiteX2" fmla="*/ 273444 w 10868873"/>
                  <a:gd name="connsiteY2" fmla="*/ 2445196 h 2445196"/>
                  <a:gd name="connsiteX3" fmla="*/ 26701 w 10868873"/>
                  <a:gd name="connsiteY3" fmla="*/ 2125882 h 2445196"/>
                  <a:gd name="connsiteX4" fmla="*/ 5177 w 10868873"/>
                  <a:gd name="connsiteY4" fmla="*/ 0 h 2445196"/>
                  <a:gd name="connsiteX0" fmla="*/ 10863696 w 10863696"/>
                  <a:gd name="connsiteY0" fmla="*/ 1835596 h 2445196"/>
                  <a:gd name="connsiteX1" fmla="*/ 10370210 w 10863696"/>
                  <a:gd name="connsiteY1" fmla="*/ 2430682 h 2445196"/>
                  <a:gd name="connsiteX2" fmla="*/ 268267 w 10863696"/>
                  <a:gd name="connsiteY2" fmla="*/ 2445196 h 2445196"/>
                  <a:gd name="connsiteX3" fmla="*/ 21524 w 10863696"/>
                  <a:gd name="connsiteY3" fmla="*/ 2125882 h 2445196"/>
                  <a:gd name="connsiteX4" fmla="*/ 0 w 10863696"/>
                  <a:gd name="connsiteY4" fmla="*/ 0 h 2445196"/>
                  <a:gd name="connsiteX0" fmla="*/ 10882319 w 10882319"/>
                  <a:gd name="connsiteY0" fmla="*/ 1835596 h 2445196"/>
                  <a:gd name="connsiteX1" fmla="*/ 10388833 w 10882319"/>
                  <a:gd name="connsiteY1" fmla="*/ 2430682 h 2445196"/>
                  <a:gd name="connsiteX2" fmla="*/ 286890 w 10882319"/>
                  <a:gd name="connsiteY2" fmla="*/ 2445196 h 2445196"/>
                  <a:gd name="connsiteX3" fmla="*/ 40147 w 10882319"/>
                  <a:gd name="connsiteY3" fmla="*/ 2125882 h 2445196"/>
                  <a:gd name="connsiteX4" fmla="*/ 0 w 10882319"/>
                  <a:gd name="connsiteY4" fmla="*/ 0 h 2445196"/>
                  <a:gd name="connsiteX0" fmla="*/ 10853134 w 10853134"/>
                  <a:gd name="connsiteY0" fmla="*/ 1841415 h 2451015"/>
                  <a:gd name="connsiteX1" fmla="*/ 10359648 w 10853134"/>
                  <a:gd name="connsiteY1" fmla="*/ 2436501 h 2451015"/>
                  <a:gd name="connsiteX2" fmla="*/ 257705 w 10853134"/>
                  <a:gd name="connsiteY2" fmla="*/ 2451015 h 2451015"/>
                  <a:gd name="connsiteX3" fmla="*/ 10962 w 10853134"/>
                  <a:gd name="connsiteY3" fmla="*/ 2131701 h 2451015"/>
                  <a:gd name="connsiteX4" fmla="*/ 11553 w 10853134"/>
                  <a:gd name="connsiteY4" fmla="*/ 0 h 2451015"/>
                  <a:gd name="connsiteX0" fmla="*/ 10864860 w 10864860"/>
                  <a:gd name="connsiteY0" fmla="*/ 1841415 h 2451015"/>
                  <a:gd name="connsiteX1" fmla="*/ 10371374 w 10864860"/>
                  <a:gd name="connsiteY1" fmla="*/ 2436501 h 2451015"/>
                  <a:gd name="connsiteX2" fmla="*/ 269431 w 10864860"/>
                  <a:gd name="connsiteY2" fmla="*/ 2451015 h 2451015"/>
                  <a:gd name="connsiteX3" fmla="*/ 22688 w 10864860"/>
                  <a:gd name="connsiteY3" fmla="*/ 2131701 h 2451015"/>
                  <a:gd name="connsiteX4" fmla="*/ 0 w 10864860"/>
                  <a:gd name="connsiteY4" fmla="*/ 0 h 2451015"/>
                  <a:gd name="connsiteX0" fmla="*/ 10856761 w 10856761"/>
                  <a:gd name="connsiteY0" fmla="*/ 1841415 h 2451015"/>
                  <a:gd name="connsiteX1" fmla="*/ 10363275 w 10856761"/>
                  <a:gd name="connsiteY1" fmla="*/ 2436501 h 2451015"/>
                  <a:gd name="connsiteX2" fmla="*/ 261332 w 10856761"/>
                  <a:gd name="connsiteY2" fmla="*/ 2451015 h 2451015"/>
                  <a:gd name="connsiteX3" fmla="*/ 14589 w 10856761"/>
                  <a:gd name="connsiteY3" fmla="*/ 2131701 h 2451015"/>
                  <a:gd name="connsiteX4" fmla="*/ 3540 w 10856761"/>
                  <a:gd name="connsiteY4" fmla="*/ 0 h 2451015"/>
                  <a:gd name="connsiteX0" fmla="*/ 10858803 w 10858803"/>
                  <a:gd name="connsiteY0" fmla="*/ 1841415 h 2451015"/>
                  <a:gd name="connsiteX1" fmla="*/ 10365317 w 10858803"/>
                  <a:gd name="connsiteY1" fmla="*/ 2436501 h 2451015"/>
                  <a:gd name="connsiteX2" fmla="*/ 263374 w 10858803"/>
                  <a:gd name="connsiteY2" fmla="*/ 2451015 h 2451015"/>
                  <a:gd name="connsiteX3" fmla="*/ 16631 w 10858803"/>
                  <a:gd name="connsiteY3" fmla="*/ 2131701 h 2451015"/>
                  <a:gd name="connsiteX4" fmla="*/ 5582 w 10858803"/>
                  <a:gd name="connsiteY4" fmla="*/ 0 h 2451015"/>
                  <a:gd name="connsiteX0" fmla="*/ 10854255 w 10854255"/>
                  <a:gd name="connsiteY0" fmla="*/ 1841415 h 2451015"/>
                  <a:gd name="connsiteX1" fmla="*/ 10360769 w 10854255"/>
                  <a:gd name="connsiteY1" fmla="*/ 2436501 h 2451015"/>
                  <a:gd name="connsiteX2" fmla="*/ 258826 w 10854255"/>
                  <a:gd name="connsiteY2" fmla="*/ 2451015 h 2451015"/>
                  <a:gd name="connsiteX3" fmla="*/ 12083 w 10854255"/>
                  <a:gd name="connsiteY3" fmla="*/ 2131701 h 2451015"/>
                  <a:gd name="connsiteX4" fmla="*/ 1034 w 10854255"/>
                  <a:gd name="connsiteY4" fmla="*/ 0 h 2451015"/>
                  <a:gd name="connsiteX0" fmla="*/ 10846712 w 10846712"/>
                  <a:gd name="connsiteY0" fmla="*/ 1841415 h 2451015"/>
                  <a:gd name="connsiteX1" fmla="*/ 10353226 w 10846712"/>
                  <a:gd name="connsiteY1" fmla="*/ 2436501 h 2451015"/>
                  <a:gd name="connsiteX2" fmla="*/ 251283 w 10846712"/>
                  <a:gd name="connsiteY2" fmla="*/ 2451015 h 2451015"/>
                  <a:gd name="connsiteX3" fmla="*/ 4540 w 10846712"/>
                  <a:gd name="connsiteY3" fmla="*/ 2131701 h 2451015"/>
                  <a:gd name="connsiteX4" fmla="*/ 5130 w 10846712"/>
                  <a:gd name="connsiteY4" fmla="*/ 0 h 2451015"/>
                  <a:gd name="connsiteX0" fmla="*/ 10842172 w 10842172"/>
                  <a:gd name="connsiteY0" fmla="*/ 1841415 h 2451015"/>
                  <a:gd name="connsiteX1" fmla="*/ 10348686 w 10842172"/>
                  <a:gd name="connsiteY1" fmla="*/ 2436501 h 2451015"/>
                  <a:gd name="connsiteX2" fmla="*/ 246743 w 10842172"/>
                  <a:gd name="connsiteY2" fmla="*/ 2451015 h 2451015"/>
                  <a:gd name="connsiteX3" fmla="*/ 0 w 10842172"/>
                  <a:gd name="connsiteY3" fmla="*/ 2131701 h 2451015"/>
                  <a:gd name="connsiteX4" fmla="*/ 590 w 10842172"/>
                  <a:gd name="connsiteY4" fmla="*/ 0 h 2451015"/>
                  <a:gd name="connsiteX0" fmla="*/ 10842172 w 10842172"/>
                  <a:gd name="connsiteY0" fmla="*/ 1841415 h 2451015"/>
                  <a:gd name="connsiteX1" fmla="*/ 10348686 w 10842172"/>
                  <a:gd name="connsiteY1" fmla="*/ 2436501 h 2451015"/>
                  <a:gd name="connsiteX2" fmla="*/ 246743 w 10842172"/>
                  <a:gd name="connsiteY2" fmla="*/ 2451015 h 2451015"/>
                  <a:gd name="connsiteX3" fmla="*/ 0 w 10842172"/>
                  <a:gd name="connsiteY3" fmla="*/ 2131701 h 2451015"/>
                  <a:gd name="connsiteX4" fmla="*/ 590 w 10842172"/>
                  <a:gd name="connsiteY4" fmla="*/ 0 h 2451015"/>
                  <a:gd name="connsiteX0" fmla="*/ 10842172 w 10842172"/>
                  <a:gd name="connsiteY0" fmla="*/ 1841415 h 2451015"/>
                  <a:gd name="connsiteX1" fmla="*/ 10348686 w 10842172"/>
                  <a:gd name="connsiteY1" fmla="*/ 2436501 h 2451015"/>
                  <a:gd name="connsiteX2" fmla="*/ 246743 w 10842172"/>
                  <a:gd name="connsiteY2" fmla="*/ 2451015 h 2451015"/>
                  <a:gd name="connsiteX3" fmla="*/ 0 w 10842172"/>
                  <a:gd name="connsiteY3" fmla="*/ 2131701 h 2451015"/>
                  <a:gd name="connsiteX4" fmla="*/ 6410 w 10842172"/>
                  <a:gd name="connsiteY4" fmla="*/ 0 h 2451015"/>
                  <a:gd name="connsiteX0" fmla="*/ 10842172 w 10842172"/>
                  <a:gd name="connsiteY0" fmla="*/ 1841415 h 2451015"/>
                  <a:gd name="connsiteX1" fmla="*/ 10348686 w 10842172"/>
                  <a:gd name="connsiteY1" fmla="*/ 2436501 h 2451015"/>
                  <a:gd name="connsiteX2" fmla="*/ 246743 w 10842172"/>
                  <a:gd name="connsiteY2" fmla="*/ 2451015 h 2451015"/>
                  <a:gd name="connsiteX3" fmla="*/ 0 w 10842172"/>
                  <a:gd name="connsiteY3" fmla="*/ 2131701 h 2451015"/>
                  <a:gd name="connsiteX4" fmla="*/ 6410 w 10842172"/>
                  <a:gd name="connsiteY4" fmla="*/ 0 h 2451015"/>
                  <a:gd name="connsiteX0" fmla="*/ 10846950 w 10846950"/>
                  <a:gd name="connsiteY0" fmla="*/ 1841415 h 2451015"/>
                  <a:gd name="connsiteX1" fmla="*/ 10353464 w 10846950"/>
                  <a:gd name="connsiteY1" fmla="*/ 2436501 h 2451015"/>
                  <a:gd name="connsiteX2" fmla="*/ 251521 w 10846950"/>
                  <a:gd name="connsiteY2" fmla="*/ 2451015 h 2451015"/>
                  <a:gd name="connsiteX3" fmla="*/ 4778 w 10846950"/>
                  <a:gd name="connsiteY3" fmla="*/ 2131701 h 2451015"/>
                  <a:gd name="connsiteX4" fmla="*/ 11188 w 10846950"/>
                  <a:gd name="connsiteY4" fmla="*/ 0 h 2451015"/>
                  <a:gd name="connsiteX0" fmla="*/ 10846950 w 10846950"/>
                  <a:gd name="connsiteY0" fmla="*/ 1841415 h 2451015"/>
                  <a:gd name="connsiteX1" fmla="*/ 10568788 w 10846950"/>
                  <a:gd name="connsiteY1" fmla="*/ 2430680 h 2451015"/>
                  <a:gd name="connsiteX2" fmla="*/ 251521 w 10846950"/>
                  <a:gd name="connsiteY2" fmla="*/ 2451015 h 2451015"/>
                  <a:gd name="connsiteX3" fmla="*/ 4778 w 10846950"/>
                  <a:gd name="connsiteY3" fmla="*/ 2131701 h 2451015"/>
                  <a:gd name="connsiteX4" fmla="*/ 11188 w 10846950"/>
                  <a:gd name="connsiteY4" fmla="*/ 0 h 2451015"/>
                  <a:gd name="connsiteX0" fmla="*/ 10846950 w 10846950"/>
                  <a:gd name="connsiteY0" fmla="*/ 1841415 h 2451015"/>
                  <a:gd name="connsiteX1" fmla="*/ 10522232 w 10846950"/>
                  <a:gd name="connsiteY1" fmla="*/ 2430680 h 2451015"/>
                  <a:gd name="connsiteX2" fmla="*/ 251521 w 10846950"/>
                  <a:gd name="connsiteY2" fmla="*/ 2451015 h 2451015"/>
                  <a:gd name="connsiteX3" fmla="*/ 4778 w 10846950"/>
                  <a:gd name="connsiteY3" fmla="*/ 2131701 h 2451015"/>
                  <a:gd name="connsiteX4" fmla="*/ 11188 w 10846950"/>
                  <a:gd name="connsiteY4" fmla="*/ 0 h 2451015"/>
                  <a:gd name="connsiteX0" fmla="*/ 10846950 w 10846950"/>
                  <a:gd name="connsiteY0" fmla="*/ 1841415 h 2451015"/>
                  <a:gd name="connsiteX1" fmla="*/ 10745593 w 10846950"/>
                  <a:gd name="connsiteY1" fmla="*/ 2046023 h 2451015"/>
                  <a:gd name="connsiteX2" fmla="*/ 10522232 w 10846950"/>
                  <a:gd name="connsiteY2" fmla="*/ 2430680 h 2451015"/>
                  <a:gd name="connsiteX3" fmla="*/ 251521 w 10846950"/>
                  <a:gd name="connsiteY3" fmla="*/ 2451015 h 2451015"/>
                  <a:gd name="connsiteX4" fmla="*/ 4778 w 10846950"/>
                  <a:gd name="connsiteY4" fmla="*/ 2131701 h 2451015"/>
                  <a:gd name="connsiteX5" fmla="*/ 11188 w 10846950"/>
                  <a:gd name="connsiteY5" fmla="*/ 0 h 2451015"/>
                  <a:gd name="connsiteX0" fmla="*/ 10745593 w 10745593"/>
                  <a:gd name="connsiteY0" fmla="*/ 2046023 h 2451015"/>
                  <a:gd name="connsiteX1" fmla="*/ 10522232 w 10745593"/>
                  <a:gd name="connsiteY1" fmla="*/ 2430680 h 2451015"/>
                  <a:gd name="connsiteX2" fmla="*/ 251521 w 10745593"/>
                  <a:gd name="connsiteY2" fmla="*/ 2451015 h 2451015"/>
                  <a:gd name="connsiteX3" fmla="*/ 4778 w 10745593"/>
                  <a:gd name="connsiteY3" fmla="*/ 2131701 h 2451015"/>
                  <a:gd name="connsiteX4" fmla="*/ 11188 w 10745593"/>
                  <a:gd name="connsiteY4" fmla="*/ 0 h 2451015"/>
                  <a:gd name="connsiteX0" fmla="*/ 10830947 w 10830947"/>
                  <a:gd name="connsiteY0" fmla="*/ 2046023 h 2451015"/>
                  <a:gd name="connsiteX1" fmla="*/ 10522232 w 10830947"/>
                  <a:gd name="connsiteY1" fmla="*/ 2430680 h 2451015"/>
                  <a:gd name="connsiteX2" fmla="*/ 251521 w 10830947"/>
                  <a:gd name="connsiteY2" fmla="*/ 2451015 h 2451015"/>
                  <a:gd name="connsiteX3" fmla="*/ 4778 w 10830947"/>
                  <a:gd name="connsiteY3" fmla="*/ 2131701 h 2451015"/>
                  <a:gd name="connsiteX4" fmla="*/ 11188 w 10830947"/>
                  <a:gd name="connsiteY4" fmla="*/ 0 h 2451015"/>
                  <a:gd name="connsiteX0" fmla="*/ 10877504 w 10877504"/>
                  <a:gd name="connsiteY0" fmla="*/ 2046023 h 2451015"/>
                  <a:gd name="connsiteX1" fmla="*/ 10522232 w 10877504"/>
                  <a:gd name="connsiteY1" fmla="*/ 2430680 h 2451015"/>
                  <a:gd name="connsiteX2" fmla="*/ 251521 w 10877504"/>
                  <a:gd name="connsiteY2" fmla="*/ 2451015 h 2451015"/>
                  <a:gd name="connsiteX3" fmla="*/ 4778 w 10877504"/>
                  <a:gd name="connsiteY3" fmla="*/ 2131701 h 2451015"/>
                  <a:gd name="connsiteX4" fmla="*/ 11188 w 10877504"/>
                  <a:gd name="connsiteY4" fmla="*/ 0 h 2451015"/>
                  <a:gd name="connsiteX0" fmla="*/ 10861985 w 10861985"/>
                  <a:gd name="connsiteY0" fmla="*/ 2084821 h 2451015"/>
                  <a:gd name="connsiteX1" fmla="*/ 10522232 w 10861985"/>
                  <a:gd name="connsiteY1" fmla="*/ 2430680 h 2451015"/>
                  <a:gd name="connsiteX2" fmla="*/ 251521 w 10861985"/>
                  <a:gd name="connsiteY2" fmla="*/ 2451015 h 2451015"/>
                  <a:gd name="connsiteX3" fmla="*/ 4778 w 10861985"/>
                  <a:gd name="connsiteY3" fmla="*/ 2131701 h 2451015"/>
                  <a:gd name="connsiteX4" fmla="*/ 11188 w 10861985"/>
                  <a:gd name="connsiteY4" fmla="*/ 0 h 24510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861985" h="2451015">
                    <a:moveTo>
                      <a:pt x="10861985" y="2084821"/>
                    </a:moveTo>
                    <a:lnTo>
                      <a:pt x="10522232" y="2430680"/>
                    </a:lnTo>
                    <a:lnTo>
                      <a:pt x="251521" y="2451015"/>
                    </a:lnTo>
                    <a:lnTo>
                      <a:pt x="4778" y="2131701"/>
                    </a:lnTo>
                    <a:cubicBezTo>
                      <a:pt x="-9673" y="1092163"/>
                      <a:pt x="13480" y="881310"/>
                      <a:pt x="11188" y="0"/>
                    </a:cubicBezTo>
                  </a:path>
                </a:pathLst>
              </a:custGeom>
              <a:noFill/>
              <a:ln w="19050">
                <a:solidFill>
                  <a:srgbClr val="0BF1F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77" name="梯形 76">
                <a:extLst>
                  <a:ext uri="{FF2B5EF4-FFF2-40B4-BE49-F238E27FC236}">
                    <a16:creationId xmlns:a16="http://schemas.microsoft.com/office/drawing/2014/main" xmlns="" id="{2BC4AEDC-6BB5-48F7-B0AC-EABD219ACCA7}"/>
                  </a:ext>
                </a:extLst>
              </p:cNvPr>
              <p:cNvSpPr/>
              <p:nvPr/>
            </p:nvSpPr>
            <p:spPr>
              <a:xfrm flipV="1">
                <a:off x="2795159" y="5595578"/>
                <a:ext cx="851792" cy="131305"/>
              </a:xfrm>
              <a:prstGeom prst="trapezoid">
                <a:avLst>
                  <a:gd name="adj" fmla="val 83457"/>
                </a:avLst>
              </a:prstGeom>
              <a:solidFill>
                <a:srgbClr val="0BF1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78" name="梯形 77">
                <a:extLst>
                  <a:ext uri="{FF2B5EF4-FFF2-40B4-BE49-F238E27FC236}">
                    <a16:creationId xmlns:a16="http://schemas.microsoft.com/office/drawing/2014/main" xmlns="" id="{C6C8C9F2-8385-455F-BA8B-2D0E317AFF5C}"/>
                  </a:ext>
                </a:extLst>
              </p:cNvPr>
              <p:cNvSpPr/>
              <p:nvPr/>
            </p:nvSpPr>
            <p:spPr>
              <a:xfrm rot="5400000" flipV="1">
                <a:off x="1407134" y="4727547"/>
                <a:ext cx="419147" cy="64612"/>
              </a:xfrm>
              <a:prstGeom prst="trapezoid">
                <a:avLst>
                  <a:gd name="adj" fmla="val 83457"/>
                </a:avLst>
              </a:prstGeom>
              <a:solidFill>
                <a:srgbClr val="0BF1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79" name="梯形 4">
                <a:extLst>
                  <a:ext uri="{FF2B5EF4-FFF2-40B4-BE49-F238E27FC236}">
                    <a16:creationId xmlns:a16="http://schemas.microsoft.com/office/drawing/2014/main" xmlns="" id="{87F8604B-E2B0-4402-813F-26E735F8F13F}"/>
                  </a:ext>
                </a:extLst>
              </p:cNvPr>
              <p:cNvSpPr/>
              <p:nvPr/>
            </p:nvSpPr>
            <p:spPr>
              <a:xfrm rot="3120575" flipV="1">
                <a:off x="1544456" y="5395003"/>
                <a:ext cx="460512" cy="64612"/>
              </a:xfrm>
              <a:custGeom>
                <a:avLst/>
                <a:gdLst>
                  <a:gd name="connsiteX0" fmla="*/ 0 w 512180"/>
                  <a:gd name="connsiteY0" fmla="*/ 78953 h 78953"/>
                  <a:gd name="connsiteX1" fmla="*/ 65892 w 512180"/>
                  <a:gd name="connsiteY1" fmla="*/ 0 h 78953"/>
                  <a:gd name="connsiteX2" fmla="*/ 446288 w 512180"/>
                  <a:gd name="connsiteY2" fmla="*/ 0 h 78953"/>
                  <a:gd name="connsiteX3" fmla="*/ 512180 w 512180"/>
                  <a:gd name="connsiteY3" fmla="*/ 78953 h 78953"/>
                  <a:gd name="connsiteX4" fmla="*/ 0 w 512180"/>
                  <a:gd name="connsiteY4" fmla="*/ 78953 h 78953"/>
                  <a:gd name="connsiteX0" fmla="*/ 0 w 562727"/>
                  <a:gd name="connsiteY0" fmla="*/ 76132 h 78953"/>
                  <a:gd name="connsiteX1" fmla="*/ 116439 w 562727"/>
                  <a:gd name="connsiteY1" fmla="*/ 0 h 78953"/>
                  <a:gd name="connsiteX2" fmla="*/ 496835 w 562727"/>
                  <a:gd name="connsiteY2" fmla="*/ 0 h 78953"/>
                  <a:gd name="connsiteX3" fmla="*/ 562727 w 562727"/>
                  <a:gd name="connsiteY3" fmla="*/ 78953 h 78953"/>
                  <a:gd name="connsiteX4" fmla="*/ 0 w 562727"/>
                  <a:gd name="connsiteY4" fmla="*/ 76132 h 789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2727" h="78953">
                    <a:moveTo>
                      <a:pt x="0" y="76132"/>
                    </a:moveTo>
                    <a:lnTo>
                      <a:pt x="116439" y="0"/>
                    </a:lnTo>
                    <a:lnTo>
                      <a:pt x="496835" y="0"/>
                    </a:lnTo>
                    <a:lnTo>
                      <a:pt x="562727" y="78953"/>
                    </a:lnTo>
                    <a:lnTo>
                      <a:pt x="0" y="76132"/>
                    </a:lnTo>
                    <a:close/>
                  </a:path>
                </a:pathLst>
              </a:custGeom>
              <a:solidFill>
                <a:srgbClr val="0BF1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80" name="椭圆 79">
                <a:extLst>
                  <a:ext uri="{FF2B5EF4-FFF2-40B4-BE49-F238E27FC236}">
                    <a16:creationId xmlns:a16="http://schemas.microsoft.com/office/drawing/2014/main" xmlns="" id="{277E8CAE-1F27-4857-8AE7-B4F41C40DA49}"/>
                  </a:ext>
                </a:extLst>
              </p:cNvPr>
              <p:cNvSpPr/>
              <p:nvPr/>
            </p:nvSpPr>
            <p:spPr>
              <a:xfrm>
                <a:off x="10526994" y="5210782"/>
                <a:ext cx="106082" cy="106082"/>
              </a:xfrm>
              <a:prstGeom prst="ellipse">
                <a:avLst/>
              </a:prstGeom>
              <a:noFill/>
              <a:ln w="28575">
                <a:solidFill>
                  <a:srgbClr val="0BF1F5"/>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81" name="任意多边形: 形状 80">
                <a:extLst>
                  <a:ext uri="{FF2B5EF4-FFF2-40B4-BE49-F238E27FC236}">
                    <a16:creationId xmlns:a16="http://schemas.microsoft.com/office/drawing/2014/main" xmlns="" id="{6BE8B831-9590-40D9-9461-B0795D846702}"/>
                  </a:ext>
                </a:extLst>
              </p:cNvPr>
              <p:cNvSpPr/>
              <p:nvPr/>
            </p:nvSpPr>
            <p:spPr>
              <a:xfrm>
                <a:off x="10443054" y="4871788"/>
                <a:ext cx="204022" cy="207689"/>
              </a:xfrm>
              <a:custGeom>
                <a:avLst/>
                <a:gdLst>
                  <a:gd name="connsiteX0" fmla="*/ 10856686 w 10856686"/>
                  <a:gd name="connsiteY0" fmla="*/ 4180114 h 4789714"/>
                  <a:gd name="connsiteX1" fmla="*/ 10363200 w 10856686"/>
                  <a:gd name="connsiteY1" fmla="*/ 4775200 h 4789714"/>
                  <a:gd name="connsiteX2" fmla="*/ 261257 w 10856686"/>
                  <a:gd name="connsiteY2" fmla="*/ 4789714 h 4789714"/>
                  <a:gd name="connsiteX3" fmla="*/ 14514 w 10856686"/>
                  <a:gd name="connsiteY3" fmla="*/ 4470400 h 4789714"/>
                  <a:gd name="connsiteX4" fmla="*/ 0 w 10856686"/>
                  <a:gd name="connsiteY4" fmla="*/ 0 h 4789714"/>
                  <a:gd name="connsiteX0" fmla="*/ 10856686 w 10856686"/>
                  <a:gd name="connsiteY0" fmla="*/ 4180114 h 4789714"/>
                  <a:gd name="connsiteX1" fmla="*/ 10363200 w 10856686"/>
                  <a:gd name="connsiteY1" fmla="*/ 4775200 h 4789714"/>
                  <a:gd name="connsiteX2" fmla="*/ 261257 w 10856686"/>
                  <a:gd name="connsiteY2" fmla="*/ 4789714 h 4789714"/>
                  <a:gd name="connsiteX3" fmla="*/ 14514 w 10856686"/>
                  <a:gd name="connsiteY3" fmla="*/ 4470400 h 4789714"/>
                  <a:gd name="connsiteX4" fmla="*/ 749 w 10856686"/>
                  <a:gd name="connsiteY4" fmla="*/ 1242677 h 4789714"/>
                  <a:gd name="connsiteX5" fmla="*/ 0 w 10856686"/>
                  <a:gd name="connsiteY5" fmla="*/ 0 h 4789714"/>
                  <a:gd name="connsiteX0" fmla="*/ 10855937 w 10855937"/>
                  <a:gd name="connsiteY0" fmla="*/ 2937437 h 3547037"/>
                  <a:gd name="connsiteX1" fmla="*/ 10362451 w 10855937"/>
                  <a:gd name="connsiteY1" fmla="*/ 3532523 h 3547037"/>
                  <a:gd name="connsiteX2" fmla="*/ 260508 w 10855937"/>
                  <a:gd name="connsiteY2" fmla="*/ 3547037 h 3547037"/>
                  <a:gd name="connsiteX3" fmla="*/ 13765 w 10855937"/>
                  <a:gd name="connsiteY3" fmla="*/ 3227723 h 3547037"/>
                  <a:gd name="connsiteX4" fmla="*/ 0 w 10855937"/>
                  <a:gd name="connsiteY4" fmla="*/ 0 h 3547037"/>
                  <a:gd name="connsiteX0" fmla="*/ 10855937 w 10855937"/>
                  <a:gd name="connsiteY0" fmla="*/ 2937437 h 3547037"/>
                  <a:gd name="connsiteX1" fmla="*/ 10362451 w 10855937"/>
                  <a:gd name="connsiteY1" fmla="*/ 3532523 h 3547037"/>
                  <a:gd name="connsiteX2" fmla="*/ 260508 w 10855937"/>
                  <a:gd name="connsiteY2" fmla="*/ 3547037 h 3547037"/>
                  <a:gd name="connsiteX3" fmla="*/ 13765 w 10855937"/>
                  <a:gd name="connsiteY3" fmla="*/ 3227723 h 3547037"/>
                  <a:gd name="connsiteX4" fmla="*/ 0 w 10855937"/>
                  <a:gd name="connsiteY4" fmla="*/ 0 h 3547037"/>
                  <a:gd name="connsiteX0" fmla="*/ 10868873 w 10868873"/>
                  <a:gd name="connsiteY0" fmla="*/ 2937437 h 3547037"/>
                  <a:gd name="connsiteX1" fmla="*/ 10375387 w 10868873"/>
                  <a:gd name="connsiteY1" fmla="*/ 3532523 h 3547037"/>
                  <a:gd name="connsiteX2" fmla="*/ 273444 w 10868873"/>
                  <a:gd name="connsiteY2" fmla="*/ 3547037 h 3547037"/>
                  <a:gd name="connsiteX3" fmla="*/ 26701 w 10868873"/>
                  <a:gd name="connsiteY3" fmla="*/ 3227723 h 3547037"/>
                  <a:gd name="connsiteX4" fmla="*/ 5177 w 10868873"/>
                  <a:gd name="connsiteY4" fmla="*/ 1101841 h 3547037"/>
                  <a:gd name="connsiteX5" fmla="*/ 12936 w 10868873"/>
                  <a:gd name="connsiteY5" fmla="*/ 0 h 3547037"/>
                  <a:gd name="connsiteX0" fmla="*/ 10868873 w 10868873"/>
                  <a:gd name="connsiteY0" fmla="*/ 1835596 h 2445196"/>
                  <a:gd name="connsiteX1" fmla="*/ 10375387 w 10868873"/>
                  <a:gd name="connsiteY1" fmla="*/ 2430682 h 2445196"/>
                  <a:gd name="connsiteX2" fmla="*/ 273444 w 10868873"/>
                  <a:gd name="connsiteY2" fmla="*/ 2445196 h 2445196"/>
                  <a:gd name="connsiteX3" fmla="*/ 26701 w 10868873"/>
                  <a:gd name="connsiteY3" fmla="*/ 2125882 h 2445196"/>
                  <a:gd name="connsiteX4" fmla="*/ 5177 w 10868873"/>
                  <a:gd name="connsiteY4" fmla="*/ 0 h 2445196"/>
                  <a:gd name="connsiteX0" fmla="*/ 10863696 w 10863696"/>
                  <a:gd name="connsiteY0" fmla="*/ 1835596 h 2445196"/>
                  <a:gd name="connsiteX1" fmla="*/ 10370210 w 10863696"/>
                  <a:gd name="connsiteY1" fmla="*/ 2430682 h 2445196"/>
                  <a:gd name="connsiteX2" fmla="*/ 268267 w 10863696"/>
                  <a:gd name="connsiteY2" fmla="*/ 2445196 h 2445196"/>
                  <a:gd name="connsiteX3" fmla="*/ 21524 w 10863696"/>
                  <a:gd name="connsiteY3" fmla="*/ 2125882 h 2445196"/>
                  <a:gd name="connsiteX4" fmla="*/ 0 w 10863696"/>
                  <a:gd name="connsiteY4" fmla="*/ 0 h 2445196"/>
                  <a:gd name="connsiteX0" fmla="*/ 10882319 w 10882319"/>
                  <a:gd name="connsiteY0" fmla="*/ 1835596 h 2445196"/>
                  <a:gd name="connsiteX1" fmla="*/ 10388833 w 10882319"/>
                  <a:gd name="connsiteY1" fmla="*/ 2430682 h 2445196"/>
                  <a:gd name="connsiteX2" fmla="*/ 286890 w 10882319"/>
                  <a:gd name="connsiteY2" fmla="*/ 2445196 h 2445196"/>
                  <a:gd name="connsiteX3" fmla="*/ 40147 w 10882319"/>
                  <a:gd name="connsiteY3" fmla="*/ 2125882 h 2445196"/>
                  <a:gd name="connsiteX4" fmla="*/ 0 w 10882319"/>
                  <a:gd name="connsiteY4" fmla="*/ 0 h 2445196"/>
                  <a:gd name="connsiteX0" fmla="*/ 10853134 w 10853134"/>
                  <a:gd name="connsiteY0" fmla="*/ 1841415 h 2451015"/>
                  <a:gd name="connsiteX1" fmla="*/ 10359648 w 10853134"/>
                  <a:gd name="connsiteY1" fmla="*/ 2436501 h 2451015"/>
                  <a:gd name="connsiteX2" fmla="*/ 257705 w 10853134"/>
                  <a:gd name="connsiteY2" fmla="*/ 2451015 h 2451015"/>
                  <a:gd name="connsiteX3" fmla="*/ 10962 w 10853134"/>
                  <a:gd name="connsiteY3" fmla="*/ 2131701 h 2451015"/>
                  <a:gd name="connsiteX4" fmla="*/ 11553 w 10853134"/>
                  <a:gd name="connsiteY4" fmla="*/ 0 h 2451015"/>
                  <a:gd name="connsiteX0" fmla="*/ 10864860 w 10864860"/>
                  <a:gd name="connsiteY0" fmla="*/ 1841415 h 2451015"/>
                  <a:gd name="connsiteX1" fmla="*/ 10371374 w 10864860"/>
                  <a:gd name="connsiteY1" fmla="*/ 2436501 h 2451015"/>
                  <a:gd name="connsiteX2" fmla="*/ 269431 w 10864860"/>
                  <a:gd name="connsiteY2" fmla="*/ 2451015 h 2451015"/>
                  <a:gd name="connsiteX3" fmla="*/ 22688 w 10864860"/>
                  <a:gd name="connsiteY3" fmla="*/ 2131701 h 2451015"/>
                  <a:gd name="connsiteX4" fmla="*/ 0 w 10864860"/>
                  <a:gd name="connsiteY4" fmla="*/ 0 h 2451015"/>
                  <a:gd name="connsiteX0" fmla="*/ 10856761 w 10856761"/>
                  <a:gd name="connsiteY0" fmla="*/ 1841415 h 2451015"/>
                  <a:gd name="connsiteX1" fmla="*/ 10363275 w 10856761"/>
                  <a:gd name="connsiteY1" fmla="*/ 2436501 h 2451015"/>
                  <a:gd name="connsiteX2" fmla="*/ 261332 w 10856761"/>
                  <a:gd name="connsiteY2" fmla="*/ 2451015 h 2451015"/>
                  <a:gd name="connsiteX3" fmla="*/ 14589 w 10856761"/>
                  <a:gd name="connsiteY3" fmla="*/ 2131701 h 2451015"/>
                  <a:gd name="connsiteX4" fmla="*/ 3540 w 10856761"/>
                  <a:gd name="connsiteY4" fmla="*/ 0 h 2451015"/>
                  <a:gd name="connsiteX0" fmla="*/ 10858803 w 10858803"/>
                  <a:gd name="connsiteY0" fmla="*/ 1841415 h 2451015"/>
                  <a:gd name="connsiteX1" fmla="*/ 10365317 w 10858803"/>
                  <a:gd name="connsiteY1" fmla="*/ 2436501 h 2451015"/>
                  <a:gd name="connsiteX2" fmla="*/ 263374 w 10858803"/>
                  <a:gd name="connsiteY2" fmla="*/ 2451015 h 2451015"/>
                  <a:gd name="connsiteX3" fmla="*/ 16631 w 10858803"/>
                  <a:gd name="connsiteY3" fmla="*/ 2131701 h 2451015"/>
                  <a:gd name="connsiteX4" fmla="*/ 5582 w 10858803"/>
                  <a:gd name="connsiteY4" fmla="*/ 0 h 2451015"/>
                  <a:gd name="connsiteX0" fmla="*/ 10854255 w 10854255"/>
                  <a:gd name="connsiteY0" fmla="*/ 1841415 h 2451015"/>
                  <a:gd name="connsiteX1" fmla="*/ 10360769 w 10854255"/>
                  <a:gd name="connsiteY1" fmla="*/ 2436501 h 2451015"/>
                  <a:gd name="connsiteX2" fmla="*/ 258826 w 10854255"/>
                  <a:gd name="connsiteY2" fmla="*/ 2451015 h 2451015"/>
                  <a:gd name="connsiteX3" fmla="*/ 12083 w 10854255"/>
                  <a:gd name="connsiteY3" fmla="*/ 2131701 h 2451015"/>
                  <a:gd name="connsiteX4" fmla="*/ 1034 w 10854255"/>
                  <a:gd name="connsiteY4" fmla="*/ 0 h 2451015"/>
                  <a:gd name="connsiteX0" fmla="*/ 10846712 w 10846712"/>
                  <a:gd name="connsiteY0" fmla="*/ 1841415 h 2451015"/>
                  <a:gd name="connsiteX1" fmla="*/ 10353226 w 10846712"/>
                  <a:gd name="connsiteY1" fmla="*/ 2436501 h 2451015"/>
                  <a:gd name="connsiteX2" fmla="*/ 251283 w 10846712"/>
                  <a:gd name="connsiteY2" fmla="*/ 2451015 h 2451015"/>
                  <a:gd name="connsiteX3" fmla="*/ 4540 w 10846712"/>
                  <a:gd name="connsiteY3" fmla="*/ 2131701 h 2451015"/>
                  <a:gd name="connsiteX4" fmla="*/ 5130 w 10846712"/>
                  <a:gd name="connsiteY4" fmla="*/ 0 h 2451015"/>
                  <a:gd name="connsiteX0" fmla="*/ 10842172 w 10842172"/>
                  <a:gd name="connsiteY0" fmla="*/ 1841415 h 2451015"/>
                  <a:gd name="connsiteX1" fmla="*/ 10348686 w 10842172"/>
                  <a:gd name="connsiteY1" fmla="*/ 2436501 h 2451015"/>
                  <a:gd name="connsiteX2" fmla="*/ 246743 w 10842172"/>
                  <a:gd name="connsiteY2" fmla="*/ 2451015 h 2451015"/>
                  <a:gd name="connsiteX3" fmla="*/ 0 w 10842172"/>
                  <a:gd name="connsiteY3" fmla="*/ 2131701 h 2451015"/>
                  <a:gd name="connsiteX4" fmla="*/ 590 w 10842172"/>
                  <a:gd name="connsiteY4" fmla="*/ 0 h 2451015"/>
                  <a:gd name="connsiteX0" fmla="*/ 10842172 w 10842172"/>
                  <a:gd name="connsiteY0" fmla="*/ 1841415 h 2451015"/>
                  <a:gd name="connsiteX1" fmla="*/ 10348686 w 10842172"/>
                  <a:gd name="connsiteY1" fmla="*/ 2436501 h 2451015"/>
                  <a:gd name="connsiteX2" fmla="*/ 246743 w 10842172"/>
                  <a:gd name="connsiteY2" fmla="*/ 2451015 h 2451015"/>
                  <a:gd name="connsiteX3" fmla="*/ 0 w 10842172"/>
                  <a:gd name="connsiteY3" fmla="*/ 2131701 h 2451015"/>
                  <a:gd name="connsiteX4" fmla="*/ 590 w 10842172"/>
                  <a:gd name="connsiteY4" fmla="*/ 0 h 2451015"/>
                  <a:gd name="connsiteX0" fmla="*/ 10842172 w 10842172"/>
                  <a:gd name="connsiteY0" fmla="*/ 1841415 h 2451015"/>
                  <a:gd name="connsiteX1" fmla="*/ 10348686 w 10842172"/>
                  <a:gd name="connsiteY1" fmla="*/ 2436501 h 2451015"/>
                  <a:gd name="connsiteX2" fmla="*/ 246743 w 10842172"/>
                  <a:gd name="connsiteY2" fmla="*/ 2451015 h 2451015"/>
                  <a:gd name="connsiteX3" fmla="*/ 0 w 10842172"/>
                  <a:gd name="connsiteY3" fmla="*/ 2131701 h 2451015"/>
                  <a:gd name="connsiteX4" fmla="*/ 6410 w 10842172"/>
                  <a:gd name="connsiteY4" fmla="*/ 0 h 2451015"/>
                  <a:gd name="connsiteX0" fmla="*/ 10842172 w 10842172"/>
                  <a:gd name="connsiteY0" fmla="*/ 1841415 h 2451015"/>
                  <a:gd name="connsiteX1" fmla="*/ 10348686 w 10842172"/>
                  <a:gd name="connsiteY1" fmla="*/ 2436501 h 2451015"/>
                  <a:gd name="connsiteX2" fmla="*/ 246743 w 10842172"/>
                  <a:gd name="connsiteY2" fmla="*/ 2451015 h 2451015"/>
                  <a:gd name="connsiteX3" fmla="*/ 0 w 10842172"/>
                  <a:gd name="connsiteY3" fmla="*/ 2131701 h 2451015"/>
                  <a:gd name="connsiteX4" fmla="*/ 6410 w 10842172"/>
                  <a:gd name="connsiteY4" fmla="*/ 0 h 2451015"/>
                  <a:gd name="connsiteX0" fmla="*/ 10846950 w 10846950"/>
                  <a:gd name="connsiteY0" fmla="*/ 1841415 h 2451015"/>
                  <a:gd name="connsiteX1" fmla="*/ 10353464 w 10846950"/>
                  <a:gd name="connsiteY1" fmla="*/ 2436501 h 2451015"/>
                  <a:gd name="connsiteX2" fmla="*/ 251521 w 10846950"/>
                  <a:gd name="connsiteY2" fmla="*/ 2451015 h 2451015"/>
                  <a:gd name="connsiteX3" fmla="*/ 4778 w 10846950"/>
                  <a:gd name="connsiteY3" fmla="*/ 2131701 h 2451015"/>
                  <a:gd name="connsiteX4" fmla="*/ 11188 w 10846950"/>
                  <a:gd name="connsiteY4" fmla="*/ 0 h 2451015"/>
                  <a:gd name="connsiteX0" fmla="*/ 10846950 w 10846950"/>
                  <a:gd name="connsiteY0" fmla="*/ 1841415 h 2451015"/>
                  <a:gd name="connsiteX1" fmla="*/ 10568788 w 10846950"/>
                  <a:gd name="connsiteY1" fmla="*/ 2430680 h 2451015"/>
                  <a:gd name="connsiteX2" fmla="*/ 251521 w 10846950"/>
                  <a:gd name="connsiteY2" fmla="*/ 2451015 h 2451015"/>
                  <a:gd name="connsiteX3" fmla="*/ 4778 w 10846950"/>
                  <a:gd name="connsiteY3" fmla="*/ 2131701 h 2451015"/>
                  <a:gd name="connsiteX4" fmla="*/ 11188 w 10846950"/>
                  <a:gd name="connsiteY4" fmla="*/ 0 h 2451015"/>
                  <a:gd name="connsiteX0" fmla="*/ 10846950 w 10846950"/>
                  <a:gd name="connsiteY0" fmla="*/ 1841415 h 2451015"/>
                  <a:gd name="connsiteX1" fmla="*/ 10522232 w 10846950"/>
                  <a:gd name="connsiteY1" fmla="*/ 2430680 h 2451015"/>
                  <a:gd name="connsiteX2" fmla="*/ 251521 w 10846950"/>
                  <a:gd name="connsiteY2" fmla="*/ 2451015 h 2451015"/>
                  <a:gd name="connsiteX3" fmla="*/ 4778 w 10846950"/>
                  <a:gd name="connsiteY3" fmla="*/ 2131701 h 2451015"/>
                  <a:gd name="connsiteX4" fmla="*/ 11188 w 10846950"/>
                  <a:gd name="connsiteY4" fmla="*/ 0 h 2451015"/>
                  <a:gd name="connsiteX0" fmla="*/ 10846950 w 10846950"/>
                  <a:gd name="connsiteY0" fmla="*/ 1841415 h 2451015"/>
                  <a:gd name="connsiteX1" fmla="*/ 10745593 w 10846950"/>
                  <a:gd name="connsiteY1" fmla="*/ 2046023 h 2451015"/>
                  <a:gd name="connsiteX2" fmla="*/ 10522232 w 10846950"/>
                  <a:gd name="connsiteY2" fmla="*/ 2430680 h 2451015"/>
                  <a:gd name="connsiteX3" fmla="*/ 251521 w 10846950"/>
                  <a:gd name="connsiteY3" fmla="*/ 2451015 h 2451015"/>
                  <a:gd name="connsiteX4" fmla="*/ 4778 w 10846950"/>
                  <a:gd name="connsiteY4" fmla="*/ 2131701 h 2451015"/>
                  <a:gd name="connsiteX5" fmla="*/ 11188 w 10846950"/>
                  <a:gd name="connsiteY5" fmla="*/ 0 h 2451015"/>
                  <a:gd name="connsiteX0" fmla="*/ 10745593 w 10745593"/>
                  <a:gd name="connsiteY0" fmla="*/ 2046023 h 2451015"/>
                  <a:gd name="connsiteX1" fmla="*/ 10522232 w 10745593"/>
                  <a:gd name="connsiteY1" fmla="*/ 2430680 h 2451015"/>
                  <a:gd name="connsiteX2" fmla="*/ 251521 w 10745593"/>
                  <a:gd name="connsiteY2" fmla="*/ 2451015 h 2451015"/>
                  <a:gd name="connsiteX3" fmla="*/ 4778 w 10745593"/>
                  <a:gd name="connsiteY3" fmla="*/ 2131701 h 2451015"/>
                  <a:gd name="connsiteX4" fmla="*/ 11188 w 10745593"/>
                  <a:gd name="connsiteY4" fmla="*/ 0 h 2451015"/>
                  <a:gd name="connsiteX0" fmla="*/ 10830947 w 10830947"/>
                  <a:gd name="connsiteY0" fmla="*/ 2046023 h 2451015"/>
                  <a:gd name="connsiteX1" fmla="*/ 10522232 w 10830947"/>
                  <a:gd name="connsiteY1" fmla="*/ 2430680 h 2451015"/>
                  <a:gd name="connsiteX2" fmla="*/ 251521 w 10830947"/>
                  <a:gd name="connsiteY2" fmla="*/ 2451015 h 2451015"/>
                  <a:gd name="connsiteX3" fmla="*/ 4778 w 10830947"/>
                  <a:gd name="connsiteY3" fmla="*/ 2131701 h 2451015"/>
                  <a:gd name="connsiteX4" fmla="*/ 11188 w 10830947"/>
                  <a:gd name="connsiteY4" fmla="*/ 0 h 2451015"/>
                  <a:gd name="connsiteX0" fmla="*/ 10877504 w 10877504"/>
                  <a:gd name="connsiteY0" fmla="*/ 2046023 h 2451015"/>
                  <a:gd name="connsiteX1" fmla="*/ 10522232 w 10877504"/>
                  <a:gd name="connsiteY1" fmla="*/ 2430680 h 2451015"/>
                  <a:gd name="connsiteX2" fmla="*/ 251521 w 10877504"/>
                  <a:gd name="connsiteY2" fmla="*/ 2451015 h 2451015"/>
                  <a:gd name="connsiteX3" fmla="*/ 4778 w 10877504"/>
                  <a:gd name="connsiteY3" fmla="*/ 2131701 h 2451015"/>
                  <a:gd name="connsiteX4" fmla="*/ 11188 w 10877504"/>
                  <a:gd name="connsiteY4" fmla="*/ 0 h 2451015"/>
                  <a:gd name="connsiteX0" fmla="*/ 10861985 w 10861985"/>
                  <a:gd name="connsiteY0" fmla="*/ 2084821 h 2451015"/>
                  <a:gd name="connsiteX1" fmla="*/ 10522232 w 10861985"/>
                  <a:gd name="connsiteY1" fmla="*/ 2430680 h 2451015"/>
                  <a:gd name="connsiteX2" fmla="*/ 251521 w 10861985"/>
                  <a:gd name="connsiteY2" fmla="*/ 2451015 h 2451015"/>
                  <a:gd name="connsiteX3" fmla="*/ 4778 w 10861985"/>
                  <a:gd name="connsiteY3" fmla="*/ 2131701 h 2451015"/>
                  <a:gd name="connsiteX4" fmla="*/ 11188 w 10861985"/>
                  <a:gd name="connsiteY4" fmla="*/ 0 h 2451015"/>
                  <a:gd name="connsiteX0" fmla="*/ 10857207 w 10857207"/>
                  <a:gd name="connsiteY0" fmla="*/ 0 h 366194"/>
                  <a:gd name="connsiteX1" fmla="*/ 10517454 w 10857207"/>
                  <a:gd name="connsiteY1" fmla="*/ 345859 h 366194"/>
                  <a:gd name="connsiteX2" fmla="*/ 246743 w 10857207"/>
                  <a:gd name="connsiteY2" fmla="*/ 366194 h 366194"/>
                  <a:gd name="connsiteX3" fmla="*/ 0 w 10857207"/>
                  <a:gd name="connsiteY3" fmla="*/ 46880 h 366194"/>
                  <a:gd name="connsiteX0" fmla="*/ 10610464 w 10610464"/>
                  <a:gd name="connsiteY0" fmla="*/ 0 h 366194"/>
                  <a:gd name="connsiteX1" fmla="*/ 10270711 w 10610464"/>
                  <a:gd name="connsiteY1" fmla="*/ 345859 h 366194"/>
                  <a:gd name="connsiteX2" fmla="*/ 0 w 10610464"/>
                  <a:gd name="connsiteY2" fmla="*/ 366194 h 366194"/>
                  <a:gd name="connsiteX0" fmla="*/ 339753 w 339753"/>
                  <a:gd name="connsiteY0" fmla="*/ 0 h 345859"/>
                  <a:gd name="connsiteX1" fmla="*/ 0 w 339753"/>
                  <a:gd name="connsiteY1" fmla="*/ 345859 h 345859"/>
                </a:gdLst>
                <a:ahLst/>
                <a:cxnLst>
                  <a:cxn ang="0">
                    <a:pos x="connsiteX0" y="connsiteY0"/>
                  </a:cxn>
                  <a:cxn ang="0">
                    <a:pos x="connsiteX1" y="connsiteY1"/>
                  </a:cxn>
                </a:cxnLst>
                <a:rect l="l" t="t" r="r" b="b"/>
                <a:pathLst>
                  <a:path w="339753" h="345859">
                    <a:moveTo>
                      <a:pt x="339753" y="0"/>
                    </a:moveTo>
                    <a:lnTo>
                      <a:pt x="0" y="345859"/>
                    </a:lnTo>
                  </a:path>
                </a:pathLst>
              </a:custGeom>
              <a:noFill/>
              <a:ln w="28575">
                <a:solidFill>
                  <a:srgbClr val="0BF1F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82" name="任意多边形: 形状 81">
                <a:extLst>
                  <a:ext uri="{FF2B5EF4-FFF2-40B4-BE49-F238E27FC236}">
                    <a16:creationId xmlns:a16="http://schemas.microsoft.com/office/drawing/2014/main" xmlns="" id="{D305A542-DF62-4026-90B5-7DD6901EACDE}"/>
                  </a:ext>
                </a:extLst>
              </p:cNvPr>
              <p:cNvSpPr/>
              <p:nvPr/>
            </p:nvSpPr>
            <p:spPr>
              <a:xfrm>
                <a:off x="10443054" y="4695388"/>
                <a:ext cx="204022" cy="207689"/>
              </a:xfrm>
              <a:custGeom>
                <a:avLst/>
                <a:gdLst>
                  <a:gd name="connsiteX0" fmla="*/ 10856686 w 10856686"/>
                  <a:gd name="connsiteY0" fmla="*/ 4180114 h 4789714"/>
                  <a:gd name="connsiteX1" fmla="*/ 10363200 w 10856686"/>
                  <a:gd name="connsiteY1" fmla="*/ 4775200 h 4789714"/>
                  <a:gd name="connsiteX2" fmla="*/ 261257 w 10856686"/>
                  <a:gd name="connsiteY2" fmla="*/ 4789714 h 4789714"/>
                  <a:gd name="connsiteX3" fmla="*/ 14514 w 10856686"/>
                  <a:gd name="connsiteY3" fmla="*/ 4470400 h 4789714"/>
                  <a:gd name="connsiteX4" fmla="*/ 0 w 10856686"/>
                  <a:gd name="connsiteY4" fmla="*/ 0 h 4789714"/>
                  <a:gd name="connsiteX0" fmla="*/ 10856686 w 10856686"/>
                  <a:gd name="connsiteY0" fmla="*/ 4180114 h 4789714"/>
                  <a:gd name="connsiteX1" fmla="*/ 10363200 w 10856686"/>
                  <a:gd name="connsiteY1" fmla="*/ 4775200 h 4789714"/>
                  <a:gd name="connsiteX2" fmla="*/ 261257 w 10856686"/>
                  <a:gd name="connsiteY2" fmla="*/ 4789714 h 4789714"/>
                  <a:gd name="connsiteX3" fmla="*/ 14514 w 10856686"/>
                  <a:gd name="connsiteY3" fmla="*/ 4470400 h 4789714"/>
                  <a:gd name="connsiteX4" fmla="*/ 749 w 10856686"/>
                  <a:gd name="connsiteY4" fmla="*/ 1242677 h 4789714"/>
                  <a:gd name="connsiteX5" fmla="*/ 0 w 10856686"/>
                  <a:gd name="connsiteY5" fmla="*/ 0 h 4789714"/>
                  <a:gd name="connsiteX0" fmla="*/ 10855937 w 10855937"/>
                  <a:gd name="connsiteY0" fmla="*/ 2937437 h 3547037"/>
                  <a:gd name="connsiteX1" fmla="*/ 10362451 w 10855937"/>
                  <a:gd name="connsiteY1" fmla="*/ 3532523 h 3547037"/>
                  <a:gd name="connsiteX2" fmla="*/ 260508 w 10855937"/>
                  <a:gd name="connsiteY2" fmla="*/ 3547037 h 3547037"/>
                  <a:gd name="connsiteX3" fmla="*/ 13765 w 10855937"/>
                  <a:gd name="connsiteY3" fmla="*/ 3227723 h 3547037"/>
                  <a:gd name="connsiteX4" fmla="*/ 0 w 10855937"/>
                  <a:gd name="connsiteY4" fmla="*/ 0 h 3547037"/>
                  <a:gd name="connsiteX0" fmla="*/ 10855937 w 10855937"/>
                  <a:gd name="connsiteY0" fmla="*/ 2937437 h 3547037"/>
                  <a:gd name="connsiteX1" fmla="*/ 10362451 w 10855937"/>
                  <a:gd name="connsiteY1" fmla="*/ 3532523 h 3547037"/>
                  <a:gd name="connsiteX2" fmla="*/ 260508 w 10855937"/>
                  <a:gd name="connsiteY2" fmla="*/ 3547037 h 3547037"/>
                  <a:gd name="connsiteX3" fmla="*/ 13765 w 10855937"/>
                  <a:gd name="connsiteY3" fmla="*/ 3227723 h 3547037"/>
                  <a:gd name="connsiteX4" fmla="*/ 0 w 10855937"/>
                  <a:gd name="connsiteY4" fmla="*/ 0 h 3547037"/>
                  <a:gd name="connsiteX0" fmla="*/ 10868873 w 10868873"/>
                  <a:gd name="connsiteY0" fmla="*/ 2937437 h 3547037"/>
                  <a:gd name="connsiteX1" fmla="*/ 10375387 w 10868873"/>
                  <a:gd name="connsiteY1" fmla="*/ 3532523 h 3547037"/>
                  <a:gd name="connsiteX2" fmla="*/ 273444 w 10868873"/>
                  <a:gd name="connsiteY2" fmla="*/ 3547037 h 3547037"/>
                  <a:gd name="connsiteX3" fmla="*/ 26701 w 10868873"/>
                  <a:gd name="connsiteY3" fmla="*/ 3227723 h 3547037"/>
                  <a:gd name="connsiteX4" fmla="*/ 5177 w 10868873"/>
                  <a:gd name="connsiteY4" fmla="*/ 1101841 h 3547037"/>
                  <a:gd name="connsiteX5" fmla="*/ 12936 w 10868873"/>
                  <a:gd name="connsiteY5" fmla="*/ 0 h 3547037"/>
                  <a:gd name="connsiteX0" fmla="*/ 10868873 w 10868873"/>
                  <a:gd name="connsiteY0" fmla="*/ 1835596 h 2445196"/>
                  <a:gd name="connsiteX1" fmla="*/ 10375387 w 10868873"/>
                  <a:gd name="connsiteY1" fmla="*/ 2430682 h 2445196"/>
                  <a:gd name="connsiteX2" fmla="*/ 273444 w 10868873"/>
                  <a:gd name="connsiteY2" fmla="*/ 2445196 h 2445196"/>
                  <a:gd name="connsiteX3" fmla="*/ 26701 w 10868873"/>
                  <a:gd name="connsiteY3" fmla="*/ 2125882 h 2445196"/>
                  <a:gd name="connsiteX4" fmla="*/ 5177 w 10868873"/>
                  <a:gd name="connsiteY4" fmla="*/ 0 h 2445196"/>
                  <a:gd name="connsiteX0" fmla="*/ 10863696 w 10863696"/>
                  <a:gd name="connsiteY0" fmla="*/ 1835596 h 2445196"/>
                  <a:gd name="connsiteX1" fmla="*/ 10370210 w 10863696"/>
                  <a:gd name="connsiteY1" fmla="*/ 2430682 h 2445196"/>
                  <a:gd name="connsiteX2" fmla="*/ 268267 w 10863696"/>
                  <a:gd name="connsiteY2" fmla="*/ 2445196 h 2445196"/>
                  <a:gd name="connsiteX3" fmla="*/ 21524 w 10863696"/>
                  <a:gd name="connsiteY3" fmla="*/ 2125882 h 2445196"/>
                  <a:gd name="connsiteX4" fmla="*/ 0 w 10863696"/>
                  <a:gd name="connsiteY4" fmla="*/ 0 h 2445196"/>
                  <a:gd name="connsiteX0" fmla="*/ 10882319 w 10882319"/>
                  <a:gd name="connsiteY0" fmla="*/ 1835596 h 2445196"/>
                  <a:gd name="connsiteX1" fmla="*/ 10388833 w 10882319"/>
                  <a:gd name="connsiteY1" fmla="*/ 2430682 h 2445196"/>
                  <a:gd name="connsiteX2" fmla="*/ 286890 w 10882319"/>
                  <a:gd name="connsiteY2" fmla="*/ 2445196 h 2445196"/>
                  <a:gd name="connsiteX3" fmla="*/ 40147 w 10882319"/>
                  <a:gd name="connsiteY3" fmla="*/ 2125882 h 2445196"/>
                  <a:gd name="connsiteX4" fmla="*/ 0 w 10882319"/>
                  <a:gd name="connsiteY4" fmla="*/ 0 h 2445196"/>
                  <a:gd name="connsiteX0" fmla="*/ 10853134 w 10853134"/>
                  <a:gd name="connsiteY0" fmla="*/ 1841415 h 2451015"/>
                  <a:gd name="connsiteX1" fmla="*/ 10359648 w 10853134"/>
                  <a:gd name="connsiteY1" fmla="*/ 2436501 h 2451015"/>
                  <a:gd name="connsiteX2" fmla="*/ 257705 w 10853134"/>
                  <a:gd name="connsiteY2" fmla="*/ 2451015 h 2451015"/>
                  <a:gd name="connsiteX3" fmla="*/ 10962 w 10853134"/>
                  <a:gd name="connsiteY3" fmla="*/ 2131701 h 2451015"/>
                  <a:gd name="connsiteX4" fmla="*/ 11553 w 10853134"/>
                  <a:gd name="connsiteY4" fmla="*/ 0 h 2451015"/>
                  <a:gd name="connsiteX0" fmla="*/ 10864860 w 10864860"/>
                  <a:gd name="connsiteY0" fmla="*/ 1841415 h 2451015"/>
                  <a:gd name="connsiteX1" fmla="*/ 10371374 w 10864860"/>
                  <a:gd name="connsiteY1" fmla="*/ 2436501 h 2451015"/>
                  <a:gd name="connsiteX2" fmla="*/ 269431 w 10864860"/>
                  <a:gd name="connsiteY2" fmla="*/ 2451015 h 2451015"/>
                  <a:gd name="connsiteX3" fmla="*/ 22688 w 10864860"/>
                  <a:gd name="connsiteY3" fmla="*/ 2131701 h 2451015"/>
                  <a:gd name="connsiteX4" fmla="*/ 0 w 10864860"/>
                  <a:gd name="connsiteY4" fmla="*/ 0 h 2451015"/>
                  <a:gd name="connsiteX0" fmla="*/ 10856761 w 10856761"/>
                  <a:gd name="connsiteY0" fmla="*/ 1841415 h 2451015"/>
                  <a:gd name="connsiteX1" fmla="*/ 10363275 w 10856761"/>
                  <a:gd name="connsiteY1" fmla="*/ 2436501 h 2451015"/>
                  <a:gd name="connsiteX2" fmla="*/ 261332 w 10856761"/>
                  <a:gd name="connsiteY2" fmla="*/ 2451015 h 2451015"/>
                  <a:gd name="connsiteX3" fmla="*/ 14589 w 10856761"/>
                  <a:gd name="connsiteY3" fmla="*/ 2131701 h 2451015"/>
                  <a:gd name="connsiteX4" fmla="*/ 3540 w 10856761"/>
                  <a:gd name="connsiteY4" fmla="*/ 0 h 2451015"/>
                  <a:gd name="connsiteX0" fmla="*/ 10858803 w 10858803"/>
                  <a:gd name="connsiteY0" fmla="*/ 1841415 h 2451015"/>
                  <a:gd name="connsiteX1" fmla="*/ 10365317 w 10858803"/>
                  <a:gd name="connsiteY1" fmla="*/ 2436501 h 2451015"/>
                  <a:gd name="connsiteX2" fmla="*/ 263374 w 10858803"/>
                  <a:gd name="connsiteY2" fmla="*/ 2451015 h 2451015"/>
                  <a:gd name="connsiteX3" fmla="*/ 16631 w 10858803"/>
                  <a:gd name="connsiteY3" fmla="*/ 2131701 h 2451015"/>
                  <a:gd name="connsiteX4" fmla="*/ 5582 w 10858803"/>
                  <a:gd name="connsiteY4" fmla="*/ 0 h 2451015"/>
                  <a:gd name="connsiteX0" fmla="*/ 10854255 w 10854255"/>
                  <a:gd name="connsiteY0" fmla="*/ 1841415 h 2451015"/>
                  <a:gd name="connsiteX1" fmla="*/ 10360769 w 10854255"/>
                  <a:gd name="connsiteY1" fmla="*/ 2436501 h 2451015"/>
                  <a:gd name="connsiteX2" fmla="*/ 258826 w 10854255"/>
                  <a:gd name="connsiteY2" fmla="*/ 2451015 h 2451015"/>
                  <a:gd name="connsiteX3" fmla="*/ 12083 w 10854255"/>
                  <a:gd name="connsiteY3" fmla="*/ 2131701 h 2451015"/>
                  <a:gd name="connsiteX4" fmla="*/ 1034 w 10854255"/>
                  <a:gd name="connsiteY4" fmla="*/ 0 h 2451015"/>
                  <a:gd name="connsiteX0" fmla="*/ 10846712 w 10846712"/>
                  <a:gd name="connsiteY0" fmla="*/ 1841415 h 2451015"/>
                  <a:gd name="connsiteX1" fmla="*/ 10353226 w 10846712"/>
                  <a:gd name="connsiteY1" fmla="*/ 2436501 h 2451015"/>
                  <a:gd name="connsiteX2" fmla="*/ 251283 w 10846712"/>
                  <a:gd name="connsiteY2" fmla="*/ 2451015 h 2451015"/>
                  <a:gd name="connsiteX3" fmla="*/ 4540 w 10846712"/>
                  <a:gd name="connsiteY3" fmla="*/ 2131701 h 2451015"/>
                  <a:gd name="connsiteX4" fmla="*/ 5130 w 10846712"/>
                  <a:gd name="connsiteY4" fmla="*/ 0 h 2451015"/>
                  <a:gd name="connsiteX0" fmla="*/ 10842172 w 10842172"/>
                  <a:gd name="connsiteY0" fmla="*/ 1841415 h 2451015"/>
                  <a:gd name="connsiteX1" fmla="*/ 10348686 w 10842172"/>
                  <a:gd name="connsiteY1" fmla="*/ 2436501 h 2451015"/>
                  <a:gd name="connsiteX2" fmla="*/ 246743 w 10842172"/>
                  <a:gd name="connsiteY2" fmla="*/ 2451015 h 2451015"/>
                  <a:gd name="connsiteX3" fmla="*/ 0 w 10842172"/>
                  <a:gd name="connsiteY3" fmla="*/ 2131701 h 2451015"/>
                  <a:gd name="connsiteX4" fmla="*/ 590 w 10842172"/>
                  <a:gd name="connsiteY4" fmla="*/ 0 h 2451015"/>
                  <a:gd name="connsiteX0" fmla="*/ 10842172 w 10842172"/>
                  <a:gd name="connsiteY0" fmla="*/ 1841415 h 2451015"/>
                  <a:gd name="connsiteX1" fmla="*/ 10348686 w 10842172"/>
                  <a:gd name="connsiteY1" fmla="*/ 2436501 h 2451015"/>
                  <a:gd name="connsiteX2" fmla="*/ 246743 w 10842172"/>
                  <a:gd name="connsiteY2" fmla="*/ 2451015 h 2451015"/>
                  <a:gd name="connsiteX3" fmla="*/ 0 w 10842172"/>
                  <a:gd name="connsiteY3" fmla="*/ 2131701 h 2451015"/>
                  <a:gd name="connsiteX4" fmla="*/ 590 w 10842172"/>
                  <a:gd name="connsiteY4" fmla="*/ 0 h 2451015"/>
                  <a:gd name="connsiteX0" fmla="*/ 10842172 w 10842172"/>
                  <a:gd name="connsiteY0" fmla="*/ 1841415 h 2451015"/>
                  <a:gd name="connsiteX1" fmla="*/ 10348686 w 10842172"/>
                  <a:gd name="connsiteY1" fmla="*/ 2436501 h 2451015"/>
                  <a:gd name="connsiteX2" fmla="*/ 246743 w 10842172"/>
                  <a:gd name="connsiteY2" fmla="*/ 2451015 h 2451015"/>
                  <a:gd name="connsiteX3" fmla="*/ 0 w 10842172"/>
                  <a:gd name="connsiteY3" fmla="*/ 2131701 h 2451015"/>
                  <a:gd name="connsiteX4" fmla="*/ 6410 w 10842172"/>
                  <a:gd name="connsiteY4" fmla="*/ 0 h 2451015"/>
                  <a:gd name="connsiteX0" fmla="*/ 10842172 w 10842172"/>
                  <a:gd name="connsiteY0" fmla="*/ 1841415 h 2451015"/>
                  <a:gd name="connsiteX1" fmla="*/ 10348686 w 10842172"/>
                  <a:gd name="connsiteY1" fmla="*/ 2436501 h 2451015"/>
                  <a:gd name="connsiteX2" fmla="*/ 246743 w 10842172"/>
                  <a:gd name="connsiteY2" fmla="*/ 2451015 h 2451015"/>
                  <a:gd name="connsiteX3" fmla="*/ 0 w 10842172"/>
                  <a:gd name="connsiteY3" fmla="*/ 2131701 h 2451015"/>
                  <a:gd name="connsiteX4" fmla="*/ 6410 w 10842172"/>
                  <a:gd name="connsiteY4" fmla="*/ 0 h 2451015"/>
                  <a:gd name="connsiteX0" fmla="*/ 10846950 w 10846950"/>
                  <a:gd name="connsiteY0" fmla="*/ 1841415 h 2451015"/>
                  <a:gd name="connsiteX1" fmla="*/ 10353464 w 10846950"/>
                  <a:gd name="connsiteY1" fmla="*/ 2436501 h 2451015"/>
                  <a:gd name="connsiteX2" fmla="*/ 251521 w 10846950"/>
                  <a:gd name="connsiteY2" fmla="*/ 2451015 h 2451015"/>
                  <a:gd name="connsiteX3" fmla="*/ 4778 w 10846950"/>
                  <a:gd name="connsiteY3" fmla="*/ 2131701 h 2451015"/>
                  <a:gd name="connsiteX4" fmla="*/ 11188 w 10846950"/>
                  <a:gd name="connsiteY4" fmla="*/ 0 h 2451015"/>
                  <a:gd name="connsiteX0" fmla="*/ 10846950 w 10846950"/>
                  <a:gd name="connsiteY0" fmla="*/ 1841415 h 2451015"/>
                  <a:gd name="connsiteX1" fmla="*/ 10568788 w 10846950"/>
                  <a:gd name="connsiteY1" fmla="*/ 2430680 h 2451015"/>
                  <a:gd name="connsiteX2" fmla="*/ 251521 w 10846950"/>
                  <a:gd name="connsiteY2" fmla="*/ 2451015 h 2451015"/>
                  <a:gd name="connsiteX3" fmla="*/ 4778 w 10846950"/>
                  <a:gd name="connsiteY3" fmla="*/ 2131701 h 2451015"/>
                  <a:gd name="connsiteX4" fmla="*/ 11188 w 10846950"/>
                  <a:gd name="connsiteY4" fmla="*/ 0 h 2451015"/>
                  <a:gd name="connsiteX0" fmla="*/ 10846950 w 10846950"/>
                  <a:gd name="connsiteY0" fmla="*/ 1841415 h 2451015"/>
                  <a:gd name="connsiteX1" fmla="*/ 10522232 w 10846950"/>
                  <a:gd name="connsiteY1" fmla="*/ 2430680 h 2451015"/>
                  <a:gd name="connsiteX2" fmla="*/ 251521 w 10846950"/>
                  <a:gd name="connsiteY2" fmla="*/ 2451015 h 2451015"/>
                  <a:gd name="connsiteX3" fmla="*/ 4778 w 10846950"/>
                  <a:gd name="connsiteY3" fmla="*/ 2131701 h 2451015"/>
                  <a:gd name="connsiteX4" fmla="*/ 11188 w 10846950"/>
                  <a:gd name="connsiteY4" fmla="*/ 0 h 2451015"/>
                  <a:gd name="connsiteX0" fmla="*/ 10846950 w 10846950"/>
                  <a:gd name="connsiteY0" fmla="*/ 1841415 h 2451015"/>
                  <a:gd name="connsiteX1" fmla="*/ 10745593 w 10846950"/>
                  <a:gd name="connsiteY1" fmla="*/ 2046023 h 2451015"/>
                  <a:gd name="connsiteX2" fmla="*/ 10522232 w 10846950"/>
                  <a:gd name="connsiteY2" fmla="*/ 2430680 h 2451015"/>
                  <a:gd name="connsiteX3" fmla="*/ 251521 w 10846950"/>
                  <a:gd name="connsiteY3" fmla="*/ 2451015 h 2451015"/>
                  <a:gd name="connsiteX4" fmla="*/ 4778 w 10846950"/>
                  <a:gd name="connsiteY4" fmla="*/ 2131701 h 2451015"/>
                  <a:gd name="connsiteX5" fmla="*/ 11188 w 10846950"/>
                  <a:gd name="connsiteY5" fmla="*/ 0 h 2451015"/>
                  <a:gd name="connsiteX0" fmla="*/ 10745593 w 10745593"/>
                  <a:gd name="connsiteY0" fmla="*/ 2046023 h 2451015"/>
                  <a:gd name="connsiteX1" fmla="*/ 10522232 w 10745593"/>
                  <a:gd name="connsiteY1" fmla="*/ 2430680 h 2451015"/>
                  <a:gd name="connsiteX2" fmla="*/ 251521 w 10745593"/>
                  <a:gd name="connsiteY2" fmla="*/ 2451015 h 2451015"/>
                  <a:gd name="connsiteX3" fmla="*/ 4778 w 10745593"/>
                  <a:gd name="connsiteY3" fmla="*/ 2131701 h 2451015"/>
                  <a:gd name="connsiteX4" fmla="*/ 11188 w 10745593"/>
                  <a:gd name="connsiteY4" fmla="*/ 0 h 2451015"/>
                  <a:gd name="connsiteX0" fmla="*/ 10830947 w 10830947"/>
                  <a:gd name="connsiteY0" fmla="*/ 2046023 h 2451015"/>
                  <a:gd name="connsiteX1" fmla="*/ 10522232 w 10830947"/>
                  <a:gd name="connsiteY1" fmla="*/ 2430680 h 2451015"/>
                  <a:gd name="connsiteX2" fmla="*/ 251521 w 10830947"/>
                  <a:gd name="connsiteY2" fmla="*/ 2451015 h 2451015"/>
                  <a:gd name="connsiteX3" fmla="*/ 4778 w 10830947"/>
                  <a:gd name="connsiteY3" fmla="*/ 2131701 h 2451015"/>
                  <a:gd name="connsiteX4" fmla="*/ 11188 w 10830947"/>
                  <a:gd name="connsiteY4" fmla="*/ 0 h 2451015"/>
                  <a:gd name="connsiteX0" fmla="*/ 10877504 w 10877504"/>
                  <a:gd name="connsiteY0" fmla="*/ 2046023 h 2451015"/>
                  <a:gd name="connsiteX1" fmla="*/ 10522232 w 10877504"/>
                  <a:gd name="connsiteY1" fmla="*/ 2430680 h 2451015"/>
                  <a:gd name="connsiteX2" fmla="*/ 251521 w 10877504"/>
                  <a:gd name="connsiteY2" fmla="*/ 2451015 h 2451015"/>
                  <a:gd name="connsiteX3" fmla="*/ 4778 w 10877504"/>
                  <a:gd name="connsiteY3" fmla="*/ 2131701 h 2451015"/>
                  <a:gd name="connsiteX4" fmla="*/ 11188 w 10877504"/>
                  <a:gd name="connsiteY4" fmla="*/ 0 h 2451015"/>
                  <a:gd name="connsiteX0" fmla="*/ 10861985 w 10861985"/>
                  <a:gd name="connsiteY0" fmla="*/ 2084821 h 2451015"/>
                  <a:gd name="connsiteX1" fmla="*/ 10522232 w 10861985"/>
                  <a:gd name="connsiteY1" fmla="*/ 2430680 h 2451015"/>
                  <a:gd name="connsiteX2" fmla="*/ 251521 w 10861985"/>
                  <a:gd name="connsiteY2" fmla="*/ 2451015 h 2451015"/>
                  <a:gd name="connsiteX3" fmla="*/ 4778 w 10861985"/>
                  <a:gd name="connsiteY3" fmla="*/ 2131701 h 2451015"/>
                  <a:gd name="connsiteX4" fmla="*/ 11188 w 10861985"/>
                  <a:gd name="connsiteY4" fmla="*/ 0 h 2451015"/>
                  <a:gd name="connsiteX0" fmla="*/ 10857207 w 10857207"/>
                  <a:gd name="connsiteY0" fmla="*/ 0 h 366194"/>
                  <a:gd name="connsiteX1" fmla="*/ 10517454 w 10857207"/>
                  <a:gd name="connsiteY1" fmla="*/ 345859 h 366194"/>
                  <a:gd name="connsiteX2" fmla="*/ 246743 w 10857207"/>
                  <a:gd name="connsiteY2" fmla="*/ 366194 h 366194"/>
                  <a:gd name="connsiteX3" fmla="*/ 0 w 10857207"/>
                  <a:gd name="connsiteY3" fmla="*/ 46880 h 366194"/>
                  <a:gd name="connsiteX0" fmla="*/ 10610464 w 10610464"/>
                  <a:gd name="connsiteY0" fmla="*/ 0 h 366194"/>
                  <a:gd name="connsiteX1" fmla="*/ 10270711 w 10610464"/>
                  <a:gd name="connsiteY1" fmla="*/ 345859 h 366194"/>
                  <a:gd name="connsiteX2" fmla="*/ 0 w 10610464"/>
                  <a:gd name="connsiteY2" fmla="*/ 366194 h 366194"/>
                  <a:gd name="connsiteX0" fmla="*/ 339753 w 339753"/>
                  <a:gd name="connsiteY0" fmla="*/ 0 h 345859"/>
                  <a:gd name="connsiteX1" fmla="*/ 0 w 339753"/>
                  <a:gd name="connsiteY1" fmla="*/ 345859 h 345859"/>
                </a:gdLst>
                <a:ahLst/>
                <a:cxnLst>
                  <a:cxn ang="0">
                    <a:pos x="connsiteX0" y="connsiteY0"/>
                  </a:cxn>
                  <a:cxn ang="0">
                    <a:pos x="connsiteX1" y="connsiteY1"/>
                  </a:cxn>
                </a:cxnLst>
                <a:rect l="l" t="t" r="r" b="b"/>
                <a:pathLst>
                  <a:path w="339753" h="345859">
                    <a:moveTo>
                      <a:pt x="339753" y="0"/>
                    </a:moveTo>
                    <a:lnTo>
                      <a:pt x="0" y="345859"/>
                    </a:lnTo>
                  </a:path>
                </a:pathLst>
              </a:custGeom>
              <a:noFill/>
              <a:ln w="28575">
                <a:solidFill>
                  <a:srgbClr val="0BF1F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83" name="任意多边形: 形状 82">
                <a:extLst>
                  <a:ext uri="{FF2B5EF4-FFF2-40B4-BE49-F238E27FC236}">
                    <a16:creationId xmlns:a16="http://schemas.microsoft.com/office/drawing/2014/main" xmlns="" id="{CC7434CB-6C2D-4645-BEFC-5195CEF6537A}"/>
                  </a:ext>
                </a:extLst>
              </p:cNvPr>
              <p:cNvSpPr/>
              <p:nvPr/>
            </p:nvSpPr>
            <p:spPr>
              <a:xfrm>
                <a:off x="10443054" y="4518989"/>
                <a:ext cx="204022" cy="207689"/>
              </a:xfrm>
              <a:custGeom>
                <a:avLst/>
                <a:gdLst>
                  <a:gd name="connsiteX0" fmla="*/ 10856686 w 10856686"/>
                  <a:gd name="connsiteY0" fmla="*/ 4180114 h 4789714"/>
                  <a:gd name="connsiteX1" fmla="*/ 10363200 w 10856686"/>
                  <a:gd name="connsiteY1" fmla="*/ 4775200 h 4789714"/>
                  <a:gd name="connsiteX2" fmla="*/ 261257 w 10856686"/>
                  <a:gd name="connsiteY2" fmla="*/ 4789714 h 4789714"/>
                  <a:gd name="connsiteX3" fmla="*/ 14514 w 10856686"/>
                  <a:gd name="connsiteY3" fmla="*/ 4470400 h 4789714"/>
                  <a:gd name="connsiteX4" fmla="*/ 0 w 10856686"/>
                  <a:gd name="connsiteY4" fmla="*/ 0 h 4789714"/>
                  <a:gd name="connsiteX0" fmla="*/ 10856686 w 10856686"/>
                  <a:gd name="connsiteY0" fmla="*/ 4180114 h 4789714"/>
                  <a:gd name="connsiteX1" fmla="*/ 10363200 w 10856686"/>
                  <a:gd name="connsiteY1" fmla="*/ 4775200 h 4789714"/>
                  <a:gd name="connsiteX2" fmla="*/ 261257 w 10856686"/>
                  <a:gd name="connsiteY2" fmla="*/ 4789714 h 4789714"/>
                  <a:gd name="connsiteX3" fmla="*/ 14514 w 10856686"/>
                  <a:gd name="connsiteY3" fmla="*/ 4470400 h 4789714"/>
                  <a:gd name="connsiteX4" fmla="*/ 749 w 10856686"/>
                  <a:gd name="connsiteY4" fmla="*/ 1242677 h 4789714"/>
                  <a:gd name="connsiteX5" fmla="*/ 0 w 10856686"/>
                  <a:gd name="connsiteY5" fmla="*/ 0 h 4789714"/>
                  <a:gd name="connsiteX0" fmla="*/ 10855937 w 10855937"/>
                  <a:gd name="connsiteY0" fmla="*/ 2937437 h 3547037"/>
                  <a:gd name="connsiteX1" fmla="*/ 10362451 w 10855937"/>
                  <a:gd name="connsiteY1" fmla="*/ 3532523 h 3547037"/>
                  <a:gd name="connsiteX2" fmla="*/ 260508 w 10855937"/>
                  <a:gd name="connsiteY2" fmla="*/ 3547037 h 3547037"/>
                  <a:gd name="connsiteX3" fmla="*/ 13765 w 10855937"/>
                  <a:gd name="connsiteY3" fmla="*/ 3227723 h 3547037"/>
                  <a:gd name="connsiteX4" fmla="*/ 0 w 10855937"/>
                  <a:gd name="connsiteY4" fmla="*/ 0 h 3547037"/>
                  <a:gd name="connsiteX0" fmla="*/ 10855937 w 10855937"/>
                  <a:gd name="connsiteY0" fmla="*/ 2937437 h 3547037"/>
                  <a:gd name="connsiteX1" fmla="*/ 10362451 w 10855937"/>
                  <a:gd name="connsiteY1" fmla="*/ 3532523 h 3547037"/>
                  <a:gd name="connsiteX2" fmla="*/ 260508 w 10855937"/>
                  <a:gd name="connsiteY2" fmla="*/ 3547037 h 3547037"/>
                  <a:gd name="connsiteX3" fmla="*/ 13765 w 10855937"/>
                  <a:gd name="connsiteY3" fmla="*/ 3227723 h 3547037"/>
                  <a:gd name="connsiteX4" fmla="*/ 0 w 10855937"/>
                  <a:gd name="connsiteY4" fmla="*/ 0 h 3547037"/>
                  <a:gd name="connsiteX0" fmla="*/ 10868873 w 10868873"/>
                  <a:gd name="connsiteY0" fmla="*/ 2937437 h 3547037"/>
                  <a:gd name="connsiteX1" fmla="*/ 10375387 w 10868873"/>
                  <a:gd name="connsiteY1" fmla="*/ 3532523 h 3547037"/>
                  <a:gd name="connsiteX2" fmla="*/ 273444 w 10868873"/>
                  <a:gd name="connsiteY2" fmla="*/ 3547037 h 3547037"/>
                  <a:gd name="connsiteX3" fmla="*/ 26701 w 10868873"/>
                  <a:gd name="connsiteY3" fmla="*/ 3227723 h 3547037"/>
                  <a:gd name="connsiteX4" fmla="*/ 5177 w 10868873"/>
                  <a:gd name="connsiteY4" fmla="*/ 1101841 h 3547037"/>
                  <a:gd name="connsiteX5" fmla="*/ 12936 w 10868873"/>
                  <a:gd name="connsiteY5" fmla="*/ 0 h 3547037"/>
                  <a:gd name="connsiteX0" fmla="*/ 10868873 w 10868873"/>
                  <a:gd name="connsiteY0" fmla="*/ 1835596 h 2445196"/>
                  <a:gd name="connsiteX1" fmla="*/ 10375387 w 10868873"/>
                  <a:gd name="connsiteY1" fmla="*/ 2430682 h 2445196"/>
                  <a:gd name="connsiteX2" fmla="*/ 273444 w 10868873"/>
                  <a:gd name="connsiteY2" fmla="*/ 2445196 h 2445196"/>
                  <a:gd name="connsiteX3" fmla="*/ 26701 w 10868873"/>
                  <a:gd name="connsiteY3" fmla="*/ 2125882 h 2445196"/>
                  <a:gd name="connsiteX4" fmla="*/ 5177 w 10868873"/>
                  <a:gd name="connsiteY4" fmla="*/ 0 h 2445196"/>
                  <a:gd name="connsiteX0" fmla="*/ 10863696 w 10863696"/>
                  <a:gd name="connsiteY0" fmla="*/ 1835596 h 2445196"/>
                  <a:gd name="connsiteX1" fmla="*/ 10370210 w 10863696"/>
                  <a:gd name="connsiteY1" fmla="*/ 2430682 h 2445196"/>
                  <a:gd name="connsiteX2" fmla="*/ 268267 w 10863696"/>
                  <a:gd name="connsiteY2" fmla="*/ 2445196 h 2445196"/>
                  <a:gd name="connsiteX3" fmla="*/ 21524 w 10863696"/>
                  <a:gd name="connsiteY3" fmla="*/ 2125882 h 2445196"/>
                  <a:gd name="connsiteX4" fmla="*/ 0 w 10863696"/>
                  <a:gd name="connsiteY4" fmla="*/ 0 h 2445196"/>
                  <a:gd name="connsiteX0" fmla="*/ 10882319 w 10882319"/>
                  <a:gd name="connsiteY0" fmla="*/ 1835596 h 2445196"/>
                  <a:gd name="connsiteX1" fmla="*/ 10388833 w 10882319"/>
                  <a:gd name="connsiteY1" fmla="*/ 2430682 h 2445196"/>
                  <a:gd name="connsiteX2" fmla="*/ 286890 w 10882319"/>
                  <a:gd name="connsiteY2" fmla="*/ 2445196 h 2445196"/>
                  <a:gd name="connsiteX3" fmla="*/ 40147 w 10882319"/>
                  <a:gd name="connsiteY3" fmla="*/ 2125882 h 2445196"/>
                  <a:gd name="connsiteX4" fmla="*/ 0 w 10882319"/>
                  <a:gd name="connsiteY4" fmla="*/ 0 h 2445196"/>
                  <a:gd name="connsiteX0" fmla="*/ 10853134 w 10853134"/>
                  <a:gd name="connsiteY0" fmla="*/ 1841415 h 2451015"/>
                  <a:gd name="connsiteX1" fmla="*/ 10359648 w 10853134"/>
                  <a:gd name="connsiteY1" fmla="*/ 2436501 h 2451015"/>
                  <a:gd name="connsiteX2" fmla="*/ 257705 w 10853134"/>
                  <a:gd name="connsiteY2" fmla="*/ 2451015 h 2451015"/>
                  <a:gd name="connsiteX3" fmla="*/ 10962 w 10853134"/>
                  <a:gd name="connsiteY3" fmla="*/ 2131701 h 2451015"/>
                  <a:gd name="connsiteX4" fmla="*/ 11553 w 10853134"/>
                  <a:gd name="connsiteY4" fmla="*/ 0 h 2451015"/>
                  <a:gd name="connsiteX0" fmla="*/ 10864860 w 10864860"/>
                  <a:gd name="connsiteY0" fmla="*/ 1841415 h 2451015"/>
                  <a:gd name="connsiteX1" fmla="*/ 10371374 w 10864860"/>
                  <a:gd name="connsiteY1" fmla="*/ 2436501 h 2451015"/>
                  <a:gd name="connsiteX2" fmla="*/ 269431 w 10864860"/>
                  <a:gd name="connsiteY2" fmla="*/ 2451015 h 2451015"/>
                  <a:gd name="connsiteX3" fmla="*/ 22688 w 10864860"/>
                  <a:gd name="connsiteY3" fmla="*/ 2131701 h 2451015"/>
                  <a:gd name="connsiteX4" fmla="*/ 0 w 10864860"/>
                  <a:gd name="connsiteY4" fmla="*/ 0 h 2451015"/>
                  <a:gd name="connsiteX0" fmla="*/ 10856761 w 10856761"/>
                  <a:gd name="connsiteY0" fmla="*/ 1841415 h 2451015"/>
                  <a:gd name="connsiteX1" fmla="*/ 10363275 w 10856761"/>
                  <a:gd name="connsiteY1" fmla="*/ 2436501 h 2451015"/>
                  <a:gd name="connsiteX2" fmla="*/ 261332 w 10856761"/>
                  <a:gd name="connsiteY2" fmla="*/ 2451015 h 2451015"/>
                  <a:gd name="connsiteX3" fmla="*/ 14589 w 10856761"/>
                  <a:gd name="connsiteY3" fmla="*/ 2131701 h 2451015"/>
                  <a:gd name="connsiteX4" fmla="*/ 3540 w 10856761"/>
                  <a:gd name="connsiteY4" fmla="*/ 0 h 2451015"/>
                  <a:gd name="connsiteX0" fmla="*/ 10858803 w 10858803"/>
                  <a:gd name="connsiteY0" fmla="*/ 1841415 h 2451015"/>
                  <a:gd name="connsiteX1" fmla="*/ 10365317 w 10858803"/>
                  <a:gd name="connsiteY1" fmla="*/ 2436501 h 2451015"/>
                  <a:gd name="connsiteX2" fmla="*/ 263374 w 10858803"/>
                  <a:gd name="connsiteY2" fmla="*/ 2451015 h 2451015"/>
                  <a:gd name="connsiteX3" fmla="*/ 16631 w 10858803"/>
                  <a:gd name="connsiteY3" fmla="*/ 2131701 h 2451015"/>
                  <a:gd name="connsiteX4" fmla="*/ 5582 w 10858803"/>
                  <a:gd name="connsiteY4" fmla="*/ 0 h 2451015"/>
                  <a:gd name="connsiteX0" fmla="*/ 10854255 w 10854255"/>
                  <a:gd name="connsiteY0" fmla="*/ 1841415 h 2451015"/>
                  <a:gd name="connsiteX1" fmla="*/ 10360769 w 10854255"/>
                  <a:gd name="connsiteY1" fmla="*/ 2436501 h 2451015"/>
                  <a:gd name="connsiteX2" fmla="*/ 258826 w 10854255"/>
                  <a:gd name="connsiteY2" fmla="*/ 2451015 h 2451015"/>
                  <a:gd name="connsiteX3" fmla="*/ 12083 w 10854255"/>
                  <a:gd name="connsiteY3" fmla="*/ 2131701 h 2451015"/>
                  <a:gd name="connsiteX4" fmla="*/ 1034 w 10854255"/>
                  <a:gd name="connsiteY4" fmla="*/ 0 h 2451015"/>
                  <a:gd name="connsiteX0" fmla="*/ 10846712 w 10846712"/>
                  <a:gd name="connsiteY0" fmla="*/ 1841415 h 2451015"/>
                  <a:gd name="connsiteX1" fmla="*/ 10353226 w 10846712"/>
                  <a:gd name="connsiteY1" fmla="*/ 2436501 h 2451015"/>
                  <a:gd name="connsiteX2" fmla="*/ 251283 w 10846712"/>
                  <a:gd name="connsiteY2" fmla="*/ 2451015 h 2451015"/>
                  <a:gd name="connsiteX3" fmla="*/ 4540 w 10846712"/>
                  <a:gd name="connsiteY3" fmla="*/ 2131701 h 2451015"/>
                  <a:gd name="connsiteX4" fmla="*/ 5130 w 10846712"/>
                  <a:gd name="connsiteY4" fmla="*/ 0 h 2451015"/>
                  <a:gd name="connsiteX0" fmla="*/ 10842172 w 10842172"/>
                  <a:gd name="connsiteY0" fmla="*/ 1841415 h 2451015"/>
                  <a:gd name="connsiteX1" fmla="*/ 10348686 w 10842172"/>
                  <a:gd name="connsiteY1" fmla="*/ 2436501 h 2451015"/>
                  <a:gd name="connsiteX2" fmla="*/ 246743 w 10842172"/>
                  <a:gd name="connsiteY2" fmla="*/ 2451015 h 2451015"/>
                  <a:gd name="connsiteX3" fmla="*/ 0 w 10842172"/>
                  <a:gd name="connsiteY3" fmla="*/ 2131701 h 2451015"/>
                  <a:gd name="connsiteX4" fmla="*/ 590 w 10842172"/>
                  <a:gd name="connsiteY4" fmla="*/ 0 h 2451015"/>
                  <a:gd name="connsiteX0" fmla="*/ 10842172 w 10842172"/>
                  <a:gd name="connsiteY0" fmla="*/ 1841415 h 2451015"/>
                  <a:gd name="connsiteX1" fmla="*/ 10348686 w 10842172"/>
                  <a:gd name="connsiteY1" fmla="*/ 2436501 h 2451015"/>
                  <a:gd name="connsiteX2" fmla="*/ 246743 w 10842172"/>
                  <a:gd name="connsiteY2" fmla="*/ 2451015 h 2451015"/>
                  <a:gd name="connsiteX3" fmla="*/ 0 w 10842172"/>
                  <a:gd name="connsiteY3" fmla="*/ 2131701 h 2451015"/>
                  <a:gd name="connsiteX4" fmla="*/ 590 w 10842172"/>
                  <a:gd name="connsiteY4" fmla="*/ 0 h 2451015"/>
                  <a:gd name="connsiteX0" fmla="*/ 10842172 w 10842172"/>
                  <a:gd name="connsiteY0" fmla="*/ 1841415 h 2451015"/>
                  <a:gd name="connsiteX1" fmla="*/ 10348686 w 10842172"/>
                  <a:gd name="connsiteY1" fmla="*/ 2436501 h 2451015"/>
                  <a:gd name="connsiteX2" fmla="*/ 246743 w 10842172"/>
                  <a:gd name="connsiteY2" fmla="*/ 2451015 h 2451015"/>
                  <a:gd name="connsiteX3" fmla="*/ 0 w 10842172"/>
                  <a:gd name="connsiteY3" fmla="*/ 2131701 h 2451015"/>
                  <a:gd name="connsiteX4" fmla="*/ 6410 w 10842172"/>
                  <a:gd name="connsiteY4" fmla="*/ 0 h 2451015"/>
                  <a:gd name="connsiteX0" fmla="*/ 10842172 w 10842172"/>
                  <a:gd name="connsiteY0" fmla="*/ 1841415 h 2451015"/>
                  <a:gd name="connsiteX1" fmla="*/ 10348686 w 10842172"/>
                  <a:gd name="connsiteY1" fmla="*/ 2436501 h 2451015"/>
                  <a:gd name="connsiteX2" fmla="*/ 246743 w 10842172"/>
                  <a:gd name="connsiteY2" fmla="*/ 2451015 h 2451015"/>
                  <a:gd name="connsiteX3" fmla="*/ 0 w 10842172"/>
                  <a:gd name="connsiteY3" fmla="*/ 2131701 h 2451015"/>
                  <a:gd name="connsiteX4" fmla="*/ 6410 w 10842172"/>
                  <a:gd name="connsiteY4" fmla="*/ 0 h 2451015"/>
                  <a:gd name="connsiteX0" fmla="*/ 10846950 w 10846950"/>
                  <a:gd name="connsiteY0" fmla="*/ 1841415 h 2451015"/>
                  <a:gd name="connsiteX1" fmla="*/ 10353464 w 10846950"/>
                  <a:gd name="connsiteY1" fmla="*/ 2436501 h 2451015"/>
                  <a:gd name="connsiteX2" fmla="*/ 251521 w 10846950"/>
                  <a:gd name="connsiteY2" fmla="*/ 2451015 h 2451015"/>
                  <a:gd name="connsiteX3" fmla="*/ 4778 w 10846950"/>
                  <a:gd name="connsiteY3" fmla="*/ 2131701 h 2451015"/>
                  <a:gd name="connsiteX4" fmla="*/ 11188 w 10846950"/>
                  <a:gd name="connsiteY4" fmla="*/ 0 h 2451015"/>
                  <a:gd name="connsiteX0" fmla="*/ 10846950 w 10846950"/>
                  <a:gd name="connsiteY0" fmla="*/ 1841415 h 2451015"/>
                  <a:gd name="connsiteX1" fmla="*/ 10568788 w 10846950"/>
                  <a:gd name="connsiteY1" fmla="*/ 2430680 h 2451015"/>
                  <a:gd name="connsiteX2" fmla="*/ 251521 w 10846950"/>
                  <a:gd name="connsiteY2" fmla="*/ 2451015 h 2451015"/>
                  <a:gd name="connsiteX3" fmla="*/ 4778 w 10846950"/>
                  <a:gd name="connsiteY3" fmla="*/ 2131701 h 2451015"/>
                  <a:gd name="connsiteX4" fmla="*/ 11188 w 10846950"/>
                  <a:gd name="connsiteY4" fmla="*/ 0 h 2451015"/>
                  <a:gd name="connsiteX0" fmla="*/ 10846950 w 10846950"/>
                  <a:gd name="connsiteY0" fmla="*/ 1841415 h 2451015"/>
                  <a:gd name="connsiteX1" fmla="*/ 10522232 w 10846950"/>
                  <a:gd name="connsiteY1" fmla="*/ 2430680 h 2451015"/>
                  <a:gd name="connsiteX2" fmla="*/ 251521 w 10846950"/>
                  <a:gd name="connsiteY2" fmla="*/ 2451015 h 2451015"/>
                  <a:gd name="connsiteX3" fmla="*/ 4778 w 10846950"/>
                  <a:gd name="connsiteY3" fmla="*/ 2131701 h 2451015"/>
                  <a:gd name="connsiteX4" fmla="*/ 11188 w 10846950"/>
                  <a:gd name="connsiteY4" fmla="*/ 0 h 2451015"/>
                  <a:gd name="connsiteX0" fmla="*/ 10846950 w 10846950"/>
                  <a:gd name="connsiteY0" fmla="*/ 1841415 h 2451015"/>
                  <a:gd name="connsiteX1" fmla="*/ 10745593 w 10846950"/>
                  <a:gd name="connsiteY1" fmla="*/ 2046023 h 2451015"/>
                  <a:gd name="connsiteX2" fmla="*/ 10522232 w 10846950"/>
                  <a:gd name="connsiteY2" fmla="*/ 2430680 h 2451015"/>
                  <a:gd name="connsiteX3" fmla="*/ 251521 w 10846950"/>
                  <a:gd name="connsiteY3" fmla="*/ 2451015 h 2451015"/>
                  <a:gd name="connsiteX4" fmla="*/ 4778 w 10846950"/>
                  <a:gd name="connsiteY4" fmla="*/ 2131701 h 2451015"/>
                  <a:gd name="connsiteX5" fmla="*/ 11188 w 10846950"/>
                  <a:gd name="connsiteY5" fmla="*/ 0 h 2451015"/>
                  <a:gd name="connsiteX0" fmla="*/ 10745593 w 10745593"/>
                  <a:gd name="connsiteY0" fmla="*/ 2046023 h 2451015"/>
                  <a:gd name="connsiteX1" fmla="*/ 10522232 w 10745593"/>
                  <a:gd name="connsiteY1" fmla="*/ 2430680 h 2451015"/>
                  <a:gd name="connsiteX2" fmla="*/ 251521 w 10745593"/>
                  <a:gd name="connsiteY2" fmla="*/ 2451015 h 2451015"/>
                  <a:gd name="connsiteX3" fmla="*/ 4778 w 10745593"/>
                  <a:gd name="connsiteY3" fmla="*/ 2131701 h 2451015"/>
                  <a:gd name="connsiteX4" fmla="*/ 11188 w 10745593"/>
                  <a:gd name="connsiteY4" fmla="*/ 0 h 2451015"/>
                  <a:gd name="connsiteX0" fmla="*/ 10830947 w 10830947"/>
                  <a:gd name="connsiteY0" fmla="*/ 2046023 h 2451015"/>
                  <a:gd name="connsiteX1" fmla="*/ 10522232 w 10830947"/>
                  <a:gd name="connsiteY1" fmla="*/ 2430680 h 2451015"/>
                  <a:gd name="connsiteX2" fmla="*/ 251521 w 10830947"/>
                  <a:gd name="connsiteY2" fmla="*/ 2451015 h 2451015"/>
                  <a:gd name="connsiteX3" fmla="*/ 4778 w 10830947"/>
                  <a:gd name="connsiteY3" fmla="*/ 2131701 h 2451015"/>
                  <a:gd name="connsiteX4" fmla="*/ 11188 w 10830947"/>
                  <a:gd name="connsiteY4" fmla="*/ 0 h 2451015"/>
                  <a:gd name="connsiteX0" fmla="*/ 10877504 w 10877504"/>
                  <a:gd name="connsiteY0" fmla="*/ 2046023 h 2451015"/>
                  <a:gd name="connsiteX1" fmla="*/ 10522232 w 10877504"/>
                  <a:gd name="connsiteY1" fmla="*/ 2430680 h 2451015"/>
                  <a:gd name="connsiteX2" fmla="*/ 251521 w 10877504"/>
                  <a:gd name="connsiteY2" fmla="*/ 2451015 h 2451015"/>
                  <a:gd name="connsiteX3" fmla="*/ 4778 w 10877504"/>
                  <a:gd name="connsiteY3" fmla="*/ 2131701 h 2451015"/>
                  <a:gd name="connsiteX4" fmla="*/ 11188 w 10877504"/>
                  <a:gd name="connsiteY4" fmla="*/ 0 h 2451015"/>
                  <a:gd name="connsiteX0" fmla="*/ 10861985 w 10861985"/>
                  <a:gd name="connsiteY0" fmla="*/ 2084821 h 2451015"/>
                  <a:gd name="connsiteX1" fmla="*/ 10522232 w 10861985"/>
                  <a:gd name="connsiteY1" fmla="*/ 2430680 h 2451015"/>
                  <a:gd name="connsiteX2" fmla="*/ 251521 w 10861985"/>
                  <a:gd name="connsiteY2" fmla="*/ 2451015 h 2451015"/>
                  <a:gd name="connsiteX3" fmla="*/ 4778 w 10861985"/>
                  <a:gd name="connsiteY3" fmla="*/ 2131701 h 2451015"/>
                  <a:gd name="connsiteX4" fmla="*/ 11188 w 10861985"/>
                  <a:gd name="connsiteY4" fmla="*/ 0 h 2451015"/>
                  <a:gd name="connsiteX0" fmla="*/ 10857207 w 10857207"/>
                  <a:gd name="connsiteY0" fmla="*/ 0 h 366194"/>
                  <a:gd name="connsiteX1" fmla="*/ 10517454 w 10857207"/>
                  <a:gd name="connsiteY1" fmla="*/ 345859 h 366194"/>
                  <a:gd name="connsiteX2" fmla="*/ 246743 w 10857207"/>
                  <a:gd name="connsiteY2" fmla="*/ 366194 h 366194"/>
                  <a:gd name="connsiteX3" fmla="*/ 0 w 10857207"/>
                  <a:gd name="connsiteY3" fmla="*/ 46880 h 366194"/>
                  <a:gd name="connsiteX0" fmla="*/ 10610464 w 10610464"/>
                  <a:gd name="connsiteY0" fmla="*/ 0 h 366194"/>
                  <a:gd name="connsiteX1" fmla="*/ 10270711 w 10610464"/>
                  <a:gd name="connsiteY1" fmla="*/ 345859 h 366194"/>
                  <a:gd name="connsiteX2" fmla="*/ 0 w 10610464"/>
                  <a:gd name="connsiteY2" fmla="*/ 366194 h 366194"/>
                  <a:gd name="connsiteX0" fmla="*/ 339753 w 339753"/>
                  <a:gd name="connsiteY0" fmla="*/ 0 h 345859"/>
                  <a:gd name="connsiteX1" fmla="*/ 0 w 339753"/>
                  <a:gd name="connsiteY1" fmla="*/ 345859 h 345859"/>
                </a:gdLst>
                <a:ahLst/>
                <a:cxnLst>
                  <a:cxn ang="0">
                    <a:pos x="connsiteX0" y="connsiteY0"/>
                  </a:cxn>
                  <a:cxn ang="0">
                    <a:pos x="connsiteX1" y="connsiteY1"/>
                  </a:cxn>
                </a:cxnLst>
                <a:rect l="l" t="t" r="r" b="b"/>
                <a:pathLst>
                  <a:path w="339753" h="345859">
                    <a:moveTo>
                      <a:pt x="339753" y="0"/>
                    </a:moveTo>
                    <a:lnTo>
                      <a:pt x="0" y="345859"/>
                    </a:lnTo>
                  </a:path>
                </a:pathLst>
              </a:custGeom>
              <a:noFill/>
              <a:ln w="28575">
                <a:solidFill>
                  <a:srgbClr val="0BF1F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84" name="任意多边形: 形状 83">
                <a:extLst>
                  <a:ext uri="{FF2B5EF4-FFF2-40B4-BE49-F238E27FC236}">
                    <a16:creationId xmlns:a16="http://schemas.microsoft.com/office/drawing/2014/main" xmlns="" id="{77DDD48C-F689-454F-9E5D-C8D3B76FC635}"/>
                  </a:ext>
                </a:extLst>
              </p:cNvPr>
              <p:cNvSpPr/>
              <p:nvPr/>
            </p:nvSpPr>
            <p:spPr>
              <a:xfrm>
                <a:off x="10443054" y="4342590"/>
                <a:ext cx="204022" cy="207689"/>
              </a:xfrm>
              <a:custGeom>
                <a:avLst/>
                <a:gdLst>
                  <a:gd name="connsiteX0" fmla="*/ 10856686 w 10856686"/>
                  <a:gd name="connsiteY0" fmla="*/ 4180114 h 4789714"/>
                  <a:gd name="connsiteX1" fmla="*/ 10363200 w 10856686"/>
                  <a:gd name="connsiteY1" fmla="*/ 4775200 h 4789714"/>
                  <a:gd name="connsiteX2" fmla="*/ 261257 w 10856686"/>
                  <a:gd name="connsiteY2" fmla="*/ 4789714 h 4789714"/>
                  <a:gd name="connsiteX3" fmla="*/ 14514 w 10856686"/>
                  <a:gd name="connsiteY3" fmla="*/ 4470400 h 4789714"/>
                  <a:gd name="connsiteX4" fmla="*/ 0 w 10856686"/>
                  <a:gd name="connsiteY4" fmla="*/ 0 h 4789714"/>
                  <a:gd name="connsiteX0" fmla="*/ 10856686 w 10856686"/>
                  <a:gd name="connsiteY0" fmla="*/ 4180114 h 4789714"/>
                  <a:gd name="connsiteX1" fmla="*/ 10363200 w 10856686"/>
                  <a:gd name="connsiteY1" fmla="*/ 4775200 h 4789714"/>
                  <a:gd name="connsiteX2" fmla="*/ 261257 w 10856686"/>
                  <a:gd name="connsiteY2" fmla="*/ 4789714 h 4789714"/>
                  <a:gd name="connsiteX3" fmla="*/ 14514 w 10856686"/>
                  <a:gd name="connsiteY3" fmla="*/ 4470400 h 4789714"/>
                  <a:gd name="connsiteX4" fmla="*/ 749 w 10856686"/>
                  <a:gd name="connsiteY4" fmla="*/ 1242677 h 4789714"/>
                  <a:gd name="connsiteX5" fmla="*/ 0 w 10856686"/>
                  <a:gd name="connsiteY5" fmla="*/ 0 h 4789714"/>
                  <a:gd name="connsiteX0" fmla="*/ 10855937 w 10855937"/>
                  <a:gd name="connsiteY0" fmla="*/ 2937437 h 3547037"/>
                  <a:gd name="connsiteX1" fmla="*/ 10362451 w 10855937"/>
                  <a:gd name="connsiteY1" fmla="*/ 3532523 h 3547037"/>
                  <a:gd name="connsiteX2" fmla="*/ 260508 w 10855937"/>
                  <a:gd name="connsiteY2" fmla="*/ 3547037 h 3547037"/>
                  <a:gd name="connsiteX3" fmla="*/ 13765 w 10855937"/>
                  <a:gd name="connsiteY3" fmla="*/ 3227723 h 3547037"/>
                  <a:gd name="connsiteX4" fmla="*/ 0 w 10855937"/>
                  <a:gd name="connsiteY4" fmla="*/ 0 h 3547037"/>
                  <a:gd name="connsiteX0" fmla="*/ 10855937 w 10855937"/>
                  <a:gd name="connsiteY0" fmla="*/ 2937437 h 3547037"/>
                  <a:gd name="connsiteX1" fmla="*/ 10362451 w 10855937"/>
                  <a:gd name="connsiteY1" fmla="*/ 3532523 h 3547037"/>
                  <a:gd name="connsiteX2" fmla="*/ 260508 w 10855937"/>
                  <a:gd name="connsiteY2" fmla="*/ 3547037 h 3547037"/>
                  <a:gd name="connsiteX3" fmla="*/ 13765 w 10855937"/>
                  <a:gd name="connsiteY3" fmla="*/ 3227723 h 3547037"/>
                  <a:gd name="connsiteX4" fmla="*/ 0 w 10855937"/>
                  <a:gd name="connsiteY4" fmla="*/ 0 h 3547037"/>
                  <a:gd name="connsiteX0" fmla="*/ 10868873 w 10868873"/>
                  <a:gd name="connsiteY0" fmla="*/ 2937437 h 3547037"/>
                  <a:gd name="connsiteX1" fmla="*/ 10375387 w 10868873"/>
                  <a:gd name="connsiteY1" fmla="*/ 3532523 h 3547037"/>
                  <a:gd name="connsiteX2" fmla="*/ 273444 w 10868873"/>
                  <a:gd name="connsiteY2" fmla="*/ 3547037 h 3547037"/>
                  <a:gd name="connsiteX3" fmla="*/ 26701 w 10868873"/>
                  <a:gd name="connsiteY3" fmla="*/ 3227723 h 3547037"/>
                  <a:gd name="connsiteX4" fmla="*/ 5177 w 10868873"/>
                  <a:gd name="connsiteY4" fmla="*/ 1101841 h 3547037"/>
                  <a:gd name="connsiteX5" fmla="*/ 12936 w 10868873"/>
                  <a:gd name="connsiteY5" fmla="*/ 0 h 3547037"/>
                  <a:gd name="connsiteX0" fmla="*/ 10868873 w 10868873"/>
                  <a:gd name="connsiteY0" fmla="*/ 1835596 h 2445196"/>
                  <a:gd name="connsiteX1" fmla="*/ 10375387 w 10868873"/>
                  <a:gd name="connsiteY1" fmla="*/ 2430682 h 2445196"/>
                  <a:gd name="connsiteX2" fmla="*/ 273444 w 10868873"/>
                  <a:gd name="connsiteY2" fmla="*/ 2445196 h 2445196"/>
                  <a:gd name="connsiteX3" fmla="*/ 26701 w 10868873"/>
                  <a:gd name="connsiteY3" fmla="*/ 2125882 h 2445196"/>
                  <a:gd name="connsiteX4" fmla="*/ 5177 w 10868873"/>
                  <a:gd name="connsiteY4" fmla="*/ 0 h 2445196"/>
                  <a:gd name="connsiteX0" fmla="*/ 10863696 w 10863696"/>
                  <a:gd name="connsiteY0" fmla="*/ 1835596 h 2445196"/>
                  <a:gd name="connsiteX1" fmla="*/ 10370210 w 10863696"/>
                  <a:gd name="connsiteY1" fmla="*/ 2430682 h 2445196"/>
                  <a:gd name="connsiteX2" fmla="*/ 268267 w 10863696"/>
                  <a:gd name="connsiteY2" fmla="*/ 2445196 h 2445196"/>
                  <a:gd name="connsiteX3" fmla="*/ 21524 w 10863696"/>
                  <a:gd name="connsiteY3" fmla="*/ 2125882 h 2445196"/>
                  <a:gd name="connsiteX4" fmla="*/ 0 w 10863696"/>
                  <a:gd name="connsiteY4" fmla="*/ 0 h 2445196"/>
                  <a:gd name="connsiteX0" fmla="*/ 10882319 w 10882319"/>
                  <a:gd name="connsiteY0" fmla="*/ 1835596 h 2445196"/>
                  <a:gd name="connsiteX1" fmla="*/ 10388833 w 10882319"/>
                  <a:gd name="connsiteY1" fmla="*/ 2430682 h 2445196"/>
                  <a:gd name="connsiteX2" fmla="*/ 286890 w 10882319"/>
                  <a:gd name="connsiteY2" fmla="*/ 2445196 h 2445196"/>
                  <a:gd name="connsiteX3" fmla="*/ 40147 w 10882319"/>
                  <a:gd name="connsiteY3" fmla="*/ 2125882 h 2445196"/>
                  <a:gd name="connsiteX4" fmla="*/ 0 w 10882319"/>
                  <a:gd name="connsiteY4" fmla="*/ 0 h 2445196"/>
                  <a:gd name="connsiteX0" fmla="*/ 10853134 w 10853134"/>
                  <a:gd name="connsiteY0" fmla="*/ 1841415 h 2451015"/>
                  <a:gd name="connsiteX1" fmla="*/ 10359648 w 10853134"/>
                  <a:gd name="connsiteY1" fmla="*/ 2436501 h 2451015"/>
                  <a:gd name="connsiteX2" fmla="*/ 257705 w 10853134"/>
                  <a:gd name="connsiteY2" fmla="*/ 2451015 h 2451015"/>
                  <a:gd name="connsiteX3" fmla="*/ 10962 w 10853134"/>
                  <a:gd name="connsiteY3" fmla="*/ 2131701 h 2451015"/>
                  <a:gd name="connsiteX4" fmla="*/ 11553 w 10853134"/>
                  <a:gd name="connsiteY4" fmla="*/ 0 h 2451015"/>
                  <a:gd name="connsiteX0" fmla="*/ 10864860 w 10864860"/>
                  <a:gd name="connsiteY0" fmla="*/ 1841415 h 2451015"/>
                  <a:gd name="connsiteX1" fmla="*/ 10371374 w 10864860"/>
                  <a:gd name="connsiteY1" fmla="*/ 2436501 h 2451015"/>
                  <a:gd name="connsiteX2" fmla="*/ 269431 w 10864860"/>
                  <a:gd name="connsiteY2" fmla="*/ 2451015 h 2451015"/>
                  <a:gd name="connsiteX3" fmla="*/ 22688 w 10864860"/>
                  <a:gd name="connsiteY3" fmla="*/ 2131701 h 2451015"/>
                  <a:gd name="connsiteX4" fmla="*/ 0 w 10864860"/>
                  <a:gd name="connsiteY4" fmla="*/ 0 h 2451015"/>
                  <a:gd name="connsiteX0" fmla="*/ 10856761 w 10856761"/>
                  <a:gd name="connsiteY0" fmla="*/ 1841415 h 2451015"/>
                  <a:gd name="connsiteX1" fmla="*/ 10363275 w 10856761"/>
                  <a:gd name="connsiteY1" fmla="*/ 2436501 h 2451015"/>
                  <a:gd name="connsiteX2" fmla="*/ 261332 w 10856761"/>
                  <a:gd name="connsiteY2" fmla="*/ 2451015 h 2451015"/>
                  <a:gd name="connsiteX3" fmla="*/ 14589 w 10856761"/>
                  <a:gd name="connsiteY3" fmla="*/ 2131701 h 2451015"/>
                  <a:gd name="connsiteX4" fmla="*/ 3540 w 10856761"/>
                  <a:gd name="connsiteY4" fmla="*/ 0 h 2451015"/>
                  <a:gd name="connsiteX0" fmla="*/ 10858803 w 10858803"/>
                  <a:gd name="connsiteY0" fmla="*/ 1841415 h 2451015"/>
                  <a:gd name="connsiteX1" fmla="*/ 10365317 w 10858803"/>
                  <a:gd name="connsiteY1" fmla="*/ 2436501 h 2451015"/>
                  <a:gd name="connsiteX2" fmla="*/ 263374 w 10858803"/>
                  <a:gd name="connsiteY2" fmla="*/ 2451015 h 2451015"/>
                  <a:gd name="connsiteX3" fmla="*/ 16631 w 10858803"/>
                  <a:gd name="connsiteY3" fmla="*/ 2131701 h 2451015"/>
                  <a:gd name="connsiteX4" fmla="*/ 5582 w 10858803"/>
                  <a:gd name="connsiteY4" fmla="*/ 0 h 2451015"/>
                  <a:gd name="connsiteX0" fmla="*/ 10854255 w 10854255"/>
                  <a:gd name="connsiteY0" fmla="*/ 1841415 h 2451015"/>
                  <a:gd name="connsiteX1" fmla="*/ 10360769 w 10854255"/>
                  <a:gd name="connsiteY1" fmla="*/ 2436501 h 2451015"/>
                  <a:gd name="connsiteX2" fmla="*/ 258826 w 10854255"/>
                  <a:gd name="connsiteY2" fmla="*/ 2451015 h 2451015"/>
                  <a:gd name="connsiteX3" fmla="*/ 12083 w 10854255"/>
                  <a:gd name="connsiteY3" fmla="*/ 2131701 h 2451015"/>
                  <a:gd name="connsiteX4" fmla="*/ 1034 w 10854255"/>
                  <a:gd name="connsiteY4" fmla="*/ 0 h 2451015"/>
                  <a:gd name="connsiteX0" fmla="*/ 10846712 w 10846712"/>
                  <a:gd name="connsiteY0" fmla="*/ 1841415 h 2451015"/>
                  <a:gd name="connsiteX1" fmla="*/ 10353226 w 10846712"/>
                  <a:gd name="connsiteY1" fmla="*/ 2436501 h 2451015"/>
                  <a:gd name="connsiteX2" fmla="*/ 251283 w 10846712"/>
                  <a:gd name="connsiteY2" fmla="*/ 2451015 h 2451015"/>
                  <a:gd name="connsiteX3" fmla="*/ 4540 w 10846712"/>
                  <a:gd name="connsiteY3" fmla="*/ 2131701 h 2451015"/>
                  <a:gd name="connsiteX4" fmla="*/ 5130 w 10846712"/>
                  <a:gd name="connsiteY4" fmla="*/ 0 h 2451015"/>
                  <a:gd name="connsiteX0" fmla="*/ 10842172 w 10842172"/>
                  <a:gd name="connsiteY0" fmla="*/ 1841415 h 2451015"/>
                  <a:gd name="connsiteX1" fmla="*/ 10348686 w 10842172"/>
                  <a:gd name="connsiteY1" fmla="*/ 2436501 h 2451015"/>
                  <a:gd name="connsiteX2" fmla="*/ 246743 w 10842172"/>
                  <a:gd name="connsiteY2" fmla="*/ 2451015 h 2451015"/>
                  <a:gd name="connsiteX3" fmla="*/ 0 w 10842172"/>
                  <a:gd name="connsiteY3" fmla="*/ 2131701 h 2451015"/>
                  <a:gd name="connsiteX4" fmla="*/ 590 w 10842172"/>
                  <a:gd name="connsiteY4" fmla="*/ 0 h 2451015"/>
                  <a:gd name="connsiteX0" fmla="*/ 10842172 w 10842172"/>
                  <a:gd name="connsiteY0" fmla="*/ 1841415 h 2451015"/>
                  <a:gd name="connsiteX1" fmla="*/ 10348686 w 10842172"/>
                  <a:gd name="connsiteY1" fmla="*/ 2436501 h 2451015"/>
                  <a:gd name="connsiteX2" fmla="*/ 246743 w 10842172"/>
                  <a:gd name="connsiteY2" fmla="*/ 2451015 h 2451015"/>
                  <a:gd name="connsiteX3" fmla="*/ 0 w 10842172"/>
                  <a:gd name="connsiteY3" fmla="*/ 2131701 h 2451015"/>
                  <a:gd name="connsiteX4" fmla="*/ 590 w 10842172"/>
                  <a:gd name="connsiteY4" fmla="*/ 0 h 2451015"/>
                  <a:gd name="connsiteX0" fmla="*/ 10842172 w 10842172"/>
                  <a:gd name="connsiteY0" fmla="*/ 1841415 h 2451015"/>
                  <a:gd name="connsiteX1" fmla="*/ 10348686 w 10842172"/>
                  <a:gd name="connsiteY1" fmla="*/ 2436501 h 2451015"/>
                  <a:gd name="connsiteX2" fmla="*/ 246743 w 10842172"/>
                  <a:gd name="connsiteY2" fmla="*/ 2451015 h 2451015"/>
                  <a:gd name="connsiteX3" fmla="*/ 0 w 10842172"/>
                  <a:gd name="connsiteY3" fmla="*/ 2131701 h 2451015"/>
                  <a:gd name="connsiteX4" fmla="*/ 6410 w 10842172"/>
                  <a:gd name="connsiteY4" fmla="*/ 0 h 2451015"/>
                  <a:gd name="connsiteX0" fmla="*/ 10842172 w 10842172"/>
                  <a:gd name="connsiteY0" fmla="*/ 1841415 h 2451015"/>
                  <a:gd name="connsiteX1" fmla="*/ 10348686 w 10842172"/>
                  <a:gd name="connsiteY1" fmla="*/ 2436501 h 2451015"/>
                  <a:gd name="connsiteX2" fmla="*/ 246743 w 10842172"/>
                  <a:gd name="connsiteY2" fmla="*/ 2451015 h 2451015"/>
                  <a:gd name="connsiteX3" fmla="*/ 0 w 10842172"/>
                  <a:gd name="connsiteY3" fmla="*/ 2131701 h 2451015"/>
                  <a:gd name="connsiteX4" fmla="*/ 6410 w 10842172"/>
                  <a:gd name="connsiteY4" fmla="*/ 0 h 2451015"/>
                  <a:gd name="connsiteX0" fmla="*/ 10846950 w 10846950"/>
                  <a:gd name="connsiteY0" fmla="*/ 1841415 h 2451015"/>
                  <a:gd name="connsiteX1" fmla="*/ 10353464 w 10846950"/>
                  <a:gd name="connsiteY1" fmla="*/ 2436501 h 2451015"/>
                  <a:gd name="connsiteX2" fmla="*/ 251521 w 10846950"/>
                  <a:gd name="connsiteY2" fmla="*/ 2451015 h 2451015"/>
                  <a:gd name="connsiteX3" fmla="*/ 4778 w 10846950"/>
                  <a:gd name="connsiteY3" fmla="*/ 2131701 h 2451015"/>
                  <a:gd name="connsiteX4" fmla="*/ 11188 w 10846950"/>
                  <a:gd name="connsiteY4" fmla="*/ 0 h 2451015"/>
                  <a:gd name="connsiteX0" fmla="*/ 10846950 w 10846950"/>
                  <a:gd name="connsiteY0" fmla="*/ 1841415 h 2451015"/>
                  <a:gd name="connsiteX1" fmla="*/ 10568788 w 10846950"/>
                  <a:gd name="connsiteY1" fmla="*/ 2430680 h 2451015"/>
                  <a:gd name="connsiteX2" fmla="*/ 251521 w 10846950"/>
                  <a:gd name="connsiteY2" fmla="*/ 2451015 h 2451015"/>
                  <a:gd name="connsiteX3" fmla="*/ 4778 w 10846950"/>
                  <a:gd name="connsiteY3" fmla="*/ 2131701 h 2451015"/>
                  <a:gd name="connsiteX4" fmla="*/ 11188 w 10846950"/>
                  <a:gd name="connsiteY4" fmla="*/ 0 h 2451015"/>
                  <a:gd name="connsiteX0" fmla="*/ 10846950 w 10846950"/>
                  <a:gd name="connsiteY0" fmla="*/ 1841415 h 2451015"/>
                  <a:gd name="connsiteX1" fmla="*/ 10522232 w 10846950"/>
                  <a:gd name="connsiteY1" fmla="*/ 2430680 h 2451015"/>
                  <a:gd name="connsiteX2" fmla="*/ 251521 w 10846950"/>
                  <a:gd name="connsiteY2" fmla="*/ 2451015 h 2451015"/>
                  <a:gd name="connsiteX3" fmla="*/ 4778 w 10846950"/>
                  <a:gd name="connsiteY3" fmla="*/ 2131701 h 2451015"/>
                  <a:gd name="connsiteX4" fmla="*/ 11188 w 10846950"/>
                  <a:gd name="connsiteY4" fmla="*/ 0 h 2451015"/>
                  <a:gd name="connsiteX0" fmla="*/ 10846950 w 10846950"/>
                  <a:gd name="connsiteY0" fmla="*/ 1841415 h 2451015"/>
                  <a:gd name="connsiteX1" fmla="*/ 10745593 w 10846950"/>
                  <a:gd name="connsiteY1" fmla="*/ 2046023 h 2451015"/>
                  <a:gd name="connsiteX2" fmla="*/ 10522232 w 10846950"/>
                  <a:gd name="connsiteY2" fmla="*/ 2430680 h 2451015"/>
                  <a:gd name="connsiteX3" fmla="*/ 251521 w 10846950"/>
                  <a:gd name="connsiteY3" fmla="*/ 2451015 h 2451015"/>
                  <a:gd name="connsiteX4" fmla="*/ 4778 w 10846950"/>
                  <a:gd name="connsiteY4" fmla="*/ 2131701 h 2451015"/>
                  <a:gd name="connsiteX5" fmla="*/ 11188 w 10846950"/>
                  <a:gd name="connsiteY5" fmla="*/ 0 h 2451015"/>
                  <a:gd name="connsiteX0" fmla="*/ 10745593 w 10745593"/>
                  <a:gd name="connsiteY0" fmla="*/ 2046023 h 2451015"/>
                  <a:gd name="connsiteX1" fmla="*/ 10522232 w 10745593"/>
                  <a:gd name="connsiteY1" fmla="*/ 2430680 h 2451015"/>
                  <a:gd name="connsiteX2" fmla="*/ 251521 w 10745593"/>
                  <a:gd name="connsiteY2" fmla="*/ 2451015 h 2451015"/>
                  <a:gd name="connsiteX3" fmla="*/ 4778 w 10745593"/>
                  <a:gd name="connsiteY3" fmla="*/ 2131701 h 2451015"/>
                  <a:gd name="connsiteX4" fmla="*/ 11188 w 10745593"/>
                  <a:gd name="connsiteY4" fmla="*/ 0 h 2451015"/>
                  <a:gd name="connsiteX0" fmla="*/ 10830947 w 10830947"/>
                  <a:gd name="connsiteY0" fmla="*/ 2046023 h 2451015"/>
                  <a:gd name="connsiteX1" fmla="*/ 10522232 w 10830947"/>
                  <a:gd name="connsiteY1" fmla="*/ 2430680 h 2451015"/>
                  <a:gd name="connsiteX2" fmla="*/ 251521 w 10830947"/>
                  <a:gd name="connsiteY2" fmla="*/ 2451015 h 2451015"/>
                  <a:gd name="connsiteX3" fmla="*/ 4778 w 10830947"/>
                  <a:gd name="connsiteY3" fmla="*/ 2131701 h 2451015"/>
                  <a:gd name="connsiteX4" fmla="*/ 11188 w 10830947"/>
                  <a:gd name="connsiteY4" fmla="*/ 0 h 2451015"/>
                  <a:gd name="connsiteX0" fmla="*/ 10877504 w 10877504"/>
                  <a:gd name="connsiteY0" fmla="*/ 2046023 h 2451015"/>
                  <a:gd name="connsiteX1" fmla="*/ 10522232 w 10877504"/>
                  <a:gd name="connsiteY1" fmla="*/ 2430680 h 2451015"/>
                  <a:gd name="connsiteX2" fmla="*/ 251521 w 10877504"/>
                  <a:gd name="connsiteY2" fmla="*/ 2451015 h 2451015"/>
                  <a:gd name="connsiteX3" fmla="*/ 4778 w 10877504"/>
                  <a:gd name="connsiteY3" fmla="*/ 2131701 h 2451015"/>
                  <a:gd name="connsiteX4" fmla="*/ 11188 w 10877504"/>
                  <a:gd name="connsiteY4" fmla="*/ 0 h 2451015"/>
                  <a:gd name="connsiteX0" fmla="*/ 10861985 w 10861985"/>
                  <a:gd name="connsiteY0" fmla="*/ 2084821 h 2451015"/>
                  <a:gd name="connsiteX1" fmla="*/ 10522232 w 10861985"/>
                  <a:gd name="connsiteY1" fmla="*/ 2430680 h 2451015"/>
                  <a:gd name="connsiteX2" fmla="*/ 251521 w 10861985"/>
                  <a:gd name="connsiteY2" fmla="*/ 2451015 h 2451015"/>
                  <a:gd name="connsiteX3" fmla="*/ 4778 w 10861985"/>
                  <a:gd name="connsiteY3" fmla="*/ 2131701 h 2451015"/>
                  <a:gd name="connsiteX4" fmla="*/ 11188 w 10861985"/>
                  <a:gd name="connsiteY4" fmla="*/ 0 h 2451015"/>
                  <a:gd name="connsiteX0" fmla="*/ 10857207 w 10857207"/>
                  <a:gd name="connsiteY0" fmla="*/ 0 h 366194"/>
                  <a:gd name="connsiteX1" fmla="*/ 10517454 w 10857207"/>
                  <a:gd name="connsiteY1" fmla="*/ 345859 h 366194"/>
                  <a:gd name="connsiteX2" fmla="*/ 246743 w 10857207"/>
                  <a:gd name="connsiteY2" fmla="*/ 366194 h 366194"/>
                  <a:gd name="connsiteX3" fmla="*/ 0 w 10857207"/>
                  <a:gd name="connsiteY3" fmla="*/ 46880 h 366194"/>
                  <a:gd name="connsiteX0" fmla="*/ 10610464 w 10610464"/>
                  <a:gd name="connsiteY0" fmla="*/ 0 h 366194"/>
                  <a:gd name="connsiteX1" fmla="*/ 10270711 w 10610464"/>
                  <a:gd name="connsiteY1" fmla="*/ 345859 h 366194"/>
                  <a:gd name="connsiteX2" fmla="*/ 0 w 10610464"/>
                  <a:gd name="connsiteY2" fmla="*/ 366194 h 366194"/>
                  <a:gd name="connsiteX0" fmla="*/ 339753 w 339753"/>
                  <a:gd name="connsiteY0" fmla="*/ 0 h 345859"/>
                  <a:gd name="connsiteX1" fmla="*/ 0 w 339753"/>
                  <a:gd name="connsiteY1" fmla="*/ 345859 h 345859"/>
                </a:gdLst>
                <a:ahLst/>
                <a:cxnLst>
                  <a:cxn ang="0">
                    <a:pos x="connsiteX0" y="connsiteY0"/>
                  </a:cxn>
                  <a:cxn ang="0">
                    <a:pos x="connsiteX1" y="connsiteY1"/>
                  </a:cxn>
                </a:cxnLst>
                <a:rect l="l" t="t" r="r" b="b"/>
                <a:pathLst>
                  <a:path w="339753" h="345859">
                    <a:moveTo>
                      <a:pt x="339753" y="0"/>
                    </a:moveTo>
                    <a:lnTo>
                      <a:pt x="0" y="345859"/>
                    </a:lnTo>
                  </a:path>
                </a:pathLst>
              </a:custGeom>
              <a:noFill/>
              <a:ln w="28575">
                <a:solidFill>
                  <a:srgbClr val="0BF1F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grpSp>
      </p:grpSp>
      <p:grpSp>
        <p:nvGrpSpPr>
          <p:cNvPr id="94" name="组合 93">
            <a:extLst>
              <a:ext uri="{FF2B5EF4-FFF2-40B4-BE49-F238E27FC236}">
                <a16:creationId xmlns:a16="http://schemas.microsoft.com/office/drawing/2014/main" xmlns="" id="{AA099D33-FF1C-474D-84A9-7BE4D3D26173}"/>
              </a:ext>
            </a:extLst>
          </p:cNvPr>
          <p:cNvGrpSpPr/>
          <p:nvPr/>
        </p:nvGrpSpPr>
        <p:grpSpPr>
          <a:xfrm>
            <a:off x="4602866" y="2429491"/>
            <a:ext cx="1437712" cy="1177339"/>
            <a:chOff x="8402844" y="5036936"/>
            <a:chExt cx="1005117" cy="1177339"/>
          </a:xfrm>
        </p:grpSpPr>
        <p:sp>
          <p:nvSpPr>
            <p:cNvPr id="95" name="文本框 6">
              <a:extLst>
                <a:ext uri="{FF2B5EF4-FFF2-40B4-BE49-F238E27FC236}">
                  <a16:creationId xmlns:a16="http://schemas.microsoft.com/office/drawing/2014/main" xmlns="" id="{240C365D-BAA2-4A9B-834E-262AC1E8749D}"/>
                </a:ext>
              </a:extLst>
            </p:cNvPr>
            <p:cNvSpPr txBox="1"/>
            <p:nvPr/>
          </p:nvSpPr>
          <p:spPr bwMode="auto">
            <a:xfrm>
              <a:off x="8402844" y="5401745"/>
              <a:ext cx="983259" cy="812530"/>
            </a:xfrm>
            <a:prstGeom prst="rect">
              <a:avLst/>
            </a:prstGeom>
            <a:noFill/>
          </p:spPr>
          <p:txBody>
            <a:bodyPr wrap="square">
              <a:spAutoFit/>
              <a:scene3d>
                <a:camera prst="orthographicFront"/>
                <a:lightRig rig="threePt" dir="t"/>
              </a:scene3d>
              <a:sp3d contourW="12700"/>
            </a:bodyPr>
            <a:lstStyle>
              <a:defPPr>
                <a:defRPr lang="en-US"/>
              </a:defPPr>
              <a:lvl1pPr marR="0" lvl="0" indent="0" defTabSz="914400" fontAlgn="auto">
                <a:lnSpc>
                  <a:spcPct val="130000"/>
                </a:lnSpc>
                <a:spcBef>
                  <a:spcPts val="0"/>
                </a:spcBef>
                <a:spcAft>
                  <a:spcPts val="0"/>
                </a:spcAft>
                <a:buClrTx/>
                <a:buSzTx/>
                <a:buFontTx/>
                <a:buNone/>
                <a:tabLst/>
                <a:defRPr kumimoji="0" sz="1000" b="0" i="0" u="none" strike="noStrike" kern="0" cap="none" spc="0" normalizeH="0" baseline="0">
                  <a:ln>
                    <a:noFill/>
                  </a:ln>
                  <a:gradFill>
                    <a:gsLst>
                      <a:gs pos="0">
                        <a:schemeClr val="tx1">
                          <a:lumMod val="50000"/>
                          <a:lumOff val="50000"/>
                        </a:schemeClr>
                      </a:gs>
                      <a:gs pos="100000">
                        <a:schemeClr val="tx1">
                          <a:lumMod val="65000"/>
                          <a:lumOff val="35000"/>
                        </a:schemeClr>
                      </a:gs>
                    </a:gsLst>
                    <a:lin ang="5400000" scaled="1"/>
                  </a:gradFill>
                  <a:effectLst/>
                  <a:uLnTx/>
                  <a:uFillTx/>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1200" b="0" i="0" u="none" strike="noStrike" kern="0" cap="none" spc="0" normalizeH="0" baseline="0" noProof="0" dirty="0">
                  <a:ln>
                    <a:noFill/>
                  </a:ln>
                  <a:gradFill>
                    <a:gsLst>
                      <a:gs pos="0">
                        <a:srgbClr val="FFFFFF"/>
                      </a:gs>
                      <a:gs pos="89000">
                        <a:srgbClr val="0BF1F5"/>
                      </a:gs>
                    </a:gsLst>
                    <a:lin ang="5400000" scaled="1"/>
                  </a:gradFill>
                  <a:effectLst/>
                  <a:uLnTx/>
                  <a:uFillTx/>
                  <a:latin typeface="Arial"/>
                  <a:ea typeface="微软雅黑"/>
                  <a:cs typeface="+mn-cs"/>
                </a:rPr>
                <a:t>请在此输入文字，关注公众号下载更多科技感模板</a:t>
              </a:r>
            </a:p>
          </p:txBody>
        </p:sp>
        <p:sp>
          <p:nvSpPr>
            <p:cNvPr id="96" name="文本框 7">
              <a:extLst>
                <a:ext uri="{FF2B5EF4-FFF2-40B4-BE49-F238E27FC236}">
                  <a16:creationId xmlns:a16="http://schemas.microsoft.com/office/drawing/2014/main" xmlns="" id="{87D226D7-05BD-4446-ADA9-DB7C7BD9DCA5}"/>
                </a:ext>
              </a:extLst>
            </p:cNvPr>
            <p:cNvSpPr txBox="1"/>
            <p:nvPr/>
          </p:nvSpPr>
          <p:spPr bwMode="auto">
            <a:xfrm>
              <a:off x="8402845" y="5036936"/>
              <a:ext cx="1005116" cy="400110"/>
            </a:xfrm>
            <a:prstGeom prst="rect">
              <a:avLst/>
            </a:prstGeom>
            <a:noFill/>
          </p:spPr>
          <p:txBody>
            <a:bodyPr wrap="square">
              <a:spAutoFit/>
              <a:scene3d>
                <a:camera prst="orthographicFront"/>
                <a:lightRig rig="threePt" dir="t"/>
              </a:scene3d>
              <a:sp3d contourW="12700"/>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0" cap="none" spc="0" normalizeH="0" baseline="0" noProof="0" dirty="0">
                  <a:ln>
                    <a:noFill/>
                  </a:ln>
                  <a:gradFill>
                    <a:gsLst>
                      <a:gs pos="0">
                        <a:srgbClr val="FFFFFF"/>
                      </a:gs>
                      <a:gs pos="89000">
                        <a:srgbClr val="0BF1F5"/>
                      </a:gs>
                    </a:gsLst>
                    <a:lin ang="5400000" scaled="1"/>
                  </a:gradFill>
                  <a:effectLst/>
                  <a:uLnTx/>
                  <a:uFillTx/>
                  <a:latin typeface="锐字锐线梦想黑简1.0" panose="02010604000000000000" pitchFamily="2" charset="-122"/>
                  <a:ea typeface="锐字锐线梦想黑简1.0" panose="02010604000000000000" pitchFamily="2" charset="-122"/>
                  <a:cs typeface="+mn-cs"/>
                </a:rPr>
                <a:t>文字输入</a:t>
              </a:r>
            </a:p>
          </p:txBody>
        </p:sp>
      </p:grpSp>
      <p:grpSp>
        <p:nvGrpSpPr>
          <p:cNvPr id="97" name="组合 96">
            <a:extLst>
              <a:ext uri="{FF2B5EF4-FFF2-40B4-BE49-F238E27FC236}">
                <a16:creationId xmlns:a16="http://schemas.microsoft.com/office/drawing/2014/main" xmlns="" id="{193E76CD-1566-4601-B66E-4A1651EE75F1}"/>
              </a:ext>
            </a:extLst>
          </p:cNvPr>
          <p:cNvGrpSpPr/>
          <p:nvPr/>
        </p:nvGrpSpPr>
        <p:grpSpPr>
          <a:xfrm>
            <a:off x="4602866" y="4150283"/>
            <a:ext cx="1437712" cy="1177339"/>
            <a:chOff x="8402844" y="5036936"/>
            <a:chExt cx="1005117" cy="1177339"/>
          </a:xfrm>
        </p:grpSpPr>
        <p:sp>
          <p:nvSpPr>
            <p:cNvPr id="98" name="文本框 6">
              <a:extLst>
                <a:ext uri="{FF2B5EF4-FFF2-40B4-BE49-F238E27FC236}">
                  <a16:creationId xmlns:a16="http://schemas.microsoft.com/office/drawing/2014/main" xmlns="" id="{7F77E8A7-0EF6-4659-83B9-05E705D5DC17}"/>
                </a:ext>
              </a:extLst>
            </p:cNvPr>
            <p:cNvSpPr txBox="1"/>
            <p:nvPr/>
          </p:nvSpPr>
          <p:spPr bwMode="auto">
            <a:xfrm>
              <a:off x="8402844" y="5401745"/>
              <a:ext cx="983259" cy="812530"/>
            </a:xfrm>
            <a:prstGeom prst="rect">
              <a:avLst/>
            </a:prstGeom>
            <a:noFill/>
          </p:spPr>
          <p:txBody>
            <a:bodyPr wrap="square">
              <a:spAutoFit/>
              <a:scene3d>
                <a:camera prst="orthographicFront"/>
                <a:lightRig rig="threePt" dir="t"/>
              </a:scene3d>
              <a:sp3d contourW="12700"/>
            </a:bodyPr>
            <a:lstStyle>
              <a:defPPr>
                <a:defRPr lang="en-US"/>
              </a:defPPr>
              <a:lvl1pPr marR="0" lvl="0" indent="0" defTabSz="914400" fontAlgn="auto">
                <a:lnSpc>
                  <a:spcPct val="130000"/>
                </a:lnSpc>
                <a:spcBef>
                  <a:spcPts val="0"/>
                </a:spcBef>
                <a:spcAft>
                  <a:spcPts val="0"/>
                </a:spcAft>
                <a:buClrTx/>
                <a:buSzTx/>
                <a:buFontTx/>
                <a:buNone/>
                <a:tabLst/>
                <a:defRPr kumimoji="0" sz="1000" b="0" i="0" u="none" strike="noStrike" kern="0" cap="none" spc="0" normalizeH="0" baseline="0">
                  <a:ln>
                    <a:noFill/>
                  </a:ln>
                  <a:gradFill>
                    <a:gsLst>
                      <a:gs pos="0">
                        <a:schemeClr val="tx1">
                          <a:lumMod val="50000"/>
                          <a:lumOff val="50000"/>
                        </a:schemeClr>
                      </a:gs>
                      <a:gs pos="100000">
                        <a:schemeClr val="tx1">
                          <a:lumMod val="65000"/>
                          <a:lumOff val="35000"/>
                        </a:schemeClr>
                      </a:gs>
                    </a:gsLst>
                    <a:lin ang="5400000" scaled="1"/>
                  </a:gradFill>
                  <a:effectLst/>
                  <a:uLnTx/>
                  <a:uFillTx/>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1200" b="0" i="0" u="none" strike="noStrike" kern="0" cap="none" spc="0" normalizeH="0" baseline="0" noProof="0" dirty="0">
                  <a:ln>
                    <a:noFill/>
                  </a:ln>
                  <a:gradFill>
                    <a:gsLst>
                      <a:gs pos="0">
                        <a:srgbClr val="FFFFFF"/>
                      </a:gs>
                      <a:gs pos="89000">
                        <a:srgbClr val="0BF1F5"/>
                      </a:gs>
                    </a:gsLst>
                    <a:lin ang="5400000" scaled="1"/>
                  </a:gradFill>
                  <a:effectLst/>
                  <a:uLnTx/>
                  <a:uFillTx/>
                  <a:latin typeface="Arial"/>
                  <a:ea typeface="微软雅黑"/>
                  <a:cs typeface="+mn-cs"/>
                </a:rPr>
                <a:t>请在此输入文字，关注公众号下载更多科技感模板</a:t>
              </a:r>
            </a:p>
          </p:txBody>
        </p:sp>
        <p:sp>
          <p:nvSpPr>
            <p:cNvPr id="99" name="文本框 7">
              <a:extLst>
                <a:ext uri="{FF2B5EF4-FFF2-40B4-BE49-F238E27FC236}">
                  <a16:creationId xmlns:a16="http://schemas.microsoft.com/office/drawing/2014/main" xmlns="" id="{E910C961-CF20-4203-9788-98B20474EAA2}"/>
                </a:ext>
              </a:extLst>
            </p:cNvPr>
            <p:cNvSpPr txBox="1"/>
            <p:nvPr/>
          </p:nvSpPr>
          <p:spPr bwMode="auto">
            <a:xfrm>
              <a:off x="8402845" y="5036936"/>
              <a:ext cx="1005116" cy="400110"/>
            </a:xfrm>
            <a:prstGeom prst="rect">
              <a:avLst/>
            </a:prstGeom>
            <a:noFill/>
          </p:spPr>
          <p:txBody>
            <a:bodyPr wrap="square">
              <a:spAutoFit/>
              <a:scene3d>
                <a:camera prst="orthographicFront"/>
                <a:lightRig rig="threePt" dir="t"/>
              </a:scene3d>
              <a:sp3d contourW="12700"/>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0" cap="none" spc="0" normalizeH="0" baseline="0" noProof="0" dirty="0">
                  <a:ln>
                    <a:noFill/>
                  </a:ln>
                  <a:gradFill>
                    <a:gsLst>
                      <a:gs pos="0">
                        <a:srgbClr val="FFFFFF"/>
                      </a:gs>
                      <a:gs pos="89000">
                        <a:srgbClr val="0BF1F5"/>
                      </a:gs>
                    </a:gsLst>
                    <a:lin ang="5400000" scaled="1"/>
                  </a:gradFill>
                  <a:effectLst/>
                  <a:uLnTx/>
                  <a:uFillTx/>
                  <a:latin typeface="锐字锐线梦想黑简1.0" panose="02010604000000000000" pitchFamily="2" charset="-122"/>
                  <a:ea typeface="锐字锐线梦想黑简1.0" panose="02010604000000000000" pitchFamily="2" charset="-122"/>
                  <a:cs typeface="+mn-cs"/>
                </a:rPr>
                <a:t>文字输入</a:t>
              </a:r>
            </a:p>
          </p:txBody>
        </p:sp>
      </p:grpSp>
      <p:grpSp>
        <p:nvGrpSpPr>
          <p:cNvPr id="100" name="组合 99">
            <a:extLst>
              <a:ext uri="{FF2B5EF4-FFF2-40B4-BE49-F238E27FC236}">
                <a16:creationId xmlns:a16="http://schemas.microsoft.com/office/drawing/2014/main" xmlns="" id="{744600BB-4758-459F-95A0-5DE345C4320E}"/>
              </a:ext>
            </a:extLst>
          </p:cNvPr>
          <p:cNvGrpSpPr/>
          <p:nvPr/>
        </p:nvGrpSpPr>
        <p:grpSpPr>
          <a:xfrm>
            <a:off x="9622795" y="2429491"/>
            <a:ext cx="1437712" cy="1177339"/>
            <a:chOff x="8402844" y="5036936"/>
            <a:chExt cx="1005117" cy="1177339"/>
          </a:xfrm>
        </p:grpSpPr>
        <p:sp>
          <p:nvSpPr>
            <p:cNvPr id="101" name="文本框 6">
              <a:extLst>
                <a:ext uri="{FF2B5EF4-FFF2-40B4-BE49-F238E27FC236}">
                  <a16:creationId xmlns:a16="http://schemas.microsoft.com/office/drawing/2014/main" xmlns="" id="{A1153887-FBE8-4BE1-A925-1F45A9423163}"/>
                </a:ext>
              </a:extLst>
            </p:cNvPr>
            <p:cNvSpPr txBox="1"/>
            <p:nvPr/>
          </p:nvSpPr>
          <p:spPr bwMode="auto">
            <a:xfrm>
              <a:off x="8402844" y="5401745"/>
              <a:ext cx="983259" cy="812530"/>
            </a:xfrm>
            <a:prstGeom prst="rect">
              <a:avLst/>
            </a:prstGeom>
            <a:noFill/>
          </p:spPr>
          <p:txBody>
            <a:bodyPr wrap="square">
              <a:spAutoFit/>
              <a:scene3d>
                <a:camera prst="orthographicFront"/>
                <a:lightRig rig="threePt" dir="t"/>
              </a:scene3d>
              <a:sp3d contourW="12700"/>
            </a:bodyPr>
            <a:lstStyle>
              <a:defPPr>
                <a:defRPr lang="en-US"/>
              </a:defPPr>
              <a:lvl1pPr marR="0" lvl="0" indent="0" defTabSz="914400" fontAlgn="auto">
                <a:lnSpc>
                  <a:spcPct val="130000"/>
                </a:lnSpc>
                <a:spcBef>
                  <a:spcPts val="0"/>
                </a:spcBef>
                <a:spcAft>
                  <a:spcPts val="0"/>
                </a:spcAft>
                <a:buClrTx/>
                <a:buSzTx/>
                <a:buFontTx/>
                <a:buNone/>
                <a:tabLst/>
                <a:defRPr kumimoji="0" sz="1000" b="0" i="0" u="none" strike="noStrike" kern="0" cap="none" spc="0" normalizeH="0" baseline="0">
                  <a:ln>
                    <a:noFill/>
                  </a:ln>
                  <a:gradFill>
                    <a:gsLst>
                      <a:gs pos="0">
                        <a:schemeClr val="tx1">
                          <a:lumMod val="50000"/>
                          <a:lumOff val="50000"/>
                        </a:schemeClr>
                      </a:gs>
                      <a:gs pos="100000">
                        <a:schemeClr val="tx1">
                          <a:lumMod val="65000"/>
                          <a:lumOff val="35000"/>
                        </a:schemeClr>
                      </a:gs>
                    </a:gsLst>
                    <a:lin ang="5400000" scaled="1"/>
                  </a:gradFill>
                  <a:effectLst/>
                  <a:uLnTx/>
                  <a:uFillTx/>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1200" b="0" i="0" u="none" strike="noStrike" kern="0" cap="none" spc="0" normalizeH="0" baseline="0" noProof="0" dirty="0">
                  <a:ln>
                    <a:noFill/>
                  </a:ln>
                  <a:gradFill>
                    <a:gsLst>
                      <a:gs pos="0">
                        <a:srgbClr val="FFFFFF"/>
                      </a:gs>
                      <a:gs pos="89000">
                        <a:srgbClr val="0BF1F5"/>
                      </a:gs>
                    </a:gsLst>
                    <a:lin ang="5400000" scaled="1"/>
                  </a:gradFill>
                  <a:effectLst/>
                  <a:uLnTx/>
                  <a:uFillTx/>
                  <a:latin typeface="Arial"/>
                  <a:ea typeface="微软雅黑"/>
                  <a:cs typeface="+mn-cs"/>
                </a:rPr>
                <a:t>请在此输入文字，关注公众号下载更多科技感模板</a:t>
              </a:r>
            </a:p>
          </p:txBody>
        </p:sp>
        <p:sp>
          <p:nvSpPr>
            <p:cNvPr id="102" name="文本框 7">
              <a:extLst>
                <a:ext uri="{FF2B5EF4-FFF2-40B4-BE49-F238E27FC236}">
                  <a16:creationId xmlns:a16="http://schemas.microsoft.com/office/drawing/2014/main" xmlns="" id="{A9D0EF94-FE66-4522-A73A-01565D63603E}"/>
                </a:ext>
              </a:extLst>
            </p:cNvPr>
            <p:cNvSpPr txBox="1"/>
            <p:nvPr/>
          </p:nvSpPr>
          <p:spPr bwMode="auto">
            <a:xfrm>
              <a:off x="8402845" y="5036936"/>
              <a:ext cx="1005116" cy="400110"/>
            </a:xfrm>
            <a:prstGeom prst="rect">
              <a:avLst/>
            </a:prstGeom>
            <a:noFill/>
          </p:spPr>
          <p:txBody>
            <a:bodyPr wrap="square">
              <a:spAutoFit/>
              <a:scene3d>
                <a:camera prst="orthographicFront"/>
                <a:lightRig rig="threePt" dir="t"/>
              </a:scene3d>
              <a:sp3d contourW="12700"/>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0" cap="none" spc="0" normalizeH="0" baseline="0" noProof="0" dirty="0">
                  <a:ln>
                    <a:noFill/>
                  </a:ln>
                  <a:gradFill>
                    <a:gsLst>
                      <a:gs pos="0">
                        <a:srgbClr val="FFFFFF"/>
                      </a:gs>
                      <a:gs pos="89000">
                        <a:srgbClr val="0BF1F5"/>
                      </a:gs>
                    </a:gsLst>
                    <a:lin ang="5400000" scaled="1"/>
                  </a:gradFill>
                  <a:effectLst/>
                  <a:uLnTx/>
                  <a:uFillTx/>
                  <a:latin typeface="锐字锐线梦想黑简1.0" panose="02010604000000000000" pitchFamily="2" charset="-122"/>
                  <a:ea typeface="锐字锐线梦想黑简1.0" panose="02010604000000000000" pitchFamily="2" charset="-122"/>
                  <a:cs typeface="+mn-cs"/>
                </a:rPr>
                <a:t>文字输入</a:t>
              </a:r>
            </a:p>
          </p:txBody>
        </p:sp>
      </p:grpSp>
      <p:grpSp>
        <p:nvGrpSpPr>
          <p:cNvPr id="103" name="组合 102">
            <a:extLst>
              <a:ext uri="{FF2B5EF4-FFF2-40B4-BE49-F238E27FC236}">
                <a16:creationId xmlns:a16="http://schemas.microsoft.com/office/drawing/2014/main" xmlns="" id="{ACBFF09C-4137-47AB-9575-46D6B99D1758}"/>
              </a:ext>
            </a:extLst>
          </p:cNvPr>
          <p:cNvGrpSpPr/>
          <p:nvPr/>
        </p:nvGrpSpPr>
        <p:grpSpPr>
          <a:xfrm>
            <a:off x="9622795" y="4150283"/>
            <a:ext cx="1437712" cy="1177339"/>
            <a:chOff x="8402844" y="5036936"/>
            <a:chExt cx="1005117" cy="1177339"/>
          </a:xfrm>
        </p:grpSpPr>
        <p:sp>
          <p:nvSpPr>
            <p:cNvPr id="104" name="文本框 6">
              <a:extLst>
                <a:ext uri="{FF2B5EF4-FFF2-40B4-BE49-F238E27FC236}">
                  <a16:creationId xmlns:a16="http://schemas.microsoft.com/office/drawing/2014/main" xmlns="" id="{75E59320-045D-45B9-A994-3E75F5E63CED}"/>
                </a:ext>
              </a:extLst>
            </p:cNvPr>
            <p:cNvSpPr txBox="1"/>
            <p:nvPr/>
          </p:nvSpPr>
          <p:spPr bwMode="auto">
            <a:xfrm>
              <a:off x="8402844" y="5401745"/>
              <a:ext cx="983259" cy="812530"/>
            </a:xfrm>
            <a:prstGeom prst="rect">
              <a:avLst/>
            </a:prstGeom>
            <a:noFill/>
          </p:spPr>
          <p:txBody>
            <a:bodyPr wrap="square">
              <a:spAutoFit/>
              <a:scene3d>
                <a:camera prst="orthographicFront"/>
                <a:lightRig rig="threePt" dir="t"/>
              </a:scene3d>
              <a:sp3d contourW="12700"/>
            </a:bodyPr>
            <a:lstStyle>
              <a:defPPr>
                <a:defRPr lang="en-US"/>
              </a:defPPr>
              <a:lvl1pPr marR="0" lvl="0" indent="0" defTabSz="914400" fontAlgn="auto">
                <a:lnSpc>
                  <a:spcPct val="130000"/>
                </a:lnSpc>
                <a:spcBef>
                  <a:spcPts val="0"/>
                </a:spcBef>
                <a:spcAft>
                  <a:spcPts val="0"/>
                </a:spcAft>
                <a:buClrTx/>
                <a:buSzTx/>
                <a:buFontTx/>
                <a:buNone/>
                <a:tabLst/>
                <a:defRPr kumimoji="0" sz="1000" b="0" i="0" u="none" strike="noStrike" kern="0" cap="none" spc="0" normalizeH="0" baseline="0">
                  <a:ln>
                    <a:noFill/>
                  </a:ln>
                  <a:gradFill>
                    <a:gsLst>
                      <a:gs pos="0">
                        <a:schemeClr val="tx1">
                          <a:lumMod val="50000"/>
                          <a:lumOff val="50000"/>
                        </a:schemeClr>
                      </a:gs>
                      <a:gs pos="100000">
                        <a:schemeClr val="tx1">
                          <a:lumMod val="65000"/>
                          <a:lumOff val="35000"/>
                        </a:schemeClr>
                      </a:gs>
                    </a:gsLst>
                    <a:lin ang="5400000" scaled="1"/>
                  </a:gradFill>
                  <a:effectLst/>
                  <a:uLnTx/>
                  <a:uFillTx/>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1200" b="0" i="0" u="none" strike="noStrike" kern="0" cap="none" spc="0" normalizeH="0" baseline="0" noProof="0" dirty="0">
                  <a:ln>
                    <a:noFill/>
                  </a:ln>
                  <a:gradFill>
                    <a:gsLst>
                      <a:gs pos="0">
                        <a:srgbClr val="FFFFFF"/>
                      </a:gs>
                      <a:gs pos="89000">
                        <a:srgbClr val="0BF1F5"/>
                      </a:gs>
                    </a:gsLst>
                    <a:lin ang="5400000" scaled="1"/>
                  </a:gradFill>
                  <a:effectLst/>
                  <a:uLnTx/>
                  <a:uFillTx/>
                  <a:latin typeface="Arial"/>
                  <a:ea typeface="微软雅黑"/>
                  <a:cs typeface="+mn-cs"/>
                </a:rPr>
                <a:t>请在此输入文字，关注公众号下载更多科技感模板</a:t>
              </a:r>
            </a:p>
          </p:txBody>
        </p:sp>
        <p:sp>
          <p:nvSpPr>
            <p:cNvPr id="105" name="文本框 7">
              <a:extLst>
                <a:ext uri="{FF2B5EF4-FFF2-40B4-BE49-F238E27FC236}">
                  <a16:creationId xmlns:a16="http://schemas.microsoft.com/office/drawing/2014/main" xmlns="" id="{C9D274E8-DE3C-4627-9593-9381C1A73F74}"/>
                </a:ext>
              </a:extLst>
            </p:cNvPr>
            <p:cNvSpPr txBox="1"/>
            <p:nvPr/>
          </p:nvSpPr>
          <p:spPr bwMode="auto">
            <a:xfrm>
              <a:off x="8402845" y="5036936"/>
              <a:ext cx="1005116" cy="400110"/>
            </a:xfrm>
            <a:prstGeom prst="rect">
              <a:avLst/>
            </a:prstGeom>
            <a:noFill/>
          </p:spPr>
          <p:txBody>
            <a:bodyPr wrap="square">
              <a:spAutoFit/>
              <a:scene3d>
                <a:camera prst="orthographicFront"/>
                <a:lightRig rig="threePt" dir="t"/>
              </a:scene3d>
              <a:sp3d contourW="12700"/>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0" cap="none" spc="0" normalizeH="0" baseline="0" noProof="0" dirty="0">
                  <a:ln>
                    <a:noFill/>
                  </a:ln>
                  <a:gradFill>
                    <a:gsLst>
                      <a:gs pos="0">
                        <a:srgbClr val="FFFFFF"/>
                      </a:gs>
                      <a:gs pos="89000">
                        <a:srgbClr val="0BF1F5"/>
                      </a:gs>
                    </a:gsLst>
                    <a:lin ang="5400000" scaled="1"/>
                  </a:gradFill>
                  <a:effectLst/>
                  <a:uLnTx/>
                  <a:uFillTx/>
                  <a:latin typeface="锐字锐线梦想黑简1.0" panose="02010604000000000000" pitchFamily="2" charset="-122"/>
                  <a:ea typeface="锐字锐线梦想黑简1.0" panose="02010604000000000000" pitchFamily="2" charset="-122"/>
                  <a:cs typeface="+mn-cs"/>
                </a:rPr>
                <a:t>文字输入</a:t>
              </a:r>
            </a:p>
          </p:txBody>
        </p:sp>
      </p:grpSp>
      <p:pic>
        <p:nvPicPr>
          <p:cNvPr id="111" name="图片占位符 110">
            <a:extLst>
              <a:ext uri="{FF2B5EF4-FFF2-40B4-BE49-F238E27FC236}">
                <a16:creationId xmlns:a16="http://schemas.microsoft.com/office/drawing/2014/main" xmlns="" id="{1DCA30CF-FE47-40FD-8D8B-C36BC2985231}"/>
              </a:ext>
            </a:extLst>
          </p:cNvPr>
          <p:cNvPicPr>
            <a:picLocks noGrp="1" noChangeAspect="1"/>
          </p:cNvPicPr>
          <p:nvPr>
            <p:ph type="pic" sz="quarter" idx="11"/>
          </p:nvPr>
        </p:nvPicPr>
        <p:blipFill>
          <a:blip r:embed="rId3" cstate="screen">
            <a:extLst>
              <a:ext uri="{28A0092B-C50C-407E-A947-70E740481C1C}">
                <a14:useLocalDpi xmlns:a14="http://schemas.microsoft.com/office/drawing/2010/main"/>
              </a:ext>
            </a:extLst>
          </a:blip>
          <a:srcRect t="18870" b="18870"/>
          <a:stretch>
            <a:fillRect/>
          </a:stretch>
        </p:blipFill>
        <p:spPr>
          <a:xfrm>
            <a:off x="1620394" y="4266139"/>
            <a:ext cx="2633494" cy="921905"/>
          </a:xfrm>
        </p:spPr>
      </p:pic>
      <p:pic>
        <p:nvPicPr>
          <p:cNvPr id="121" name="图片占位符 120">
            <a:extLst>
              <a:ext uri="{FF2B5EF4-FFF2-40B4-BE49-F238E27FC236}">
                <a16:creationId xmlns:a16="http://schemas.microsoft.com/office/drawing/2014/main" xmlns="" id="{14FB83E2-F40C-4C0D-A308-0FDB92336EC8}"/>
              </a:ext>
            </a:extLst>
          </p:cNvPr>
          <p:cNvPicPr>
            <a:picLocks noGrp="1" noChangeAspect="1"/>
          </p:cNvPicPr>
          <p:nvPr>
            <p:ph type="pic" sz="quarter" idx="10"/>
          </p:nvPr>
        </p:nvPicPr>
        <p:blipFill>
          <a:blip r:embed="rId4" cstate="screen">
            <a:extLst>
              <a:ext uri="{28A0092B-C50C-407E-A947-70E740481C1C}">
                <a14:useLocalDpi xmlns:a14="http://schemas.microsoft.com/office/drawing/2010/main"/>
              </a:ext>
            </a:extLst>
          </a:blip>
          <a:srcRect t="22095" b="22095"/>
          <a:stretch>
            <a:fillRect/>
          </a:stretch>
        </p:blipFill>
        <p:spPr>
          <a:xfrm>
            <a:off x="1620394" y="2513539"/>
            <a:ext cx="2633494" cy="921905"/>
          </a:xfrm>
        </p:spPr>
      </p:pic>
      <p:pic>
        <p:nvPicPr>
          <p:cNvPr id="116" name="图片占位符 115">
            <a:extLst>
              <a:ext uri="{FF2B5EF4-FFF2-40B4-BE49-F238E27FC236}">
                <a16:creationId xmlns:a16="http://schemas.microsoft.com/office/drawing/2014/main" xmlns="" id="{50E8893B-38B2-403E-8225-83AE51D00FF8}"/>
              </a:ext>
            </a:extLst>
          </p:cNvPr>
          <p:cNvPicPr>
            <a:picLocks noGrp="1" noChangeAspect="1"/>
          </p:cNvPicPr>
          <p:nvPr>
            <p:ph type="pic" sz="quarter" idx="12"/>
          </p:nvPr>
        </p:nvPicPr>
        <p:blipFill rotWithShape="1">
          <a:blip r:embed="rId5" cstate="screen">
            <a:extLst>
              <a:ext uri="{28A0092B-C50C-407E-A947-70E740481C1C}">
                <a14:useLocalDpi xmlns:a14="http://schemas.microsoft.com/office/drawing/2010/main"/>
              </a:ext>
            </a:extLst>
          </a:blip>
          <a:srcRect t="18989" b="18989"/>
          <a:stretch/>
        </p:blipFill>
        <p:spPr>
          <a:xfrm>
            <a:off x="6649594" y="2513539"/>
            <a:ext cx="2633494" cy="921905"/>
          </a:xfrm>
        </p:spPr>
      </p:pic>
      <p:pic>
        <p:nvPicPr>
          <p:cNvPr id="122" name="图片占位符 121">
            <a:extLst>
              <a:ext uri="{FF2B5EF4-FFF2-40B4-BE49-F238E27FC236}">
                <a16:creationId xmlns:a16="http://schemas.microsoft.com/office/drawing/2014/main" xmlns="" id="{46DBF629-C1C1-474E-AE15-08A361529E93}"/>
              </a:ext>
            </a:extLst>
          </p:cNvPr>
          <p:cNvPicPr>
            <a:picLocks noGrp="1" noChangeAspect="1"/>
          </p:cNvPicPr>
          <p:nvPr>
            <p:ph type="pic" sz="quarter" idx="13"/>
          </p:nvPr>
        </p:nvPicPr>
        <p:blipFill>
          <a:blip r:embed="rId6" cstate="screen">
            <a:extLst>
              <a:ext uri="{28A0092B-C50C-407E-A947-70E740481C1C}">
                <a14:useLocalDpi xmlns:a14="http://schemas.microsoft.com/office/drawing/2010/main"/>
              </a:ext>
            </a:extLst>
          </a:blip>
          <a:srcRect t="27795" b="27795"/>
          <a:stretch>
            <a:fillRect/>
          </a:stretch>
        </p:blipFill>
        <p:spPr>
          <a:xfrm>
            <a:off x="6649594" y="4266139"/>
            <a:ext cx="2633494" cy="921905"/>
          </a:xfrm>
        </p:spPr>
      </p:pic>
      <p:sp>
        <p:nvSpPr>
          <p:cNvPr id="127" name="文本框 126">
            <a:extLst>
              <a:ext uri="{FF2B5EF4-FFF2-40B4-BE49-F238E27FC236}">
                <a16:creationId xmlns:a16="http://schemas.microsoft.com/office/drawing/2014/main" xmlns="" id="{2591D743-D8A4-484F-A535-ECFE1E7F0685}"/>
              </a:ext>
            </a:extLst>
          </p:cNvPr>
          <p:cNvSpPr txBox="1"/>
          <p:nvPr/>
        </p:nvSpPr>
        <p:spPr>
          <a:xfrm>
            <a:off x="4636654" y="888107"/>
            <a:ext cx="2937164" cy="646331"/>
          </a:xfrm>
          <a:prstGeom prst="rect">
            <a:avLst/>
          </a:prstGeom>
          <a:noFill/>
        </p:spPr>
        <p:txBody>
          <a:bodyPr wrap="square" rtlCol="0">
            <a:spAutoFit/>
            <a:scene3d>
              <a:camera prst="orthographicFront"/>
              <a:lightRig rig="threePt" dir="t"/>
            </a:scene3d>
            <a:sp3d contourW="12700"/>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zh-CN" altLang="en-US" sz="3600" b="0" i="0" u="none" strike="noStrike" kern="1200" cap="none" spc="0" normalizeH="0" baseline="0" noProof="0" dirty="0">
                <a:ln>
                  <a:noFill/>
                </a:ln>
                <a:gradFill>
                  <a:gsLst>
                    <a:gs pos="0">
                      <a:srgbClr val="FFFFFF"/>
                    </a:gs>
                    <a:gs pos="82000">
                      <a:srgbClr val="0BF1F5"/>
                    </a:gs>
                  </a:gsLst>
                  <a:lin ang="5400000" scaled="1"/>
                </a:gradFill>
                <a:effectLst/>
                <a:uLnTx/>
                <a:uFillTx/>
                <a:latin typeface="锐字锐线梦想黑简1.0" panose="02010604000000000000" pitchFamily="2" charset="-122"/>
                <a:ea typeface="锐字锐线梦想黑简1.0" panose="02010604000000000000" pitchFamily="2" charset="-122"/>
                <a:cs typeface="+mn-cs"/>
              </a:rPr>
              <a:t>科技现状</a:t>
            </a:r>
          </a:p>
        </p:txBody>
      </p:sp>
    </p:spTree>
    <p:extLst>
      <p:ext uri="{BB962C8B-B14F-4D97-AF65-F5344CB8AC3E}">
        <p14:creationId xmlns:p14="http://schemas.microsoft.com/office/powerpoint/2010/main" val="3774854440"/>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par>
                                <p:cTn id="10" presetID="53" presetClass="entr" presetSubtype="16" fill="hold" nodeType="withEffect">
                                  <p:stCondLst>
                                    <p:cond delay="0"/>
                                  </p:stCondLst>
                                  <p:childTnLst>
                                    <p:set>
                                      <p:cBhvr>
                                        <p:cTn id="11" dur="1" fill="hold">
                                          <p:stCondLst>
                                            <p:cond delay="0"/>
                                          </p:stCondLst>
                                        </p:cTn>
                                        <p:tgtEl>
                                          <p:spTgt spid="49"/>
                                        </p:tgtEl>
                                        <p:attrNameLst>
                                          <p:attrName>style.visibility</p:attrName>
                                        </p:attrNameLst>
                                      </p:cBhvr>
                                      <p:to>
                                        <p:strVal val="visible"/>
                                      </p:to>
                                    </p:set>
                                    <p:anim calcmode="lin" valueType="num">
                                      <p:cBhvr>
                                        <p:cTn id="12" dur="500" fill="hold"/>
                                        <p:tgtEl>
                                          <p:spTgt spid="49"/>
                                        </p:tgtEl>
                                        <p:attrNameLst>
                                          <p:attrName>ppt_w</p:attrName>
                                        </p:attrNameLst>
                                      </p:cBhvr>
                                      <p:tavLst>
                                        <p:tav tm="0">
                                          <p:val>
                                            <p:fltVal val="0"/>
                                          </p:val>
                                        </p:tav>
                                        <p:tav tm="100000">
                                          <p:val>
                                            <p:strVal val="#ppt_w"/>
                                          </p:val>
                                        </p:tav>
                                      </p:tavLst>
                                    </p:anim>
                                    <p:anim calcmode="lin" valueType="num">
                                      <p:cBhvr>
                                        <p:cTn id="13" dur="500" fill="hold"/>
                                        <p:tgtEl>
                                          <p:spTgt spid="49"/>
                                        </p:tgtEl>
                                        <p:attrNameLst>
                                          <p:attrName>ppt_h</p:attrName>
                                        </p:attrNameLst>
                                      </p:cBhvr>
                                      <p:tavLst>
                                        <p:tav tm="0">
                                          <p:val>
                                            <p:fltVal val="0"/>
                                          </p:val>
                                        </p:tav>
                                        <p:tav tm="100000">
                                          <p:val>
                                            <p:strVal val="#ppt_h"/>
                                          </p:val>
                                        </p:tav>
                                      </p:tavLst>
                                    </p:anim>
                                    <p:animEffect transition="in" filter="fade">
                                      <p:cBhvr>
                                        <p:cTn id="14" dur="500"/>
                                        <p:tgtEl>
                                          <p:spTgt spid="49"/>
                                        </p:tgtEl>
                                      </p:cBhvr>
                                    </p:animEffect>
                                  </p:childTnLst>
                                </p:cTn>
                              </p:par>
                              <p:par>
                                <p:cTn id="15" presetID="53" presetClass="entr" presetSubtype="16" fill="hold" nodeType="withEffect">
                                  <p:stCondLst>
                                    <p:cond delay="0"/>
                                  </p:stCondLst>
                                  <p:childTnLst>
                                    <p:set>
                                      <p:cBhvr>
                                        <p:cTn id="16" dur="1" fill="hold">
                                          <p:stCondLst>
                                            <p:cond delay="0"/>
                                          </p:stCondLst>
                                        </p:cTn>
                                        <p:tgtEl>
                                          <p:spTgt spid="111"/>
                                        </p:tgtEl>
                                        <p:attrNameLst>
                                          <p:attrName>style.visibility</p:attrName>
                                        </p:attrNameLst>
                                      </p:cBhvr>
                                      <p:to>
                                        <p:strVal val="visible"/>
                                      </p:to>
                                    </p:set>
                                    <p:anim calcmode="lin" valueType="num">
                                      <p:cBhvr>
                                        <p:cTn id="17" dur="500" fill="hold"/>
                                        <p:tgtEl>
                                          <p:spTgt spid="111"/>
                                        </p:tgtEl>
                                        <p:attrNameLst>
                                          <p:attrName>ppt_w</p:attrName>
                                        </p:attrNameLst>
                                      </p:cBhvr>
                                      <p:tavLst>
                                        <p:tav tm="0">
                                          <p:val>
                                            <p:fltVal val="0"/>
                                          </p:val>
                                        </p:tav>
                                        <p:tav tm="100000">
                                          <p:val>
                                            <p:strVal val="#ppt_w"/>
                                          </p:val>
                                        </p:tav>
                                      </p:tavLst>
                                    </p:anim>
                                    <p:anim calcmode="lin" valueType="num">
                                      <p:cBhvr>
                                        <p:cTn id="18" dur="500" fill="hold"/>
                                        <p:tgtEl>
                                          <p:spTgt spid="111"/>
                                        </p:tgtEl>
                                        <p:attrNameLst>
                                          <p:attrName>ppt_h</p:attrName>
                                        </p:attrNameLst>
                                      </p:cBhvr>
                                      <p:tavLst>
                                        <p:tav tm="0">
                                          <p:val>
                                            <p:fltVal val="0"/>
                                          </p:val>
                                        </p:tav>
                                        <p:tav tm="100000">
                                          <p:val>
                                            <p:strVal val="#ppt_h"/>
                                          </p:val>
                                        </p:tav>
                                      </p:tavLst>
                                    </p:anim>
                                    <p:animEffect transition="in" filter="fade">
                                      <p:cBhvr>
                                        <p:cTn id="19" dur="500"/>
                                        <p:tgtEl>
                                          <p:spTgt spid="111"/>
                                        </p:tgtEl>
                                      </p:cBhvr>
                                    </p:animEffect>
                                  </p:childTnLst>
                                </p:cTn>
                              </p:par>
                              <p:par>
                                <p:cTn id="20" presetID="53" presetClass="entr" presetSubtype="16" fill="hold" nodeType="withEffect">
                                  <p:stCondLst>
                                    <p:cond delay="0"/>
                                  </p:stCondLst>
                                  <p:childTnLst>
                                    <p:set>
                                      <p:cBhvr>
                                        <p:cTn id="21" dur="1" fill="hold">
                                          <p:stCondLst>
                                            <p:cond delay="0"/>
                                          </p:stCondLst>
                                        </p:cTn>
                                        <p:tgtEl>
                                          <p:spTgt spid="121"/>
                                        </p:tgtEl>
                                        <p:attrNameLst>
                                          <p:attrName>style.visibility</p:attrName>
                                        </p:attrNameLst>
                                      </p:cBhvr>
                                      <p:to>
                                        <p:strVal val="visible"/>
                                      </p:to>
                                    </p:set>
                                    <p:anim calcmode="lin" valueType="num">
                                      <p:cBhvr>
                                        <p:cTn id="22" dur="500" fill="hold"/>
                                        <p:tgtEl>
                                          <p:spTgt spid="121"/>
                                        </p:tgtEl>
                                        <p:attrNameLst>
                                          <p:attrName>ppt_w</p:attrName>
                                        </p:attrNameLst>
                                      </p:cBhvr>
                                      <p:tavLst>
                                        <p:tav tm="0">
                                          <p:val>
                                            <p:fltVal val="0"/>
                                          </p:val>
                                        </p:tav>
                                        <p:tav tm="100000">
                                          <p:val>
                                            <p:strVal val="#ppt_w"/>
                                          </p:val>
                                        </p:tav>
                                      </p:tavLst>
                                    </p:anim>
                                    <p:anim calcmode="lin" valueType="num">
                                      <p:cBhvr>
                                        <p:cTn id="23" dur="500" fill="hold"/>
                                        <p:tgtEl>
                                          <p:spTgt spid="121"/>
                                        </p:tgtEl>
                                        <p:attrNameLst>
                                          <p:attrName>ppt_h</p:attrName>
                                        </p:attrNameLst>
                                      </p:cBhvr>
                                      <p:tavLst>
                                        <p:tav tm="0">
                                          <p:val>
                                            <p:fltVal val="0"/>
                                          </p:val>
                                        </p:tav>
                                        <p:tav tm="100000">
                                          <p:val>
                                            <p:strVal val="#ppt_h"/>
                                          </p:val>
                                        </p:tav>
                                      </p:tavLst>
                                    </p:anim>
                                    <p:animEffect transition="in" filter="fade">
                                      <p:cBhvr>
                                        <p:cTn id="24" dur="500"/>
                                        <p:tgtEl>
                                          <p:spTgt spid="121"/>
                                        </p:tgtEl>
                                      </p:cBhvr>
                                    </p:animEffect>
                                  </p:childTnLst>
                                </p:cTn>
                              </p:par>
                              <p:par>
                                <p:cTn id="25" presetID="53" presetClass="entr" presetSubtype="16" fill="hold" nodeType="withEffect">
                                  <p:stCondLst>
                                    <p:cond delay="0"/>
                                  </p:stCondLst>
                                  <p:childTnLst>
                                    <p:set>
                                      <p:cBhvr>
                                        <p:cTn id="26" dur="1" fill="hold">
                                          <p:stCondLst>
                                            <p:cond delay="0"/>
                                          </p:stCondLst>
                                        </p:cTn>
                                        <p:tgtEl>
                                          <p:spTgt spid="26"/>
                                        </p:tgtEl>
                                        <p:attrNameLst>
                                          <p:attrName>style.visibility</p:attrName>
                                        </p:attrNameLst>
                                      </p:cBhvr>
                                      <p:to>
                                        <p:strVal val="visible"/>
                                      </p:to>
                                    </p:set>
                                    <p:anim calcmode="lin" valueType="num">
                                      <p:cBhvr>
                                        <p:cTn id="27" dur="500" fill="hold"/>
                                        <p:tgtEl>
                                          <p:spTgt spid="26"/>
                                        </p:tgtEl>
                                        <p:attrNameLst>
                                          <p:attrName>ppt_w</p:attrName>
                                        </p:attrNameLst>
                                      </p:cBhvr>
                                      <p:tavLst>
                                        <p:tav tm="0">
                                          <p:val>
                                            <p:fltVal val="0"/>
                                          </p:val>
                                        </p:tav>
                                        <p:tav tm="100000">
                                          <p:val>
                                            <p:strVal val="#ppt_w"/>
                                          </p:val>
                                        </p:tav>
                                      </p:tavLst>
                                    </p:anim>
                                    <p:anim calcmode="lin" valueType="num">
                                      <p:cBhvr>
                                        <p:cTn id="28" dur="500" fill="hold"/>
                                        <p:tgtEl>
                                          <p:spTgt spid="26"/>
                                        </p:tgtEl>
                                        <p:attrNameLst>
                                          <p:attrName>ppt_h</p:attrName>
                                        </p:attrNameLst>
                                      </p:cBhvr>
                                      <p:tavLst>
                                        <p:tav tm="0">
                                          <p:val>
                                            <p:fltVal val="0"/>
                                          </p:val>
                                        </p:tav>
                                        <p:tav tm="100000">
                                          <p:val>
                                            <p:strVal val="#ppt_h"/>
                                          </p:val>
                                        </p:tav>
                                      </p:tavLst>
                                    </p:anim>
                                    <p:animEffect transition="in" filter="fade">
                                      <p:cBhvr>
                                        <p:cTn id="29" dur="500"/>
                                        <p:tgtEl>
                                          <p:spTgt spid="26"/>
                                        </p:tgtEl>
                                      </p:cBhvr>
                                    </p:animEffect>
                                  </p:childTnLst>
                                </p:cTn>
                              </p:par>
                              <p:par>
                                <p:cTn id="30" presetID="53" presetClass="entr" presetSubtype="16" fill="hold" nodeType="withEffect">
                                  <p:stCondLst>
                                    <p:cond delay="0"/>
                                  </p:stCondLst>
                                  <p:childTnLst>
                                    <p:set>
                                      <p:cBhvr>
                                        <p:cTn id="31" dur="1" fill="hold">
                                          <p:stCondLst>
                                            <p:cond delay="0"/>
                                          </p:stCondLst>
                                        </p:cTn>
                                        <p:tgtEl>
                                          <p:spTgt spid="72"/>
                                        </p:tgtEl>
                                        <p:attrNameLst>
                                          <p:attrName>style.visibility</p:attrName>
                                        </p:attrNameLst>
                                      </p:cBhvr>
                                      <p:to>
                                        <p:strVal val="visible"/>
                                      </p:to>
                                    </p:set>
                                    <p:anim calcmode="lin" valueType="num">
                                      <p:cBhvr>
                                        <p:cTn id="32" dur="500" fill="hold"/>
                                        <p:tgtEl>
                                          <p:spTgt spid="72"/>
                                        </p:tgtEl>
                                        <p:attrNameLst>
                                          <p:attrName>ppt_w</p:attrName>
                                        </p:attrNameLst>
                                      </p:cBhvr>
                                      <p:tavLst>
                                        <p:tav tm="0">
                                          <p:val>
                                            <p:fltVal val="0"/>
                                          </p:val>
                                        </p:tav>
                                        <p:tav tm="100000">
                                          <p:val>
                                            <p:strVal val="#ppt_w"/>
                                          </p:val>
                                        </p:tav>
                                      </p:tavLst>
                                    </p:anim>
                                    <p:anim calcmode="lin" valueType="num">
                                      <p:cBhvr>
                                        <p:cTn id="33" dur="500" fill="hold"/>
                                        <p:tgtEl>
                                          <p:spTgt spid="72"/>
                                        </p:tgtEl>
                                        <p:attrNameLst>
                                          <p:attrName>ppt_h</p:attrName>
                                        </p:attrNameLst>
                                      </p:cBhvr>
                                      <p:tavLst>
                                        <p:tav tm="0">
                                          <p:val>
                                            <p:fltVal val="0"/>
                                          </p:val>
                                        </p:tav>
                                        <p:tav tm="100000">
                                          <p:val>
                                            <p:strVal val="#ppt_h"/>
                                          </p:val>
                                        </p:tav>
                                      </p:tavLst>
                                    </p:anim>
                                    <p:animEffect transition="in" filter="fade">
                                      <p:cBhvr>
                                        <p:cTn id="34" dur="500"/>
                                        <p:tgtEl>
                                          <p:spTgt spid="72"/>
                                        </p:tgtEl>
                                      </p:cBhvr>
                                    </p:animEffect>
                                  </p:childTnLst>
                                </p:cTn>
                              </p:par>
                              <p:par>
                                <p:cTn id="35" presetID="53" presetClass="entr" presetSubtype="16" fill="hold" nodeType="withEffect">
                                  <p:stCondLst>
                                    <p:cond delay="0"/>
                                  </p:stCondLst>
                                  <p:childTnLst>
                                    <p:set>
                                      <p:cBhvr>
                                        <p:cTn id="36" dur="1" fill="hold">
                                          <p:stCondLst>
                                            <p:cond delay="0"/>
                                          </p:stCondLst>
                                        </p:cTn>
                                        <p:tgtEl>
                                          <p:spTgt spid="116"/>
                                        </p:tgtEl>
                                        <p:attrNameLst>
                                          <p:attrName>style.visibility</p:attrName>
                                        </p:attrNameLst>
                                      </p:cBhvr>
                                      <p:to>
                                        <p:strVal val="visible"/>
                                      </p:to>
                                    </p:set>
                                    <p:anim calcmode="lin" valueType="num">
                                      <p:cBhvr>
                                        <p:cTn id="37" dur="500" fill="hold"/>
                                        <p:tgtEl>
                                          <p:spTgt spid="116"/>
                                        </p:tgtEl>
                                        <p:attrNameLst>
                                          <p:attrName>ppt_w</p:attrName>
                                        </p:attrNameLst>
                                      </p:cBhvr>
                                      <p:tavLst>
                                        <p:tav tm="0">
                                          <p:val>
                                            <p:fltVal val="0"/>
                                          </p:val>
                                        </p:tav>
                                        <p:tav tm="100000">
                                          <p:val>
                                            <p:strVal val="#ppt_w"/>
                                          </p:val>
                                        </p:tav>
                                      </p:tavLst>
                                    </p:anim>
                                    <p:anim calcmode="lin" valueType="num">
                                      <p:cBhvr>
                                        <p:cTn id="38" dur="500" fill="hold"/>
                                        <p:tgtEl>
                                          <p:spTgt spid="116"/>
                                        </p:tgtEl>
                                        <p:attrNameLst>
                                          <p:attrName>ppt_h</p:attrName>
                                        </p:attrNameLst>
                                      </p:cBhvr>
                                      <p:tavLst>
                                        <p:tav tm="0">
                                          <p:val>
                                            <p:fltVal val="0"/>
                                          </p:val>
                                        </p:tav>
                                        <p:tav tm="100000">
                                          <p:val>
                                            <p:strVal val="#ppt_h"/>
                                          </p:val>
                                        </p:tav>
                                      </p:tavLst>
                                    </p:anim>
                                    <p:animEffect transition="in" filter="fade">
                                      <p:cBhvr>
                                        <p:cTn id="39" dur="500"/>
                                        <p:tgtEl>
                                          <p:spTgt spid="116"/>
                                        </p:tgtEl>
                                      </p:cBhvr>
                                    </p:animEffect>
                                  </p:childTnLst>
                                </p:cTn>
                              </p:par>
                              <p:par>
                                <p:cTn id="40" presetID="53" presetClass="entr" presetSubtype="16" fill="hold" nodeType="withEffect">
                                  <p:stCondLst>
                                    <p:cond delay="0"/>
                                  </p:stCondLst>
                                  <p:childTnLst>
                                    <p:set>
                                      <p:cBhvr>
                                        <p:cTn id="41" dur="1" fill="hold">
                                          <p:stCondLst>
                                            <p:cond delay="0"/>
                                          </p:stCondLst>
                                        </p:cTn>
                                        <p:tgtEl>
                                          <p:spTgt spid="122"/>
                                        </p:tgtEl>
                                        <p:attrNameLst>
                                          <p:attrName>style.visibility</p:attrName>
                                        </p:attrNameLst>
                                      </p:cBhvr>
                                      <p:to>
                                        <p:strVal val="visible"/>
                                      </p:to>
                                    </p:set>
                                    <p:anim calcmode="lin" valueType="num">
                                      <p:cBhvr>
                                        <p:cTn id="42" dur="500" fill="hold"/>
                                        <p:tgtEl>
                                          <p:spTgt spid="122"/>
                                        </p:tgtEl>
                                        <p:attrNameLst>
                                          <p:attrName>ppt_w</p:attrName>
                                        </p:attrNameLst>
                                      </p:cBhvr>
                                      <p:tavLst>
                                        <p:tav tm="0">
                                          <p:val>
                                            <p:fltVal val="0"/>
                                          </p:val>
                                        </p:tav>
                                        <p:tav tm="100000">
                                          <p:val>
                                            <p:strVal val="#ppt_w"/>
                                          </p:val>
                                        </p:tav>
                                      </p:tavLst>
                                    </p:anim>
                                    <p:anim calcmode="lin" valueType="num">
                                      <p:cBhvr>
                                        <p:cTn id="43" dur="500" fill="hold"/>
                                        <p:tgtEl>
                                          <p:spTgt spid="122"/>
                                        </p:tgtEl>
                                        <p:attrNameLst>
                                          <p:attrName>ppt_h</p:attrName>
                                        </p:attrNameLst>
                                      </p:cBhvr>
                                      <p:tavLst>
                                        <p:tav tm="0">
                                          <p:val>
                                            <p:fltVal val="0"/>
                                          </p:val>
                                        </p:tav>
                                        <p:tav tm="100000">
                                          <p:val>
                                            <p:strVal val="#ppt_h"/>
                                          </p:val>
                                        </p:tav>
                                      </p:tavLst>
                                    </p:anim>
                                    <p:animEffect transition="in" filter="fade">
                                      <p:cBhvr>
                                        <p:cTn id="44" dur="500"/>
                                        <p:tgtEl>
                                          <p:spTgt spid="122"/>
                                        </p:tgtEl>
                                      </p:cBhvr>
                                    </p:animEffect>
                                  </p:childTnLst>
                                </p:cTn>
                              </p:par>
                            </p:childTnLst>
                          </p:cTn>
                        </p:par>
                        <p:par>
                          <p:cTn id="45" fill="hold">
                            <p:stCondLst>
                              <p:cond delay="500"/>
                            </p:stCondLst>
                            <p:childTnLst>
                              <p:par>
                                <p:cTn id="46" presetID="12" presetClass="entr" presetSubtype="1" fill="hold" nodeType="afterEffect">
                                  <p:stCondLst>
                                    <p:cond delay="0"/>
                                  </p:stCondLst>
                                  <p:childTnLst>
                                    <p:set>
                                      <p:cBhvr>
                                        <p:cTn id="47" dur="1" fill="hold">
                                          <p:stCondLst>
                                            <p:cond delay="0"/>
                                          </p:stCondLst>
                                        </p:cTn>
                                        <p:tgtEl>
                                          <p:spTgt spid="94"/>
                                        </p:tgtEl>
                                        <p:attrNameLst>
                                          <p:attrName>style.visibility</p:attrName>
                                        </p:attrNameLst>
                                      </p:cBhvr>
                                      <p:to>
                                        <p:strVal val="visible"/>
                                      </p:to>
                                    </p:set>
                                    <p:anim calcmode="lin" valueType="num">
                                      <p:cBhvr additive="base">
                                        <p:cTn id="48" dur="500"/>
                                        <p:tgtEl>
                                          <p:spTgt spid="94"/>
                                        </p:tgtEl>
                                        <p:attrNameLst>
                                          <p:attrName>ppt_y</p:attrName>
                                        </p:attrNameLst>
                                      </p:cBhvr>
                                      <p:tavLst>
                                        <p:tav tm="0">
                                          <p:val>
                                            <p:strVal val="#ppt_y-#ppt_h*1.125000"/>
                                          </p:val>
                                        </p:tav>
                                        <p:tav tm="100000">
                                          <p:val>
                                            <p:strVal val="#ppt_y"/>
                                          </p:val>
                                        </p:tav>
                                      </p:tavLst>
                                    </p:anim>
                                    <p:animEffect transition="in" filter="wipe(down)">
                                      <p:cBhvr>
                                        <p:cTn id="49" dur="500"/>
                                        <p:tgtEl>
                                          <p:spTgt spid="94"/>
                                        </p:tgtEl>
                                      </p:cBhvr>
                                    </p:animEffect>
                                  </p:childTnLst>
                                </p:cTn>
                              </p:par>
                            </p:childTnLst>
                          </p:cTn>
                        </p:par>
                        <p:par>
                          <p:cTn id="50" fill="hold">
                            <p:stCondLst>
                              <p:cond delay="1000"/>
                            </p:stCondLst>
                            <p:childTnLst>
                              <p:par>
                                <p:cTn id="51" presetID="12" presetClass="entr" presetSubtype="1" fill="hold" nodeType="afterEffect">
                                  <p:stCondLst>
                                    <p:cond delay="0"/>
                                  </p:stCondLst>
                                  <p:childTnLst>
                                    <p:set>
                                      <p:cBhvr>
                                        <p:cTn id="52" dur="1" fill="hold">
                                          <p:stCondLst>
                                            <p:cond delay="0"/>
                                          </p:stCondLst>
                                        </p:cTn>
                                        <p:tgtEl>
                                          <p:spTgt spid="100"/>
                                        </p:tgtEl>
                                        <p:attrNameLst>
                                          <p:attrName>style.visibility</p:attrName>
                                        </p:attrNameLst>
                                      </p:cBhvr>
                                      <p:to>
                                        <p:strVal val="visible"/>
                                      </p:to>
                                    </p:set>
                                    <p:anim calcmode="lin" valueType="num">
                                      <p:cBhvr additive="base">
                                        <p:cTn id="53" dur="500"/>
                                        <p:tgtEl>
                                          <p:spTgt spid="100"/>
                                        </p:tgtEl>
                                        <p:attrNameLst>
                                          <p:attrName>ppt_y</p:attrName>
                                        </p:attrNameLst>
                                      </p:cBhvr>
                                      <p:tavLst>
                                        <p:tav tm="0">
                                          <p:val>
                                            <p:strVal val="#ppt_y-#ppt_h*1.125000"/>
                                          </p:val>
                                        </p:tav>
                                        <p:tav tm="100000">
                                          <p:val>
                                            <p:strVal val="#ppt_y"/>
                                          </p:val>
                                        </p:tav>
                                      </p:tavLst>
                                    </p:anim>
                                    <p:animEffect transition="in" filter="wipe(down)">
                                      <p:cBhvr>
                                        <p:cTn id="54" dur="500"/>
                                        <p:tgtEl>
                                          <p:spTgt spid="100"/>
                                        </p:tgtEl>
                                      </p:cBhvr>
                                    </p:animEffect>
                                  </p:childTnLst>
                                </p:cTn>
                              </p:par>
                            </p:childTnLst>
                          </p:cTn>
                        </p:par>
                        <p:par>
                          <p:cTn id="55" fill="hold">
                            <p:stCondLst>
                              <p:cond delay="1500"/>
                            </p:stCondLst>
                            <p:childTnLst>
                              <p:par>
                                <p:cTn id="56" presetID="12" presetClass="entr" presetSubtype="1" fill="hold" nodeType="afterEffect">
                                  <p:stCondLst>
                                    <p:cond delay="0"/>
                                  </p:stCondLst>
                                  <p:childTnLst>
                                    <p:set>
                                      <p:cBhvr>
                                        <p:cTn id="57" dur="1" fill="hold">
                                          <p:stCondLst>
                                            <p:cond delay="0"/>
                                          </p:stCondLst>
                                        </p:cTn>
                                        <p:tgtEl>
                                          <p:spTgt spid="97"/>
                                        </p:tgtEl>
                                        <p:attrNameLst>
                                          <p:attrName>style.visibility</p:attrName>
                                        </p:attrNameLst>
                                      </p:cBhvr>
                                      <p:to>
                                        <p:strVal val="visible"/>
                                      </p:to>
                                    </p:set>
                                    <p:anim calcmode="lin" valueType="num">
                                      <p:cBhvr additive="base">
                                        <p:cTn id="58" dur="500"/>
                                        <p:tgtEl>
                                          <p:spTgt spid="97"/>
                                        </p:tgtEl>
                                        <p:attrNameLst>
                                          <p:attrName>ppt_y</p:attrName>
                                        </p:attrNameLst>
                                      </p:cBhvr>
                                      <p:tavLst>
                                        <p:tav tm="0">
                                          <p:val>
                                            <p:strVal val="#ppt_y-#ppt_h*1.125000"/>
                                          </p:val>
                                        </p:tav>
                                        <p:tav tm="100000">
                                          <p:val>
                                            <p:strVal val="#ppt_y"/>
                                          </p:val>
                                        </p:tav>
                                      </p:tavLst>
                                    </p:anim>
                                    <p:animEffect transition="in" filter="wipe(down)">
                                      <p:cBhvr>
                                        <p:cTn id="59" dur="500"/>
                                        <p:tgtEl>
                                          <p:spTgt spid="97"/>
                                        </p:tgtEl>
                                      </p:cBhvr>
                                    </p:animEffect>
                                  </p:childTnLst>
                                </p:cTn>
                              </p:par>
                            </p:childTnLst>
                          </p:cTn>
                        </p:par>
                        <p:par>
                          <p:cTn id="60" fill="hold">
                            <p:stCondLst>
                              <p:cond delay="2000"/>
                            </p:stCondLst>
                            <p:childTnLst>
                              <p:par>
                                <p:cTn id="61" presetID="12" presetClass="entr" presetSubtype="1" fill="hold" nodeType="afterEffect">
                                  <p:stCondLst>
                                    <p:cond delay="0"/>
                                  </p:stCondLst>
                                  <p:childTnLst>
                                    <p:set>
                                      <p:cBhvr>
                                        <p:cTn id="62" dur="1" fill="hold">
                                          <p:stCondLst>
                                            <p:cond delay="0"/>
                                          </p:stCondLst>
                                        </p:cTn>
                                        <p:tgtEl>
                                          <p:spTgt spid="103"/>
                                        </p:tgtEl>
                                        <p:attrNameLst>
                                          <p:attrName>style.visibility</p:attrName>
                                        </p:attrNameLst>
                                      </p:cBhvr>
                                      <p:to>
                                        <p:strVal val="visible"/>
                                      </p:to>
                                    </p:set>
                                    <p:anim calcmode="lin" valueType="num">
                                      <p:cBhvr additive="base">
                                        <p:cTn id="63" dur="500"/>
                                        <p:tgtEl>
                                          <p:spTgt spid="103"/>
                                        </p:tgtEl>
                                        <p:attrNameLst>
                                          <p:attrName>ppt_y</p:attrName>
                                        </p:attrNameLst>
                                      </p:cBhvr>
                                      <p:tavLst>
                                        <p:tav tm="0">
                                          <p:val>
                                            <p:strVal val="#ppt_y-#ppt_h*1.125000"/>
                                          </p:val>
                                        </p:tav>
                                        <p:tav tm="100000">
                                          <p:val>
                                            <p:strVal val="#ppt_y"/>
                                          </p:val>
                                        </p:tav>
                                      </p:tavLst>
                                    </p:anim>
                                    <p:animEffect transition="in" filter="wipe(down)">
                                      <p:cBhvr>
                                        <p:cTn id="64" dur="500"/>
                                        <p:tgtEl>
                                          <p:spTgt spid="10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11" name="组合 210">
            <a:extLst>
              <a:ext uri="{FF2B5EF4-FFF2-40B4-BE49-F238E27FC236}">
                <a16:creationId xmlns:a16="http://schemas.microsoft.com/office/drawing/2014/main" xmlns="" id="{C842BA04-6626-4F1E-A54F-87F417593F39}"/>
              </a:ext>
            </a:extLst>
          </p:cNvPr>
          <p:cNvGrpSpPr/>
          <p:nvPr/>
        </p:nvGrpSpPr>
        <p:grpSpPr>
          <a:xfrm>
            <a:off x="4975641" y="2303298"/>
            <a:ext cx="2256526" cy="3014664"/>
            <a:chOff x="4668838" y="1978026"/>
            <a:chExt cx="2603500" cy="3478213"/>
          </a:xfrm>
        </p:grpSpPr>
        <p:sp>
          <p:nvSpPr>
            <p:cNvPr id="167" name="ïṡḷíḓe">
              <a:extLst>
                <a:ext uri="{FF2B5EF4-FFF2-40B4-BE49-F238E27FC236}">
                  <a16:creationId xmlns:a16="http://schemas.microsoft.com/office/drawing/2014/main" xmlns="" id="{741C2BE7-C592-4575-8C99-8F76189666C0}"/>
                </a:ext>
              </a:extLst>
            </p:cNvPr>
            <p:cNvSpPr/>
            <p:nvPr/>
          </p:nvSpPr>
          <p:spPr bwMode="auto">
            <a:xfrm>
              <a:off x="5478463" y="1978026"/>
              <a:ext cx="165100" cy="163513"/>
            </a:xfrm>
            <a:prstGeom prst="ellipse">
              <a:avLst/>
            </a:prstGeom>
            <a:solidFill>
              <a:srgbClr val="0BF1F5"/>
            </a:solidFill>
            <a:ln>
              <a:noFill/>
            </a:ln>
            <a:extLst/>
          </p:spPr>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4" name="ïślíďe">
              <a:extLst>
                <a:ext uri="{FF2B5EF4-FFF2-40B4-BE49-F238E27FC236}">
                  <a16:creationId xmlns:a16="http://schemas.microsoft.com/office/drawing/2014/main" xmlns="" id="{4CA273AB-5C8E-4C81-832B-7F698483B09D}"/>
                </a:ext>
              </a:extLst>
            </p:cNvPr>
            <p:cNvSpPr/>
            <p:nvPr/>
          </p:nvSpPr>
          <p:spPr bwMode="auto">
            <a:xfrm>
              <a:off x="5699126" y="2649538"/>
              <a:ext cx="0" cy="6350"/>
            </a:xfrm>
            <a:custGeom>
              <a:avLst/>
              <a:gdLst>
                <a:gd name="T0" fmla="*/ 0 h 4"/>
                <a:gd name="T1" fmla="*/ 0 h 4"/>
                <a:gd name="T2" fmla="*/ 4 h 4"/>
                <a:gd name="T3" fmla="*/ 0 h 4"/>
              </a:gdLst>
              <a:ahLst/>
              <a:cxnLst>
                <a:cxn ang="0">
                  <a:pos x="0" y="T0"/>
                </a:cxn>
                <a:cxn ang="0">
                  <a:pos x="0" y="T1"/>
                </a:cxn>
                <a:cxn ang="0">
                  <a:pos x="0" y="T2"/>
                </a:cxn>
                <a:cxn ang="0">
                  <a:pos x="0" y="T3"/>
                </a:cxn>
              </a:cxnLst>
              <a:rect l="0" t="0" r="r" b="b"/>
              <a:pathLst>
                <a:path h="4">
                  <a:moveTo>
                    <a:pt x="0" y="0"/>
                  </a:moveTo>
                  <a:cubicBezTo>
                    <a:pt x="0" y="0"/>
                    <a:pt x="0" y="0"/>
                    <a:pt x="0" y="0"/>
                  </a:cubicBezTo>
                  <a:cubicBezTo>
                    <a:pt x="0" y="1"/>
                    <a:pt x="0" y="2"/>
                    <a:pt x="0" y="4"/>
                  </a:cubicBezTo>
                  <a:cubicBezTo>
                    <a:pt x="0" y="2"/>
                    <a:pt x="0" y="1"/>
                    <a:pt x="0" y="0"/>
                  </a:cubicBezTo>
                </a:path>
              </a:pathLst>
            </a:custGeom>
            <a:solidFill>
              <a:srgbClr val="AAC8FA"/>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7" name="iṥḷíde">
              <a:extLst>
                <a:ext uri="{FF2B5EF4-FFF2-40B4-BE49-F238E27FC236}">
                  <a16:creationId xmlns:a16="http://schemas.microsoft.com/office/drawing/2014/main" xmlns="" id="{EF17FAC1-3E32-4DE2-9000-E04DFFAC54D6}"/>
                </a:ext>
              </a:extLst>
            </p:cNvPr>
            <p:cNvSpPr/>
            <p:nvPr/>
          </p:nvSpPr>
          <p:spPr bwMode="auto">
            <a:xfrm>
              <a:off x="6505576" y="2660651"/>
              <a:ext cx="0" cy="4763"/>
            </a:xfrm>
            <a:custGeom>
              <a:avLst/>
              <a:gdLst>
                <a:gd name="T0" fmla="*/ 3 h 3"/>
                <a:gd name="T1" fmla="*/ 3 h 3"/>
                <a:gd name="T2" fmla="*/ 3 h 3"/>
                <a:gd name="T3" fmla="*/ 0 h 3"/>
                <a:gd name="T4" fmla="*/ 3 h 3"/>
                <a:gd name="T5" fmla="*/ 0 h 3"/>
              </a:gdLst>
              <a:ahLst/>
              <a:cxnLst>
                <a:cxn ang="0">
                  <a:pos x="0" y="T0"/>
                </a:cxn>
                <a:cxn ang="0">
                  <a:pos x="0" y="T1"/>
                </a:cxn>
                <a:cxn ang="0">
                  <a:pos x="0" y="T2"/>
                </a:cxn>
                <a:cxn ang="0">
                  <a:pos x="0" y="T3"/>
                </a:cxn>
                <a:cxn ang="0">
                  <a:pos x="0" y="T4"/>
                </a:cxn>
                <a:cxn ang="0">
                  <a:pos x="0" y="T5"/>
                </a:cxn>
              </a:cxnLst>
              <a:rect l="0" t="0" r="r" b="b"/>
              <a:pathLst>
                <a:path h="3">
                  <a:moveTo>
                    <a:pt x="0" y="3"/>
                  </a:moveTo>
                  <a:cubicBezTo>
                    <a:pt x="0" y="3"/>
                    <a:pt x="0" y="3"/>
                    <a:pt x="0" y="3"/>
                  </a:cubicBezTo>
                  <a:cubicBezTo>
                    <a:pt x="0" y="3"/>
                    <a:pt x="0" y="3"/>
                    <a:pt x="0" y="3"/>
                  </a:cubicBezTo>
                  <a:moveTo>
                    <a:pt x="0" y="0"/>
                  </a:moveTo>
                  <a:cubicBezTo>
                    <a:pt x="0" y="1"/>
                    <a:pt x="0" y="2"/>
                    <a:pt x="0" y="3"/>
                  </a:cubicBezTo>
                  <a:cubicBezTo>
                    <a:pt x="0" y="2"/>
                    <a:pt x="0" y="1"/>
                    <a:pt x="0" y="0"/>
                  </a:cubicBezTo>
                </a:path>
              </a:pathLst>
            </a:custGeom>
            <a:solidFill>
              <a:srgbClr val="AAC8FA"/>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8" name="îṥlídé">
              <a:extLst>
                <a:ext uri="{FF2B5EF4-FFF2-40B4-BE49-F238E27FC236}">
                  <a16:creationId xmlns:a16="http://schemas.microsoft.com/office/drawing/2014/main" xmlns="" id="{1F6AABC0-6FD1-42D1-B248-DBC960240C14}"/>
                </a:ext>
              </a:extLst>
            </p:cNvPr>
            <p:cNvSpPr/>
            <p:nvPr/>
          </p:nvSpPr>
          <p:spPr bwMode="auto">
            <a:xfrm>
              <a:off x="6505576" y="2654301"/>
              <a:ext cx="1588" cy="4763"/>
            </a:xfrm>
            <a:custGeom>
              <a:avLst/>
              <a:gdLst>
                <a:gd name="T0" fmla="*/ 1 w 1"/>
                <a:gd name="T1" fmla="*/ 0 h 3"/>
                <a:gd name="T2" fmla="*/ 0 w 1"/>
                <a:gd name="T3" fmla="*/ 3 h 3"/>
                <a:gd name="T4" fmla="*/ 1 w 1"/>
                <a:gd name="T5" fmla="*/ 0 h 3"/>
              </a:gdLst>
              <a:ahLst/>
              <a:cxnLst>
                <a:cxn ang="0">
                  <a:pos x="T0" y="T1"/>
                </a:cxn>
                <a:cxn ang="0">
                  <a:pos x="T2" y="T3"/>
                </a:cxn>
                <a:cxn ang="0">
                  <a:pos x="T4" y="T5"/>
                </a:cxn>
              </a:cxnLst>
              <a:rect l="0" t="0" r="r" b="b"/>
              <a:pathLst>
                <a:path w="1" h="3">
                  <a:moveTo>
                    <a:pt x="1" y="0"/>
                  </a:moveTo>
                  <a:cubicBezTo>
                    <a:pt x="1" y="1"/>
                    <a:pt x="1" y="2"/>
                    <a:pt x="0" y="3"/>
                  </a:cubicBezTo>
                  <a:cubicBezTo>
                    <a:pt x="1" y="2"/>
                    <a:pt x="1" y="1"/>
                    <a:pt x="1" y="0"/>
                  </a:cubicBezTo>
                </a:path>
              </a:pathLst>
            </a:custGeom>
            <a:solidFill>
              <a:srgbClr val="AAC8FA"/>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11" name="íslidê">
              <a:extLst>
                <a:ext uri="{FF2B5EF4-FFF2-40B4-BE49-F238E27FC236}">
                  <a16:creationId xmlns:a16="http://schemas.microsoft.com/office/drawing/2014/main" xmlns="" id="{5E017931-2A66-446B-97BD-1B229E4CFC08}"/>
                </a:ext>
              </a:extLst>
            </p:cNvPr>
            <p:cNvSpPr/>
            <p:nvPr/>
          </p:nvSpPr>
          <p:spPr bwMode="auto">
            <a:xfrm>
              <a:off x="5700713" y="2655888"/>
              <a:ext cx="1588" cy="9525"/>
            </a:xfrm>
            <a:custGeom>
              <a:avLst/>
              <a:gdLst>
                <a:gd name="T0" fmla="*/ 0 w 1"/>
                <a:gd name="T1" fmla="*/ 0 h 6"/>
                <a:gd name="T2" fmla="*/ 1 w 1"/>
                <a:gd name="T3" fmla="*/ 6 h 6"/>
                <a:gd name="T4" fmla="*/ 0 w 1"/>
                <a:gd name="T5" fmla="*/ 0 h 6"/>
              </a:gdLst>
              <a:ahLst/>
              <a:cxnLst>
                <a:cxn ang="0">
                  <a:pos x="T0" y="T1"/>
                </a:cxn>
                <a:cxn ang="0">
                  <a:pos x="T2" y="T3"/>
                </a:cxn>
                <a:cxn ang="0">
                  <a:pos x="T4" y="T5"/>
                </a:cxn>
              </a:cxnLst>
              <a:rect l="0" t="0" r="r" b="b"/>
              <a:pathLst>
                <a:path w="1" h="6">
                  <a:moveTo>
                    <a:pt x="0" y="0"/>
                  </a:moveTo>
                  <a:cubicBezTo>
                    <a:pt x="0" y="2"/>
                    <a:pt x="0" y="4"/>
                    <a:pt x="1" y="6"/>
                  </a:cubicBezTo>
                  <a:cubicBezTo>
                    <a:pt x="0" y="4"/>
                    <a:pt x="0" y="2"/>
                    <a:pt x="0" y="0"/>
                  </a:cubicBezTo>
                </a:path>
              </a:pathLst>
            </a:custGeom>
            <a:solidFill>
              <a:srgbClr val="AAC8FA"/>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14" name="îṥļïḋê">
              <a:extLst>
                <a:ext uri="{FF2B5EF4-FFF2-40B4-BE49-F238E27FC236}">
                  <a16:creationId xmlns:a16="http://schemas.microsoft.com/office/drawing/2014/main" xmlns="" id="{A4FDF161-ABEE-457C-8AA8-4763AA6F0343}"/>
                </a:ext>
              </a:extLst>
            </p:cNvPr>
            <p:cNvSpPr/>
            <p:nvPr/>
          </p:nvSpPr>
          <p:spPr bwMode="auto">
            <a:xfrm>
              <a:off x="5722938" y="2411413"/>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AAC8FA"/>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15" name="iṧľidè">
              <a:extLst>
                <a:ext uri="{FF2B5EF4-FFF2-40B4-BE49-F238E27FC236}">
                  <a16:creationId xmlns:a16="http://schemas.microsoft.com/office/drawing/2014/main" xmlns="" id="{3C68357D-CB0A-425D-92CB-EE8BAFC20D30}"/>
                </a:ext>
              </a:extLst>
            </p:cNvPr>
            <p:cNvSpPr/>
            <p:nvPr/>
          </p:nvSpPr>
          <p:spPr bwMode="auto">
            <a:xfrm>
              <a:off x="5722938" y="2411413"/>
              <a:ext cx="0" cy="0"/>
            </a:xfrm>
            <a:custGeom>
              <a:avLst/>
              <a:gdLst/>
              <a:ahLst/>
              <a:cxnLst>
                <a:cxn ang="0">
                  <a:pos x="0" y="0"/>
                </a:cxn>
                <a:cxn ang="0">
                  <a:pos x="0" y="0"/>
                </a:cxn>
                <a:cxn ang="0">
                  <a:pos x="0" y="0"/>
                </a:cxn>
              </a:cxnLst>
              <a:rect l="0" t="0" r="r" b="b"/>
              <a:pathLst>
                <a:path>
                  <a:moveTo>
                    <a:pt x="0" y="0"/>
                  </a:move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16" name="îṩļidê">
              <a:extLst>
                <a:ext uri="{FF2B5EF4-FFF2-40B4-BE49-F238E27FC236}">
                  <a16:creationId xmlns:a16="http://schemas.microsoft.com/office/drawing/2014/main" xmlns="" id="{4CFF49F6-ABDD-47FE-BB37-52FE00165004}"/>
                </a:ext>
              </a:extLst>
            </p:cNvPr>
            <p:cNvSpPr/>
            <p:nvPr/>
          </p:nvSpPr>
          <p:spPr bwMode="auto">
            <a:xfrm>
              <a:off x="5716588" y="2416176"/>
              <a:ext cx="1588" cy="1588"/>
            </a:xfrm>
            <a:custGeom>
              <a:avLst/>
              <a:gdLst>
                <a:gd name="T0" fmla="*/ 1 w 1"/>
                <a:gd name="T1" fmla="*/ 0 h 1"/>
                <a:gd name="T2" fmla="*/ 0 w 1"/>
                <a:gd name="T3" fmla="*/ 1 h 1"/>
                <a:gd name="T4" fmla="*/ 1 w 1"/>
                <a:gd name="T5" fmla="*/ 0 h 1"/>
              </a:gdLst>
              <a:ahLst/>
              <a:cxnLst>
                <a:cxn ang="0">
                  <a:pos x="T0" y="T1"/>
                </a:cxn>
                <a:cxn ang="0">
                  <a:pos x="T2" y="T3"/>
                </a:cxn>
                <a:cxn ang="0">
                  <a:pos x="T4" y="T5"/>
                </a:cxn>
              </a:cxnLst>
              <a:rect l="0" t="0" r="r" b="b"/>
              <a:pathLst>
                <a:path w="1" h="1">
                  <a:moveTo>
                    <a:pt x="1" y="0"/>
                  </a:moveTo>
                  <a:lnTo>
                    <a:pt x="0" y="1"/>
                  </a:lnTo>
                  <a:lnTo>
                    <a:pt x="1" y="0"/>
                  </a:lnTo>
                  <a:close/>
                </a:path>
              </a:pathLst>
            </a:custGeom>
            <a:solidFill>
              <a:srgbClr val="AAC8FA"/>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17" name="ïṥľíḍé">
              <a:extLst>
                <a:ext uri="{FF2B5EF4-FFF2-40B4-BE49-F238E27FC236}">
                  <a16:creationId xmlns:a16="http://schemas.microsoft.com/office/drawing/2014/main" xmlns="" id="{882BB3E6-6012-40AB-8DF9-AE84352B5632}"/>
                </a:ext>
              </a:extLst>
            </p:cNvPr>
            <p:cNvSpPr/>
            <p:nvPr/>
          </p:nvSpPr>
          <p:spPr bwMode="auto">
            <a:xfrm>
              <a:off x="5716588" y="2416176"/>
              <a:ext cx="1588" cy="1588"/>
            </a:xfrm>
            <a:custGeom>
              <a:avLst/>
              <a:gdLst>
                <a:gd name="T0" fmla="*/ 1 w 1"/>
                <a:gd name="T1" fmla="*/ 0 h 1"/>
                <a:gd name="T2" fmla="*/ 0 w 1"/>
                <a:gd name="T3" fmla="*/ 1 h 1"/>
                <a:gd name="T4" fmla="*/ 1 w 1"/>
                <a:gd name="T5" fmla="*/ 0 h 1"/>
              </a:gdLst>
              <a:ahLst/>
              <a:cxnLst>
                <a:cxn ang="0">
                  <a:pos x="T0" y="T1"/>
                </a:cxn>
                <a:cxn ang="0">
                  <a:pos x="T2" y="T3"/>
                </a:cxn>
                <a:cxn ang="0">
                  <a:pos x="T4" y="T5"/>
                </a:cxn>
              </a:cxnLst>
              <a:rect l="0" t="0" r="r" b="b"/>
              <a:pathLst>
                <a:path w="1" h="1">
                  <a:moveTo>
                    <a:pt x="1" y="0"/>
                  </a:moveTo>
                  <a:lnTo>
                    <a:pt x="0" y="1"/>
                  </a:lnTo>
                  <a:lnTo>
                    <a:pt x="1"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18" name="îṡļiḋe">
              <a:extLst>
                <a:ext uri="{FF2B5EF4-FFF2-40B4-BE49-F238E27FC236}">
                  <a16:creationId xmlns:a16="http://schemas.microsoft.com/office/drawing/2014/main" xmlns="" id="{A1EC8B70-7F30-4E79-A788-AC3105A5E712}"/>
                </a:ext>
              </a:extLst>
            </p:cNvPr>
            <p:cNvSpPr/>
            <p:nvPr/>
          </p:nvSpPr>
          <p:spPr bwMode="auto">
            <a:xfrm>
              <a:off x="5711826" y="2422526"/>
              <a:ext cx="0" cy="1588"/>
            </a:xfrm>
            <a:custGeom>
              <a:avLst/>
              <a:gdLst>
                <a:gd name="T0" fmla="*/ 0 h 1"/>
                <a:gd name="T1" fmla="*/ 1 h 1"/>
                <a:gd name="T2" fmla="*/ 0 h 1"/>
              </a:gdLst>
              <a:ahLst/>
              <a:cxnLst>
                <a:cxn ang="0">
                  <a:pos x="0" y="T0"/>
                </a:cxn>
                <a:cxn ang="0">
                  <a:pos x="0" y="T1"/>
                </a:cxn>
                <a:cxn ang="0">
                  <a:pos x="0" y="T2"/>
                </a:cxn>
              </a:cxnLst>
              <a:rect l="0" t="0" r="r" b="b"/>
              <a:pathLst>
                <a:path h="1">
                  <a:moveTo>
                    <a:pt x="0" y="0"/>
                  </a:moveTo>
                  <a:lnTo>
                    <a:pt x="0" y="1"/>
                  </a:lnTo>
                  <a:lnTo>
                    <a:pt x="0" y="0"/>
                  </a:lnTo>
                  <a:close/>
                </a:path>
              </a:pathLst>
            </a:custGeom>
            <a:solidFill>
              <a:srgbClr val="AAC8FA"/>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19" name="iṣľîďè">
              <a:extLst>
                <a:ext uri="{FF2B5EF4-FFF2-40B4-BE49-F238E27FC236}">
                  <a16:creationId xmlns:a16="http://schemas.microsoft.com/office/drawing/2014/main" xmlns="" id="{EE23AAF7-39A8-44EA-83D3-684D776B1D82}"/>
                </a:ext>
              </a:extLst>
            </p:cNvPr>
            <p:cNvSpPr/>
            <p:nvPr/>
          </p:nvSpPr>
          <p:spPr bwMode="auto">
            <a:xfrm>
              <a:off x="5711826" y="2422526"/>
              <a:ext cx="0" cy="1588"/>
            </a:xfrm>
            <a:custGeom>
              <a:avLst/>
              <a:gdLst>
                <a:gd name="T0" fmla="*/ 0 h 1"/>
                <a:gd name="T1" fmla="*/ 1 h 1"/>
                <a:gd name="T2" fmla="*/ 0 h 1"/>
              </a:gdLst>
              <a:ahLst/>
              <a:cxnLst>
                <a:cxn ang="0">
                  <a:pos x="0" y="T0"/>
                </a:cxn>
                <a:cxn ang="0">
                  <a:pos x="0" y="T1"/>
                </a:cxn>
                <a:cxn ang="0">
                  <a:pos x="0" y="T2"/>
                </a:cxn>
              </a:cxnLst>
              <a:rect l="0" t="0" r="r" b="b"/>
              <a:pathLst>
                <a:path h="1">
                  <a:moveTo>
                    <a:pt x="0" y="0"/>
                  </a:moveTo>
                  <a:lnTo>
                    <a:pt x="0" y="1"/>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20" name="iṩḻíďè">
              <a:extLst>
                <a:ext uri="{FF2B5EF4-FFF2-40B4-BE49-F238E27FC236}">
                  <a16:creationId xmlns:a16="http://schemas.microsoft.com/office/drawing/2014/main" xmlns="" id="{EDAC660C-0948-4DBC-A1F5-3BE4AF76F2F6}"/>
                </a:ext>
              </a:extLst>
            </p:cNvPr>
            <p:cNvSpPr/>
            <p:nvPr/>
          </p:nvSpPr>
          <p:spPr bwMode="auto">
            <a:xfrm>
              <a:off x="5702301" y="2667001"/>
              <a:ext cx="3175" cy="7938"/>
            </a:xfrm>
            <a:custGeom>
              <a:avLst/>
              <a:gdLst>
                <a:gd name="T0" fmla="*/ 0 w 2"/>
                <a:gd name="T1" fmla="*/ 0 h 5"/>
                <a:gd name="T2" fmla="*/ 2 w 2"/>
                <a:gd name="T3" fmla="*/ 5 h 5"/>
                <a:gd name="T4" fmla="*/ 0 w 2"/>
                <a:gd name="T5" fmla="*/ 0 h 5"/>
              </a:gdLst>
              <a:ahLst/>
              <a:cxnLst>
                <a:cxn ang="0">
                  <a:pos x="T0" y="T1"/>
                </a:cxn>
                <a:cxn ang="0">
                  <a:pos x="T2" y="T3"/>
                </a:cxn>
                <a:cxn ang="0">
                  <a:pos x="T4" y="T5"/>
                </a:cxn>
              </a:cxnLst>
              <a:rect l="0" t="0" r="r" b="b"/>
              <a:pathLst>
                <a:path w="2" h="5">
                  <a:moveTo>
                    <a:pt x="0" y="0"/>
                  </a:moveTo>
                  <a:cubicBezTo>
                    <a:pt x="1" y="1"/>
                    <a:pt x="1" y="3"/>
                    <a:pt x="2" y="5"/>
                  </a:cubicBezTo>
                  <a:cubicBezTo>
                    <a:pt x="1" y="3"/>
                    <a:pt x="1" y="1"/>
                    <a:pt x="0" y="0"/>
                  </a:cubicBezTo>
                </a:path>
              </a:pathLst>
            </a:custGeom>
            <a:solidFill>
              <a:srgbClr val="AAC8FA"/>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21" name="íšlïḍe">
              <a:extLst>
                <a:ext uri="{FF2B5EF4-FFF2-40B4-BE49-F238E27FC236}">
                  <a16:creationId xmlns:a16="http://schemas.microsoft.com/office/drawing/2014/main" xmlns="" id="{D50CB09F-29BA-42A1-BA2F-32779DC4BBE3}"/>
                </a:ext>
              </a:extLst>
            </p:cNvPr>
            <p:cNvSpPr/>
            <p:nvPr/>
          </p:nvSpPr>
          <p:spPr bwMode="auto">
            <a:xfrm>
              <a:off x="5705476" y="2674938"/>
              <a:ext cx="4763" cy="7938"/>
            </a:xfrm>
            <a:custGeom>
              <a:avLst/>
              <a:gdLst>
                <a:gd name="T0" fmla="*/ 0 w 3"/>
                <a:gd name="T1" fmla="*/ 0 h 5"/>
                <a:gd name="T2" fmla="*/ 3 w 3"/>
                <a:gd name="T3" fmla="*/ 5 h 5"/>
                <a:gd name="T4" fmla="*/ 3 w 3"/>
                <a:gd name="T5" fmla="*/ 5 h 5"/>
                <a:gd name="T6" fmla="*/ 0 w 3"/>
                <a:gd name="T7" fmla="*/ 0 h 5"/>
              </a:gdLst>
              <a:ahLst/>
              <a:cxnLst>
                <a:cxn ang="0">
                  <a:pos x="T0" y="T1"/>
                </a:cxn>
                <a:cxn ang="0">
                  <a:pos x="T2" y="T3"/>
                </a:cxn>
                <a:cxn ang="0">
                  <a:pos x="T4" y="T5"/>
                </a:cxn>
                <a:cxn ang="0">
                  <a:pos x="T6" y="T7"/>
                </a:cxn>
              </a:cxnLst>
              <a:rect l="0" t="0" r="r" b="b"/>
              <a:pathLst>
                <a:path w="3" h="5">
                  <a:moveTo>
                    <a:pt x="0" y="0"/>
                  </a:moveTo>
                  <a:cubicBezTo>
                    <a:pt x="1" y="2"/>
                    <a:pt x="2" y="3"/>
                    <a:pt x="3" y="5"/>
                  </a:cubicBezTo>
                  <a:cubicBezTo>
                    <a:pt x="3" y="5"/>
                    <a:pt x="3" y="5"/>
                    <a:pt x="3" y="5"/>
                  </a:cubicBezTo>
                  <a:cubicBezTo>
                    <a:pt x="2" y="3"/>
                    <a:pt x="1" y="2"/>
                    <a:pt x="0" y="0"/>
                  </a:cubicBezTo>
                </a:path>
              </a:pathLst>
            </a:custGeom>
            <a:solidFill>
              <a:srgbClr val="AAC8FA"/>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22" name="îṩľíḑè">
              <a:extLst>
                <a:ext uri="{FF2B5EF4-FFF2-40B4-BE49-F238E27FC236}">
                  <a16:creationId xmlns:a16="http://schemas.microsoft.com/office/drawing/2014/main" xmlns="" id="{7FFE7EAA-35FD-468B-B46C-5EB31DECDA20}"/>
                </a:ext>
              </a:extLst>
            </p:cNvPr>
            <p:cNvSpPr/>
            <p:nvPr/>
          </p:nvSpPr>
          <p:spPr bwMode="auto">
            <a:xfrm>
              <a:off x="5700713" y="2444751"/>
              <a:ext cx="1588" cy="3175"/>
            </a:xfrm>
            <a:custGeom>
              <a:avLst/>
              <a:gdLst>
                <a:gd name="T0" fmla="*/ 1 w 1"/>
                <a:gd name="T1" fmla="*/ 1 h 2"/>
                <a:gd name="T2" fmla="*/ 0 w 1"/>
                <a:gd name="T3" fmla="*/ 2 h 2"/>
                <a:gd name="T4" fmla="*/ 1 w 1"/>
                <a:gd name="T5" fmla="*/ 1 h 2"/>
                <a:gd name="T6" fmla="*/ 1 w 1"/>
                <a:gd name="T7" fmla="*/ 0 h 2"/>
                <a:gd name="T8" fmla="*/ 1 w 1"/>
                <a:gd name="T9" fmla="*/ 1 h 2"/>
                <a:gd name="T10" fmla="*/ 1 w 1"/>
                <a:gd name="T11" fmla="*/ 0 h 2"/>
              </a:gdLst>
              <a:ahLst/>
              <a:cxnLst>
                <a:cxn ang="0">
                  <a:pos x="T0" y="T1"/>
                </a:cxn>
                <a:cxn ang="0">
                  <a:pos x="T2" y="T3"/>
                </a:cxn>
                <a:cxn ang="0">
                  <a:pos x="T4" y="T5"/>
                </a:cxn>
                <a:cxn ang="0">
                  <a:pos x="T6" y="T7"/>
                </a:cxn>
                <a:cxn ang="0">
                  <a:pos x="T8" y="T9"/>
                </a:cxn>
                <a:cxn ang="0">
                  <a:pos x="T10" y="T11"/>
                </a:cxn>
              </a:cxnLst>
              <a:rect l="0" t="0" r="r" b="b"/>
              <a:pathLst>
                <a:path w="1" h="2">
                  <a:moveTo>
                    <a:pt x="1" y="1"/>
                  </a:moveTo>
                  <a:cubicBezTo>
                    <a:pt x="0" y="1"/>
                    <a:pt x="0" y="1"/>
                    <a:pt x="0" y="2"/>
                  </a:cubicBezTo>
                  <a:cubicBezTo>
                    <a:pt x="0" y="1"/>
                    <a:pt x="1" y="1"/>
                    <a:pt x="1" y="1"/>
                  </a:cubicBezTo>
                  <a:moveTo>
                    <a:pt x="1" y="0"/>
                  </a:moveTo>
                  <a:cubicBezTo>
                    <a:pt x="1" y="0"/>
                    <a:pt x="1" y="0"/>
                    <a:pt x="1" y="1"/>
                  </a:cubicBezTo>
                  <a:cubicBezTo>
                    <a:pt x="1" y="0"/>
                    <a:pt x="1" y="0"/>
                    <a:pt x="1" y="0"/>
                  </a:cubicBezTo>
                </a:path>
              </a:pathLst>
            </a:custGeom>
            <a:solidFill>
              <a:srgbClr val="AAC8FA"/>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23" name="ïś1ïḍê">
              <a:extLst>
                <a:ext uri="{FF2B5EF4-FFF2-40B4-BE49-F238E27FC236}">
                  <a16:creationId xmlns:a16="http://schemas.microsoft.com/office/drawing/2014/main" xmlns="" id="{1780E4C6-91FB-49BB-8547-C8189E0E72EE}"/>
                </a:ext>
              </a:extLst>
            </p:cNvPr>
            <p:cNvSpPr/>
            <p:nvPr/>
          </p:nvSpPr>
          <p:spPr bwMode="auto">
            <a:xfrm>
              <a:off x="5703888" y="2436813"/>
              <a:ext cx="0" cy="3175"/>
            </a:xfrm>
            <a:custGeom>
              <a:avLst/>
              <a:gdLst>
                <a:gd name="T0" fmla="*/ 0 h 2"/>
                <a:gd name="T1" fmla="*/ 2 h 2"/>
                <a:gd name="T2" fmla="*/ 0 h 2"/>
              </a:gdLst>
              <a:ahLst/>
              <a:cxnLst>
                <a:cxn ang="0">
                  <a:pos x="0" y="T0"/>
                </a:cxn>
                <a:cxn ang="0">
                  <a:pos x="0" y="T1"/>
                </a:cxn>
                <a:cxn ang="0">
                  <a:pos x="0" y="T2"/>
                </a:cxn>
              </a:cxnLst>
              <a:rect l="0" t="0" r="r" b="b"/>
              <a:pathLst>
                <a:path h="2">
                  <a:moveTo>
                    <a:pt x="0" y="0"/>
                  </a:moveTo>
                  <a:cubicBezTo>
                    <a:pt x="0" y="1"/>
                    <a:pt x="0" y="1"/>
                    <a:pt x="0" y="2"/>
                  </a:cubicBezTo>
                  <a:cubicBezTo>
                    <a:pt x="0" y="1"/>
                    <a:pt x="0" y="1"/>
                    <a:pt x="0" y="0"/>
                  </a:cubicBezTo>
                </a:path>
              </a:pathLst>
            </a:custGeom>
            <a:solidFill>
              <a:srgbClr val="AAC8FA"/>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24" name="iSľidè">
              <a:extLst>
                <a:ext uri="{FF2B5EF4-FFF2-40B4-BE49-F238E27FC236}">
                  <a16:creationId xmlns:a16="http://schemas.microsoft.com/office/drawing/2014/main" xmlns="" id="{5713016F-AFDB-4AB0-8C7C-6DFADAF5CE69}"/>
                </a:ext>
              </a:extLst>
            </p:cNvPr>
            <p:cNvSpPr/>
            <p:nvPr/>
          </p:nvSpPr>
          <p:spPr bwMode="auto">
            <a:xfrm>
              <a:off x="5699126" y="2452688"/>
              <a:ext cx="1588" cy="3175"/>
            </a:xfrm>
            <a:custGeom>
              <a:avLst/>
              <a:gdLst>
                <a:gd name="T0" fmla="*/ 1 w 1"/>
                <a:gd name="T1" fmla="*/ 0 h 2"/>
                <a:gd name="T2" fmla="*/ 0 w 1"/>
                <a:gd name="T3" fmla="*/ 2 h 2"/>
                <a:gd name="T4" fmla="*/ 1 w 1"/>
                <a:gd name="T5" fmla="*/ 0 h 2"/>
              </a:gdLst>
              <a:ahLst/>
              <a:cxnLst>
                <a:cxn ang="0">
                  <a:pos x="T0" y="T1"/>
                </a:cxn>
                <a:cxn ang="0">
                  <a:pos x="T2" y="T3"/>
                </a:cxn>
                <a:cxn ang="0">
                  <a:pos x="T4" y="T5"/>
                </a:cxn>
              </a:cxnLst>
              <a:rect l="0" t="0" r="r" b="b"/>
              <a:pathLst>
                <a:path w="1" h="2">
                  <a:moveTo>
                    <a:pt x="1" y="0"/>
                  </a:moveTo>
                  <a:cubicBezTo>
                    <a:pt x="0" y="1"/>
                    <a:pt x="0" y="1"/>
                    <a:pt x="0" y="2"/>
                  </a:cubicBezTo>
                  <a:cubicBezTo>
                    <a:pt x="0" y="1"/>
                    <a:pt x="1" y="1"/>
                    <a:pt x="1" y="0"/>
                  </a:cubicBezTo>
                </a:path>
              </a:pathLst>
            </a:custGeom>
            <a:solidFill>
              <a:srgbClr val="AAC8FA"/>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86" name="îsḻîḋé">
              <a:extLst>
                <a:ext uri="{FF2B5EF4-FFF2-40B4-BE49-F238E27FC236}">
                  <a16:creationId xmlns:a16="http://schemas.microsoft.com/office/drawing/2014/main" xmlns="" id="{D23ECD26-9AD6-41A1-9CF8-6021047C7E1C}"/>
                </a:ext>
              </a:extLst>
            </p:cNvPr>
            <p:cNvSpPr/>
            <p:nvPr/>
          </p:nvSpPr>
          <p:spPr bwMode="auto">
            <a:xfrm>
              <a:off x="5243513" y="2682876"/>
              <a:ext cx="1452563" cy="671513"/>
            </a:xfrm>
            <a:custGeom>
              <a:avLst/>
              <a:gdLst>
                <a:gd name="T0" fmla="*/ 52 w 928"/>
                <a:gd name="T1" fmla="*/ 0 h 430"/>
                <a:gd name="T2" fmla="*/ 876 w 928"/>
                <a:gd name="T3" fmla="*/ 0 h 430"/>
                <a:gd name="T4" fmla="*/ 928 w 928"/>
                <a:gd name="T5" fmla="*/ 52 h 430"/>
                <a:gd name="T6" fmla="*/ 928 w 928"/>
                <a:gd name="T7" fmla="*/ 378 h 430"/>
                <a:gd name="T8" fmla="*/ 876 w 928"/>
                <a:gd name="T9" fmla="*/ 430 h 430"/>
                <a:gd name="T10" fmla="*/ 52 w 928"/>
                <a:gd name="T11" fmla="*/ 430 h 430"/>
                <a:gd name="T12" fmla="*/ 0 w 928"/>
                <a:gd name="T13" fmla="*/ 378 h 430"/>
                <a:gd name="T14" fmla="*/ 0 w 928"/>
                <a:gd name="T15" fmla="*/ 52 h 430"/>
                <a:gd name="T16" fmla="*/ 52 w 928"/>
                <a:gd name="T17" fmla="*/ 0 h 4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28" h="430">
                  <a:moveTo>
                    <a:pt x="52" y="0"/>
                  </a:moveTo>
                  <a:cubicBezTo>
                    <a:pt x="876" y="0"/>
                    <a:pt x="876" y="0"/>
                    <a:pt x="876" y="0"/>
                  </a:cubicBezTo>
                  <a:cubicBezTo>
                    <a:pt x="904" y="0"/>
                    <a:pt x="928" y="23"/>
                    <a:pt x="928" y="52"/>
                  </a:cubicBezTo>
                  <a:cubicBezTo>
                    <a:pt x="928" y="378"/>
                    <a:pt x="928" y="378"/>
                    <a:pt x="928" y="378"/>
                  </a:cubicBezTo>
                  <a:cubicBezTo>
                    <a:pt x="928" y="407"/>
                    <a:pt x="904" y="430"/>
                    <a:pt x="876" y="430"/>
                  </a:cubicBezTo>
                  <a:cubicBezTo>
                    <a:pt x="52" y="430"/>
                    <a:pt x="52" y="430"/>
                    <a:pt x="52" y="430"/>
                  </a:cubicBezTo>
                  <a:cubicBezTo>
                    <a:pt x="23" y="430"/>
                    <a:pt x="0" y="407"/>
                    <a:pt x="0" y="378"/>
                  </a:cubicBezTo>
                  <a:cubicBezTo>
                    <a:pt x="0" y="52"/>
                    <a:pt x="0" y="52"/>
                    <a:pt x="0" y="52"/>
                  </a:cubicBezTo>
                  <a:cubicBezTo>
                    <a:pt x="0" y="23"/>
                    <a:pt x="23" y="0"/>
                    <a:pt x="52" y="0"/>
                  </a:cubicBezTo>
                </a:path>
              </a:pathLst>
            </a:custGeom>
            <a:solidFill>
              <a:srgbClr val="0BF1F5"/>
            </a:solidFill>
            <a:ln>
              <a:noFill/>
            </a:ln>
            <a:extLst/>
          </p:spPr>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87" name="îṥḷîḑê">
              <a:extLst>
                <a:ext uri="{FF2B5EF4-FFF2-40B4-BE49-F238E27FC236}">
                  <a16:creationId xmlns:a16="http://schemas.microsoft.com/office/drawing/2014/main" xmlns="" id="{BE579318-B401-48D9-BE75-C0A4D58827ED}"/>
                </a:ext>
              </a:extLst>
            </p:cNvPr>
            <p:cNvSpPr/>
            <p:nvPr/>
          </p:nvSpPr>
          <p:spPr bwMode="auto">
            <a:xfrm>
              <a:off x="5359401" y="3251201"/>
              <a:ext cx="1220788" cy="12700"/>
            </a:xfrm>
            <a:prstGeom prst="rect">
              <a:avLst/>
            </a:prstGeom>
            <a:solidFill>
              <a:srgbClr val="08C9CE"/>
            </a:solidFill>
            <a:ln>
              <a:noFill/>
            </a:ln>
            <a:extLst/>
          </p:spPr>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88" name="íśḷíḑê">
              <a:extLst>
                <a:ext uri="{FF2B5EF4-FFF2-40B4-BE49-F238E27FC236}">
                  <a16:creationId xmlns:a16="http://schemas.microsoft.com/office/drawing/2014/main" xmlns="" id="{465D4D21-2397-4E0F-AD69-CF9BF7FFFA6A}"/>
                </a:ext>
              </a:extLst>
            </p:cNvPr>
            <p:cNvSpPr/>
            <p:nvPr/>
          </p:nvSpPr>
          <p:spPr bwMode="auto">
            <a:xfrm>
              <a:off x="5359401" y="3251201"/>
              <a:ext cx="1220788" cy="12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89" name="ïŝlïḓê">
              <a:extLst>
                <a:ext uri="{FF2B5EF4-FFF2-40B4-BE49-F238E27FC236}">
                  <a16:creationId xmlns:a16="http://schemas.microsoft.com/office/drawing/2014/main" xmlns="" id="{5361D808-BFE6-4D09-A1A6-FAFE188CF853}"/>
                </a:ext>
              </a:extLst>
            </p:cNvPr>
            <p:cNvSpPr/>
            <p:nvPr/>
          </p:nvSpPr>
          <p:spPr bwMode="auto">
            <a:xfrm>
              <a:off x="5359401" y="2787651"/>
              <a:ext cx="1220788" cy="461963"/>
            </a:xfrm>
            <a:custGeom>
              <a:avLst/>
              <a:gdLst>
                <a:gd name="T0" fmla="*/ 181 w 780"/>
                <a:gd name="T1" fmla="*/ 262 h 296"/>
                <a:gd name="T2" fmla="*/ 74 w 780"/>
                <a:gd name="T3" fmla="*/ 154 h 296"/>
                <a:gd name="T4" fmla="*/ 181 w 780"/>
                <a:gd name="T5" fmla="*/ 47 h 296"/>
                <a:gd name="T6" fmla="*/ 289 w 780"/>
                <a:gd name="T7" fmla="*/ 154 h 296"/>
                <a:gd name="T8" fmla="*/ 181 w 780"/>
                <a:gd name="T9" fmla="*/ 262 h 296"/>
                <a:gd name="T10" fmla="*/ 598 w 780"/>
                <a:gd name="T11" fmla="*/ 262 h 296"/>
                <a:gd name="T12" fmla="*/ 491 w 780"/>
                <a:gd name="T13" fmla="*/ 154 h 296"/>
                <a:gd name="T14" fmla="*/ 598 w 780"/>
                <a:gd name="T15" fmla="*/ 47 h 296"/>
                <a:gd name="T16" fmla="*/ 706 w 780"/>
                <a:gd name="T17" fmla="*/ 154 h 296"/>
                <a:gd name="T18" fmla="*/ 598 w 780"/>
                <a:gd name="T19" fmla="*/ 262 h 296"/>
                <a:gd name="T20" fmla="*/ 780 w 780"/>
                <a:gd name="T21" fmla="*/ 0 h 296"/>
                <a:gd name="T22" fmla="*/ 0 w 780"/>
                <a:gd name="T23" fmla="*/ 0 h 296"/>
                <a:gd name="T24" fmla="*/ 0 w 780"/>
                <a:gd name="T25" fmla="*/ 296 h 296"/>
                <a:gd name="T26" fmla="*/ 780 w 780"/>
                <a:gd name="T27" fmla="*/ 296 h 296"/>
                <a:gd name="T28" fmla="*/ 780 w 780"/>
                <a:gd name="T29" fmla="*/ 0 h 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80" h="296">
                  <a:moveTo>
                    <a:pt x="181" y="262"/>
                  </a:moveTo>
                  <a:cubicBezTo>
                    <a:pt x="122" y="262"/>
                    <a:pt x="74" y="214"/>
                    <a:pt x="74" y="154"/>
                  </a:cubicBezTo>
                  <a:cubicBezTo>
                    <a:pt x="74" y="95"/>
                    <a:pt x="122" y="47"/>
                    <a:pt x="181" y="47"/>
                  </a:cubicBezTo>
                  <a:cubicBezTo>
                    <a:pt x="241" y="47"/>
                    <a:pt x="289" y="95"/>
                    <a:pt x="289" y="154"/>
                  </a:cubicBezTo>
                  <a:cubicBezTo>
                    <a:pt x="289" y="214"/>
                    <a:pt x="241" y="262"/>
                    <a:pt x="181" y="262"/>
                  </a:cubicBezTo>
                  <a:moveTo>
                    <a:pt x="598" y="262"/>
                  </a:moveTo>
                  <a:cubicBezTo>
                    <a:pt x="539" y="262"/>
                    <a:pt x="491" y="214"/>
                    <a:pt x="491" y="154"/>
                  </a:cubicBezTo>
                  <a:cubicBezTo>
                    <a:pt x="491" y="95"/>
                    <a:pt x="539" y="47"/>
                    <a:pt x="598" y="47"/>
                  </a:cubicBezTo>
                  <a:cubicBezTo>
                    <a:pt x="658" y="47"/>
                    <a:pt x="706" y="95"/>
                    <a:pt x="706" y="154"/>
                  </a:cubicBezTo>
                  <a:cubicBezTo>
                    <a:pt x="706" y="214"/>
                    <a:pt x="658" y="262"/>
                    <a:pt x="598" y="262"/>
                  </a:cubicBezTo>
                  <a:moveTo>
                    <a:pt x="780" y="0"/>
                  </a:moveTo>
                  <a:cubicBezTo>
                    <a:pt x="0" y="0"/>
                    <a:pt x="0" y="0"/>
                    <a:pt x="0" y="0"/>
                  </a:cubicBezTo>
                  <a:cubicBezTo>
                    <a:pt x="0" y="296"/>
                    <a:pt x="0" y="296"/>
                    <a:pt x="0" y="296"/>
                  </a:cubicBezTo>
                  <a:cubicBezTo>
                    <a:pt x="780" y="296"/>
                    <a:pt x="780" y="296"/>
                    <a:pt x="780" y="296"/>
                  </a:cubicBezTo>
                  <a:cubicBezTo>
                    <a:pt x="780" y="0"/>
                    <a:pt x="780" y="0"/>
                    <a:pt x="780" y="0"/>
                  </a:cubicBezTo>
                </a:path>
              </a:pathLst>
            </a:custGeom>
            <a:solidFill>
              <a:srgbClr val="070807"/>
            </a:solidFill>
            <a:ln>
              <a:noFill/>
            </a:ln>
            <a:extLst/>
          </p:spPr>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90" name="íṧḷîḋe">
              <a:extLst>
                <a:ext uri="{FF2B5EF4-FFF2-40B4-BE49-F238E27FC236}">
                  <a16:creationId xmlns:a16="http://schemas.microsoft.com/office/drawing/2014/main" xmlns="" id="{C9F8DF0D-D720-459E-B4F8-2D20662EB0F2}"/>
                </a:ext>
              </a:extLst>
            </p:cNvPr>
            <p:cNvSpPr/>
            <p:nvPr/>
          </p:nvSpPr>
          <p:spPr bwMode="auto">
            <a:xfrm>
              <a:off x="5475288" y="2860676"/>
              <a:ext cx="336550" cy="334963"/>
            </a:xfrm>
            <a:prstGeom prst="ellipse">
              <a:avLst/>
            </a:prstGeom>
            <a:solidFill>
              <a:srgbClr val="29549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91" name="ïŝlídê">
              <a:extLst>
                <a:ext uri="{FF2B5EF4-FFF2-40B4-BE49-F238E27FC236}">
                  <a16:creationId xmlns:a16="http://schemas.microsoft.com/office/drawing/2014/main" xmlns="" id="{908A8739-413C-4E03-ACF4-B7549D83082C}"/>
                </a:ext>
              </a:extLst>
            </p:cNvPr>
            <p:cNvSpPr/>
            <p:nvPr/>
          </p:nvSpPr>
          <p:spPr bwMode="auto">
            <a:xfrm>
              <a:off x="5475288" y="2849563"/>
              <a:ext cx="336550" cy="338138"/>
            </a:xfrm>
            <a:prstGeom prst="ellipse">
              <a:avLst/>
            </a:prstGeom>
            <a:solidFill>
              <a:srgbClr val="0BF1F5"/>
            </a:solidFill>
            <a:ln>
              <a:noFill/>
            </a:ln>
            <a:extLst/>
          </p:spPr>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92" name="ïs1íḓe">
              <a:extLst>
                <a:ext uri="{FF2B5EF4-FFF2-40B4-BE49-F238E27FC236}">
                  <a16:creationId xmlns:a16="http://schemas.microsoft.com/office/drawing/2014/main" xmlns="" id="{BB10FE25-3E27-4D11-B61C-A7F1D2F937B7}"/>
                </a:ext>
              </a:extLst>
            </p:cNvPr>
            <p:cNvSpPr/>
            <p:nvPr/>
          </p:nvSpPr>
          <p:spPr bwMode="auto">
            <a:xfrm>
              <a:off x="6127751" y="2860676"/>
              <a:ext cx="336550" cy="334963"/>
            </a:xfrm>
            <a:prstGeom prst="ellipse">
              <a:avLst/>
            </a:prstGeom>
            <a:solidFill>
              <a:srgbClr val="29549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93" name="isḷïḍê">
              <a:extLst>
                <a:ext uri="{FF2B5EF4-FFF2-40B4-BE49-F238E27FC236}">
                  <a16:creationId xmlns:a16="http://schemas.microsoft.com/office/drawing/2014/main" xmlns="" id="{C01146FC-1DD5-45E0-8BE1-5A655BAFA129}"/>
                </a:ext>
              </a:extLst>
            </p:cNvPr>
            <p:cNvSpPr/>
            <p:nvPr/>
          </p:nvSpPr>
          <p:spPr bwMode="auto">
            <a:xfrm>
              <a:off x="6127751" y="2849563"/>
              <a:ext cx="336550" cy="338138"/>
            </a:xfrm>
            <a:prstGeom prst="ellipse">
              <a:avLst/>
            </a:prstGeom>
            <a:solidFill>
              <a:srgbClr val="0BF1F5"/>
            </a:solidFill>
            <a:ln>
              <a:noFill/>
            </a:ln>
            <a:extLst/>
          </p:spPr>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94" name="íśļíďe">
              <a:extLst>
                <a:ext uri="{FF2B5EF4-FFF2-40B4-BE49-F238E27FC236}">
                  <a16:creationId xmlns:a16="http://schemas.microsoft.com/office/drawing/2014/main" xmlns="" id="{88F30033-2C89-4984-9326-3864F8F984D8}"/>
                </a:ext>
              </a:extLst>
            </p:cNvPr>
            <p:cNvSpPr/>
            <p:nvPr/>
          </p:nvSpPr>
          <p:spPr bwMode="auto">
            <a:xfrm>
              <a:off x="5843588" y="3354388"/>
              <a:ext cx="250825" cy="146050"/>
            </a:xfrm>
            <a:prstGeom prst="rect">
              <a:avLst/>
            </a:prstGeom>
            <a:solidFill>
              <a:srgbClr val="0BF1F5"/>
            </a:solidFill>
            <a:ln>
              <a:noFill/>
            </a:ln>
            <a:extLst/>
          </p:spPr>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95" name="íŝliḋè">
              <a:extLst>
                <a:ext uri="{FF2B5EF4-FFF2-40B4-BE49-F238E27FC236}">
                  <a16:creationId xmlns:a16="http://schemas.microsoft.com/office/drawing/2014/main" xmlns="" id="{8F95F2D1-64D1-42E0-A4C8-DC8647CBB346}"/>
                </a:ext>
              </a:extLst>
            </p:cNvPr>
            <p:cNvSpPr/>
            <p:nvPr/>
          </p:nvSpPr>
          <p:spPr bwMode="auto">
            <a:xfrm>
              <a:off x="5843588" y="3354388"/>
              <a:ext cx="250825" cy="146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96" name="îšlîďê">
              <a:extLst>
                <a:ext uri="{FF2B5EF4-FFF2-40B4-BE49-F238E27FC236}">
                  <a16:creationId xmlns:a16="http://schemas.microsoft.com/office/drawing/2014/main" xmlns="" id="{E6CD2ECA-5DE1-4DBE-B5A8-46EEC4F580F9}"/>
                </a:ext>
              </a:extLst>
            </p:cNvPr>
            <p:cNvSpPr/>
            <p:nvPr/>
          </p:nvSpPr>
          <p:spPr bwMode="auto">
            <a:xfrm>
              <a:off x="5441951" y="3460751"/>
              <a:ext cx="1054100" cy="839788"/>
            </a:xfrm>
            <a:prstGeom prst="rect">
              <a:avLst/>
            </a:prstGeom>
            <a:solidFill>
              <a:srgbClr val="0BF1F5"/>
            </a:solidFill>
            <a:ln>
              <a:noFill/>
            </a:ln>
            <a:extLst/>
          </p:spPr>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97" name="îšlïḑè">
              <a:extLst>
                <a:ext uri="{FF2B5EF4-FFF2-40B4-BE49-F238E27FC236}">
                  <a16:creationId xmlns:a16="http://schemas.microsoft.com/office/drawing/2014/main" xmlns="" id="{3CF68385-06F3-4ACD-8C3A-4C2125CB2224}"/>
                </a:ext>
              </a:extLst>
            </p:cNvPr>
            <p:cNvSpPr/>
            <p:nvPr/>
          </p:nvSpPr>
          <p:spPr bwMode="auto">
            <a:xfrm>
              <a:off x="5441951" y="3460751"/>
              <a:ext cx="1054100" cy="839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98" name="ïṣḻiḑé">
              <a:extLst>
                <a:ext uri="{FF2B5EF4-FFF2-40B4-BE49-F238E27FC236}">
                  <a16:creationId xmlns:a16="http://schemas.microsoft.com/office/drawing/2014/main" xmlns="" id="{67E6A2FA-67AE-49DA-8009-438E68717005}"/>
                </a:ext>
              </a:extLst>
            </p:cNvPr>
            <p:cNvSpPr/>
            <p:nvPr/>
          </p:nvSpPr>
          <p:spPr bwMode="auto">
            <a:xfrm>
              <a:off x="5495926" y="4300538"/>
              <a:ext cx="946150" cy="168275"/>
            </a:xfrm>
            <a:custGeom>
              <a:avLst/>
              <a:gdLst>
                <a:gd name="T0" fmla="*/ 596 w 596"/>
                <a:gd name="T1" fmla="*/ 0 h 106"/>
                <a:gd name="T2" fmla="*/ 596 w 596"/>
                <a:gd name="T3" fmla="*/ 53 h 106"/>
                <a:gd name="T4" fmla="*/ 523 w 596"/>
                <a:gd name="T5" fmla="*/ 53 h 106"/>
                <a:gd name="T6" fmla="*/ 523 w 596"/>
                <a:gd name="T7" fmla="*/ 106 h 106"/>
                <a:gd name="T8" fmla="*/ 73 w 596"/>
                <a:gd name="T9" fmla="*/ 106 h 106"/>
                <a:gd name="T10" fmla="*/ 73 w 596"/>
                <a:gd name="T11" fmla="*/ 53 h 106"/>
                <a:gd name="T12" fmla="*/ 0 w 596"/>
                <a:gd name="T13" fmla="*/ 53 h 106"/>
                <a:gd name="T14" fmla="*/ 0 w 596"/>
                <a:gd name="T15" fmla="*/ 0 h 106"/>
                <a:gd name="T16" fmla="*/ 596 w 596"/>
                <a:gd name="T17" fmla="*/ 0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96" h="106">
                  <a:moveTo>
                    <a:pt x="596" y="0"/>
                  </a:moveTo>
                  <a:lnTo>
                    <a:pt x="596" y="53"/>
                  </a:lnTo>
                  <a:lnTo>
                    <a:pt x="523" y="53"/>
                  </a:lnTo>
                  <a:lnTo>
                    <a:pt x="523" y="106"/>
                  </a:lnTo>
                  <a:lnTo>
                    <a:pt x="73" y="106"/>
                  </a:lnTo>
                  <a:lnTo>
                    <a:pt x="73" y="53"/>
                  </a:lnTo>
                  <a:lnTo>
                    <a:pt x="0" y="53"/>
                  </a:lnTo>
                  <a:lnTo>
                    <a:pt x="0" y="0"/>
                  </a:lnTo>
                  <a:lnTo>
                    <a:pt x="596" y="0"/>
                  </a:lnTo>
                  <a:close/>
                </a:path>
              </a:pathLst>
            </a:custGeom>
            <a:solidFill>
              <a:srgbClr val="4285F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99" name="iṡľïḍê">
              <a:extLst>
                <a:ext uri="{FF2B5EF4-FFF2-40B4-BE49-F238E27FC236}">
                  <a16:creationId xmlns:a16="http://schemas.microsoft.com/office/drawing/2014/main" xmlns="" id="{85D91B37-16E6-488F-B7A0-94447C205D94}"/>
                </a:ext>
              </a:extLst>
            </p:cNvPr>
            <p:cNvSpPr/>
            <p:nvPr/>
          </p:nvSpPr>
          <p:spPr bwMode="auto">
            <a:xfrm>
              <a:off x="5495926" y="4300538"/>
              <a:ext cx="946150" cy="168275"/>
            </a:xfrm>
            <a:custGeom>
              <a:avLst/>
              <a:gdLst>
                <a:gd name="T0" fmla="*/ 596 w 596"/>
                <a:gd name="T1" fmla="*/ 0 h 106"/>
                <a:gd name="T2" fmla="*/ 596 w 596"/>
                <a:gd name="T3" fmla="*/ 53 h 106"/>
                <a:gd name="T4" fmla="*/ 523 w 596"/>
                <a:gd name="T5" fmla="*/ 53 h 106"/>
                <a:gd name="T6" fmla="*/ 523 w 596"/>
                <a:gd name="T7" fmla="*/ 106 h 106"/>
                <a:gd name="T8" fmla="*/ 73 w 596"/>
                <a:gd name="T9" fmla="*/ 106 h 106"/>
                <a:gd name="T10" fmla="*/ 73 w 596"/>
                <a:gd name="T11" fmla="*/ 53 h 106"/>
                <a:gd name="T12" fmla="*/ 0 w 596"/>
                <a:gd name="T13" fmla="*/ 53 h 106"/>
                <a:gd name="T14" fmla="*/ 0 w 596"/>
                <a:gd name="T15" fmla="*/ 0 h 106"/>
                <a:gd name="T16" fmla="*/ 596 w 596"/>
                <a:gd name="T17" fmla="*/ 0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96" h="106">
                  <a:moveTo>
                    <a:pt x="596" y="0"/>
                  </a:moveTo>
                  <a:lnTo>
                    <a:pt x="596" y="53"/>
                  </a:lnTo>
                  <a:lnTo>
                    <a:pt x="523" y="53"/>
                  </a:lnTo>
                  <a:lnTo>
                    <a:pt x="523" y="106"/>
                  </a:lnTo>
                  <a:lnTo>
                    <a:pt x="73" y="106"/>
                  </a:lnTo>
                  <a:lnTo>
                    <a:pt x="73" y="53"/>
                  </a:lnTo>
                  <a:lnTo>
                    <a:pt x="0" y="53"/>
                  </a:lnTo>
                  <a:lnTo>
                    <a:pt x="0" y="0"/>
                  </a:lnTo>
                  <a:lnTo>
                    <a:pt x="59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100" name="îṡḻidè">
              <a:extLst>
                <a:ext uri="{FF2B5EF4-FFF2-40B4-BE49-F238E27FC236}">
                  <a16:creationId xmlns:a16="http://schemas.microsoft.com/office/drawing/2014/main" xmlns="" id="{48233FC5-C5F3-4FCC-9210-0FAA38D11F3E}"/>
                </a:ext>
              </a:extLst>
            </p:cNvPr>
            <p:cNvSpPr/>
            <p:nvPr/>
          </p:nvSpPr>
          <p:spPr bwMode="auto">
            <a:xfrm>
              <a:off x="5495926" y="4300538"/>
              <a:ext cx="946150" cy="168275"/>
            </a:xfrm>
            <a:custGeom>
              <a:avLst/>
              <a:gdLst>
                <a:gd name="T0" fmla="*/ 0 w 596"/>
                <a:gd name="T1" fmla="*/ 0 h 106"/>
                <a:gd name="T2" fmla="*/ 0 w 596"/>
                <a:gd name="T3" fmla="*/ 0 h 106"/>
                <a:gd name="T4" fmla="*/ 0 w 596"/>
                <a:gd name="T5" fmla="*/ 53 h 106"/>
                <a:gd name="T6" fmla="*/ 73 w 596"/>
                <a:gd name="T7" fmla="*/ 53 h 106"/>
                <a:gd name="T8" fmla="*/ 73 w 596"/>
                <a:gd name="T9" fmla="*/ 106 h 106"/>
                <a:gd name="T10" fmla="*/ 523 w 596"/>
                <a:gd name="T11" fmla="*/ 106 h 106"/>
                <a:gd name="T12" fmla="*/ 523 w 596"/>
                <a:gd name="T13" fmla="*/ 53 h 106"/>
                <a:gd name="T14" fmla="*/ 596 w 596"/>
                <a:gd name="T15" fmla="*/ 53 h 106"/>
                <a:gd name="T16" fmla="*/ 596 w 596"/>
                <a:gd name="T17" fmla="*/ 10 h 106"/>
                <a:gd name="T18" fmla="*/ 596 w 596"/>
                <a:gd name="T19" fmla="*/ 7 h 106"/>
                <a:gd name="T20" fmla="*/ 0 w 596"/>
                <a:gd name="T21" fmla="*/ 7 h 106"/>
                <a:gd name="T22" fmla="*/ 0 w 596"/>
                <a:gd name="T23" fmla="*/ 0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96" h="106">
                  <a:moveTo>
                    <a:pt x="0" y="0"/>
                  </a:moveTo>
                  <a:lnTo>
                    <a:pt x="0" y="0"/>
                  </a:lnTo>
                  <a:lnTo>
                    <a:pt x="0" y="53"/>
                  </a:lnTo>
                  <a:lnTo>
                    <a:pt x="73" y="53"/>
                  </a:lnTo>
                  <a:lnTo>
                    <a:pt x="73" y="106"/>
                  </a:lnTo>
                  <a:lnTo>
                    <a:pt x="523" y="106"/>
                  </a:lnTo>
                  <a:lnTo>
                    <a:pt x="523" y="53"/>
                  </a:lnTo>
                  <a:lnTo>
                    <a:pt x="596" y="53"/>
                  </a:lnTo>
                  <a:lnTo>
                    <a:pt x="596" y="10"/>
                  </a:lnTo>
                  <a:lnTo>
                    <a:pt x="596" y="7"/>
                  </a:lnTo>
                  <a:lnTo>
                    <a:pt x="0" y="7"/>
                  </a:lnTo>
                  <a:lnTo>
                    <a:pt x="0" y="0"/>
                  </a:lnTo>
                  <a:close/>
                </a:path>
              </a:pathLst>
            </a:custGeom>
            <a:solidFill>
              <a:srgbClr val="08C9CE"/>
            </a:solidFill>
            <a:ln>
              <a:noFill/>
            </a:ln>
            <a:extLst/>
          </p:spPr>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101" name="îŝḷîḑê">
              <a:extLst>
                <a:ext uri="{FF2B5EF4-FFF2-40B4-BE49-F238E27FC236}">
                  <a16:creationId xmlns:a16="http://schemas.microsoft.com/office/drawing/2014/main" xmlns="" id="{2E44CBFD-D15F-4189-B7AB-BE693B1FC759}"/>
                </a:ext>
              </a:extLst>
            </p:cNvPr>
            <p:cNvSpPr/>
            <p:nvPr/>
          </p:nvSpPr>
          <p:spPr bwMode="auto">
            <a:xfrm>
              <a:off x="5495926" y="4300538"/>
              <a:ext cx="946150" cy="168275"/>
            </a:xfrm>
            <a:custGeom>
              <a:avLst/>
              <a:gdLst>
                <a:gd name="T0" fmla="*/ 0 w 596"/>
                <a:gd name="T1" fmla="*/ 0 h 106"/>
                <a:gd name="T2" fmla="*/ 0 w 596"/>
                <a:gd name="T3" fmla="*/ 0 h 106"/>
                <a:gd name="T4" fmla="*/ 0 w 596"/>
                <a:gd name="T5" fmla="*/ 53 h 106"/>
                <a:gd name="T6" fmla="*/ 73 w 596"/>
                <a:gd name="T7" fmla="*/ 53 h 106"/>
                <a:gd name="T8" fmla="*/ 73 w 596"/>
                <a:gd name="T9" fmla="*/ 106 h 106"/>
                <a:gd name="T10" fmla="*/ 523 w 596"/>
                <a:gd name="T11" fmla="*/ 106 h 106"/>
                <a:gd name="T12" fmla="*/ 523 w 596"/>
                <a:gd name="T13" fmla="*/ 53 h 106"/>
                <a:gd name="T14" fmla="*/ 596 w 596"/>
                <a:gd name="T15" fmla="*/ 53 h 106"/>
                <a:gd name="T16" fmla="*/ 596 w 596"/>
                <a:gd name="T17" fmla="*/ 10 h 106"/>
                <a:gd name="T18" fmla="*/ 596 w 596"/>
                <a:gd name="T19" fmla="*/ 7 h 106"/>
                <a:gd name="T20" fmla="*/ 0 w 596"/>
                <a:gd name="T21" fmla="*/ 7 h 106"/>
                <a:gd name="T22" fmla="*/ 0 w 596"/>
                <a:gd name="T23" fmla="*/ 0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96" h="106">
                  <a:moveTo>
                    <a:pt x="0" y="0"/>
                  </a:moveTo>
                  <a:lnTo>
                    <a:pt x="0" y="0"/>
                  </a:lnTo>
                  <a:lnTo>
                    <a:pt x="0" y="53"/>
                  </a:lnTo>
                  <a:lnTo>
                    <a:pt x="73" y="53"/>
                  </a:lnTo>
                  <a:lnTo>
                    <a:pt x="73" y="106"/>
                  </a:lnTo>
                  <a:lnTo>
                    <a:pt x="523" y="106"/>
                  </a:lnTo>
                  <a:lnTo>
                    <a:pt x="523" y="53"/>
                  </a:lnTo>
                  <a:lnTo>
                    <a:pt x="596" y="53"/>
                  </a:lnTo>
                  <a:lnTo>
                    <a:pt x="596" y="10"/>
                  </a:lnTo>
                  <a:lnTo>
                    <a:pt x="596" y="7"/>
                  </a:lnTo>
                  <a:lnTo>
                    <a:pt x="0" y="7"/>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102" name="ïṥlïḍé">
              <a:extLst>
                <a:ext uri="{FF2B5EF4-FFF2-40B4-BE49-F238E27FC236}">
                  <a16:creationId xmlns:a16="http://schemas.microsoft.com/office/drawing/2014/main" xmlns="" id="{1EF792CA-25BC-47CF-B1EB-42A4011B9EFC}"/>
                </a:ext>
              </a:extLst>
            </p:cNvPr>
            <p:cNvSpPr/>
            <p:nvPr/>
          </p:nvSpPr>
          <p:spPr bwMode="auto">
            <a:xfrm>
              <a:off x="5422901" y="4468813"/>
              <a:ext cx="1093788" cy="104775"/>
            </a:xfrm>
            <a:prstGeom prst="rect">
              <a:avLst/>
            </a:prstGeom>
            <a:solidFill>
              <a:srgbClr val="0BF1F5"/>
            </a:solidFill>
            <a:ln>
              <a:noFill/>
            </a:ln>
            <a:extLst/>
          </p:spPr>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103" name="îṡḷiḑè">
              <a:extLst>
                <a:ext uri="{FF2B5EF4-FFF2-40B4-BE49-F238E27FC236}">
                  <a16:creationId xmlns:a16="http://schemas.microsoft.com/office/drawing/2014/main" xmlns="" id="{84F21745-2B45-491A-9BB8-358F7B819C63}"/>
                </a:ext>
              </a:extLst>
            </p:cNvPr>
            <p:cNvSpPr/>
            <p:nvPr/>
          </p:nvSpPr>
          <p:spPr bwMode="auto">
            <a:xfrm>
              <a:off x="5422901" y="4468813"/>
              <a:ext cx="1093788" cy="10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104" name="is1îdê">
              <a:extLst>
                <a:ext uri="{FF2B5EF4-FFF2-40B4-BE49-F238E27FC236}">
                  <a16:creationId xmlns:a16="http://schemas.microsoft.com/office/drawing/2014/main" xmlns="" id="{78ACF3DE-1F44-4899-92A2-8AE338621018}"/>
                </a:ext>
              </a:extLst>
            </p:cNvPr>
            <p:cNvSpPr/>
            <p:nvPr/>
          </p:nvSpPr>
          <p:spPr bwMode="auto">
            <a:xfrm>
              <a:off x="5475288" y="4573588"/>
              <a:ext cx="461963" cy="106363"/>
            </a:xfrm>
            <a:prstGeom prst="rect">
              <a:avLst/>
            </a:prstGeom>
            <a:solidFill>
              <a:srgbClr val="0BF1F5"/>
            </a:solidFill>
            <a:ln>
              <a:noFill/>
            </a:ln>
            <a:extLst/>
          </p:spPr>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105" name="išľídé">
              <a:extLst>
                <a:ext uri="{FF2B5EF4-FFF2-40B4-BE49-F238E27FC236}">
                  <a16:creationId xmlns:a16="http://schemas.microsoft.com/office/drawing/2014/main" xmlns="" id="{699B4A8D-9B4D-4AE7-B7CA-CED6C6163C9E}"/>
                </a:ext>
              </a:extLst>
            </p:cNvPr>
            <p:cNvSpPr/>
            <p:nvPr/>
          </p:nvSpPr>
          <p:spPr bwMode="auto">
            <a:xfrm>
              <a:off x="5475288" y="4573588"/>
              <a:ext cx="461963" cy="106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106" name="iṥḷïḍê">
              <a:extLst>
                <a:ext uri="{FF2B5EF4-FFF2-40B4-BE49-F238E27FC236}">
                  <a16:creationId xmlns:a16="http://schemas.microsoft.com/office/drawing/2014/main" xmlns="" id="{81111EAA-5804-49DD-AE86-3C1254CA2955}"/>
                </a:ext>
              </a:extLst>
            </p:cNvPr>
            <p:cNvSpPr/>
            <p:nvPr/>
          </p:nvSpPr>
          <p:spPr bwMode="auto">
            <a:xfrm>
              <a:off x="5980113" y="4573588"/>
              <a:ext cx="461963" cy="106363"/>
            </a:xfrm>
            <a:prstGeom prst="rect">
              <a:avLst/>
            </a:prstGeom>
            <a:solidFill>
              <a:srgbClr val="0BF1F5"/>
            </a:solidFill>
            <a:ln>
              <a:noFill/>
            </a:ln>
            <a:extLst/>
          </p:spPr>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107" name="î$1iḍe">
              <a:extLst>
                <a:ext uri="{FF2B5EF4-FFF2-40B4-BE49-F238E27FC236}">
                  <a16:creationId xmlns:a16="http://schemas.microsoft.com/office/drawing/2014/main" xmlns="" id="{146BEF61-B128-4ED0-B8C0-15C847789F63}"/>
                </a:ext>
              </a:extLst>
            </p:cNvPr>
            <p:cNvSpPr/>
            <p:nvPr/>
          </p:nvSpPr>
          <p:spPr bwMode="auto">
            <a:xfrm>
              <a:off x="5980113" y="4573588"/>
              <a:ext cx="461963" cy="106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108" name="íś1ïde">
              <a:extLst>
                <a:ext uri="{FF2B5EF4-FFF2-40B4-BE49-F238E27FC236}">
                  <a16:creationId xmlns:a16="http://schemas.microsoft.com/office/drawing/2014/main" xmlns="" id="{4747097D-C03B-4D3E-86D3-2C6B5E934F57}"/>
                </a:ext>
              </a:extLst>
            </p:cNvPr>
            <p:cNvSpPr/>
            <p:nvPr/>
          </p:nvSpPr>
          <p:spPr bwMode="auto">
            <a:xfrm>
              <a:off x="5453063" y="5308601"/>
              <a:ext cx="401638" cy="147638"/>
            </a:xfrm>
            <a:prstGeom prst="rect">
              <a:avLst/>
            </a:prstGeom>
            <a:solidFill>
              <a:srgbClr val="0BF1F5"/>
            </a:solidFill>
            <a:ln>
              <a:noFill/>
            </a:ln>
            <a:extLst/>
          </p:spPr>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109" name="iṩḷîďe">
              <a:extLst>
                <a:ext uri="{FF2B5EF4-FFF2-40B4-BE49-F238E27FC236}">
                  <a16:creationId xmlns:a16="http://schemas.microsoft.com/office/drawing/2014/main" xmlns="" id="{DFC517C9-DC77-4380-86FB-E43BC46106D6}"/>
                </a:ext>
              </a:extLst>
            </p:cNvPr>
            <p:cNvSpPr/>
            <p:nvPr/>
          </p:nvSpPr>
          <p:spPr bwMode="auto">
            <a:xfrm>
              <a:off x="5453063" y="5308601"/>
              <a:ext cx="401638" cy="147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110" name="íšļïḑê">
              <a:extLst>
                <a:ext uri="{FF2B5EF4-FFF2-40B4-BE49-F238E27FC236}">
                  <a16:creationId xmlns:a16="http://schemas.microsoft.com/office/drawing/2014/main" xmlns="" id="{22649542-AD9A-4FF3-AC1F-67DE877486EA}"/>
                </a:ext>
              </a:extLst>
            </p:cNvPr>
            <p:cNvSpPr/>
            <p:nvPr/>
          </p:nvSpPr>
          <p:spPr bwMode="auto">
            <a:xfrm>
              <a:off x="5600701" y="4679951"/>
              <a:ext cx="188913" cy="628650"/>
            </a:xfrm>
            <a:custGeom>
              <a:avLst/>
              <a:gdLst>
                <a:gd name="T0" fmla="*/ 0 w 119"/>
                <a:gd name="T1" fmla="*/ 92 h 396"/>
                <a:gd name="T2" fmla="*/ 0 w 119"/>
                <a:gd name="T3" fmla="*/ 171 h 396"/>
                <a:gd name="T4" fmla="*/ 0 w 119"/>
                <a:gd name="T5" fmla="*/ 291 h 396"/>
                <a:gd name="T6" fmla="*/ 0 w 119"/>
                <a:gd name="T7" fmla="*/ 357 h 396"/>
                <a:gd name="T8" fmla="*/ 0 w 119"/>
                <a:gd name="T9" fmla="*/ 396 h 396"/>
                <a:gd name="T10" fmla="*/ 119 w 119"/>
                <a:gd name="T11" fmla="*/ 396 h 396"/>
                <a:gd name="T12" fmla="*/ 119 w 119"/>
                <a:gd name="T13" fmla="*/ 357 h 396"/>
                <a:gd name="T14" fmla="*/ 119 w 119"/>
                <a:gd name="T15" fmla="*/ 291 h 396"/>
                <a:gd name="T16" fmla="*/ 119 w 119"/>
                <a:gd name="T17" fmla="*/ 171 h 396"/>
                <a:gd name="T18" fmla="*/ 119 w 119"/>
                <a:gd name="T19" fmla="*/ 92 h 396"/>
                <a:gd name="T20" fmla="*/ 119 w 119"/>
                <a:gd name="T21" fmla="*/ 0 h 396"/>
                <a:gd name="T22" fmla="*/ 0 w 119"/>
                <a:gd name="T23" fmla="*/ 0 h 396"/>
                <a:gd name="T24" fmla="*/ 0 w 119"/>
                <a:gd name="T25" fmla="*/ 92 h 3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9" h="396">
                  <a:moveTo>
                    <a:pt x="0" y="92"/>
                  </a:moveTo>
                  <a:lnTo>
                    <a:pt x="0" y="171"/>
                  </a:lnTo>
                  <a:lnTo>
                    <a:pt x="0" y="291"/>
                  </a:lnTo>
                  <a:lnTo>
                    <a:pt x="0" y="357"/>
                  </a:lnTo>
                  <a:lnTo>
                    <a:pt x="0" y="396"/>
                  </a:lnTo>
                  <a:lnTo>
                    <a:pt x="119" y="396"/>
                  </a:lnTo>
                  <a:lnTo>
                    <a:pt x="119" y="357"/>
                  </a:lnTo>
                  <a:lnTo>
                    <a:pt x="119" y="291"/>
                  </a:lnTo>
                  <a:lnTo>
                    <a:pt x="119" y="171"/>
                  </a:lnTo>
                  <a:lnTo>
                    <a:pt x="119" y="92"/>
                  </a:lnTo>
                  <a:lnTo>
                    <a:pt x="119" y="0"/>
                  </a:lnTo>
                  <a:lnTo>
                    <a:pt x="0" y="0"/>
                  </a:lnTo>
                  <a:lnTo>
                    <a:pt x="0" y="92"/>
                  </a:lnTo>
                  <a:close/>
                </a:path>
              </a:pathLst>
            </a:custGeom>
            <a:solidFill>
              <a:srgbClr val="0BF1F5"/>
            </a:solidFill>
            <a:ln>
              <a:noFill/>
            </a:ln>
            <a:extLst/>
          </p:spPr>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111" name="íṩľîḓê">
              <a:extLst>
                <a:ext uri="{FF2B5EF4-FFF2-40B4-BE49-F238E27FC236}">
                  <a16:creationId xmlns:a16="http://schemas.microsoft.com/office/drawing/2014/main" xmlns="" id="{123BB0B1-4247-4369-B007-259D53821045}"/>
                </a:ext>
              </a:extLst>
            </p:cNvPr>
            <p:cNvSpPr/>
            <p:nvPr/>
          </p:nvSpPr>
          <p:spPr bwMode="auto">
            <a:xfrm>
              <a:off x="5600701" y="4679951"/>
              <a:ext cx="188913" cy="628650"/>
            </a:xfrm>
            <a:custGeom>
              <a:avLst/>
              <a:gdLst>
                <a:gd name="T0" fmla="*/ 0 w 119"/>
                <a:gd name="T1" fmla="*/ 92 h 396"/>
                <a:gd name="T2" fmla="*/ 0 w 119"/>
                <a:gd name="T3" fmla="*/ 171 h 396"/>
                <a:gd name="T4" fmla="*/ 0 w 119"/>
                <a:gd name="T5" fmla="*/ 291 h 396"/>
                <a:gd name="T6" fmla="*/ 0 w 119"/>
                <a:gd name="T7" fmla="*/ 357 h 396"/>
                <a:gd name="T8" fmla="*/ 0 w 119"/>
                <a:gd name="T9" fmla="*/ 396 h 396"/>
                <a:gd name="T10" fmla="*/ 119 w 119"/>
                <a:gd name="T11" fmla="*/ 396 h 396"/>
                <a:gd name="T12" fmla="*/ 119 w 119"/>
                <a:gd name="T13" fmla="*/ 357 h 396"/>
                <a:gd name="T14" fmla="*/ 119 w 119"/>
                <a:gd name="T15" fmla="*/ 291 h 396"/>
                <a:gd name="T16" fmla="*/ 119 w 119"/>
                <a:gd name="T17" fmla="*/ 171 h 396"/>
                <a:gd name="T18" fmla="*/ 119 w 119"/>
                <a:gd name="T19" fmla="*/ 92 h 396"/>
                <a:gd name="T20" fmla="*/ 119 w 119"/>
                <a:gd name="T21" fmla="*/ 0 h 396"/>
                <a:gd name="T22" fmla="*/ 0 w 119"/>
                <a:gd name="T23" fmla="*/ 0 h 396"/>
                <a:gd name="T24" fmla="*/ 0 w 119"/>
                <a:gd name="T25" fmla="*/ 92 h 3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9" h="396">
                  <a:moveTo>
                    <a:pt x="0" y="92"/>
                  </a:moveTo>
                  <a:lnTo>
                    <a:pt x="0" y="171"/>
                  </a:lnTo>
                  <a:lnTo>
                    <a:pt x="0" y="291"/>
                  </a:lnTo>
                  <a:lnTo>
                    <a:pt x="0" y="357"/>
                  </a:lnTo>
                  <a:lnTo>
                    <a:pt x="0" y="396"/>
                  </a:lnTo>
                  <a:lnTo>
                    <a:pt x="119" y="396"/>
                  </a:lnTo>
                  <a:lnTo>
                    <a:pt x="119" y="357"/>
                  </a:lnTo>
                  <a:lnTo>
                    <a:pt x="119" y="291"/>
                  </a:lnTo>
                  <a:lnTo>
                    <a:pt x="119" y="171"/>
                  </a:lnTo>
                  <a:lnTo>
                    <a:pt x="119" y="92"/>
                  </a:lnTo>
                  <a:lnTo>
                    <a:pt x="119" y="0"/>
                  </a:lnTo>
                  <a:lnTo>
                    <a:pt x="0" y="0"/>
                  </a:lnTo>
                  <a:lnTo>
                    <a:pt x="0" y="9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112" name="ïšḻïḑè">
              <a:extLst>
                <a:ext uri="{FF2B5EF4-FFF2-40B4-BE49-F238E27FC236}">
                  <a16:creationId xmlns:a16="http://schemas.microsoft.com/office/drawing/2014/main" xmlns="" id="{385A38D5-8D39-4058-96A3-3C24F8F12424}"/>
                </a:ext>
              </a:extLst>
            </p:cNvPr>
            <p:cNvSpPr/>
            <p:nvPr/>
          </p:nvSpPr>
          <p:spPr bwMode="auto">
            <a:xfrm>
              <a:off x="6169026" y="4679951"/>
              <a:ext cx="188913" cy="628650"/>
            </a:xfrm>
            <a:custGeom>
              <a:avLst/>
              <a:gdLst>
                <a:gd name="T0" fmla="*/ 0 w 119"/>
                <a:gd name="T1" fmla="*/ 0 h 396"/>
                <a:gd name="T2" fmla="*/ 0 w 119"/>
                <a:gd name="T3" fmla="*/ 92 h 396"/>
                <a:gd name="T4" fmla="*/ 0 w 119"/>
                <a:gd name="T5" fmla="*/ 171 h 396"/>
                <a:gd name="T6" fmla="*/ 0 w 119"/>
                <a:gd name="T7" fmla="*/ 291 h 396"/>
                <a:gd name="T8" fmla="*/ 0 w 119"/>
                <a:gd name="T9" fmla="*/ 357 h 396"/>
                <a:gd name="T10" fmla="*/ 0 w 119"/>
                <a:gd name="T11" fmla="*/ 396 h 396"/>
                <a:gd name="T12" fmla="*/ 119 w 119"/>
                <a:gd name="T13" fmla="*/ 396 h 396"/>
                <a:gd name="T14" fmla="*/ 119 w 119"/>
                <a:gd name="T15" fmla="*/ 357 h 396"/>
                <a:gd name="T16" fmla="*/ 119 w 119"/>
                <a:gd name="T17" fmla="*/ 291 h 396"/>
                <a:gd name="T18" fmla="*/ 119 w 119"/>
                <a:gd name="T19" fmla="*/ 171 h 396"/>
                <a:gd name="T20" fmla="*/ 119 w 119"/>
                <a:gd name="T21" fmla="*/ 92 h 396"/>
                <a:gd name="T22" fmla="*/ 119 w 119"/>
                <a:gd name="T23" fmla="*/ 0 h 396"/>
                <a:gd name="T24" fmla="*/ 0 w 119"/>
                <a:gd name="T25" fmla="*/ 0 h 3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9" h="396">
                  <a:moveTo>
                    <a:pt x="0" y="0"/>
                  </a:moveTo>
                  <a:lnTo>
                    <a:pt x="0" y="92"/>
                  </a:lnTo>
                  <a:lnTo>
                    <a:pt x="0" y="171"/>
                  </a:lnTo>
                  <a:lnTo>
                    <a:pt x="0" y="291"/>
                  </a:lnTo>
                  <a:lnTo>
                    <a:pt x="0" y="357"/>
                  </a:lnTo>
                  <a:lnTo>
                    <a:pt x="0" y="396"/>
                  </a:lnTo>
                  <a:lnTo>
                    <a:pt x="119" y="396"/>
                  </a:lnTo>
                  <a:lnTo>
                    <a:pt x="119" y="357"/>
                  </a:lnTo>
                  <a:lnTo>
                    <a:pt x="119" y="291"/>
                  </a:lnTo>
                  <a:lnTo>
                    <a:pt x="119" y="171"/>
                  </a:lnTo>
                  <a:lnTo>
                    <a:pt x="119" y="92"/>
                  </a:lnTo>
                  <a:lnTo>
                    <a:pt x="119" y="0"/>
                  </a:lnTo>
                  <a:lnTo>
                    <a:pt x="0" y="0"/>
                  </a:lnTo>
                  <a:close/>
                </a:path>
              </a:pathLst>
            </a:custGeom>
            <a:solidFill>
              <a:srgbClr val="0BF1F5"/>
            </a:solidFill>
            <a:ln>
              <a:noFill/>
            </a:ln>
            <a:extLst/>
          </p:spPr>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113" name="i$ļïḋé">
              <a:extLst>
                <a:ext uri="{FF2B5EF4-FFF2-40B4-BE49-F238E27FC236}">
                  <a16:creationId xmlns:a16="http://schemas.microsoft.com/office/drawing/2014/main" xmlns="" id="{A53107C1-FEA0-47F7-86E7-2E2A73E90432}"/>
                </a:ext>
              </a:extLst>
            </p:cNvPr>
            <p:cNvSpPr/>
            <p:nvPr/>
          </p:nvSpPr>
          <p:spPr bwMode="auto">
            <a:xfrm>
              <a:off x="6169026" y="4679951"/>
              <a:ext cx="188913" cy="628650"/>
            </a:xfrm>
            <a:custGeom>
              <a:avLst/>
              <a:gdLst>
                <a:gd name="T0" fmla="*/ 0 w 119"/>
                <a:gd name="T1" fmla="*/ 0 h 396"/>
                <a:gd name="T2" fmla="*/ 0 w 119"/>
                <a:gd name="T3" fmla="*/ 92 h 396"/>
                <a:gd name="T4" fmla="*/ 0 w 119"/>
                <a:gd name="T5" fmla="*/ 171 h 396"/>
                <a:gd name="T6" fmla="*/ 0 w 119"/>
                <a:gd name="T7" fmla="*/ 291 h 396"/>
                <a:gd name="T8" fmla="*/ 0 w 119"/>
                <a:gd name="T9" fmla="*/ 357 h 396"/>
                <a:gd name="T10" fmla="*/ 0 w 119"/>
                <a:gd name="T11" fmla="*/ 396 h 396"/>
                <a:gd name="T12" fmla="*/ 119 w 119"/>
                <a:gd name="T13" fmla="*/ 396 h 396"/>
                <a:gd name="T14" fmla="*/ 119 w 119"/>
                <a:gd name="T15" fmla="*/ 357 h 396"/>
                <a:gd name="T16" fmla="*/ 119 w 119"/>
                <a:gd name="T17" fmla="*/ 291 h 396"/>
                <a:gd name="T18" fmla="*/ 119 w 119"/>
                <a:gd name="T19" fmla="*/ 171 h 396"/>
                <a:gd name="T20" fmla="*/ 119 w 119"/>
                <a:gd name="T21" fmla="*/ 92 h 396"/>
                <a:gd name="T22" fmla="*/ 119 w 119"/>
                <a:gd name="T23" fmla="*/ 0 h 396"/>
                <a:gd name="T24" fmla="*/ 0 w 119"/>
                <a:gd name="T25" fmla="*/ 0 h 3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9" h="396">
                  <a:moveTo>
                    <a:pt x="0" y="0"/>
                  </a:moveTo>
                  <a:lnTo>
                    <a:pt x="0" y="92"/>
                  </a:lnTo>
                  <a:lnTo>
                    <a:pt x="0" y="171"/>
                  </a:lnTo>
                  <a:lnTo>
                    <a:pt x="0" y="291"/>
                  </a:lnTo>
                  <a:lnTo>
                    <a:pt x="0" y="357"/>
                  </a:lnTo>
                  <a:lnTo>
                    <a:pt x="0" y="396"/>
                  </a:lnTo>
                  <a:lnTo>
                    <a:pt x="119" y="396"/>
                  </a:lnTo>
                  <a:lnTo>
                    <a:pt x="119" y="357"/>
                  </a:lnTo>
                  <a:lnTo>
                    <a:pt x="119" y="291"/>
                  </a:lnTo>
                  <a:lnTo>
                    <a:pt x="119" y="171"/>
                  </a:lnTo>
                  <a:lnTo>
                    <a:pt x="119" y="92"/>
                  </a:lnTo>
                  <a:lnTo>
                    <a:pt x="119"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114" name="ïśḷídé">
              <a:extLst>
                <a:ext uri="{FF2B5EF4-FFF2-40B4-BE49-F238E27FC236}">
                  <a16:creationId xmlns:a16="http://schemas.microsoft.com/office/drawing/2014/main" xmlns="" id="{3D93DA26-AE1D-4FF4-AD1E-CA59B5188B44}"/>
                </a:ext>
              </a:extLst>
            </p:cNvPr>
            <p:cNvSpPr/>
            <p:nvPr/>
          </p:nvSpPr>
          <p:spPr bwMode="auto">
            <a:xfrm>
              <a:off x="6021388" y="5308601"/>
              <a:ext cx="400050" cy="147638"/>
            </a:xfrm>
            <a:prstGeom prst="rect">
              <a:avLst/>
            </a:prstGeom>
            <a:solidFill>
              <a:srgbClr val="0BF1F5"/>
            </a:solidFill>
            <a:ln>
              <a:noFill/>
            </a:ln>
            <a:extLst/>
          </p:spPr>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115" name="îṩḷîḑè">
              <a:extLst>
                <a:ext uri="{FF2B5EF4-FFF2-40B4-BE49-F238E27FC236}">
                  <a16:creationId xmlns:a16="http://schemas.microsoft.com/office/drawing/2014/main" xmlns="" id="{73FFE90E-7E43-4E63-AB0E-B9A4A9BABD03}"/>
                </a:ext>
              </a:extLst>
            </p:cNvPr>
            <p:cNvSpPr/>
            <p:nvPr/>
          </p:nvSpPr>
          <p:spPr bwMode="auto">
            <a:xfrm>
              <a:off x="6021388" y="5308601"/>
              <a:ext cx="400050" cy="147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116" name="iṧļiḑe">
              <a:extLst>
                <a:ext uri="{FF2B5EF4-FFF2-40B4-BE49-F238E27FC236}">
                  <a16:creationId xmlns:a16="http://schemas.microsoft.com/office/drawing/2014/main" xmlns="" id="{452DB95D-AD48-43F6-ABEF-607CE4BAA576}"/>
                </a:ext>
              </a:extLst>
            </p:cNvPr>
            <p:cNvSpPr/>
            <p:nvPr/>
          </p:nvSpPr>
          <p:spPr bwMode="auto">
            <a:xfrm>
              <a:off x="5300663" y="3565526"/>
              <a:ext cx="146050" cy="401638"/>
            </a:xfrm>
            <a:custGeom>
              <a:avLst/>
              <a:gdLst>
                <a:gd name="T0" fmla="*/ 94 w 94"/>
                <a:gd name="T1" fmla="*/ 47 h 257"/>
                <a:gd name="T2" fmla="*/ 94 w 94"/>
                <a:gd name="T3" fmla="*/ 208 h 257"/>
                <a:gd name="T4" fmla="*/ 94 w 94"/>
                <a:gd name="T5" fmla="*/ 212 h 257"/>
                <a:gd name="T6" fmla="*/ 43 w 94"/>
                <a:gd name="T7" fmla="*/ 255 h 257"/>
                <a:gd name="T8" fmla="*/ 0 w 94"/>
                <a:gd name="T9" fmla="*/ 208 h 257"/>
                <a:gd name="T10" fmla="*/ 0 w 94"/>
                <a:gd name="T11" fmla="*/ 47 h 257"/>
                <a:gd name="T12" fmla="*/ 47 w 94"/>
                <a:gd name="T13" fmla="*/ 0 h 257"/>
                <a:gd name="T14" fmla="*/ 80 w 94"/>
                <a:gd name="T15" fmla="*/ 14 h 257"/>
                <a:gd name="T16" fmla="*/ 81 w 94"/>
                <a:gd name="T17" fmla="*/ 15 h 257"/>
                <a:gd name="T18" fmla="*/ 94 w 94"/>
                <a:gd name="T19" fmla="*/ 43 h 257"/>
                <a:gd name="T20" fmla="*/ 94 w 94"/>
                <a:gd name="T21" fmla="*/ 47 h 2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4" h="257">
                  <a:moveTo>
                    <a:pt x="94" y="47"/>
                  </a:moveTo>
                  <a:cubicBezTo>
                    <a:pt x="94" y="208"/>
                    <a:pt x="94" y="208"/>
                    <a:pt x="94" y="208"/>
                  </a:cubicBezTo>
                  <a:cubicBezTo>
                    <a:pt x="94" y="209"/>
                    <a:pt x="94" y="211"/>
                    <a:pt x="94" y="212"/>
                  </a:cubicBezTo>
                  <a:cubicBezTo>
                    <a:pt x="92" y="238"/>
                    <a:pt x="69" y="257"/>
                    <a:pt x="43" y="255"/>
                  </a:cubicBezTo>
                  <a:cubicBezTo>
                    <a:pt x="19" y="253"/>
                    <a:pt x="0" y="233"/>
                    <a:pt x="0" y="208"/>
                  </a:cubicBezTo>
                  <a:cubicBezTo>
                    <a:pt x="0" y="47"/>
                    <a:pt x="0" y="47"/>
                    <a:pt x="0" y="47"/>
                  </a:cubicBezTo>
                  <a:cubicBezTo>
                    <a:pt x="0" y="21"/>
                    <a:pt x="21" y="0"/>
                    <a:pt x="47" y="0"/>
                  </a:cubicBezTo>
                  <a:cubicBezTo>
                    <a:pt x="59" y="0"/>
                    <a:pt x="71" y="5"/>
                    <a:pt x="80" y="14"/>
                  </a:cubicBezTo>
                  <a:cubicBezTo>
                    <a:pt x="81" y="15"/>
                    <a:pt x="81" y="15"/>
                    <a:pt x="81" y="15"/>
                  </a:cubicBezTo>
                  <a:cubicBezTo>
                    <a:pt x="89" y="23"/>
                    <a:pt x="93" y="33"/>
                    <a:pt x="94" y="43"/>
                  </a:cubicBezTo>
                  <a:cubicBezTo>
                    <a:pt x="94" y="44"/>
                    <a:pt x="94" y="46"/>
                    <a:pt x="94" y="47"/>
                  </a:cubicBezTo>
                </a:path>
              </a:pathLst>
            </a:custGeom>
            <a:solidFill>
              <a:srgbClr val="0BF1F5"/>
            </a:solidFill>
            <a:ln>
              <a:noFill/>
            </a:ln>
            <a:extLst/>
          </p:spPr>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117" name="îŝļiďè">
              <a:extLst>
                <a:ext uri="{FF2B5EF4-FFF2-40B4-BE49-F238E27FC236}">
                  <a16:creationId xmlns:a16="http://schemas.microsoft.com/office/drawing/2014/main" xmlns="" id="{4F676A0D-F0BF-4971-96A1-2D0BF84CBA34}"/>
                </a:ext>
              </a:extLst>
            </p:cNvPr>
            <p:cNvSpPr/>
            <p:nvPr/>
          </p:nvSpPr>
          <p:spPr bwMode="auto">
            <a:xfrm>
              <a:off x="6494463" y="3586163"/>
              <a:ext cx="147638" cy="400050"/>
            </a:xfrm>
            <a:custGeom>
              <a:avLst/>
              <a:gdLst>
                <a:gd name="T0" fmla="*/ 94 w 95"/>
                <a:gd name="T1" fmla="*/ 47 h 256"/>
                <a:gd name="T2" fmla="*/ 94 w 95"/>
                <a:gd name="T3" fmla="*/ 209 h 256"/>
                <a:gd name="T4" fmla="*/ 48 w 95"/>
                <a:gd name="T5" fmla="*/ 256 h 256"/>
                <a:gd name="T6" fmla="*/ 14 w 95"/>
                <a:gd name="T7" fmla="*/ 242 h 256"/>
                <a:gd name="T8" fmla="*/ 13 w 95"/>
                <a:gd name="T9" fmla="*/ 241 h 256"/>
                <a:gd name="T10" fmla="*/ 0 w 95"/>
                <a:gd name="T11" fmla="*/ 209 h 256"/>
                <a:gd name="T12" fmla="*/ 0 w 95"/>
                <a:gd name="T13" fmla="*/ 47 h 256"/>
                <a:gd name="T14" fmla="*/ 47 w 95"/>
                <a:gd name="T15" fmla="*/ 0 h 256"/>
                <a:gd name="T16" fmla="*/ 94 w 95"/>
                <a:gd name="T17" fmla="*/ 47 h 256"/>
                <a:gd name="T18" fmla="*/ 94 w 95"/>
                <a:gd name="T19" fmla="*/ 47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5" h="256">
                  <a:moveTo>
                    <a:pt x="94" y="47"/>
                  </a:moveTo>
                  <a:cubicBezTo>
                    <a:pt x="94" y="209"/>
                    <a:pt x="94" y="209"/>
                    <a:pt x="94" y="209"/>
                  </a:cubicBezTo>
                  <a:cubicBezTo>
                    <a:pt x="95" y="235"/>
                    <a:pt x="74" y="256"/>
                    <a:pt x="48" y="256"/>
                  </a:cubicBezTo>
                  <a:cubicBezTo>
                    <a:pt x="35" y="256"/>
                    <a:pt x="23" y="251"/>
                    <a:pt x="14" y="242"/>
                  </a:cubicBezTo>
                  <a:cubicBezTo>
                    <a:pt x="13" y="241"/>
                    <a:pt x="13" y="241"/>
                    <a:pt x="13" y="241"/>
                  </a:cubicBezTo>
                  <a:cubicBezTo>
                    <a:pt x="5" y="232"/>
                    <a:pt x="0" y="221"/>
                    <a:pt x="0" y="209"/>
                  </a:cubicBezTo>
                  <a:cubicBezTo>
                    <a:pt x="0" y="47"/>
                    <a:pt x="0" y="47"/>
                    <a:pt x="0" y="47"/>
                  </a:cubicBezTo>
                  <a:cubicBezTo>
                    <a:pt x="0" y="21"/>
                    <a:pt x="21" y="0"/>
                    <a:pt x="47" y="0"/>
                  </a:cubicBezTo>
                  <a:cubicBezTo>
                    <a:pt x="73" y="0"/>
                    <a:pt x="94" y="21"/>
                    <a:pt x="94" y="47"/>
                  </a:cubicBezTo>
                  <a:cubicBezTo>
                    <a:pt x="94" y="47"/>
                    <a:pt x="94" y="47"/>
                    <a:pt x="94" y="47"/>
                  </a:cubicBezTo>
                </a:path>
              </a:pathLst>
            </a:custGeom>
            <a:solidFill>
              <a:srgbClr val="0BF1F5"/>
            </a:solidFill>
            <a:ln>
              <a:noFill/>
            </a:ln>
            <a:extLst/>
          </p:spPr>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118" name="iṡḻíḍé">
              <a:extLst>
                <a:ext uri="{FF2B5EF4-FFF2-40B4-BE49-F238E27FC236}">
                  <a16:creationId xmlns:a16="http://schemas.microsoft.com/office/drawing/2014/main" xmlns="" id="{BC31BB19-5BD6-4C43-88DA-7CAEDECE0566}"/>
                </a:ext>
              </a:extLst>
            </p:cNvPr>
            <p:cNvSpPr/>
            <p:nvPr/>
          </p:nvSpPr>
          <p:spPr bwMode="auto">
            <a:xfrm>
              <a:off x="4827588" y="3649663"/>
              <a:ext cx="473075" cy="819150"/>
            </a:xfrm>
            <a:custGeom>
              <a:avLst/>
              <a:gdLst>
                <a:gd name="T0" fmla="*/ 302 w 302"/>
                <a:gd name="T1" fmla="*/ 0 h 524"/>
                <a:gd name="T2" fmla="*/ 302 w 302"/>
                <a:gd name="T3" fmla="*/ 124 h 524"/>
                <a:gd name="T4" fmla="*/ 212 w 302"/>
                <a:gd name="T5" fmla="*/ 167 h 524"/>
                <a:gd name="T6" fmla="*/ 159 w 302"/>
                <a:gd name="T7" fmla="*/ 245 h 524"/>
                <a:gd name="T8" fmla="*/ 133 w 302"/>
                <a:gd name="T9" fmla="*/ 364 h 524"/>
                <a:gd name="T10" fmla="*/ 140 w 302"/>
                <a:gd name="T11" fmla="*/ 524 h 524"/>
                <a:gd name="T12" fmla="*/ 6 w 302"/>
                <a:gd name="T13" fmla="*/ 524 h 524"/>
                <a:gd name="T14" fmla="*/ 9 w 302"/>
                <a:gd name="T15" fmla="*/ 331 h 524"/>
                <a:gd name="T16" fmla="*/ 53 w 302"/>
                <a:gd name="T17" fmla="*/ 178 h 524"/>
                <a:gd name="T18" fmla="*/ 196 w 302"/>
                <a:gd name="T19" fmla="*/ 28 h 524"/>
                <a:gd name="T20" fmla="*/ 302 w 302"/>
                <a:gd name="T21" fmla="*/ 0 h 5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02" h="524">
                  <a:moveTo>
                    <a:pt x="302" y="0"/>
                  </a:moveTo>
                  <a:cubicBezTo>
                    <a:pt x="302" y="124"/>
                    <a:pt x="302" y="124"/>
                    <a:pt x="302" y="124"/>
                  </a:cubicBezTo>
                  <a:cubicBezTo>
                    <a:pt x="269" y="130"/>
                    <a:pt x="238" y="145"/>
                    <a:pt x="212" y="167"/>
                  </a:cubicBezTo>
                  <a:cubicBezTo>
                    <a:pt x="189" y="189"/>
                    <a:pt x="171" y="215"/>
                    <a:pt x="159" y="245"/>
                  </a:cubicBezTo>
                  <a:cubicBezTo>
                    <a:pt x="144" y="283"/>
                    <a:pt x="136" y="325"/>
                    <a:pt x="133" y="364"/>
                  </a:cubicBezTo>
                  <a:cubicBezTo>
                    <a:pt x="129" y="418"/>
                    <a:pt x="132" y="471"/>
                    <a:pt x="140" y="524"/>
                  </a:cubicBezTo>
                  <a:cubicBezTo>
                    <a:pt x="6" y="524"/>
                    <a:pt x="6" y="524"/>
                    <a:pt x="6" y="524"/>
                  </a:cubicBezTo>
                  <a:cubicBezTo>
                    <a:pt x="0" y="450"/>
                    <a:pt x="2" y="386"/>
                    <a:pt x="9" y="331"/>
                  </a:cubicBezTo>
                  <a:cubicBezTo>
                    <a:pt x="18" y="270"/>
                    <a:pt x="33" y="219"/>
                    <a:pt x="53" y="178"/>
                  </a:cubicBezTo>
                  <a:cubicBezTo>
                    <a:pt x="92" y="97"/>
                    <a:pt x="147" y="52"/>
                    <a:pt x="196" y="28"/>
                  </a:cubicBezTo>
                  <a:cubicBezTo>
                    <a:pt x="253" y="0"/>
                    <a:pt x="302" y="0"/>
                    <a:pt x="302" y="0"/>
                  </a:cubicBezTo>
                </a:path>
              </a:pathLst>
            </a:custGeom>
            <a:solidFill>
              <a:srgbClr val="0BF1F5"/>
            </a:solidFill>
            <a:ln>
              <a:noFill/>
            </a:ln>
            <a:extLst/>
          </p:spPr>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119" name="íṩḷïďè">
              <a:extLst>
                <a:ext uri="{FF2B5EF4-FFF2-40B4-BE49-F238E27FC236}">
                  <a16:creationId xmlns:a16="http://schemas.microsoft.com/office/drawing/2014/main" xmlns="" id="{5A7AF5A3-ACE5-43BD-84A2-D004CBF5E6B8}"/>
                </a:ext>
              </a:extLst>
            </p:cNvPr>
            <p:cNvSpPr/>
            <p:nvPr/>
          </p:nvSpPr>
          <p:spPr bwMode="auto">
            <a:xfrm>
              <a:off x="4668838" y="4462463"/>
              <a:ext cx="400050" cy="341313"/>
            </a:xfrm>
            <a:custGeom>
              <a:avLst/>
              <a:gdLst>
                <a:gd name="T0" fmla="*/ 135 w 256"/>
                <a:gd name="T1" fmla="*/ 219 h 219"/>
                <a:gd name="T2" fmla="*/ 108 w 256"/>
                <a:gd name="T3" fmla="*/ 0 h 219"/>
                <a:gd name="T4" fmla="*/ 242 w 256"/>
                <a:gd name="T5" fmla="*/ 0 h 219"/>
                <a:gd name="T6" fmla="*/ 135 w 256"/>
                <a:gd name="T7" fmla="*/ 219 h 219"/>
              </a:gdLst>
              <a:ahLst/>
              <a:cxnLst>
                <a:cxn ang="0">
                  <a:pos x="T0" y="T1"/>
                </a:cxn>
                <a:cxn ang="0">
                  <a:pos x="T2" y="T3"/>
                </a:cxn>
                <a:cxn ang="0">
                  <a:pos x="T4" y="T5"/>
                </a:cxn>
                <a:cxn ang="0">
                  <a:pos x="T6" y="T7"/>
                </a:cxn>
              </a:cxnLst>
              <a:rect l="0" t="0" r="r" b="b"/>
              <a:pathLst>
                <a:path w="256" h="219">
                  <a:moveTo>
                    <a:pt x="135" y="219"/>
                  </a:moveTo>
                  <a:cubicBezTo>
                    <a:pt x="135" y="219"/>
                    <a:pt x="0" y="89"/>
                    <a:pt x="108" y="0"/>
                  </a:cubicBezTo>
                  <a:cubicBezTo>
                    <a:pt x="242" y="0"/>
                    <a:pt x="242" y="0"/>
                    <a:pt x="242" y="0"/>
                  </a:cubicBezTo>
                  <a:cubicBezTo>
                    <a:pt x="242" y="0"/>
                    <a:pt x="256" y="219"/>
                    <a:pt x="135" y="219"/>
                  </a:cubicBezTo>
                </a:path>
              </a:pathLst>
            </a:custGeom>
            <a:solidFill>
              <a:srgbClr val="4285F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120" name="islïďè">
              <a:extLst>
                <a:ext uri="{FF2B5EF4-FFF2-40B4-BE49-F238E27FC236}">
                  <a16:creationId xmlns:a16="http://schemas.microsoft.com/office/drawing/2014/main" xmlns="" id="{3B956398-1519-4F9F-9C90-3CE7437FFD87}"/>
                </a:ext>
              </a:extLst>
            </p:cNvPr>
            <p:cNvSpPr/>
            <p:nvPr/>
          </p:nvSpPr>
          <p:spPr bwMode="auto">
            <a:xfrm>
              <a:off x="4772026" y="4462463"/>
              <a:ext cx="274638" cy="341313"/>
            </a:xfrm>
            <a:custGeom>
              <a:avLst/>
              <a:gdLst>
                <a:gd name="T0" fmla="*/ 176 w 176"/>
                <a:gd name="T1" fmla="*/ 0 h 219"/>
                <a:gd name="T2" fmla="*/ 176 w 176"/>
                <a:gd name="T3" fmla="*/ 0 h 219"/>
                <a:gd name="T4" fmla="*/ 42 w 176"/>
                <a:gd name="T5" fmla="*/ 0 h 219"/>
                <a:gd name="T6" fmla="*/ 42 w 176"/>
                <a:gd name="T7" fmla="*/ 0 h 219"/>
                <a:gd name="T8" fmla="*/ 0 w 176"/>
                <a:gd name="T9" fmla="*/ 82 h 219"/>
                <a:gd name="T10" fmla="*/ 69 w 176"/>
                <a:gd name="T11" fmla="*/ 219 h 219"/>
                <a:gd name="T12" fmla="*/ 176 w 176"/>
                <a:gd name="T13" fmla="*/ 20 h 219"/>
                <a:gd name="T14" fmla="*/ 176 w 176"/>
                <a:gd name="T15" fmla="*/ 0 h 21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6" h="219">
                  <a:moveTo>
                    <a:pt x="176" y="0"/>
                  </a:moveTo>
                  <a:cubicBezTo>
                    <a:pt x="176" y="0"/>
                    <a:pt x="176" y="0"/>
                    <a:pt x="176" y="0"/>
                  </a:cubicBezTo>
                  <a:cubicBezTo>
                    <a:pt x="42" y="0"/>
                    <a:pt x="42" y="0"/>
                    <a:pt x="42" y="0"/>
                  </a:cubicBezTo>
                  <a:cubicBezTo>
                    <a:pt x="42" y="0"/>
                    <a:pt x="42" y="0"/>
                    <a:pt x="42" y="0"/>
                  </a:cubicBezTo>
                  <a:cubicBezTo>
                    <a:pt x="11" y="25"/>
                    <a:pt x="0" y="54"/>
                    <a:pt x="0" y="82"/>
                  </a:cubicBezTo>
                  <a:cubicBezTo>
                    <a:pt x="0" y="153"/>
                    <a:pt x="69" y="219"/>
                    <a:pt x="69" y="219"/>
                  </a:cubicBezTo>
                  <a:cubicBezTo>
                    <a:pt x="167" y="219"/>
                    <a:pt x="176" y="75"/>
                    <a:pt x="176" y="20"/>
                  </a:cubicBezTo>
                  <a:cubicBezTo>
                    <a:pt x="176" y="8"/>
                    <a:pt x="176" y="0"/>
                    <a:pt x="176" y="0"/>
                  </a:cubicBezTo>
                </a:path>
              </a:pathLst>
            </a:custGeom>
            <a:solidFill>
              <a:srgbClr val="08C9CE"/>
            </a:solidFill>
            <a:ln>
              <a:noFill/>
            </a:ln>
            <a:extLst/>
          </p:spPr>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121" name="islíḑé">
              <a:extLst>
                <a:ext uri="{FF2B5EF4-FFF2-40B4-BE49-F238E27FC236}">
                  <a16:creationId xmlns:a16="http://schemas.microsoft.com/office/drawing/2014/main" xmlns="" id="{59439F76-3945-4F14-990E-DE22BAD5C52D}"/>
                </a:ext>
              </a:extLst>
            </p:cNvPr>
            <p:cNvSpPr/>
            <p:nvPr/>
          </p:nvSpPr>
          <p:spPr bwMode="auto">
            <a:xfrm>
              <a:off x="5611813" y="3586163"/>
              <a:ext cx="714375" cy="546100"/>
            </a:xfrm>
            <a:prstGeom prst="rect">
              <a:avLst/>
            </a:prstGeom>
            <a:solidFill>
              <a:srgbClr val="08C9CE"/>
            </a:solidFill>
            <a:ln>
              <a:noFill/>
            </a:ln>
            <a:extLst/>
          </p:spPr>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122" name="îSḷîḋè">
              <a:extLst>
                <a:ext uri="{FF2B5EF4-FFF2-40B4-BE49-F238E27FC236}">
                  <a16:creationId xmlns:a16="http://schemas.microsoft.com/office/drawing/2014/main" xmlns="" id="{C24F0D2D-5BBC-47E5-A86A-3DEA5F4CF5EB}"/>
                </a:ext>
              </a:extLst>
            </p:cNvPr>
            <p:cNvSpPr/>
            <p:nvPr/>
          </p:nvSpPr>
          <p:spPr bwMode="auto">
            <a:xfrm>
              <a:off x="5611813" y="3586163"/>
              <a:ext cx="714375" cy="546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123" name="iṧľíḋê">
              <a:extLst>
                <a:ext uri="{FF2B5EF4-FFF2-40B4-BE49-F238E27FC236}">
                  <a16:creationId xmlns:a16="http://schemas.microsoft.com/office/drawing/2014/main" xmlns="" id="{C01D73E4-A3B9-4CC0-9E47-C7A808255E74}"/>
                </a:ext>
              </a:extLst>
            </p:cNvPr>
            <p:cNvSpPr/>
            <p:nvPr/>
          </p:nvSpPr>
          <p:spPr bwMode="auto">
            <a:xfrm>
              <a:off x="5600701" y="4679951"/>
              <a:ext cx="188913" cy="146050"/>
            </a:xfrm>
            <a:prstGeom prst="rect">
              <a:avLst/>
            </a:prstGeom>
            <a:solidFill>
              <a:srgbClr val="08C9CE"/>
            </a:solidFill>
            <a:ln>
              <a:noFill/>
            </a:ln>
            <a:extLst/>
          </p:spPr>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124" name="î$1iḋe">
              <a:extLst>
                <a:ext uri="{FF2B5EF4-FFF2-40B4-BE49-F238E27FC236}">
                  <a16:creationId xmlns:a16="http://schemas.microsoft.com/office/drawing/2014/main" xmlns="" id="{6AD30588-9666-4931-87E6-E2DCA735B1BE}"/>
                </a:ext>
              </a:extLst>
            </p:cNvPr>
            <p:cNvSpPr/>
            <p:nvPr/>
          </p:nvSpPr>
          <p:spPr bwMode="auto">
            <a:xfrm>
              <a:off x="5600701" y="4679951"/>
              <a:ext cx="188913" cy="146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125" name="ïśḷídè">
              <a:extLst>
                <a:ext uri="{FF2B5EF4-FFF2-40B4-BE49-F238E27FC236}">
                  <a16:creationId xmlns:a16="http://schemas.microsoft.com/office/drawing/2014/main" xmlns="" id="{2633F548-F509-43A9-875B-657BB07044FF}"/>
                </a:ext>
              </a:extLst>
            </p:cNvPr>
            <p:cNvSpPr/>
            <p:nvPr/>
          </p:nvSpPr>
          <p:spPr bwMode="auto">
            <a:xfrm>
              <a:off x="5600701" y="4951413"/>
              <a:ext cx="188913" cy="190500"/>
            </a:xfrm>
            <a:prstGeom prst="rect">
              <a:avLst/>
            </a:prstGeom>
            <a:solidFill>
              <a:srgbClr val="08C9CE"/>
            </a:solidFill>
            <a:ln>
              <a:noFill/>
            </a:ln>
            <a:extLst/>
          </p:spPr>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126" name="îšḷíďê">
              <a:extLst>
                <a:ext uri="{FF2B5EF4-FFF2-40B4-BE49-F238E27FC236}">
                  <a16:creationId xmlns:a16="http://schemas.microsoft.com/office/drawing/2014/main" xmlns="" id="{B086995F-89BF-49AB-9576-22888A83F9CE}"/>
                </a:ext>
              </a:extLst>
            </p:cNvPr>
            <p:cNvSpPr/>
            <p:nvPr/>
          </p:nvSpPr>
          <p:spPr bwMode="auto">
            <a:xfrm>
              <a:off x="5600701" y="4951413"/>
              <a:ext cx="188913" cy="190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127" name="iṣḷiḓè">
              <a:extLst>
                <a:ext uri="{FF2B5EF4-FFF2-40B4-BE49-F238E27FC236}">
                  <a16:creationId xmlns:a16="http://schemas.microsoft.com/office/drawing/2014/main" xmlns="" id="{EC9F391F-6B8E-49B9-99CF-1F7EDB9135A3}"/>
                </a:ext>
              </a:extLst>
            </p:cNvPr>
            <p:cNvSpPr/>
            <p:nvPr/>
          </p:nvSpPr>
          <p:spPr bwMode="auto">
            <a:xfrm>
              <a:off x="5600701" y="5246688"/>
              <a:ext cx="188913" cy="61913"/>
            </a:xfrm>
            <a:prstGeom prst="rect">
              <a:avLst/>
            </a:prstGeom>
            <a:solidFill>
              <a:srgbClr val="08C9CE"/>
            </a:solidFill>
            <a:ln>
              <a:noFill/>
            </a:ln>
            <a:extLst/>
          </p:spPr>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128" name="ïŝlíḓe">
              <a:extLst>
                <a:ext uri="{FF2B5EF4-FFF2-40B4-BE49-F238E27FC236}">
                  <a16:creationId xmlns:a16="http://schemas.microsoft.com/office/drawing/2014/main" xmlns="" id="{E13FC74C-E8CC-422C-80FA-3039775EEEB0}"/>
                </a:ext>
              </a:extLst>
            </p:cNvPr>
            <p:cNvSpPr/>
            <p:nvPr/>
          </p:nvSpPr>
          <p:spPr bwMode="auto">
            <a:xfrm>
              <a:off x="5600701" y="5246688"/>
              <a:ext cx="188913" cy="61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129" name="ïŝḻíḋé">
              <a:extLst>
                <a:ext uri="{FF2B5EF4-FFF2-40B4-BE49-F238E27FC236}">
                  <a16:creationId xmlns:a16="http://schemas.microsoft.com/office/drawing/2014/main" xmlns="" id="{F6EEE536-AFEB-4745-BC52-27E16C06963C}"/>
                </a:ext>
              </a:extLst>
            </p:cNvPr>
            <p:cNvSpPr/>
            <p:nvPr/>
          </p:nvSpPr>
          <p:spPr bwMode="auto">
            <a:xfrm>
              <a:off x="6169026" y="4679951"/>
              <a:ext cx="188913" cy="146050"/>
            </a:xfrm>
            <a:prstGeom prst="rect">
              <a:avLst/>
            </a:prstGeom>
            <a:solidFill>
              <a:srgbClr val="08C9CE"/>
            </a:solidFill>
            <a:ln>
              <a:noFill/>
            </a:ln>
            <a:extLst/>
          </p:spPr>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130" name="isḻíḓè">
              <a:extLst>
                <a:ext uri="{FF2B5EF4-FFF2-40B4-BE49-F238E27FC236}">
                  <a16:creationId xmlns:a16="http://schemas.microsoft.com/office/drawing/2014/main" xmlns="" id="{8E7B6C34-9089-4EE7-BAED-F52873766398}"/>
                </a:ext>
              </a:extLst>
            </p:cNvPr>
            <p:cNvSpPr/>
            <p:nvPr/>
          </p:nvSpPr>
          <p:spPr bwMode="auto">
            <a:xfrm>
              <a:off x="6169026" y="4679951"/>
              <a:ext cx="188913" cy="146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131" name="ïṡḻíďè">
              <a:extLst>
                <a:ext uri="{FF2B5EF4-FFF2-40B4-BE49-F238E27FC236}">
                  <a16:creationId xmlns:a16="http://schemas.microsoft.com/office/drawing/2014/main" xmlns="" id="{1DC19D3E-DE53-478C-B10D-F327611EF34B}"/>
                </a:ext>
              </a:extLst>
            </p:cNvPr>
            <p:cNvSpPr/>
            <p:nvPr/>
          </p:nvSpPr>
          <p:spPr bwMode="auto">
            <a:xfrm>
              <a:off x="6169026" y="4951413"/>
              <a:ext cx="188913" cy="190500"/>
            </a:xfrm>
            <a:prstGeom prst="rect">
              <a:avLst/>
            </a:prstGeom>
            <a:solidFill>
              <a:srgbClr val="08C9CE"/>
            </a:solidFill>
            <a:ln>
              <a:noFill/>
            </a:ln>
            <a:extLst/>
          </p:spPr>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132" name="îšḻîḍé">
              <a:extLst>
                <a:ext uri="{FF2B5EF4-FFF2-40B4-BE49-F238E27FC236}">
                  <a16:creationId xmlns:a16="http://schemas.microsoft.com/office/drawing/2014/main" xmlns="" id="{BAC92153-FD31-4C46-8CB4-FD302D17B4E3}"/>
                </a:ext>
              </a:extLst>
            </p:cNvPr>
            <p:cNvSpPr/>
            <p:nvPr/>
          </p:nvSpPr>
          <p:spPr bwMode="auto">
            <a:xfrm>
              <a:off x="6169026" y="4951413"/>
              <a:ext cx="188913" cy="190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133" name="iṩľîdé">
              <a:extLst>
                <a:ext uri="{FF2B5EF4-FFF2-40B4-BE49-F238E27FC236}">
                  <a16:creationId xmlns:a16="http://schemas.microsoft.com/office/drawing/2014/main" xmlns="" id="{33088974-90D2-4944-B431-F330BB983716}"/>
                </a:ext>
              </a:extLst>
            </p:cNvPr>
            <p:cNvSpPr/>
            <p:nvPr/>
          </p:nvSpPr>
          <p:spPr bwMode="auto">
            <a:xfrm>
              <a:off x="6169026" y="5246688"/>
              <a:ext cx="188913" cy="61913"/>
            </a:xfrm>
            <a:prstGeom prst="rect">
              <a:avLst/>
            </a:prstGeom>
            <a:solidFill>
              <a:srgbClr val="08C9CE"/>
            </a:solidFill>
            <a:ln>
              <a:noFill/>
            </a:ln>
            <a:extLst/>
          </p:spPr>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134" name="ïṩļîḍè">
              <a:extLst>
                <a:ext uri="{FF2B5EF4-FFF2-40B4-BE49-F238E27FC236}">
                  <a16:creationId xmlns:a16="http://schemas.microsoft.com/office/drawing/2014/main" xmlns="" id="{65284FE8-7E2A-48E2-A22E-B89072A04F53}"/>
                </a:ext>
              </a:extLst>
            </p:cNvPr>
            <p:cNvSpPr/>
            <p:nvPr/>
          </p:nvSpPr>
          <p:spPr bwMode="auto">
            <a:xfrm>
              <a:off x="6169026" y="5246688"/>
              <a:ext cx="188913" cy="61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135" name="îśļidé">
              <a:extLst>
                <a:ext uri="{FF2B5EF4-FFF2-40B4-BE49-F238E27FC236}">
                  <a16:creationId xmlns:a16="http://schemas.microsoft.com/office/drawing/2014/main" xmlns="" id="{71A57DC9-1AF5-4907-A6FC-CAF1EB9F1114}"/>
                </a:ext>
              </a:extLst>
            </p:cNvPr>
            <p:cNvSpPr/>
            <p:nvPr/>
          </p:nvSpPr>
          <p:spPr bwMode="auto">
            <a:xfrm>
              <a:off x="5133976" y="3649663"/>
              <a:ext cx="150813" cy="42863"/>
            </a:xfrm>
            <a:custGeom>
              <a:avLst/>
              <a:gdLst>
                <a:gd name="T0" fmla="*/ 96 w 96"/>
                <a:gd name="T1" fmla="*/ 0 h 28"/>
                <a:gd name="T2" fmla="*/ 96 w 96"/>
                <a:gd name="T3" fmla="*/ 0 h 28"/>
                <a:gd name="T4" fmla="*/ 0 w 96"/>
                <a:gd name="T5" fmla="*/ 28 h 28"/>
                <a:gd name="T6" fmla="*/ 0 w 96"/>
                <a:gd name="T7" fmla="*/ 28 h 28"/>
                <a:gd name="T8" fmla="*/ 96 w 96"/>
                <a:gd name="T9" fmla="*/ 0 h 28"/>
              </a:gdLst>
              <a:ahLst/>
              <a:cxnLst>
                <a:cxn ang="0">
                  <a:pos x="T0" y="T1"/>
                </a:cxn>
                <a:cxn ang="0">
                  <a:pos x="T2" y="T3"/>
                </a:cxn>
                <a:cxn ang="0">
                  <a:pos x="T4" y="T5"/>
                </a:cxn>
                <a:cxn ang="0">
                  <a:pos x="T6" y="T7"/>
                </a:cxn>
                <a:cxn ang="0">
                  <a:pos x="T8" y="T9"/>
                </a:cxn>
              </a:cxnLst>
              <a:rect l="0" t="0" r="r" b="b"/>
              <a:pathLst>
                <a:path w="96" h="28">
                  <a:moveTo>
                    <a:pt x="96" y="0"/>
                  </a:moveTo>
                  <a:cubicBezTo>
                    <a:pt x="96" y="0"/>
                    <a:pt x="96" y="0"/>
                    <a:pt x="96" y="0"/>
                  </a:cubicBezTo>
                  <a:cubicBezTo>
                    <a:pt x="79" y="2"/>
                    <a:pt x="42" y="7"/>
                    <a:pt x="0" y="28"/>
                  </a:cubicBezTo>
                  <a:cubicBezTo>
                    <a:pt x="0" y="28"/>
                    <a:pt x="0" y="28"/>
                    <a:pt x="0" y="28"/>
                  </a:cubicBezTo>
                  <a:cubicBezTo>
                    <a:pt x="42" y="7"/>
                    <a:pt x="79" y="2"/>
                    <a:pt x="96"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136" name="ïṧḻíḋè">
              <a:extLst>
                <a:ext uri="{FF2B5EF4-FFF2-40B4-BE49-F238E27FC236}">
                  <a16:creationId xmlns:a16="http://schemas.microsoft.com/office/drawing/2014/main" xmlns="" id="{B85B95EE-A3DE-455D-8BDD-319DAD9475F9}"/>
                </a:ext>
              </a:extLst>
            </p:cNvPr>
            <p:cNvSpPr/>
            <p:nvPr/>
          </p:nvSpPr>
          <p:spPr bwMode="auto">
            <a:xfrm>
              <a:off x="5284788" y="3649663"/>
              <a:ext cx="15875" cy="0"/>
            </a:xfrm>
            <a:custGeom>
              <a:avLst/>
              <a:gdLst>
                <a:gd name="T0" fmla="*/ 10 w 10"/>
                <a:gd name="T1" fmla="*/ 0 w 10"/>
                <a:gd name="T2" fmla="*/ 0 w 10"/>
                <a:gd name="T3" fmla="*/ 10 w 10"/>
                <a:gd name="T4" fmla="*/ 10 w 10"/>
                <a:gd name="T5" fmla="*/ 10 w 10"/>
              </a:gdLst>
              <a:ahLst/>
              <a:cxnLst>
                <a:cxn ang="0">
                  <a:pos x="T0" y="0"/>
                </a:cxn>
                <a:cxn ang="0">
                  <a:pos x="T1" y="0"/>
                </a:cxn>
                <a:cxn ang="0">
                  <a:pos x="T2" y="0"/>
                </a:cxn>
                <a:cxn ang="0">
                  <a:pos x="T3" y="0"/>
                </a:cxn>
                <a:cxn ang="0">
                  <a:pos x="T4" y="0"/>
                </a:cxn>
                <a:cxn ang="0">
                  <a:pos x="T5" y="0"/>
                </a:cxn>
              </a:cxnLst>
              <a:rect l="0" t="0" r="r" b="b"/>
              <a:pathLst>
                <a:path w="10">
                  <a:moveTo>
                    <a:pt x="10" y="0"/>
                  </a:moveTo>
                  <a:cubicBezTo>
                    <a:pt x="10" y="0"/>
                    <a:pt x="6" y="0"/>
                    <a:pt x="0" y="0"/>
                  </a:cubicBezTo>
                  <a:cubicBezTo>
                    <a:pt x="0" y="0"/>
                    <a:pt x="0" y="0"/>
                    <a:pt x="0" y="0"/>
                  </a:cubicBezTo>
                  <a:cubicBezTo>
                    <a:pt x="6" y="0"/>
                    <a:pt x="10" y="0"/>
                    <a:pt x="10" y="0"/>
                  </a:cubicBezTo>
                  <a:cubicBezTo>
                    <a:pt x="10" y="0"/>
                    <a:pt x="10" y="0"/>
                    <a:pt x="10" y="0"/>
                  </a:cubicBezTo>
                  <a:cubicBezTo>
                    <a:pt x="10" y="0"/>
                    <a:pt x="10" y="0"/>
                    <a:pt x="10" y="0"/>
                  </a:cubicBezTo>
                </a:path>
              </a:pathLst>
            </a:custGeom>
            <a:solidFill>
              <a:srgbClr val="778CA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137" name="îṣḷïḑê">
              <a:extLst>
                <a:ext uri="{FF2B5EF4-FFF2-40B4-BE49-F238E27FC236}">
                  <a16:creationId xmlns:a16="http://schemas.microsoft.com/office/drawing/2014/main" xmlns="" id="{8E37C8B4-BAFE-472C-9A1A-6440F5A1504E}"/>
                </a:ext>
              </a:extLst>
            </p:cNvPr>
            <p:cNvSpPr/>
            <p:nvPr/>
          </p:nvSpPr>
          <p:spPr bwMode="auto">
            <a:xfrm>
              <a:off x="5133976" y="3649663"/>
              <a:ext cx="166688" cy="260350"/>
            </a:xfrm>
            <a:custGeom>
              <a:avLst/>
              <a:gdLst>
                <a:gd name="T0" fmla="*/ 106 w 106"/>
                <a:gd name="T1" fmla="*/ 0 h 167"/>
                <a:gd name="T2" fmla="*/ 96 w 106"/>
                <a:gd name="T3" fmla="*/ 0 h 167"/>
                <a:gd name="T4" fmla="*/ 0 w 106"/>
                <a:gd name="T5" fmla="*/ 28 h 167"/>
                <a:gd name="T6" fmla="*/ 16 w 106"/>
                <a:gd name="T7" fmla="*/ 167 h 167"/>
                <a:gd name="T8" fmla="*/ 106 w 106"/>
                <a:gd name="T9" fmla="*/ 124 h 167"/>
                <a:gd name="T10" fmla="*/ 106 w 106"/>
                <a:gd name="T11" fmla="*/ 0 h 167"/>
                <a:gd name="T12" fmla="*/ 106 w 106"/>
                <a:gd name="T13" fmla="*/ 0 h 167"/>
              </a:gdLst>
              <a:ahLst/>
              <a:cxnLst>
                <a:cxn ang="0">
                  <a:pos x="T0" y="T1"/>
                </a:cxn>
                <a:cxn ang="0">
                  <a:pos x="T2" y="T3"/>
                </a:cxn>
                <a:cxn ang="0">
                  <a:pos x="T4" y="T5"/>
                </a:cxn>
                <a:cxn ang="0">
                  <a:pos x="T6" y="T7"/>
                </a:cxn>
                <a:cxn ang="0">
                  <a:pos x="T8" y="T9"/>
                </a:cxn>
                <a:cxn ang="0">
                  <a:pos x="T10" y="T11"/>
                </a:cxn>
                <a:cxn ang="0">
                  <a:pos x="T12" y="T13"/>
                </a:cxn>
              </a:cxnLst>
              <a:rect l="0" t="0" r="r" b="b"/>
              <a:pathLst>
                <a:path w="106" h="167">
                  <a:moveTo>
                    <a:pt x="106" y="0"/>
                  </a:moveTo>
                  <a:cubicBezTo>
                    <a:pt x="106" y="0"/>
                    <a:pt x="102" y="0"/>
                    <a:pt x="96" y="0"/>
                  </a:cubicBezTo>
                  <a:cubicBezTo>
                    <a:pt x="79" y="2"/>
                    <a:pt x="42" y="7"/>
                    <a:pt x="0" y="28"/>
                  </a:cubicBezTo>
                  <a:cubicBezTo>
                    <a:pt x="16" y="167"/>
                    <a:pt x="16" y="167"/>
                    <a:pt x="16" y="167"/>
                  </a:cubicBezTo>
                  <a:cubicBezTo>
                    <a:pt x="42" y="145"/>
                    <a:pt x="73" y="130"/>
                    <a:pt x="106" y="124"/>
                  </a:cubicBezTo>
                  <a:cubicBezTo>
                    <a:pt x="106" y="0"/>
                    <a:pt x="106" y="0"/>
                    <a:pt x="106" y="0"/>
                  </a:cubicBezTo>
                  <a:cubicBezTo>
                    <a:pt x="106" y="0"/>
                    <a:pt x="106" y="0"/>
                    <a:pt x="106" y="0"/>
                  </a:cubicBezTo>
                </a:path>
              </a:pathLst>
            </a:custGeom>
            <a:solidFill>
              <a:srgbClr val="08C9CE"/>
            </a:solidFill>
            <a:ln>
              <a:noFill/>
            </a:ln>
            <a:extLst/>
          </p:spPr>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140" name="ï$ḻíḓé">
              <a:extLst>
                <a:ext uri="{FF2B5EF4-FFF2-40B4-BE49-F238E27FC236}">
                  <a16:creationId xmlns:a16="http://schemas.microsoft.com/office/drawing/2014/main" xmlns="" id="{90AE4C04-A67B-49D7-BE4A-08132D0BC354}"/>
                </a:ext>
              </a:extLst>
            </p:cNvPr>
            <p:cNvSpPr/>
            <p:nvPr/>
          </p:nvSpPr>
          <p:spPr bwMode="auto">
            <a:xfrm>
              <a:off x="4841876" y="3927476"/>
              <a:ext cx="234950" cy="290513"/>
            </a:xfrm>
            <a:custGeom>
              <a:avLst/>
              <a:gdLst>
                <a:gd name="T0" fmla="*/ 44 w 150"/>
                <a:gd name="T1" fmla="*/ 0 h 186"/>
                <a:gd name="T2" fmla="*/ 44 w 150"/>
                <a:gd name="T3" fmla="*/ 0 h 186"/>
                <a:gd name="T4" fmla="*/ 31 w 150"/>
                <a:gd name="T5" fmla="*/ 31 h 186"/>
                <a:gd name="T6" fmla="*/ 0 w 150"/>
                <a:gd name="T7" fmla="*/ 153 h 186"/>
                <a:gd name="T8" fmla="*/ 124 w 150"/>
                <a:gd name="T9" fmla="*/ 186 h 186"/>
                <a:gd name="T10" fmla="*/ 150 w 150"/>
                <a:gd name="T11" fmla="*/ 67 h 186"/>
                <a:gd name="T12" fmla="*/ 44 w 150"/>
                <a:gd name="T13" fmla="*/ 0 h 186"/>
              </a:gdLst>
              <a:ahLst/>
              <a:cxnLst>
                <a:cxn ang="0">
                  <a:pos x="T0" y="T1"/>
                </a:cxn>
                <a:cxn ang="0">
                  <a:pos x="T2" y="T3"/>
                </a:cxn>
                <a:cxn ang="0">
                  <a:pos x="T4" y="T5"/>
                </a:cxn>
                <a:cxn ang="0">
                  <a:pos x="T6" y="T7"/>
                </a:cxn>
                <a:cxn ang="0">
                  <a:pos x="T8" y="T9"/>
                </a:cxn>
                <a:cxn ang="0">
                  <a:pos x="T10" y="T11"/>
                </a:cxn>
                <a:cxn ang="0">
                  <a:pos x="T12" y="T13"/>
                </a:cxn>
              </a:cxnLst>
              <a:rect l="0" t="0" r="r" b="b"/>
              <a:pathLst>
                <a:path w="150" h="186">
                  <a:moveTo>
                    <a:pt x="44" y="0"/>
                  </a:moveTo>
                  <a:cubicBezTo>
                    <a:pt x="44" y="0"/>
                    <a:pt x="44" y="0"/>
                    <a:pt x="44" y="0"/>
                  </a:cubicBezTo>
                  <a:cubicBezTo>
                    <a:pt x="39" y="10"/>
                    <a:pt x="35" y="20"/>
                    <a:pt x="31" y="31"/>
                  </a:cubicBezTo>
                  <a:cubicBezTo>
                    <a:pt x="17" y="66"/>
                    <a:pt x="7" y="106"/>
                    <a:pt x="0" y="153"/>
                  </a:cubicBezTo>
                  <a:cubicBezTo>
                    <a:pt x="124" y="186"/>
                    <a:pt x="124" y="186"/>
                    <a:pt x="124" y="186"/>
                  </a:cubicBezTo>
                  <a:cubicBezTo>
                    <a:pt x="127" y="147"/>
                    <a:pt x="135" y="105"/>
                    <a:pt x="150" y="67"/>
                  </a:cubicBezTo>
                  <a:cubicBezTo>
                    <a:pt x="44" y="0"/>
                    <a:pt x="44" y="0"/>
                    <a:pt x="44" y="0"/>
                  </a:cubicBezTo>
                </a:path>
              </a:pathLst>
            </a:custGeom>
            <a:solidFill>
              <a:srgbClr val="08C9CE"/>
            </a:solidFill>
            <a:ln>
              <a:noFill/>
            </a:ln>
            <a:extLst/>
          </p:spPr>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141" name="îṣḷiḓé">
              <a:extLst>
                <a:ext uri="{FF2B5EF4-FFF2-40B4-BE49-F238E27FC236}">
                  <a16:creationId xmlns:a16="http://schemas.microsoft.com/office/drawing/2014/main" xmlns="" id="{7D7C537E-4082-43D7-A56D-C07D14B79502}"/>
                </a:ext>
              </a:extLst>
            </p:cNvPr>
            <p:cNvSpPr/>
            <p:nvPr/>
          </p:nvSpPr>
          <p:spPr bwMode="auto">
            <a:xfrm>
              <a:off x="6640513" y="3649663"/>
              <a:ext cx="469900" cy="819150"/>
            </a:xfrm>
            <a:custGeom>
              <a:avLst/>
              <a:gdLst>
                <a:gd name="T0" fmla="*/ 0 w 301"/>
                <a:gd name="T1" fmla="*/ 0 h 524"/>
                <a:gd name="T2" fmla="*/ 0 w 301"/>
                <a:gd name="T3" fmla="*/ 124 h 524"/>
                <a:gd name="T4" fmla="*/ 89 w 301"/>
                <a:gd name="T5" fmla="*/ 167 h 524"/>
                <a:gd name="T6" fmla="*/ 142 w 301"/>
                <a:gd name="T7" fmla="*/ 245 h 524"/>
                <a:gd name="T8" fmla="*/ 169 w 301"/>
                <a:gd name="T9" fmla="*/ 364 h 524"/>
                <a:gd name="T10" fmla="*/ 161 w 301"/>
                <a:gd name="T11" fmla="*/ 524 h 524"/>
                <a:gd name="T12" fmla="*/ 296 w 301"/>
                <a:gd name="T13" fmla="*/ 524 h 524"/>
                <a:gd name="T14" fmla="*/ 292 w 301"/>
                <a:gd name="T15" fmla="*/ 331 h 524"/>
                <a:gd name="T16" fmla="*/ 249 w 301"/>
                <a:gd name="T17" fmla="*/ 178 h 524"/>
                <a:gd name="T18" fmla="*/ 106 w 301"/>
                <a:gd name="T19" fmla="*/ 28 h 524"/>
                <a:gd name="T20" fmla="*/ 0 w 301"/>
                <a:gd name="T21" fmla="*/ 0 h 5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01" h="524">
                  <a:moveTo>
                    <a:pt x="0" y="0"/>
                  </a:moveTo>
                  <a:cubicBezTo>
                    <a:pt x="0" y="124"/>
                    <a:pt x="0" y="124"/>
                    <a:pt x="0" y="124"/>
                  </a:cubicBezTo>
                  <a:cubicBezTo>
                    <a:pt x="33" y="130"/>
                    <a:pt x="64" y="145"/>
                    <a:pt x="89" y="167"/>
                  </a:cubicBezTo>
                  <a:cubicBezTo>
                    <a:pt x="112" y="189"/>
                    <a:pt x="131" y="215"/>
                    <a:pt x="142" y="245"/>
                  </a:cubicBezTo>
                  <a:cubicBezTo>
                    <a:pt x="158" y="283"/>
                    <a:pt x="165" y="325"/>
                    <a:pt x="169" y="364"/>
                  </a:cubicBezTo>
                  <a:cubicBezTo>
                    <a:pt x="172" y="418"/>
                    <a:pt x="170" y="471"/>
                    <a:pt x="161" y="524"/>
                  </a:cubicBezTo>
                  <a:cubicBezTo>
                    <a:pt x="296" y="524"/>
                    <a:pt x="296" y="524"/>
                    <a:pt x="296" y="524"/>
                  </a:cubicBezTo>
                  <a:cubicBezTo>
                    <a:pt x="301" y="450"/>
                    <a:pt x="300" y="386"/>
                    <a:pt x="292" y="331"/>
                  </a:cubicBezTo>
                  <a:cubicBezTo>
                    <a:pt x="284" y="269"/>
                    <a:pt x="268" y="219"/>
                    <a:pt x="249" y="178"/>
                  </a:cubicBezTo>
                  <a:cubicBezTo>
                    <a:pt x="210" y="97"/>
                    <a:pt x="154" y="52"/>
                    <a:pt x="106" y="28"/>
                  </a:cubicBezTo>
                  <a:cubicBezTo>
                    <a:pt x="48" y="0"/>
                    <a:pt x="0" y="0"/>
                    <a:pt x="0" y="0"/>
                  </a:cubicBezTo>
                </a:path>
              </a:pathLst>
            </a:custGeom>
            <a:solidFill>
              <a:srgbClr val="0BF1F5"/>
            </a:solidFill>
            <a:ln>
              <a:noFill/>
            </a:ln>
            <a:extLst/>
          </p:spPr>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142" name="ïṣ1iḋé">
              <a:extLst>
                <a:ext uri="{FF2B5EF4-FFF2-40B4-BE49-F238E27FC236}">
                  <a16:creationId xmlns:a16="http://schemas.microsoft.com/office/drawing/2014/main" xmlns="" id="{00FAE381-E921-481F-9A0C-FEDF54172744}"/>
                </a:ext>
              </a:extLst>
            </p:cNvPr>
            <p:cNvSpPr/>
            <p:nvPr/>
          </p:nvSpPr>
          <p:spPr bwMode="auto">
            <a:xfrm>
              <a:off x="6869113" y="4462463"/>
              <a:ext cx="403225" cy="341313"/>
            </a:xfrm>
            <a:custGeom>
              <a:avLst/>
              <a:gdLst>
                <a:gd name="T0" fmla="*/ 122 w 257"/>
                <a:gd name="T1" fmla="*/ 219 h 219"/>
                <a:gd name="T2" fmla="*/ 149 w 257"/>
                <a:gd name="T3" fmla="*/ 0 h 219"/>
                <a:gd name="T4" fmla="*/ 15 w 257"/>
                <a:gd name="T5" fmla="*/ 0 h 219"/>
                <a:gd name="T6" fmla="*/ 122 w 257"/>
                <a:gd name="T7" fmla="*/ 219 h 219"/>
              </a:gdLst>
              <a:ahLst/>
              <a:cxnLst>
                <a:cxn ang="0">
                  <a:pos x="T0" y="T1"/>
                </a:cxn>
                <a:cxn ang="0">
                  <a:pos x="T2" y="T3"/>
                </a:cxn>
                <a:cxn ang="0">
                  <a:pos x="T4" y="T5"/>
                </a:cxn>
                <a:cxn ang="0">
                  <a:pos x="T6" y="T7"/>
                </a:cxn>
              </a:cxnLst>
              <a:rect l="0" t="0" r="r" b="b"/>
              <a:pathLst>
                <a:path w="257" h="219">
                  <a:moveTo>
                    <a:pt x="122" y="219"/>
                  </a:moveTo>
                  <a:cubicBezTo>
                    <a:pt x="122" y="219"/>
                    <a:pt x="257" y="89"/>
                    <a:pt x="149" y="0"/>
                  </a:cubicBezTo>
                  <a:cubicBezTo>
                    <a:pt x="15" y="0"/>
                    <a:pt x="15" y="0"/>
                    <a:pt x="15" y="0"/>
                  </a:cubicBezTo>
                  <a:cubicBezTo>
                    <a:pt x="15" y="0"/>
                    <a:pt x="0" y="219"/>
                    <a:pt x="122" y="219"/>
                  </a:cubicBezTo>
                </a:path>
              </a:pathLst>
            </a:custGeom>
            <a:solidFill>
              <a:srgbClr val="4285F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143" name="îšḻîḍe">
              <a:extLst>
                <a:ext uri="{FF2B5EF4-FFF2-40B4-BE49-F238E27FC236}">
                  <a16:creationId xmlns:a16="http://schemas.microsoft.com/office/drawing/2014/main" xmlns="" id="{5AD35C31-F681-49CD-9AFC-429C68C45DE8}"/>
                </a:ext>
              </a:extLst>
            </p:cNvPr>
            <p:cNvSpPr/>
            <p:nvPr/>
          </p:nvSpPr>
          <p:spPr bwMode="auto">
            <a:xfrm>
              <a:off x="6891338" y="4462463"/>
              <a:ext cx="277813" cy="341313"/>
            </a:xfrm>
            <a:custGeom>
              <a:avLst/>
              <a:gdLst>
                <a:gd name="T0" fmla="*/ 135 w 177"/>
                <a:gd name="T1" fmla="*/ 0 h 219"/>
                <a:gd name="T2" fmla="*/ 1 w 177"/>
                <a:gd name="T3" fmla="*/ 0 h 219"/>
                <a:gd name="T4" fmla="*/ 0 w 177"/>
                <a:gd name="T5" fmla="*/ 20 h 219"/>
                <a:gd name="T6" fmla="*/ 108 w 177"/>
                <a:gd name="T7" fmla="*/ 219 h 219"/>
                <a:gd name="T8" fmla="*/ 177 w 177"/>
                <a:gd name="T9" fmla="*/ 82 h 219"/>
                <a:gd name="T10" fmla="*/ 135 w 177"/>
                <a:gd name="T11" fmla="*/ 0 h 219"/>
              </a:gdLst>
              <a:ahLst/>
              <a:cxnLst>
                <a:cxn ang="0">
                  <a:pos x="T0" y="T1"/>
                </a:cxn>
                <a:cxn ang="0">
                  <a:pos x="T2" y="T3"/>
                </a:cxn>
                <a:cxn ang="0">
                  <a:pos x="T4" y="T5"/>
                </a:cxn>
                <a:cxn ang="0">
                  <a:pos x="T6" y="T7"/>
                </a:cxn>
                <a:cxn ang="0">
                  <a:pos x="T8" y="T9"/>
                </a:cxn>
                <a:cxn ang="0">
                  <a:pos x="T10" y="T11"/>
                </a:cxn>
              </a:cxnLst>
              <a:rect l="0" t="0" r="r" b="b"/>
              <a:pathLst>
                <a:path w="177" h="219">
                  <a:moveTo>
                    <a:pt x="135" y="0"/>
                  </a:moveTo>
                  <a:cubicBezTo>
                    <a:pt x="1" y="0"/>
                    <a:pt x="1" y="0"/>
                    <a:pt x="1" y="0"/>
                  </a:cubicBezTo>
                  <a:cubicBezTo>
                    <a:pt x="1" y="0"/>
                    <a:pt x="0" y="8"/>
                    <a:pt x="0" y="20"/>
                  </a:cubicBezTo>
                  <a:cubicBezTo>
                    <a:pt x="0" y="75"/>
                    <a:pt x="9" y="219"/>
                    <a:pt x="108" y="219"/>
                  </a:cubicBezTo>
                  <a:cubicBezTo>
                    <a:pt x="108" y="219"/>
                    <a:pt x="177" y="153"/>
                    <a:pt x="177" y="82"/>
                  </a:cubicBezTo>
                  <a:cubicBezTo>
                    <a:pt x="177" y="54"/>
                    <a:pt x="166" y="25"/>
                    <a:pt x="135" y="0"/>
                  </a:cubicBezTo>
                </a:path>
              </a:pathLst>
            </a:custGeom>
            <a:solidFill>
              <a:srgbClr val="08C9CE"/>
            </a:solidFill>
            <a:ln>
              <a:noFill/>
            </a:ln>
            <a:extLst/>
          </p:spPr>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144" name="iṡḻïḓé">
              <a:extLst>
                <a:ext uri="{FF2B5EF4-FFF2-40B4-BE49-F238E27FC236}">
                  <a16:creationId xmlns:a16="http://schemas.microsoft.com/office/drawing/2014/main" xmlns="" id="{6B0EB704-E82B-4597-8FB9-415386929F06}"/>
                </a:ext>
              </a:extLst>
            </p:cNvPr>
            <p:cNvSpPr/>
            <p:nvPr/>
          </p:nvSpPr>
          <p:spPr bwMode="auto">
            <a:xfrm>
              <a:off x="6640513" y="3649663"/>
              <a:ext cx="165100" cy="42863"/>
            </a:xfrm>
            <a:custGeom>
              <a:avLst/>
              <a:gdLst>
                <a:gd name="T0" fmla="*/ 0 w 105"/>
                <a:gd name="T1" fmla="*/ 0 h 28"/>
                <a:gd name="T2" fmla="*/ 0 w 105"/>
                <a:gd name="T3" fmla="*/ 0 h 28"/>
                <a:gd name="T4" fmla="*/ 105 w 105"/>
                <a:gd name="T5" fmla="*/ 28 h 28"/>
                <a:gd name="T6" fmla="*/ 105 w 105"/>
                <a:gd name="T7" fmla="*/ 28 h 28"/>
                <a:gd name="T8" fmla="*/ 0 w 105"/>
                <a:gd name="T9" fmla="*/ 0 h 28"/>
              </a:gdLst>
              <a:ahLst/>
              <a:cxnLst>
                <a:cxn ang="0">
                  <a:pos x="T0" y="T1"/>
                </a:cxn>
                <a:cxn ang="0">
                  <a:pos x="T2" y="T3"/>
                </a:cxn>
                <a:cxn ang="0">
                  <a:pos x="T4" y="T5"/>
                </a:cxn>
                <a:cxn ang="0">
                  <a:pos x="T6" y="T7"/>
                </a:cxn>
                <a:cxn ang="0">
                  <a:pos x="T8" y="T9"/>
                </a:cxn>
              </a:cxnLst>
              <a:rect l="0" t="0" r="r" b="b"/>
              <a:pathLst>
                <a:path w="105" h="28">
                  <a:moveTo>
                    <a:pt x="0" y="0"/>
                  </a:moveTo>
                  <a:cubicBezTo>
                    <a:pt x="0" y="0"/>
                    <a:pt x="0" y="0"/>
                    <a:pt x="0" y="0"/>
                  </a:cubicBezTo>
                  <a:cubicBezTo>
                    <a:pt x="8" y="0"/>
                    <a:pt x="53" y="2"/>
                    <a:pt x="105" y="28"/>
                  </a:cubicBezTo>
                  <a:cubicBezTo>
                    <a:pt x="105" y="28"/>
                    <a:pt x="105" y="28"/>
                    <a:pt x="105" y="28"/>
                  </a:cubicBezTo>
                  <a:cubicBezTo>
                    <a:pt x="53" y="2"/>
                    <a:pt x="8" y="0"/>
                    <a:pt x="0"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145" name="îṥlîḓe">
              <a:extLst>
                <a:ext uri="{FF2B5EF4-FFF2-40B4-BE49-F238E27FC236}">
                  <a16:creationId xmlns:a16="http://schemas.microsoft.com/office/drawing/2014/main" xmlns="" id="{C1B4AC14-B159-4397-BB63-684EB00B20B3}"/>
                </a:ext>
              </a:extLst>
            </p:cNvPr>
            <p:cNvSpPr/>
            <p:nvPr/>
          </p:nvSpPr>
          <p:spPr bwMode="auto">
            <a:xfrm>
              <a:off x="6640513" y="3649663"/>
              <a:ext cx="0" cy="0"/>
            </a:xfrm>
            <a:custGeom>
              <a:avLst/>
              <a:gdLst>
                <a:gd name="T0" fmla="*/ 0 w 1"/>
                <a:gd name="T1" fmla="*/ 0 w 1"/>
                <a:gd name="T2" fmla="*/ 1 w 1"/>
                <a:gd name="T3" fmla="*/ 1 w 1"/>
                <a:gd name="T4" fmla="*/ 0 w 1"/>
              </a:gdLst>
              <a:ahLst/>
              <a:cxnLst>
                <a:cxn ang="0">
                  <a:pos x="T0" y="0"/>
                </a:cxn>
                <a:cxn ang="0">
                  <a:pos x="T1" y="0"/>
                </a:cxn>
                <a:cxn ang="0">
                  <a:pos x="T2" y="0"/>
                </a:cxn>
                <a:cxn ang="0">
                  <a:pos x="T3" y="0"/>
                </a:cxn>
                <a:cxn ang="0">
                  <a:pos x="T4" y="0"/>
                </a:cxn>
              </a:cxnLst>
              <a:rect l="0" t="0" r="r" b="b"/>
              <a:pathLst>
                <a:path w="1">
                  <a:moveTo>
                    <a:pt x="0" y="0"/>
                  </a:moveTo>
                  <a:cubicBezTo>
                    <a:pt x="0" y="0"/>
                    <a:pt x="0" y="0"/>
                    <a:pt x="0" y="0"/>
                  </a:cubicBezTo>
                  <a:cubicBezTo>
                    <a:pt x="0" y="0"/>
                    <a:pt x="0" y="0"/>
                    <a:pt x="1" y="0"/>
                  </a:cubicBezTo>
                  <a:cubicBezTo>
                    <a:pt x="1" y="0"/>
                    <a:pt x="1" y="0"/>
                    <a:pt x="1" y="0"/>
                  </a:cubicBezTo>
                  <a:cubicBezTo>
                    <a:pt x="0" y="0"/>
                    <a:pt x="0" y="0"/>
                    <a:pt x="0" y="0"/>
                  </a:cubicBezTo>
                </a:path>
              </a:pathLst>
            </a:custGeom>
            <a:solidFill>
              <a:srgbClr val="2E5DAA"/>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146" name="ísḻiḋê">
              <a:extLst>
                <a:ext uri="{FF2B5EF4-FFF2-40B4-BE49-F238E27FC236}">
                  <a16:creationId xmlns:a16="http://schemas.microsoft.com/office/drawing/2014/main" xmlns="" id="{0F794873-1B98-425C-A9EC-3CFF6D2EDA30}"/>
                </a:ext>
              </a:extLst>
            </p:cNvPr>
            <p:cNvSpPr/>
            <p:nvPr/>
          </p:nvSpPr>
          <p:spPr bwMode="auto">
            <a:xfrm>
              <a:off x="6640513" y="3649663"/>
              <a:ext cx="165100" cy="260350"/>
            </a:xfrm>
            <a:custGeom>
              <a:avLst/>
              <a:gdLst>
                <a:gd name="T0" fmla="*/ 0 w 106"/>
                <a:gd name="T1" fmla="*/ 0 h 167"/>
                <a:gd name="T2" fmla="*/ 0 w 106"/>
                <a:gd name="T3" fmla="*/ 124 h 167"/>
                <a:gd name="T4" fmla="*/ 89 w 106"/>
                <a:gd name="T5" fmla="*/ 167 h 167"/>
                <a:gd name="T6" fmla="*/ 106 w 106"/>
                <a:gd name="T7" fmla="*/ 28 h 167"/>
                <a:gd name="T8" fmla="*/ 1 w 106"/>
                <a:gd name="T9" fmla="*/ 0 h 167"/>
                <a:gd name="T10" fmla="*/ 0 w 106"/>
                <a:gd name="T11" fmla="*/ 0 h 167"/>
              </a:gdLst>
              <a:ahLst/>
              <a:cxnLst>
                <a:cxn ang="0">
                  <a:pos x="T0" y="T1"/>
                </a:cxn>
                <a:cxn ang="0">
                  <a:pos x="T2" y="T3"/>
                </a:cxn>
                <a:cxn ang="0">
                  <a:pos x="T4" y="T5"/>
                </a:cxn>
                <a:cxn ang="0">
                  <a:pos x="T6" y="T7"/>
                </a:cxn>
                <a:cxn ang="0">
                  <a:pos x="T8" y="T9"/>
                </a:cxn>
                <a:cxn ang="0">
                  <a:pos x="T10" y="T11"/>
                </a:cxn>
              </a:cxnLst>
              <a:rect l="0" t="0" r="r" b="b"/>
              <a:pathLst>
                <a:path w="106" h="167">
                  <a:moveTo>
                    <a:pt x="0" y="0"/>
                  </a:moveTo>
                  <a:cubicBezTo>
                    <a:pt x="0" y="124"/>
                    <a:pt x="0" y="124"/>
                    <a:pt x="0" y="124"/>
                  </a:cubicBezTo>
                  <a:cubicBezTo>
                    <a:pt x="33" y="130"/>
                    <a:pt x="64" y="145"/>
                    <a:pt x="89" y="167"/>
                  </a:cubicBezTo>
                  <a:cubicBezTo>
                    <a:pt x="106" y="28"/>
                    <a:pt x="106" y="28"/>
                    <a:pt x="106" y="28"/>
                  </a:cubicBezTo>
                  <a:cubicBezTo>
                    <a:pt x="54" y="2"/>
                    <a:pt x="9" y="0"/>
                    <a:pt x="1" y="0"/>
                  </a:cubicBezTo>
                  <a:cubicBezTo>
                    <a:pt x="0" y="0"/>
                    <a:pt x="0" y="0"/>
                    <a:pt x="0" y="0"/>
                  </a:cubicBezTo>
                </a:path>
              </a:pathLst>
            </a:custGeom>
            <a:solidFill>
              <a:srgbClr val="08C9CE"/>
            </a:solidFill>
            <a:ln>
              <a:noFill/>
            </a:ln>
            <a:extLst/>
          </p:spPr>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147" name="iSļîḍê">
              <a:extLst>
                <a:ext uri="{FF2B5EF4-FFF2-40B4-BE49-F238E27FC236}">
                  <a16:creationId xmlns:a16="http://schemas.microsoft.com/office/drawing/2014/main" xmlns="" id="{F9F3FB54-D583-4D1D-834A-45191D6DF6A5}"/>
                </a:ext>
              </a:extLst>
            </p:cNvPr>
            <p:cNvSpPr/>
            <p:nvPr/>
          </p:nvSpPr>
          <p:spPr bwMode="auto">
            <a:xfrm>
              <a:off x="6861176" y="4032251"/>
              <a:ext cx="42863" cy="185738"/>
            </a:xfrm>
            <a:custGeom>
              <a:avLst/>
              <a:gdLst>
                <a:gd name="T0" fmla="*/ 0 w 27"/>
                <a:gd name="T1" fmla="*/ 0 h 119"/>
                <a:gd name="T2" fmla="*/ 0 w 27"/>
                <a:gd name="T3" fmla="*/ 0 h 119"/>
                <a:gd name="T4" fmla="*/ 26 w 27"/>
                <a:gd name="T5" fmla="*/ 119 h 119"/>
                <a:gd name="T6" fmla="*/ 27 w 27"/>
                <a:gd name="T7" fmla="*/ 119 h 119"/>
                <a:gd name="T8" fmla="*/ 27 w 27"/>
                <a:gd name="T9" fmla="*/ 119 h 119"/>
                <a:gd name="T10" fmla="*/ 0 w 27"/>
                <a:gd name="T11" fmla="*/ 0 h 119"/>
              </a:gdLst>
              <a:ahLst/>
              <a:cxnLst>
                <a:cxn ang="0">
                  <a:pos x="T0" y="T1"/>
                </a:cxn>
                <a:cxn ang="0">
                  <a:pos x="T2" y="T3"/>
                </a:cxn>
                <a:cxn ang="0">
                  <a:pos x="T4" y="T5"/>
                </a:cxn>
                <a:cxn ang="0">
                  <a:pos x="T6" y="T7"/>
                </a:cxn>
                <a:cxn ang="0">
                  <a:pos x="T8" y="T9"/>
                </a:cxn>
                <a:cxn ang="0">
                  <a:pos x="T10" y="T11"/>
                </a:cxn>
              </a:cxnLst>
              <a:rect l="0" t="0" r="r" b="b"/>
              <a:pathLst>
                <a:path w="27" h="119">
                  <a:moveTo>
                    <a:pt x="0" y="0"/>
                  </a:moveTo>
                  <a:cubicBezTo>
                    <a:pt x="0" y="0"/>
                    <a:pt x="0" y="0"/>
                    <a:pt x="0" y="0"/>
                  </a:cubicBezTo>
                  <a:cubicBezTo>
                    <a:pt x="16" y="38"/>
                    <a:pt x="23" y="80"/>
                    <a:pt x="26" y="119"/>
                  </a:cubicBezTo>
                  <a:cubicBezTo>
                    <a:pt x="27" y="119"/>
                    <a:pt x="27" y="119"/>
                    <a:pt x="27" y="119"/>
                  </a:cubicBezTo>
                  <a:cubicBezTo>
                    <a:pt x="27" y="119"/>
                    <a:pt x="27" y="119"/>
                    <a:pt x="27" y="119"/>
                  </a:cubicBezTo>
                  <a:cubicBezTo>
                    <a:pt x="23" y="80"/>
                    <a:pt x="16" y="38"/>
                    <a:pt x="0"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148" name="îsľíḑé">
              <a:extLst>
                <a:ext uri="{FF2B5EF4-FFF2-40B4-BE49-F238E27FC236}">
                  <a16:creationId xmlns:a16="http://schemas.microsoft.com/office/drawing/2014/main" xmlns="" id="{4DCAC1CD-2FB2-4A9D-91C7-FBF87B724872}"/>
                </a:ext>
              </a:extLst>
            </p:cNvPr>
            <p:cNvSpPr/>
            <p:nvPr/>
          </p:nvSpPr>
          <p:spPr bwMode="auto">
            <a:xfrm>
              <a:off x="6861176" y="3927476"/>
              <a:ext cx="234950" cy="290513"/>
            </a:xfrm>
            <a:custGeom>
              <a:avLst/>
              <a:gdLst>
                <a:gd name="T0" fmla="*/ 107 w 150"/>
                <a:gd name="T1" fmla="*/ 0 h 186"/>
                <a:gd name="T2" fmla="*/ 0 w 150"/>
                <a:gd name="T3" fmla="*/ 67 h 186"/>
                <a:gd name="T4" fmla="*/ 27 w 150"/>
                <a:gd name="T5" fmla="*/ 186 h 186"/>
                <a:gd name="T6" fmla="*/ 27 w 150"/>
                <a:gd name="T7" fmla="*/ 186 h 186"/>
                <a:gd name="T8" fmla="*/ 150 w 150"/>
                <a:gd name="T9" fmla="*/ 153 h 186"/>
                <a:gd name="T10" fmla="*/ 107 w 150"/>
                <a:gd name="T11" fmla="*/ 0 h 186"/>
              </a:gdLst>
              <a:ahLst/>
              <a:cxnLst>
                <a:cxn ang="0">
                  <a:pos x="T0" y="T1"/>
                </a:cxn>
                <a:cxn ang="0">
                  <a:pos x="T2" y="T3"/>
                </a:cxn>
                <a:cxn ang="0">
                  <a:pos x="T4" y="T5"/>
                </a:cxn>
                <a:cxn ang="0">
                  <a:pos x="T6" y="T7"/>
                </a:cxn>
                <a:cxn ang="0">
                  <a:pos x="T8" y="T9"/>
                </a:cxn>
                <a:cxn ang="0">
                  <a:pos x="T10" y="T11"/>
                </a:cxn>
              </a:cxnLst>
              <a:rect l="0" t="0" r="r" b="b"/>
              <a:pathLst>
                <a:path w="150" h="186">
                  <a:moveTo>
                    <a:pt x="107" y="0"/>
                  </a:moveTo>
                  <a:cubicBezTo>
                    <a:pt x="0" y="67"/>
                    <a:pt x="0" y="67"/>
                    <a:pt x="0" y="67"/>
                  </a:cubicBezTo>
                  <a:cubicBezTo>
                    <a:pt x="16" y="105"/>
                    <a:pt x="23" y="147"/>
                    <a:pt x="27" y="186"/>
                  </a:cubicBezTo>
                  <a:cubicBezTo>
                    <a:pt x="27" y="186"/>
                    <a:pt x="27" y="186"/>
                    <a:pt x="27" y="186"/>
                  </a:cubicBezTo>
                  <a:cubicBezTo>
                    <a:pt x="150" y="153"/>
                    <a:pt x="150" y="153"/>
                    <a:pt x="150" y="153"/>
                  </a:cubicBezTo>
                  <a:cubicBezTo>
                    <a:pt x="142" y="91"/>
                    <a:pt x="126" y="41"/>
                    <a:pt x="107" y="0"/>
                  </a:cubicBezTo>
                </a:path>
              </a:pathLst>
            </a:custGeom>
            <a:solidFill>
              <a:srgbClr val="08C9CE"/>
            </a:solidFill>
            <a:ln>
              <a:noFill/>
            </a:ln>
            <a:extLst/>
          </p:spPr>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149" name="ísḷïḋè">
              <a:extLst>
                <a:ext uri="{FF2B5EF4-FFF2-40B4-BE49-F238E27FC236}">
                  <a16:creationId xmlns:a16="http://schemas.microsoft.com/office/drawing/2014/main" xmlns="" id="{1903A028-CBD8-48A0-88BD-DA89A3D50B97}"/>
                </a:ext>
              </a:extLst>
            </p:cNvPr>
            <p:cNvSpPr/>
            <p:nvPr/>
          </p:nvSpPr>
          <p:spPr bwMode="auto">
            <a:xfrm>
              <a:off x="5843588" y="3354388"/>
              <a:ext cx="250825" cy="17463"/>
            </a:xfrm>
            <a:prstGeom prst="rect">
              <a:avLst/>
            </a:prstGeom>
            <a:solidFill>
              <a:srgbClr val="08C9CE"/>
            </a:solidFill>
            <a:ln>
              <a:noFill/>
            </a:ln>
            <a:extLst/>
          </p:spPr>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150" name="ïṧḷiḍe">
              <a:extLst>
                <a:ext uri="{FF2B5EF4-FFF2-40B4-BE49-F238E27FC236}">
                  <a16:creationId xmlns:a16="http://schemas.microsoft.com/office/drawing/2014/main" xmlns="" id="{2D378136-63A1-4FF5-8906-1BBACAE68321}"/>
                </a:ext>
              </a:extLst>
            </p:cNvPr>
            <p:cNvSpPr/>
            <p:nvPr/>
          </p:nvSpPr>
          <p:spPr bwMode="auto">
            <a:xfrm>
              <a:off x="5843588" y="3354388"/>
              <a:ext cx="250825" cy="17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151" name="ísḻiḓe">
              <a:extLst>
                <a:ext uri="{FF2B5EF4-FFF2-40B4-BE49-F238E27FC236}">
                  <a16:creationId xmlns:a16="http://schemas.microsoft.com/office/drawing/2014/main" xmlns="" id="{0E2A01AB-0118-46C5-98D0-AD352ABE761F}"/>
                </a:ext>
              </a:extLst>
            </p:cNvPr>
            <p:cNvSpPr/>
            <p:nvPr/>
          </p:nvSpPr>
          <p:spPr bwMode="auto">
            <a:xfrm>
              <a:off x="6494463" y="3608388"/>
              <a:ext cx="20638" cy="354013"/>
            </a:xfrm>
            <a:custGeom>
              <a:avLst/>
              <a:gdLst>
                <a:gd name="T0" fmla="*/ 13 w 13"/>
                <a:gd name="T1" fmla="*/ 0 h 226"/>
                <a:gd name="T2" fmla="*/ 0 w 13"/>
                <a:gd name="T3" fmla="*/ 32 h 226"/>
                <a:gd name="T4" fmla="*/ 0 w 13"/>
                <a:gd name="T5" fmla="*/ 194 h 226"/>
                <a:gd name="T6" fmla="*/ 13 w 13"/>
                <a:gd name="T7" fmla="*/ 226 h 226"/>
                <a:gd name="T8" fmla="*/ 13 w 13"/>
                <a:gd name="T9" fmla="*/ 0 h 226"/>
              </a:gdLst>
              <a:ahLst/>
              <a:cxnLst>
                <a:cxn ang="0">
                  <a:pos x="T0" y="T1"/>
                </a:cxn>
                <a:cxn ang="0">
                  <a:pos x="T2" y="T3"/>
                </a:cxn>
                <a:cxn ang="0">
                  <a:pos x="T4" y="T5"/>
                </a:cxn>
                <a:cxn ang="0">
                  <a:pos x="T6" y="T7"/>
                </a:cxn>
                <a:cxn ang="0">
                  <a:pos x="T8" y="T9"/>
                </a:cxn>
              </a:cxnLst>
              <a:rect l="0" t="0" r="r" b="b"/>
              <a:pathLst>
                <a:path w="13" h="226">
                  <a:moveTo>
                    <a:pt x="13" y="0"/>
                  </a:moveTo>
                  <a:cubicBezTo>
                    <a:pt x="5" y="9"/>
                    <a:pt x="0" y="20"/>
                    <a:pt x="0" y="32"/>
                  </a:cubicBezTo>
                  <a:cubicBezTo>
                    <a:pt x="0" y="194"/>
                    <a:pt x="0" y="194"/>
                    <a:pt x="0" y="194"/>
                  </a:cubicBezTo>
                  <a:cubicBezTo>
                    <a:pt x="0" y="206"/>
                    <a:pt x="5" y="217"/>
                    <a:pt x="13" y="226"/>
                  </a:cubicBezTo>
                  <a:cubicBezTo>
                    <a:pt x="13" y="0"/>
                    <a:pt x="13" y="0"/>
                    <a:pt x="13" y="0"/>
                  </a:cubicBezTo>
                </a:path>
              </a:pathLst>
            </a:custGeom>
            <a:solidFill>
              <a:srgbClr val="08C9CE"/>
            </a:solidFill>
            <a:ln>
              <a:noFill/>
            </a:ln>
            <a:extLst/>
          </p:spPr>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152" name="îṣḷïḍè">
              <a:extLst>
                <a:ext uri="{FF2B5EF4-FFF2-40B4-BE49-F238E27FC236}">
                  <a16:creationId xmlns:a16="http://schemas.microsoft.com/office/drawing/2014/main" xmlns="" id="{F51FCDB6-5F1D-45BA-9293-6F2C59A4D8E5}"/>
                </a:ext>
              </a:extLst>
            </p:cNvPr>
            <p:cNvSpPr/>
            <p:nvPr/>
          </p:nvSpPr>
          <p:spPr bwMode="auto">
            <a:xfrm>
              <a:off x="5427663" y="3930651"/>
              <a:ext cx="7938" cy="9525"/>
            </a:xfrm>
            <a:custGeom>
              <a:avLst/>
              <a:gdLst>
                <a:gd name="T0" fmla="*/ 5 w 5"/>
                <a:gd name="T1" fmla="*/ 0 h 6"/>
                <a:gd name="T2" fmla="*/ 0 w 5"/>
                <a:gd name="T3" fmla="*/ 6 h 6"/>
                <a:gd name="T4" fmla="*/ 0 w 5"/>
                <a:gd name="T5" fmla="*/ 6 h 6"/>
                <a:gd name="T6" fmla="*/ 5 w 5"/>
                <a:gd name="T7" fmla="*/ 0 h 6"/>
              </a:gdLst>
              <a:ahLst/>
              <a:cxnLst>
                <a:cxn ang="0">
                  <a:pos x="T0" y="T1"/>
                </a:cxn>
                <a:cxn ang="0">
                  <a:pos x="T2" y="T3"/>
                </a:cxn>
                <a:cxn ang="0">
                  <a:pos x="T4" y="T5"/>
                </a:cxn>
                <a:cxn ang="0">
                  <a:pos x="T6" y="T7"/>
                </a:cxn>
              </a:cxnLst>
              <a:rect l="0" t="0" r="r" b="b"/>
              <a:pathLst>
                <a:path w="5" h="6">
                  <a:moveTo>
                    <a:pt x="5" y="0"/>
                  </a:moveTo>
                  <a:cubicBezTo>
                    <a:pt x="4" y="2"/>
                    <a:pt x="2" y="4"/>
                    <a:pt x="0" y="6"/>
                  </a:cubicBezTo>
                  <a:cubicBezTo>
                    <a:pt x="0" y="6"/>
                    <a:pt x="0" y="6"/>
                    <a:pt x="0" y="6"/>
                  </a:cubicBezTo>
                  <a:cubicBezTo>
                    <a:pt x="2" y="4"/>
                    <a:pt x="4" y="2"/>
                    <a:pt x="5" y="0"/>
                  </a:cubicBezTo>
                </a:path>
              </a:pathLst>
            </a:custGeom>
            <a:solidFill>
              <a:srgbClr val="E5E5E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153" name="îṡḻiḋé">
              <a:extLst>
                <a:ext uri="{FF2B5EF4-FFF2-40B4-BE49-F238E27FC236}">
                  <a16:creationId xmlns:a16="http://schemas.microsoft.com/office/drawing/2014/main" xmlns="" id="{EA769C65-9F9D-402D-BD26-A3C9A8F5E290}"/>
                </a:ext>
              </a:extLst>
            </p:cNvPr>
            <p:cNvSpPr/>
            <p:nvPr/>
          </p:nvSpPr>
          <p:spPr bwMode="auto">
            <a:xfrm>
              <a:off x="5427663" y="3587751"/>
              <a:ext cx="19050" cy="352425"/>
            </a:xfrm>
            <a:custGeom>
              <a:avLst/>
              <a:gdLst>
                <a:gd name="T0" fmla="*/ 0 w 13"/>
                <a:gd name="T1" fmla="*/ 0 h 225"/>
                <a:gd name="T2" fmla="*/ 0 w 13"/>
                <a:gd name="T3" fmla="*/ 225 h 225"/>
                <a:gd name="T4" fmla="*/ 5 w 13"/>
                <a:gd name="T5" fmla="*/ 219 h 225"/>
                <a:gd name="T6" fmla="*/ 13 w 13"/>
                <a:gd name="T7" fmla="*/ 197 h 225"/>
                <a:gd name="T8" fmla="*/ 13 w 13"/>
                <a:gd name="T9" fmla="*/ 28 h 225"/>
                <a:gd name="T10" fmla="*/ 0 w 13"/>
                <a:gd name="T11" fmla="*/ 0 h 225"/>
              </a:gdLst>
              <a:ahLst/>
              <a:cxnLst>
                <a:cxn ang="0">
                  <a:pos x="T0" y="T1"/>
                </a:cxn>
                <a:cxn ang="0">
                  <a:pos x="T2" y="T3"/>
                </a:cxn>
                <a:cxn ang="0">
                  <a:pos x="T4" y="T5"/>
                </a:cxn>
                <a:cxn ang="0">
                  <a:pos x="T6" y="T7"/>
                </a:cxn>
                <a:cxn ang="0">
                  <a:pos x="T8" y="T9"/>
                </a:cxn>
                <a:cxn ang="0">
                  <a:pos x="T10" y="T11"/>
                </a:cxn>
              </a:cxnLst>
              <a:rect l="0" t="0" r="r" b="b"/>
              <a:pathLst>
                <a:path w="13" h="225">
                  <a:moveTo>
                    <a:pt x="0" y="0"/>
                  </a:moveTo>
                  <a:cubicBezTo>
                    <a:pt x="0" y="225"/>
                    <a:pt x="0" y="225"/>
                    <a:pt x="0" y="225"/>
                  </a:cubicBezTo>
                  <a:cubicBezTo>
                    <a:pt x="2" y="223"/>
                    <a:pt x="4" y="221"/>
                    <a:pt x="5" y="219"/>
                  </a:cubicBezTo>
                  <a:cubicBezTo>
                    <a:pt x="10" y="213"/>
                    <a:pt x="12" y="205"/>
                    <a:pt x="13" y="197"/>
                  </a:cubicBezTo>
                  <a:cubicBezTo>
                    <a:pt x="13" y="28"/>
                    <a:pt x="13" y="28"/>
                    <a:pt x="13" y="28"/>
                  </a:cubicBezTo>
                  <a:cubicBezTo>
                    <a:pt x="12" y="18"/>
                    <a:pt x="8" y="8"/>
                    <a:pt x="0" y="0"/>
                  </a:cubicBezTo>
                </a:path>
              </a:pathLst>
            </a:custGeom>
            <a:solidFill>
              <a:srgbClr val="08C9CE"/>
            </a:solidFill>
            <a:ln>
              <a:noFill/>
            </a:ln>
            <a:extLst/>
          </p:spPr>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154" name="iśḻïḋé">
              <a:extLst>
                <a:ext uri="{FF2B5EF4-FFF2-40B4-BE49-F238E27FC236}">
                  <a16:creationId xmlns:a16="http://schemas.microsoft.com/office/drawing/2014/main" xmlns="" id="{A1C403ED-9D51-4C4B-9800-8DB2717D5D1A}"/>
                </a:ext>
              </a:extLst>
            </p:cNvPr>
            <p:cNvSpPr/>
            <p:nvPr/>
          </p:nvSpPr>
          <p:spPr bwMode="auto">
            <a:xfrm>
              <a:off x="5495926" y="4300538"/>
              <a:ext cx="946150" cy="11113"/>
            </a:xfrm>
            <a:prstGeom prst="rect">
              <a:avLst/>
            </a:prstGeom>
            <a:solidFill>
              <a:srgbClr val="0BF1F5"/>
            </a:solidFill>
            <a:ln>
              <a:noFill/>
            </a:ln>
            <a:extLst/>
          </p:spPr>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155" name="íṥḷíḋè">
              <a:extLst>
                <a:ext uri="{FF2B5EF4-FFF2-40B4-BE49-F238E27FC236}">
                  <a16:creationId xmlns:a16="http://schemas.microsoft.com/office/drawing/2014/main" xmlns="" id="{55C360F2-4D21-4E26-BA39-4C6B35E4F75C}"/>
                </a:ext>
              </a:extLst>
            </p:cNvPr>
            <p:cNvSpPr/>
            <p:nvPr/>
          </p:nvSpPr>
          <p:spPr bwMode="auto">
            <a:xfrm>
              <a:off x="5495926" y="4300538"/>
              <a:ext cx="946150" cy="11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156" name="işļíḍè">
              <a:extLst>
                <a:ext uri="{FF2B5EF4-FFF2-40B4-BE49-F238E27FC236}">
                  <a16:creationId xmlns:a16="http://schemas.microsoft.com/office/drawing/2014/main" xmlns="" id="{2333B88D-DB74-448F-ADA7-814636EF5166}"/>
                </a:ext>
              </a:extLst>
            </p:cNvPr>
            <p:cNvSpPr/>
            <p:nvPr/>
          </p:nvSpPr>
          <p:spPr bwMode="auto">
            <a:xfrm>
              <a:off x="5475288" y="4573588"/>
              <a:ext cx="461963" cy="11113"/>
            </a:xfrm>
            <a:prstGeom prst="rect">
              <a:avLst/>
            </a:prstGeom>
            <a:solidFill>
              <a:srgbClr val="08C9CE"/>
            </a:solidFill>
            <a:ln>
              <a:noFill/>
            </a:ln>
            <a:extLst/>
          </p:spPr>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157" name="ïṣľíḓe">
              <a:extLst>
                <a:ext uri="{FF2B5EF4-FFF2-40B4-BE49-F238E27FC236}">
                  <a16:creationId xmlns:a16="http://schemas.microsoft.com/office/drawing/2014/main" xmlns="" id="{1337C709-716B-4E8C-845F-4933687C5DBD}"/>
                </a:ext>
              </a:extLst>
            </p:cNvPr>
            <p:cNvSpPr/>
            <p:nvPr/>
          </p:nvSpPr>
          <p:spPr bwMode="auto">
            <a:xfrm>
              <a:off x="5475288" y="4573588"/>
              <a:ext cx="461963" cy="11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158" name="ïṩḷíḍê">
              <a:extLst>
                <a:ext uri="{FF2B5EF4-FFF2-40B4-BE49-F238E27FC236}">
                  <a16:creationId xmlns:a16="http://schemas.microsoft.com/office/drawing/2014/main" xmlns="" id="{66F13730-827E-4AF0-8520-D24EDBE891DD}"/>
                </a:ext>
              </a:extLst>
            </p:cNvPr>
            <p:cNvSpPr/>
            <p:nvPr/>
          </p:nvSpPr>
          <p:spPr bwMode="auto">
            <a:xfrm>
              <a:off x="5980113" y="4573588"/>
              <a:ext cx="461963" cy="11113"/>
            </a:xfrm>
            <a:prstGeom prst="rect">
              <a:avLst/>
            </a:prstGeom>
            <a:solidFill>
              <a:srgbClr val="3B77DB"/>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159" name="íŝļide">
              <a:extLst>
                <a:ext uri="{FF2B5EF4-FFF2-40B4-BE49-F238E27FC236}">
                  <a16:creationId xmlns:a16="http://schemas.microsoft.com/office/drawing/2014/main" xmlns="" id="{1A060426-3746-4651-A3DF-B7D70867B1E0}"/>
                </a:ext>
              </a:extLst>
            </p:cNvPr>
            <p:cNvSpPr/>
            <p:nvPr/>
          </p:nvSpPr>
          <p:spPr bwMode="auto">
            <a:xfrm>
              <a:off x="5980113" y="4573588"/>
              <a:ext cx="461963" cy="11113"/>
            </a:xfrm>
            <a:prstGeom prst="rect">
              <a:avLst/>
            </a:prstGeom>
            <a:solidFill>
              <a:srgbClr val="08C9CE"/>
            </a:solidFill>
            <a:ln>
              <a:noFill/>
            </a:ln>
            <a:extLst/>
          </p:spPr>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161" name="iślíḓè">
              <a:extLst>
                <a:ext uri="{FF2B5EF4-FFF2-40B4-BE49-F238E27FC236}">
                  <a16:creationId xmlns:a16="http://schemas.microsoft.com/office/drawing/2014/main" xmlns="" id="{955C219E-9318-457E-819E-25850635FBAF}"/>
                </a:ext>
              </a:extLst>
            </p:cNvPr>
            <p:cNvSpPr/>
            <p:nvPr/>
          </p:nvSpPr>
          <p:spPr bwMode="auto">
            <a:xfrm>
              <a:off x="5527676" y="2060576"/>
              <a:ext cx="71438" cy="622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162" name="îs1îḋé">
              <a:extLst>
                <a:ext uri="{FF2B5EF4-FFF2-40B4-BE49-F238E27FC236}">
                  <a16:creationId xmlns:a16="http://schemas.microsoft.com/office/drawing/2014/main" xmlns="" id="{C68ED134-F983-4B63-9443-87953F3342AE}"/>
                </a:ext>
              </a:extLst>
            </p:cNvPr>
            <p:cNvSpPr/>
            <p:nvPr/>
          </p:nvSpPr>
          <p:spPr bwMode="auto">
            <a:xfrm>
              <a:off x="6357938" y="2060576"/>
              <a:ext cx="71438" cy="622300"/>
            </a:xfrm>
            <a:prstGeom prst="rect">
              <a:avLst/>
            </a:prstGeom>
            <a:solidFill>
              <a:srgbClr val="0BF1F5"/>
            </a:solidFill>
            <a:ln>
              <a:noFill/>
            </a:ln>
            <a:extLst/>
          </p:spPr>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163" name="išļïďê">
              <a:extLst>
                <a:ext uri="{FF2B5EF4-FFF2-40B4-BE49-F238E27FC236}">
                  <a16:creationId xmlns:a16="http://schemas.microsoft.com/office/drawing/2014/main" xmlns="" id="{E31D85FB-DC73-47C0-90D6-2FA7A601684B}"/>
                </a:ext>
              </a:extLst>
            </p:cNvPr>
            <p:cNvSpPr/>
            <p:nvPr/>
          </p:nvSpPr>
          <p:spPr bwMode="auto">
            <a:xfrm>
              <a:off x="6357938" y="2060576"/>
              <a:ext cx="71438" cy="622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170" name="ïślîḑé">
              <a:extLst>
                <a:ext uri="{FF2B5EF4-FFF2-40B4-BE49-F238E27FC236}">
                  <a16:creationId xmlns:a16="http://schemas.microsoft.com/office/drawing/2014/main" xmlns="" id="{C62B2F32-5EC6-4CFA-804D-83B7FEA474A3}"/>
                </a:ext>
              </a:extLst>
            </p:cNvPr>
            <p:cNvSpPr/>
            <p:nvPr/>
          </p:nvSpPr>
          <p:spPr bwMode="auto">
            <a:xfrm>
              <a:off x="6313488" y="1978026"/>
              <a:ext cx="165100" cy="163513"/>
            </a:xfrm>
            <a:prstGeom prst="ellipse">
              <a:avLst/>
            </a:prstGeom>
            <a:solidFill>
              <a:srgbClr val="0BF1F5"/>
            </a:solidFill>
            <a:ln>
              <a:noFill/>
            </a:ln>
            <a:extLst/>
          </p:spPr>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160" name="íṥḷíḓe">
              <a:extLst>
                <a:ext uri="{FF2B5EF4-FFF2-40B4-BE49-F238E27FC236}">
                  <a16:creationId xmlns:a16="http://schemas.microsoft.com/office/drawing/2014/main" xmlns="" id="{8E7DDDB6-6FF8-4756-87D8-97FA4B970CE2}"/>
                </a:ext>
              </a:extLst>
            </p:cNvPr>
            <p:cNvSpPr/>
            <p:nvPr/>
          </p:nvSpPr>
          <p:spPr bwMode="auto">
            <a:xfrm>
              <a:off x="5527676" y="2060576"/>
              <a:ext cx="71438" cy="622300"/>
            </a:xfrm>
            <a:prstGeom prst="rect">
              <a:avLst/>
            </a:prstGeom>
            <a:solidFill>
              <a:srgbClr val="0BF1F5"/>
            </a:solidFill>
            <a:ln>
              <a:noFill/>
            </a:ln>
            <a:extLst/>
          </p:spPr>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Arial"/>
                <a:ea typeface="微软雅黑"/>
                <a:cs typeface="+mn-cs"/>
              </a:endParaRPr>
            </a:p>
          </p:txBody>
        </p:sp>
      </p:grpSp>
      <p:grpSp>
        <p:nvGrpSpPr>
          <p:cNvPr id="212" name="组合 211">
            <a:extLst>
              <a:ext uri="{FF2B5EF4-FFF2-40B4-BE49-F238E27FC236}">
                <a16:creationId xmlns:a16="http://schemas.microsoft.com/office/drawing/2014/main" xmlns="" id="{4866C9AE-F8C8-43F5-AA0D-9C7C01E36F7B}"/>
              </a:ext>
            </a:extLst>
          </p:cNvPr>
          <p:cNvGrpSpPr/>
          <p:nvPr/>
        </p:nvGrpSpPr>
        <p:grpSpPr>
          <a:xfrm>
            <a:off x="7652060" y="2390441"/>
            <a:ext cx="2478590" cy="913549"/>
            <a:chOff x="8402844" y="5036936"/>
            <a:chExt cx="1732804" cy="913549"/>
          </a:xfrm>
        </p:grpSpPr>
        <p:sp>
          <p:nvSpPr>
            <p:cNvPr id="213" name="文本框 6">
              <a:extLst>
                <a:ext uri="{FF2B5EF4-FFF2-40B4-BE49-F238E27FC236}">
                  <a16:creationId xmlns:a16="http://schemas.microsoft.com/office/drawing/2014/main" xmlns="" id="{22FC6CDC-56BB-45A0-8BF3-C29E8E930AED}"/>
                </a:ext>
              </a:extLst>
            </p:cNvPr>
            <p:cNvSpPr txBox="1"/>
            <p:nvPr/>
          </p:nvSpPr>
          <p:spPr bwMode="auto">
            <a:xfrm>
              <a:off x="8402844" y="5401745"/>
              <a:ext cx="1732804" cy="548740"/>
            </a:xfrm>
            <a:prstGeom prst="rect">
              <a:avLst/>
            </a:prstGeom>
            <a:noFill/>
          </p:spPr>
          <p:txBody>
            <a:bodyPr wrap="square">
              <a:spAutoFit/>
              <a:scene3d>
                <a:camera prst="orthographicFront"/>
                <a:lightRig rig="threePt" dir="t"/>
              </a:scene3d>
              <a:sp3d contourW="12700"/>
            </a:bodyPr>
            <a:lstStyle>
              <a:defPPr>
                <a:defRPr lang="en-US"/>
              </a:defPPr>
              <a:lvl1pPr marR="0" lvl="0" indent="0" defTabSz="914400" fontAlgn="auto">
                <a:lnSpc>
                  <a:spcPct val="130000"/>
                </a:lnSpc>
                <a:spcBef>
                  <a:spcPts val="0"/>
                </a:spcBef>
                <a:spcAft>
                  <a:spcPts val="0"/>
                </a:spcAft>
                <a:buClrTx/>
                <a:buSzTx/>
                <a:buFontTx/>
                <a:buNone/>
                <a:tabLst/>
                <a:defRPr kumimoji="0" sz="1000" b="0" i="0" u="none" strike="noStrike" kern="0" cap="none" spc="0" normalizeH="0" baseline="0">
                  <a:ln>
                    <a:noFill/>
                  </a:ln>
                  <a:gradFill>
                    <a:gsLst>
                      <a:gs pos="0">
                        <a:schemeClr val="tx1">
                          <a:lumMod val="50000"/>
                          <a:lumOff val="50000"/>
                        </a:schemeClr>
                      </a:gs>
                      <a:gs pos="100000">
                        <a:schemeClr val="tx1">
                          <a:lumMod val="65000"/>
                          <a:lumOff val="35000"/>
                        </a:schemeClr>
                      </a:gs>
                    </a:gsLst>
                    <a:lin ang="5400000" scaled="1"/>
                  </a:gradFill>
                  <a:effectLst/>
                  <a:uLnTx/>
                  <a:uFillTx/>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1200" b="0" i="0" u="none" strike="noStrike" kern="0" cap="none" spc="0" normalizeH="0" baseline="0" noProof="0" dirty="0">
                  <a:ln>
                    <a:noFill/>
                  </a:ln>
                  <a:gradFill>
                    <a:gsLst>
                      <a:gs pos="0">
                        <a:srgbClr val="FFFFFF"/>
                      </a:gs>
                      <a:gs pos="89000">
                        <a:srgbClr val="0BF1F5"/>
                      </a:gs>
                    </a:gsLst>
                    <a:lin ang="5400000" scaled="1"/>
                  </a:gradFill>
                  <a:effectLst/>
                  <a:uLnTx/>
                  <a:uFillTx/>
                  <a:latin typeface="Arial"/>
                  <a:ea typeface="微软雅黑"/>
                  <a:cs typeface="+mn-cs"/>
                </a:rPr>
                <a:t>请在此输入文字，关注公众号下载更多科技感模板</a:t>
              </a:r>
            </a:p>
          </p:txBody>
        </p:sp>
        <p:sp>
          <p:nvSpPr>
            <p:cNvPr id="214" name="文本框 7">
              <a:extLst>
                <a:ext uri="{FF2B5EF4-FFF2-40B4-BE49-F238E27FC236}">
                  <a16:creationId xmlns:a16="http://schemas.microsoft.com/office/drawing/2014/main" xmlns="" id="{4A8FBEBA-4744-44B1-B2E2-2BB3577C3380}"/>
                </a:ext>
              </a:extLst>
            </p:cNvPr>
            <p:cNvSpPr txBox="1"/>
            <p:nvPr/>
          </p:nvSpPr>
          <p:spPr bwMode="auto">
            <a:xfrm>
              <a:off x="8402845" y="5036936"/>
              <a:ext cx="1302033" cy="400110"/>
            </a:xfrm>
            <a:prstGeom prst="rect">
              <a:avLst/>
            </a:prstGeom>
            <a:noFill/>
          </p:spPr>
          <p:txBody>
            <a:bodyPr wrap="square">
              <a:spAutoFit/>
              <a:scene3d>
                <a:camera prst="orthographicFront"/>
                <a:lightRig rig="threePt" dir="t"/>
              </a:scene3d>
              <a:sp3d contourW="12700"/>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0" cap="none" spc="0" normalizeH="0" baseline="0" noProof="0" dirty="0">
                  <a:ln>
                    <a:noFill/>
                  </a:ln>
                  <a:gradFill>
                    <a:gsLst>
                      <a:gs pos="0">
                        <a:srgbClr val="FFFFFF"/>
                      </a:gs>
                      <a:gs pos="89000">
                        <a:srgbClr val="0BF1F5"/>
                      </a:gs>
                    </a:gsLst>
                    <a:lin ang="5400000" scaled="1"/>
                  </a:gradFill>
                  <a:effectLst/>
                  <a:uLnTx/>
                  <a:uFillTx/>
                  <a:latin typeface="锐字锐线梦想黑简1.0" panose="02010604000000000000" pitchFamily="2" charset="-122"/>
                  <a:ea typeface="锐字锐线梦想黑简1.0" panose="02010604000000000000" pitchFamily="2" charset="-122"/>
                  <a:cs typeface="+mn-cs"/>
                </a:rPr>
                <a:t>文字输入</a:t>
              </a:r>
            </a:p>
          </p:txBody>
        </p:sp>
      </p:grpSp>
      <p:grpSp>
        <p:nvGrpSpPr>
          <p:cNvPr id="215" name="组合 214">
            <a:extLst>
              <a:ext uri="{FF2B5EF4-FFF2-40B4-BE49-F238E27FC236}">
                <a16:creationId xmlns:a16="http://schemas.microsoft.com/office/drawing/2014/main" xmlns="" id="{CCE21ADB-A997-445B-8C14-EDD7512D5B9F}"/>
              </a:ext>
            </a:extLst>
          </p:cNvPr>
          <p:cNvGrpSpPr/>
          <p:nvPr/>
        </p:nvGrpSpPr>
        <p:grpSpPr>
          <a:xfrm>
            <a:off x="7652060" y="4207217"/>
            <a:ext cx="2478590" cy="913549"/>
            <a:chOff x="8402844" y="5036936"/>
            <a:chExt cx="1732804" cy="913549"/>
          </a:xfrm>
        </p:grpSpPr>
        <p:sp>
          <p:nvSpPr>
            <p:cNvPr id="216" name="文本框 6">
              <a:extLst>
                <a:ext uri="{FF2B5EF4-FFF2-40B4-BE49-F238E27FC236}">
                  <a16:creationId xmlns:a16="http://schemas.microsoft.com/office/drawing/2014/main" xmlns="" id="{B7B2D308-0263-4A44-921C-8B03A0781F57}"/>
                </a:ext>
              </a:extLst>
            </p:cNvPr>
            <p:cNvSpPr txBox="1"/>
            <p:nvPr/>
          </p:nvSpPr>
          <p:spPr bwMode="auto">
            <a:xfrm>
              <a:off x="8402844" y="5401745"/>
              <a:ext cx="1732804" cy="548740"/>
            </a:xfrm>
            <a:prstGeom prst="rect">
              <a:avLst/>
            </a:prstGeom>
            <a:noFill/>
          </p:spPr>
          <p:txBody>
            <a:bodyPr wrap="square">
              <a:spAutoFit/>
              <a:scene3d>
                <a:camera prst="orthographicFront"/>
                <a:lightRig rig="threePt" dir="t"/>
              </a:scene3d>
              <a:sp3d contourW="12700"/>
            </a:bodyPr>
            <a:lstStyle>
              <a:defPPr>
                <a:defRPr lang="en-US"/>
              </a:defPPr>
              <a:lvl1pPr marR="0" lvl="0" indent="0" defTabSz="914400" fontAlgn="auto">
                <a:lnSpc>
                  <a:spcPct val="130000"/>
                </a:lnSpc>
                <a:spcBef>
                  <a:spcPts val="0"/>
                </a:spcBef>
                <a:spcAft>
                  <a:spcPts val="0"/>
                </a:spcAft>
                <a:buClrTx/>
                <a:buSzTx/>
                <a:buFontTx/>
                <a:buNone/>
                <a:tabLst/>
                <a:defRPr kumimoji="0" sz="1000" b="0" i="0" u="none" strike="noStrike" kern="0" cap="none" spc="0" normalizeH="0" baseline="0">
                  <a:ln>
                    <a:noFill/>
                  </a:ln>
                  <a:gradFill>
                    <a:gsLst>
                      <a:gs pos="0">
                        <a:schemeClr val="tx1">
                          <a:lumMod val="50000"/>
                          <a:lumOff val="50000"/>
                        </a:schemeClr>
                      </a:gs>
                      <a:gs pos="100000">
                        <a:schemeClr val="tx1">
                          <a:lumMod val="65000"/>
                          <a:lumOff val="35000"/>
                        </a:schemeClr>
                      </a:gs>
                    </a:gsLst>
                    <a:lin ang="5400000" scaled="1"/>
                  </a:gradFill>
                  <a:effectLst/>
                  <a:uLnTx/>
                  <a:uFillTx/>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1200" b="0" i="0" u="none" strike="noStrike" kern="0" cap="none" spc="0" normalizeH="0" baseline="0" noProof="0" dirty="0">
                  <a:ln>
                    <a:noFill/>
                  </a:ln>
                  <a:gradFill>
                    <a:gsLst>
                      <a:gs pos="0">
                        <a:srgbClr val="FFFFFF"/>
                      </a:gs>
                      <a:gs pos="89000">
                        <a:srgbClr val="0BF1F5"/>
                      </a:gs>
                    </a:gsLst>
                    <a:lin ang="5400000" scaled="1"/>
                  </a:gradFill>
                  <a:effectLst/>
                  <a:uLnTx/>
                  <a:uFillTx/>
                  <a:latin typeface="Arial"/>
                  <a:ea typeface="微软雅黑"/>
                  <a:cs typeface="+mn-cs"/>
                </a:rPr>
                <a:t>请在此输入文字，关注公众号下载更多科技感模板</a:t>
              </a:r>
            </a:p>
          </p:txBody>
        </p:sp>
        <p:sp>
          <p:nvSpPr>
            <p:cNvPr id="217" name="文本框 7">
              <a:extLst>
                <a:ext uri="{FF2B5EF4-FFF2-40B4-BE49-F238E27FC236}">
                  <a16:creationId xmlns:a16="http://schemas.microsoft.com/office/drawing/2014/main" xmlns="" id="{3C285A09-CA96-4BA7-9E78-80A9D5C65669}"/>
                </a:ext>
              </a:extLst>
            </p:cNvPr>
            <p:cNvSpPr txBox="1"/>
            <p:nvPr/>
          </p:nvSpPr>
          <p:spPr bwMode="auto">
            <a:xfrm>
              <a:off x="8402845" y="5036936"/>
              <a:ext cx="1302033" cy="400110"/>
            </a:xfrm>
            <a:prstGeom prst="rect">
              <a:avLst/>
            </a:prstGeom>
            <a:noFill/>
          </p:spPr>
          <p:txBody>
            <a:bodyPr wrap="square">
              <a:spAutoFit/>
              <a:scene3d>
                <a:camera prst="orthographicFront"/>
                <a:lightRig rig="threePt" dir="t"/>
              </a:scene3d>
              <a:sp3d contourW="12700"/>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0" cap="none" spc="0" normalizeH="0" baseline="0" noProof="0" dirty="0">
                  <a:ln>
                    <a:noFill/>
                  </a:ln>
                  <a:gradFill>
                    <a:gsLst>
                      <a:gs pos="0">
                        <a:srgbClr val="FFFFFF"/>
                      </a:gs>
                      <a:gs pos="89000">
                        <a:srgbClr val="0BF1F5"/>
                      </a:gs>
                    </a:gsLst>
                    <a:lin ang="5400000" scaled="1"/>
                  </a:gradFill>
                  <a:effectLst/>
                  <a:uLnTx/>
                  <a:uFillTx/>
                  <a:latin typeface="锐字锐线梦想黑简1.0" panose="02010604000000000000" pitchFamily="2" charset="-122"/>
                  <a:ea typeface="锐字锐线梦想黑简1.0" panose="02010604000000000000" pitchFamily="2" charset="-122"/>
                  <a:cs typeface="+mn-cs"/>
                </a:rPr>
                <a:t>文字输入</a:t>
              </a:r>
            </a:p>
          </p:txBody>
        </p:sp>
      </p:grpSp>
      <p:grpSp>
        <p:nvGrpSpPr>
          <p:cNvPr id="218" name="组合 217">
            <a:extLst>
              <a:ext uri="{FF2B5EF4-FFF2-40B4-BE49-F238E27FC236}">
                <a16:creationId xmlns:a16="http://schemas.microsoft.com/office/drawing/2014/main" xmlns="" id="{09262084-DC77-4B0E-8E7B-52BBB809AAC0}"/>
              </a:ext>
            </a:extLst>
          </p:cNvPr>
          <p:cNvGrpSpPr/>
          <p:nvPr/>
        </p:nvGrpSpPr>
        <p:grpSpPr>
          <a:xfrm>
            <a:off x="2077158" y="2390441"/>
            <a:ext cx="2478590" cy="913549"/>
            <a:chOff x="8402844" y="5036936"/>
            <a:chExt cx="1732804" cy="913549"/>
          </a:xfrm>
        </p:grpSpPr>
        <p:sp>
          <p:nvSpPr>
            <p:cNvPr id="219" name="文本框 6">
              <a:extLst>
                <a:ext uri="{FF2B5EF4-FFF2-40B4-BE49-F238E27FC236}">
                  <a16:creationId xmlns:a16="http://schemas.microsoft.com/office/drawing/2014/main" xmlns="" id="{A4842B50-188F-4D4D-9295-21C49A31B9BE}"/>
                </a:ext>
              </a:extLst>
            </p:cNvPr>
            <p:cNvSpPr txBox="1"/>
            <p:nvPr/>
          </p:nvSpPr>
          <p:spPr bwMode="auto">
            <a:xfrm>
              <a:off x="8402844" y="5401745"/>
              <a:ext cx="1732804" cy="548740"/>
            </a:xfrm>
            <a:prstGeom prst="rect">
              <a:avLst/>
            </a:prstGeom>
            <a:noFill/>
          </p:spPr>
          <p:txBody>
            <a:bodyPr wrap="square">
              <a:spAutoFit/>
              <a:scene3d>
                <a:camera prst="orthographicFront"/>
                <a:lightRig rig="threePt" dir="t"/>
              </a:scene3d>
              <a:sp3d contourW="12700"/>
            </a:bodyPr>
            <a:lstStyle>
              <a:defPPr>
                <a:defRPr lang="en-US"/>
              </a:defPPr>
              <a:lvl1pPr marR="0" lvl="0" indent="0" defTabSz="914400" fontAlgn="auto">
                <a:lnSpc>
                  <a:spcPct val="130000"/>
                </a:lnSpc>
                <a:spcBef>
                  <a:spcPts val="0"/>
                </a:spcBef>
                <a:spcAft>
                  <a:spcPts val="0"/>
                </a:spcAft>
                <a:buClrTx/>
                <a:buSzTx/>
                <a:buFontTx/>
                <a:buNone/>
                <a:tabLst/>
                <a:defRPr kumimoji="0" sz="1000" b="0" i="0" u="none" strike="noStrike" kern="0" cap="none" spc="0" normalizeH="0" baseline="0">
                  <a:ln>
                    <a:noFill/>
                  </a:ln>
                  <a:gradFill>
                    <a:gsLst>
                      <a:gs pos="0">
                        <a:schemeClr val="tx1">
                          <a:lumMod val="50000"/>
                          <a:lumOff val="50000"/>
                        </a:schemeClr>
                      </a:gs>
                      <a:gs pos="100000">
                        <a:schemeClr val="tx1">
                          <a:lumMod val="65000"/>
                          <a:lumOff val="35000"/>
                        </a:schemeClr>
                      </a:gs>
                    </a:gsLst>
                    <a:lin ang="5400000" scaled="1"/>
                  </a:gradFill>
                  <a:effectLst/>
                  <a:uLnTx/>
                  <a:uFillTx/>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30000"/>
                </a:lnSpc>
                <a:spcBef>
                  <a:spcPts val="0"/>
                </a:spcBef>
                <a:spcAft>
                  <a:spcPts val="0"/>
                </a:spcAft>
                <a:buClrTx/>
                <a:buSzTx/>
                <a:buFontTx/>
                <a:buNone/>
                <a:tabLst/>
                <a:defRPr/>
              </a:pPr>
              <a:r>
                <a:rPr kumimoji="0" lang="zh-CN" altLang="en-US" sz="1200" b="0" i="0" u="none" strike="noStrike" kern="0" cap="none" spc="0" normalizeH="0" baseline="0" noProof="0" dirty="0">
                  <a:ln>
                    <a:noFill/>
                  </a:ln>
                  <a:gradFill>
                    <a:gsLst>
                      <a:gs pos="0">
                        <a:srgbClr val="FFFFFF"/>
                      </a:gs>
                      <a:gs pos="89000">
                        <a:srgbClr val="0BF1F5"/>
                      </a:gs>
                    </a:gsLst>
                    <a:lin ang="5400000" scaled="1"/>
                  </a:gradFill>
                  <a:effectLst/>
                  <a:uLnTx/>
                  <a:uFillTx/>
                  <a:latin typeface="Arial"/>
                  <a:ea typeface="微软雅黑"/>
                  <a:cs typeface="+mn-cs"/>
                </a:rPr>
                <a:t>请在此输入文字，关注公众号下载更多科技感模板</a:t>
              </a:r>
            </a:p>
          </p:txBody>
        </p:sp>
        <p:sp>
          <p:nvSpPr>
            <p:cNvPr id="220" name="文本框 7">
              <a:extLst>
                <a:ext uri="{FF2B5EF4-FFF2-40B4-BE49-F238E27FC236}">
                  <a16:creationId xmlns:a16="http://schemas.microsoft.com/office/drawing/2014/main" xmlns="" id="{85771F11-B5BC-42D2-B04B-9B1AE4767EED}"/>
                </a:ext>
              </a:extLst>
            </p:cNvPr>
            <p:cNvSpPr txBox="1"/>
            <p:nvPr/>
          </p:nvSpPr>
          <p:spPr bwMode="auto">
            <a:xfrm>
              <a:off x="8833615" y="5036936"/>
              <a:ext cx="1302033" cy="400110"/>
            </a:xfrm>
            <a:prstGeom prst="rect">
              <a:avLst/>
            </a:prstGeom>
            <a:noFill/>
          </p:spPr>
          <p:txBody>
            <a:bodyPr wrap="square">
              <a:spAutoFit/>
              <a:scene3d>
                <a:camera prst="orthographicFront"/>
                <a:lightRig rig="threePt" dir="t"/>
              </a:scene3d>
              <a:sp3d contourW="12700"/>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0" cap="none" spc="0" normalizeH="0" baseline="0" noProof="0" dirty="0">
                  <a:ln>
                    <a:noFill/>
                  </a:ln>
                  <a:gradFill>
                    <a:gsLst>
                      <a:gs pos="0">
                        <a:srgbClr val="FFFFFF"/>
                      </a:gs>
                      <a:gs pos="89000">
                        <a:srgbClr val="0BF1F5"/>
                      </a:gs>
                    </a:gsLst>
                    <a:lin ang="5400000" scaled="1"/>
                  </a:gradFill>
                  <a:effectLst/>
                  <a:uLnTx/>
                  <a:uFillTx/>
                  <a:latin typeface="锐字锐线梦想黑简1.0" panose="02010604000000000000" pitchFamily="2" charset="-122"/>
                  <a:ea typeface="锐字锐线梦想黑简1.0" panose="02010604000000000000" pitchFamily="2" charset="-122"/>
                  <a:cs typeface="+mn-cs"/>
                </a:rPr>
                <a:t>文字输入</a:t>
              </a:r>
            </a:p>
          </p:txBody>
        </p:sp>
      </p:grpSp>
      <p:grpSp>
        <p:nvGrpSpPr>
          <p:cNvPr id="221" name="组合 220">
            <a:extLst>
              <a:ext uri="{FF2B5EF4-FFF2-40B4-BE49-F238E27FC236}">
                <a16:creationId xmlns:a16="http://schemas.microsoft.com/office/drawing/2014/main" xmlns="" id="{4157A472-6689-45C6-A12A-48E5096358E1}"/>
              </a:ext>
            </a:extLst>
          </p:cNvPr>
          <p:cNvGrpSpPr/>
          <p:nvPr/>
        </p:nvGrpSpPr>
        <p:grpSpPr>
          <a:xfrm>
            <a:off x="2077158" y="4207217"/>
            <a:ext cx="2478590" cy="913549"/>
            <a:chOff x="8402844" y="5036936"/>
            <a:chExt cx="1732804" cy="913549"/>
          </a:xfrm>
        </p:grpSpPr>
        <p:sp>
          <p:nvSpPr>
            <p:cNvPr id="222" name="文本框 6">
              <a:extLst>
                <a:ext uri="{FF2B5EF4-FFF2-40B4-BE49-F238E27FC236}">
                  <a16:creationId xmlns:a16="http://schemas.microsoft.com/office/drawing/2014/main" xmlns="" id="{771BC1F2-DDFD-4668-8492-971FBFD7DDBC}"/>
                </a:ext>
              </a:extLst>
            </p:cNvPr>
            <p:cNvSpPr txBox="1"/>
            <p:nvPr/>
          </p:nvSpPr>
          <p:spPr bwMode="auto">
            <a:xfrm>
              <a:off x="8402844" y="5401745"/>
              <a:ext cx="1732804" cy="548740"/>
            </a:xfrm>
            <a:prstGeom prst="rect">
              <a:avLst/>
            </a:prstGeom>
            <a:noFill/>
          </p:spPr>
          <p:txBody>
            <a:bodyPr wrap="square">
              <a:spAutoFit/>
              <a:scene3d>
                <a:camera prst="orthographicFront"/>
                <a:lightRig rig="threePt" dir="t"/>
              </a:scene3d>
              <a:sp3d contourW="12700"/>
            </a:bodyPr>
            <a:lstStyle>
              <a:defPPr>
                <a:defRPr lang="en-US"/>
              </a:defPPr>
              <a:lvl1pPr marR="0" lvl="0" indent="0" defTabSz="914400" fontAlgn="auto">
                <a:lnSpc>
                  <a:spcPct val="130000"/>
                </a:lnSpc>
                <a:spcBef>
                  <a:spcPts val="0"/>
                </a:spcBef>
                <a:spcAft>
                  <a:spcPts val="0"/>
                </a:spcAft>
                <a:buClrTx/>
                <a:buSzTx/>
                <a:buFontTx/>
                <a:buNone/>
                <a:tabLst/>
                <a:defRPr kumimoji="0" sz="1000" b="0" i="0" u="none" strike="noStrike" kern="0" cap="none" spc="0" normalizeH="0" baseline="0">
                  <a:ln>
                    <a:noFill/>
                  </a:ln>
                  <a:gradFill>
                    <a:gsLst>
                      <a:gs pos="0">
                        <a:schemeClr val="tx1">
                          <a:lumMod val="50000"/>
                          <a:lumOff val="50000"/>
                        </a:schemeClr>
                      </a:gs>
                      <a:gs pos="100000">
                        <a:schemeClr val="tx1">
                          <a:lumMod val="65000"/>
                          <a:lumOff val="35000"/>
                        </a:schemeClr>
                      </a:gs>
                    </a:gsLst>
                    <a:lin ang="5400000" scaled="1"/>
                  </a:gradFill>
                  <a:effectLst/>
                  <a:uLnTx/>
                  <a:uFillTx/>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30000"/>
                </a:lnSpc>
                <a:spcBef>
                  <a:spcPts val="0"/>
                </a:spcBef>
                <a:spcAft>
                  <a:spcPts val="0"/>
                </a:spcAft>
                <a:buClrTx/>
                <a:buSzTx/>
                <a:buFontTx/>
                <a:buNone/>
                <a:tabLst/>
                <a:defRPr/>
              </a:pPr>
              <a:r>
                <a:rPr kumimoji="0" lang="zh-CN" altLang="en-US" sz="1200" b="0" i="0" u="none" strike="noStrike" kern="0" cap="none" spc="0" normalizeH="0" baseline="0" noProof="0" dirty="0">
                  <a:ln>
                    <a:noFill/>
                  </a:ln>
                  <a:gradFill>
                    <a:gsLst>
                      <a:gs pos="0">
                        <a:srgbClr val="FFFFFF"/>
                      </a:gs>
                      <a:gs pos="89000">
                        <a:srgbClr val="0BF1F5"/>
                      </a:gs>
                    </a:gsLst>
                    <a:lin ang="5400000" scaled="1"/>
                  </a:gradFill>
                  <a:effectLst/>
                  <a:uLnTx/>
                  <a:uFillTx/>
                  <a:latin typeface="Arial"/>
                  <a:ea typeface="微软雅黑"/>
                  <a:cs typeface="+mn-cs"/>
                </a:rPr>
                <a:t>请在此输入文字，关注公众号下载更多科技感模板</a:t>
              </a:r>
            </a:p>
          </p:txBody>
        </p:sp>
        <p:sp>
          <p:nvSpPr>
            <p:cNvPr id="223" name="文本框 7">
              <a:extLst>
                <a:ext uri="{FF2B5EF4-FFF2-40B4-BE49-F238E27FC236}">
                  <a16:creationId xmlns:a16="http://schemas.microsoft.com/office/drawing/2014/main" xmlns="" id="{A6D834D9-AEC1-4621-AF9E-BF07C1586DA0}"/>
                </a:ext>
              </a:extLst>
            </p:cNvPr>
            <p:cNvSpPr txBox="1"/>
            <p:nvPr/>
          </p:nvSpPr>
          <p:spPr bwMode="auto">
            <a:xfrm>
              <a:off x="8833615" y="5036936"/>
              <a:ext cx="1302033" cy="400110"/>
            </a:xfrm>
            <a:prstGeom prst="rect">
              <a:avLst/>
            </a:prstGeom>
            <a:noFill/>
          </p:spPr>
          <p:txBody>
            <a:bodyPr wrap="square">
              <a:spAutoFit/>
              <a:scene3d>
                <a:camera prst="orthographicFront"/>
                <a:lightRig rig="threePt" dir="t"/>
              </a:scene3d>
              <a:sp3d contourW="12700"/>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0" cap="none" spc="0" normalizeH="0" baseline="0" noProof="0" dirty="0">
                  <a:ln>
                    <a:noFill/>
                  </a:ln>
                  <a:gradFill>
                    <a:gsLst>
                      <a:gs pos="0">
                        <a:srgbClr val="FFFFFF"/>
                      </a:gs>
                      <a:gs pos="89000">
                        <a:srgbClr val="0BF1F5"/>
                      </a:gs>
                    </a:gsLst>
                    <a:lin ang="5400000" scaled="1"/>
                  </a:gradFill>
                  <a:effectLst/>
                  <a:uLnTx/>
                  <a:uFillTx/>
                  <a:latin typeface="锐字锐线梦想黑简1.0" panose="02010604000000000000" pitchFamily="2" charset="-122"/>
                  <a:ea typeface="锐字锐线梦想黑简1.0" panose="02010604000000000000" pitchFamily="2" charset="-122"/>
                  <a:cs typeface="+mn-cs"/>
                </a:rPr>
                <a:t>文字输入</a:t>
              </a:r>
            </a:p>
          </p:txBody>
        </p:sp>
      </p:grpSp>
      <p:sp>
        <p:nvSpPr>
          <p:cNvPr id="138" name="文本框 137">
            <a:extLst>
              <a:ext uri="{FF2B5EF4-FFF2-40B4-BE49-F238E27FC236}">
                <a16:creationId xmlns:a16="http://schemas.microsoft.com/office/drawing/2014/main" xmlns="" id="{5AF84A69-869A-40BA-B9CA-050EB4B68D0F}"/>
              </a:ext>
            </a:extLst>
          </p:cNvPr>
          <p:cNvSpPr txBox="1"/>
          <p:nvPr/>
        </p:nvSpPr>
        <p:spPr>
          <a:xfrm>
            <a:off x="4636654" y="888107"/>
            <a:ext cx="2937164" cy="646331"/>
          </a:xfrm>
          <a:prstGeom prst="rect">
            <a:avLst/>
          </a:prstGeom>
          <a:noFill/>
        </p:spPr>
        <p:txBody>
          <a:bodyPr wrap="square" rtlCol="0">
            <a:spAutoFit/>
            <a:scene3d>
              <a:camera prst="orthographicFront"/>
              <a:lightRig rig="threePt" dir="t"/>
            </a:scene3d>
            <a:sp3d contourW="12700"/>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zh-CN" altLang="en-US" sz="3600" b="0" i="0" u="none" strike="noStrike" kern="1200" cap="none" spc="0" normalizeH="0" baseline="0" noProof="0" dirty="0">
                <a:ln>
                  <a:noFill/>
                </a:ln>
                <a:gradFill>
                  <a:gsLst>
                    <a:gs pos="0">
                      <a:srgbClr val="FFFFFF"/>
                    </a:gs>
                    <a:gs pos="82000">
                      <a:srgbClr val="0BF1F5"/>
                    </a:gs>
                  </a:gsLst>
                  <a:lin ang="5400000" scaled="1"/>
                </a:gradFill>
                <a:effectLst/>
                <a:uLnTx/>
                <a:uFillTx/>
                <a:latin typeface="锐字锐线梦想黑简1.0" panose="02010604000000000000" pitchFamily="2" charset="-122"/>
                <a:ea typeface="锐字锐线梦想黑简1.0" panose="02010604000000000000" pitchFamily="2" charset="-122"/>
                <a:cs typeface="+mn-cs"/>
              </a:rPr>
              <a:t>科技现状</a:t>
            </a:r>
          </a:p>
        </p:txBody>
      </p:sp>
    </p:spTree>
    <p:extLst>
      <p:ext uri="{BB962C8B-B14F-4D97-AF65-F5344CB8AC3E}">
        <p14:creationId xmlns:p14="http://schemas.microsoft.com/office/powerpoint/2010/main" val="3020238740"/>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11"/>
                                        </p:tgtEl>
                                        <p:attrNameLst>
                                          <p:attrName>style.visibility</p:attrName>
                                        </p:attrNameLst>
                                      </p:cBhvr>
                                      <p:to>
                                        <p:strVal val="visible"/>
                                      </p:to>
                                    </p:set>
                                    <p:anim calcmode="lin" valueType="num">
                                      <p:cBhvr>
                                        <p:cTn id="7" dur="500" fill="hold"/>
                                        <p:tgtEl>
                                          <p:spTgt spid="211"/>
                                        </p:tgtEl>
                                        <p:attrNameLst>
                                          <p:attrName>ppt_w</p:attrName>
                                        </p:attrNameLst>
                                      </p:cBhvr>
                                      <p:tavLst>
                                        <p:tav tm="0">
                                          <p:val>
                                            <p:fltVal val="0"/>
                                          </p:val>
                                        </p:tav>
                                        <p:tav tm="100000">
                                          <p:val>
                                            <p:strVal val="#ppt_w"/>
                                          </p:val>
                                        </p:tav>
                                      </p:tavLst>
                                    </p:anim>
                                    <p:anim calcmode="lin" valueType="num">
                                      <p:cBhvr>
                                        <p:cTn id="8" dur="500" fill="hold"/>
                                        <p:tgtEl>
                                          <p:spTgt spid="211"/>
                                        </p:tgtEl>
                                        <p:attrNameLst>
                                          <p:attrName>ppt_h</p:attrName>
                                        </p:attrNameLst>
                                      </p:cBhvr>
                                      <p:tavLst>
                                        <p:tav tm="0">
                                          <p:val>
                                            <p:fltVal val="0"/>
                                          </p:val>
                                        </p:tav>
                                        <p:tav tm="100000">
                                          <p:val>
                                            <p:strVal val="#ppt_h"/>
                                          </p:val>
                                        </p:tav>
                                      </p:tavLst>
                                    </p:anim>
                                    <p:animEffect transition="in" filter="fade">
                                      <p:cBhvr>
                                        <p:cTn id="9" dur="500"/>
                                        <p:tgtEl>
                                          <p:spTgt spid="211"/>
                                        </p:tgtEl>
                                      </p:cBhvr>
                                    </p:animEffect>
                                  </p:childTnLst>
                                </p:cTn>
                              </p:par>
                            </p:childTnLst>
                          </p:cTn>
                        </p:par>
                        <p:par>
                          <p:cTn id="10" fill="hold">
                            <p:stCondLst>
                              <p:cond delay="500"/>
                            </p:stCondLst>
                            <p:childTnLst>
                              <p:par>
                                <p:cTn id="11" presetID="2" presetClass="entr" presetSubtype="8" fill="hold" nodeType="afterEffect">
                                  <p:stCondLst>
                                    <p:cond delay="0"/>
                                  </p:stCondLst>
                                  <p:childTnLst>
                                    <p:set>
                                      <p:cBhvr>
                                        <p:cTn id="12" dur="1" fill="hold">
                                          <p:stCondLst>
                                            <p:cond delay="0"/>
                                          </p:stCondLst>
                                        </p:cTn>
                                        <p:tgtEl>
                                          <p:spTgt spid="218"/>
                                        </p:tgtEl>
                                        <p:attrNameLst>
                                          <p:attrName>style.visibility</p:attrName>
                                        </p:attrNameLst>
                                      </p:cBhvr>
                                      <p:to>
                                        <p:strVal val="visible"/>
                                      </p:to>
                                    </p:set>
                                    <p:anim calcmode="lin" valueType="num">
                                      <p:cBhvr additive="base">
                                        <p:cTn id="13" dur="500" fill="hold"/>
                                        <p:tgtEl>
                                          <p:spTgt spid="218"/>
                                        </p:tgtEl>
                                        <p:attrNameLst>
                                          <p:attrName>ppt_x</p:attrName>
                                        </p:attrNameLst>
                                      </p:cBhvr>
                                      <p:tavLst>
                                        <p:tav tm="0">
                                          <p:val>
                                            <p:strVal val="0-#ppt_w/2"/>
                                          </p:val>
                                        </p:tav>
                                        <p:tav tm="100000">
                                          <p:val>
                                            <p:strVal val="#ppt_x"/>
                                          </p:val>
                                        </p:tav>
                                      </p:tavLst>
                                    </p:anim>
                                    <p:anim calcmode="lin" valueType="num">
                                      <p:cBhvr additive="base">
                                        <p:cTn id="14" dur="500" fill="hold"/>
                                        <p:tgtEl>
                                          <p:spTgt spid="218"/>
                                        </p:tgtEl>
                                        <p:attrNameLst>
                                          <p:attrName>ppt_y</p:attrName>
                                        </p:attrNameLst>
                                      </p:cBhvr>
                                      <p:tavLst>
                                        <p:tav tm="0">
                                          <p:val>
                                            <p:strVal val="#ppt_y"/>
                                          </p:val>
                                        </p:tav>
                                        <p:tav tm="100000">
                                          <p:val>
                                            <p:strVal val="#ppt_y"/>
                                          </p:val>
                                        </p:tav>
                                      </p:tavLst>
                                    </p:anim>
                                  </p:childTnLst>
                                </p:cTn>
                              </p:par>
                              <p:par>
                                <p:cTn id="15" presetID="2" presetClass="entr" presetSubtype="8" fill="hold" nodeType="withEffect">
                                  <p:stCondLst>
                                    <p:cond delay="0"/>
                                  </p:stCondLst>
                                  <p:childTnLst>
                                    <p:set>
                                      <p:cBhvr>
                                        <p:cTn id="16" dur="1" fill="hold">
                                          <p:stCondLst>
                                            <p:cond delay="0"/>
                                          </p:stCondLst>
                                        </p:cTn>
                                        <p:tgtEl>
                                          <p:spTgt spid="221"/>
                                        </p:tgtEl>
                                        <p:attrNameLst>
                                          <p:attrName>style.visibility</p:attrName>
                                        </p:attrNameLst>
                                      </p:cBhvr>
                                      <p:to>
                                        <p:strVal val="visible"/>
                                      </p:to>
                                    </p:set>
                                    <p:anim calcmode="lin" valueType="num">
                                      <p:cBhvr additive="base">
                                        <p:cTn id="17" dur="500" fill="hold"/>
                                        <p:tgtEl>
                                          <p:spTgt spid="221"/>
                                        </p:tgtEl>
                                        <p:attrNameLst>
                                          <p:attrName>ppt_x</p:attrName>
                                        </p:attrNameLst>
                                      </p:cBhvr>
                                      <p:tavLst>
                                        <p:tav tm="0">
                                          <p:val>
                                            <p:strVal val="0-#ppt_w/2"/>
                                          </p:val>
                                        </p:tav>
                                        <p:tav tm="100000">
                                          <p:val>
                                            <p:strVal val="#ppt_x"/>
                                          </p:val>
                                        </p:tav>
                                      </p:tavLst>
                                    </p:anim>
                                    <p:anim calcmode="lin" valueType="num">
                                      <p:cBhvr additive="base">
                                        <p:cTn id="18" dur="500" fill="hold"/>
                                        <p:tgtEl>
                                          <p:spTgt spid="221"/>
                                        </p:tgtEl>
                                        <p:attrNameLst>
                                          <p:attrName>ppt_y</p:attrName>
                                        </p:attrNameLst>
                                      </p:cBhvr>
                                      <p:tavLst>
                                        <p:tav tm="0">
                                          <p:val>
                                            <p:strVal val="#ppt_y"/>
                                          </p:val>
                                        </p:tav>
                                        <p:tav tm="100000">
                                          <p:val>
                                            <p:strVal val="#ppt_y"/>
                                          </p:val>
                                        </p:tav>
                                      </p:tavLst>
                                    </p:anim>
                                  </p:childTnLst>
                                </p:cTn>
                              </p:par>
                              <p:par>
                                <p:cTn id="19" presetID="2" presetClass="entr" presetSubtype="2" fill="hold" nodeType="withEffect">
                                  <p:stCondLst>
                                    <p:cond delay="0"/>
                                  </p:stCondLst>
                                  <p:childTnLst>
                                    <p:set>
                                      <p:cBhvr>
                                        <p:cTn id="20" dur="1" fill="hold">
                                          <p:stCondLst>
                                            <p:cond delay="0"/>
                                          </p:stCondLst>
                                        </p:cTn>
                                        <p:tgtEl>
                                          <p:spTgt spid="212"/>
                                        </p:tgtEl>
                                        <p:attrNameLst>
                                          <p:attrName>style.visibility</p:attrName>
                                        </p:attrNameLst>
                                      </p:cBhvr>
                                      <p:to>
                                        <p:strVal val="visible"/>
                                      </p:to>
                                    </p:set>
                                    <p:anim calcmode="lin" valueType="num">
                                      <p:cBhvr additive="base">
                                        <p:cTn id="21" dur="500" fill="hold"/>
                                        <p:tgtEl>
                                          <p:spTgt spid="212"/>
                                        </p:tgtEl>
                                        <p:attrNameLst>
                                          <p:attrName>ppt_x</p:attrName>
                                        </p:attrNameLst>
                                      </p:cBhvr>
                                      <p:tavLst>
                                        <p:tav tm="0">
                                          <p:val>
                                            <p:strVal val="1+#ppt_w/2"/>
                                          </p:val>
                                        </p:tav>
                                        <p:tav tm="100000">
                                          <p:val>
                                            <p:strVal val="#ppt_x"/>
                                          </p:val>
                                        </p:tav>
                                      </p:tavLst>
                                    </p:anim>
                                    <p:anim calcmode="lin" valueType="num">
                                      <p:cBhvr additive="base">
                                        <p:cTn id="22" dur="500" fill="hold"/>
                                        <p:tgtEl>
                                          <p:spTgt spid="212"/>
                                        </p:tgtEl>
                                        <p:attrNameLst>
                                          <p:attrName>ppt_y</p:attrName>
                                        </p:attrNameLst>
                                      </p:cBhvr>
                                      <p:tavLst>
                                        <p:tav tm="0">
                                          <p:val>
                                            <p:strVal val="#ppt_y"/>
                                          </p:val>
                                        </p:tav>
                                        <p:tav tm="100000">
                                          <p:val>
                                            <p:strVal val="#ppt_y"/>
                                          </p:val>
                                        </p:tav>
                                      </p:tavLst>
                                    </p:anim>
                                  </p:childTnLst>
                                </p:cTn>
                              </p:par>
                              <p:par>
                                <p:cTn id="23" presetID="2" presetClass="entr" presetSubtype="2" fill="hold" nodeType="withEffect">
                                  <p:stCondLst>
                                    <p:cond delay="0"/>
                                  </p:stCondLst>
                                  <p:childTnLst>
                                    <p:set>
                                      <p:cBhvr>
                                        <p:cTn id="24" dur="1" fill="hold">
                                          <p:stCondLst>
                                            <p:cond delay="0"/>
                                          </p:stCondLst>
                                        </p:cTn>
                                        <p:tgtEl>
                                          <p:spTgt spid="215"/>
                                        </p:tgtEl>
                                        <p:attrNameLst>
                                          <p:attrName>style.visibility</p:attrName>
                                        </p:attrNameLst>
                                      </p:cBhvr>
                                      <p:to>
                                        <p:strVal val="visible"/>
                                      </p:to>
                                    </p:set>
                                    <p:anim calcmode="lin" valueType="num">
                                      <p:cBhvr additive="base">
                                        <p:cTn id="25" dur="500" fill="hold"/>
                                        <p:tgtEl>
                                          <p:spTgt spid="215"/>
                                        </p:tgtEl>
                                        <p:attrNameLst>
                                          <p:attrName>ppt_x</p:attrName>
                                        </p:attrNameLst>
                                      </p:cBhvr>
                                      <p:tavLst>
                                        <p:tav tm="0">
                                          <p:val>
                                            <p:strVal val="1+#ppt_w/2"/>
                                          </p:val>
                                        </p:tav>
                                        <p:tav tm="100000">
                                          <p:val>
                                            <p:strVal val="#ppt_x"/>
                                          </p:val>
                                        </p:tav>
                                      </p:tavLst>
                                    </p:anim>
                                    <p:anim calcmode="lin" valueType="num">
                                      <p:cBhvr additive="base">
                                        <p:cTn id="26" dur="500" fill="hold"/>
                                        <p:tgtEl>
                                          <p:spTgt spid="21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xmlns="" id="{BA894057-5199-48EE-AB59-BED678F9373D}"/>
              </a:ext>
            </a:extLst>
          </p:cNvPr>
          <p:cNvPicPr>
            <a:picLocks noChangeAspect="1"/>
          </p:cNvPicPr>
          <p:nvPr/>
        </p:nvPicPr>
        <p:blipFill rotWithShape="1">
          <a:blip r:embed="rId5">
            <a:extLst>
              <a:ext uri="{28A0092B-C50C-407E-A947-70E740481C1C}">
                <a14:useLocalDpi xmlns:a14="http://schemas.microsoft.com/office/drawing/2010/main" val="0"/>
              </a:ext>
            </a:extLst>
          </a:blip>
          <a:srcRect l="9479" t="20556" r="9479" b="22407"/>
          <a:stretch/>
        </p:blipFill>
        <p:spPr>
          <a:xfrm>
            <a:off x="1019175" y="1482652"/>
            <a:ext cx="10153650" cy="4019696"/>
          </a:xfrm>
          <a:prstGeom prst="rect">
            <a:avLst/>
          </a:prstGeom>
        </p:spPr>
      </p:pic>
      <p:sp>
        <p:nvSpPr>
          <p:cNvPr id="6" name="文本框 5">
            <a:extLst>
              <a:ext uri="{FF2B5EF4-FFF2-40B4-BE49-F238E27FC236}">
                <a16:creationId xmlns:a16="http://schemas.microsoft.com/office/drawing/2014/main" xmlns="" id="{025EC8E0-8D23-4B63-8773-77A6F1FC58C8}"/>
              </a:ext>
            </a:extLst>
          </p:cNvPr>
          <p:cNvSpPr txBox="1"/>
          <p:nvPr/>
        </p:nvSpPr>
        <p:spPr>
          <a:xfrm>
            <a:off x="2310351" y="2406313"/>
            <a:ext cx="7571303" cy="1200329"/>
          </a:xfrm>
          <a:prstGeom prst="rect">
            <a:avLst/>
          </a:prstGeom>
          <a:noFill/>
        </p:spPr>
        <p:txBody>
          <a:bodyPr wrap="none" rtlCol="0">
            <a:spAutoFit/>
            <a:scene3d>
              <a:camera prst="orthographicFront"/>
              <a:lightRig rig="threePt" dir="t"/>
            </a:scene3d>
            <a:sp3d contourW="12700"/>
          </a:bodyPr>
          <a:lstStyle/>
          <a:p>
            <a:pPr algn="ctr"/>
            <a:r>
              <a:rPr lang="zh-CN" altLang="en-US" sz="7200" dirty="0">
                <a:gradFill>
                  <a:gsLst>
                    <a:gs pos="0">
                      <a:schemeClr val="bg1"/>
                    </a:gs>
                    <a:gs pos="82000">
                      <a:srgbClr val="0BF1F5"/>
                    </a:gs>
                  </a:gsLst>
                  <a:lin ang="5400000" scaled="1"/>
                </a:gradFill>
                <a:latin typeface="锐字锐线梦想黑简1.0" panose="02010604000000000000" pitchFamily="2" charset="-122"/>
                <a:ea typeface="锐字锐线梦想黑简1.0" panose="02010604000000000000" pitchFamily="2" charset="-122"/>
              </a:rPr>
              <a:t>人工科技智领未来</a:t>
            </a:r>
          </a:p>
        </p:txBody>
      </p:sp>
      <p:sp>
        <p:nvSpPr>
          <p:cNvPr id="7" name="文本框 6">
            <a:extLst>
              <a:ext uri="{FF2B5EF4-FFF2-40B4-BE49-F238E27FC236}">
                <a16:creationId xmlns:a16="http://schemas.microsoft.com/office/drawing/2014/main" xmlns="" id="{12C5C1F0-D58E-469E-AD3E-C9E725E45E8A}"/>
              </a:ext>
            </a:extLst>
          </p:cNvPr>
          <p:cNvSpPr txBox="1"/>
          <p:nvPr/>
        </p:nvSpPr>
        <p:spPr>
          <a:xfrm>
            <a:off x="4776924" y="4142378"/>
            <a:ext cx="3057247" cy="523220"/>
          </a:xfrm>
          <a:prstGeom prst="rect">
            <a:avLst/>
          </a:prstGeom>
          <a:noFill/>
        </p:spPr>
        <p:txBody>
          <a:bodyPr wrap="none" rtlCol="0">
            <a:spAutoFit/>
            <a:scene3d>
              <a:camera prst="orthographicFront"/>
              <a:lightRig rig="threePt" dir="t"/>
            </a:scene3d>
            <a:sp3d contourW="12700"/>
          </a:bodyPr>
          <a:lstStyle/>
          <a:p>
            <a:pPr algn="ctr"/>
            <a:r>
              <a:rPr lang="zh-CN" altLang="en-US" sz="2800" dirty="0">
                <a:solidFill>
                  <a:srgbClr val="070807"/>
                </a:solidFill>
                <a:latin typeface="锐字锐线梦想黑简1.0" panose="02010604000000000000" pitchFamily="2" charset="-122"/>
                <a:ea typeface="锐字锐线梦想黑简1.0" panose="02010604000000000000" pitchFamily="2" charset="-122"/>
              </a:rPr>
              <a:t>网络科技发展峰会</a:t>
            </a:r>
          </a:p>
        </p:txBody>
      </p:sp>
      <p:sp>
        <p:nvSpPr>
          <p:cNvPr id="10" name="文本框 9">
            <a:extLst>
              <a:ext uri="{FF2B5EF4-FFF2-40B4-BE49-F238E27FC236}">
                <a16:creationId xmlns:a16="http://schemas.microsoft.com/office/drawing/2014/main" xmlns="" id="{24670318-A510-4EF2-9060-AD04C640601A}"/>
              </a:ext>
            </a:extLst>
          </p:cNvPr>
          <p:cNvSpPr txBox="1"/>
          <p:nvPr/>
        </p:nvSpPr>
        <p:spPr>
          <a:xfrm>
            <a:off x="3828193" y="1857655"/>
            <a:ext cx="1991582" cy="338554"/>
          </a:xfrm>
          <a:prstGeom prst="rect">
            <a:avLst/>
          </a:prstGeom>
          <a:noFill/>
        </p:spPr>
        <p:txBody>
          <a:bodyPr wrap="square" rtlCol="0">
            <a:spAutoFit/>
            <a:scene3d>
              <a:camera prst="orthographicFront"/>
              <a:lightRig rig="threePt" dir="t"/>
            </a:scene3d>
            <a:sp3d contourW="12700"/>
          </a:bodyPr>
          <a:lstStyle/>
          <a:p>
            <a:pPr algn="dist"/>
            <a:r>
              <a:rPr lang="zh-CN" altLang="en-US" sz="1600" dirty="0">
                <a:solidFill>
                  <a:srgbClr val="0BF1F5"/>
                </a:solidFill>
                <a:latin typeface="锐字锐线梦想黑简1.0" panose="02010604000000000000" pitchFamily="2" charset="-122"/>
                <a:ea typeface="锐字锐线梦想黑简1.0" panose="02010604000000000000" pitchFamily="2" charset="-122"/>
              </a:rPr>
              <a:t>小二演示出品</a:t>
            </a:r>
          </a:p>
        </p:txBody>
      </p:sp>
      <p:sp>
        <p:nvSpPr>
          <p:cNvPr id="11" name="文本框 10">
            <a:extLst>
              <a:ext uri="{FF2B5EF4-FFF2-40B4-BE49-F238E27FC236}">
                <a16:creationId xmlns:a16="http://schemas.microsoft.com/office/drawing/2014/main" xmlns="" id="{F537AEC1-DAAA-4CD1-A8C7-C0CE94FE5DB3}"/>
              </a:ext>
            </a:extLst>
          </p:cNvPr>
          <p:cNvSpPr txBox="1"/>
          <p:nvPr/>
        </p:nvSpPr>
        <p:spPr>
          <a:xfrm>
            <a:off x="3295649" y="3549650"/>
            <a:ext cx="6481369" cy="259302"/>
          </a:xfrm>
          <a:prstGeom prst="rect">
            <a:avLst/>
          </a:prstGeom>
          <a:noFill/>
        </p:spPr>
        <p:txBody>
          <a:bodyPr wrap="square">
            <a:spAutoFit/>
            <a:scene3d>
              <a:camera prst="orthographicFront"/>
              <a:lightRig rig="threePt" dir="t"/>
            </a:scene3d>
            <a:sp3d contourW="12700"/>
          </a:bodyPr>
          <a:lstStyle/>
          <a:p>
            <a:pPr algn="dist">
              <a:lnSpc>
                <a:spcPct val="114000"/>
              </a:lnSpc>
              <a:defRPr/>
            </a:pPr>
            <a:r>
              <a:rPr lang="en-US" altLang="zh-CN" sz="1050" dirty="0">
                <a:solidFill>
                  <a:srgbClr val="0BF1F5"/>
                </a:solidFill>
                <a:latin typeface="Agency FB" panose="020B0503020202020204" pitchFamily="34" charset="0"/>
                <a:ea typeface="方正清刻本悦宋简体" panose="02000000000000000000" pitchFamily="2" charset="-122"/>
              </a:rPr>
              <a:t>This template is exclusively designed by Fei </a:t>
            </a:r>
            <a:r>
              <a:rPr lang="en-US" altLang="zh-CN" sz="1050" dirty="0" err="1">
                <a:solidFill>
                  <a:srgbClr val="0BF1F5"/>
                </a:solidFill>
                <a:latin typeface="Agency FB" panose="020B0503020202020204" pitchFamily="34" charset="0"/>
                <a:ea typeface="方正清刻本悦宋简体" panose="02000000000000000000" pitchFamily="2" charset="-122"/>
              </a:rPr>
              <a:t>er</a:t>
            </a:r>
            <a:r>
              <a:rPr lang="en-US" altLang="zh-CN" sz="1050" dirty="0">
                <a:solidFill>
                  <a:srgbClr val="0BF1F5"/>
                </a:solidFill>
                <a:latin typeface="Agency FB" panose="020B0503020202020204" pitchFamily="34" charset="0"/>
                <a:ea typeface="方正清刻本悦宋简体" panose="02000000000000000000" pitchFamily="2" charset="-122"/>
              </a:rPr>
              <a:t> creative and copyrights belong to Bao </a:t>
            </a:r>
            <a:r>
              <a:rPr lang="en-US" altLang="zh-CN" sz="1050" dirty="0" err="1">
                <a:solidFill>
                  <a:srgbClr val="0BF1F5"/>
                </a:solidFill>
                <a:latin typeface="Agency FB" panose="020B0503020202020204" pitchFamily="34" charset="0"/>
                <a:ea typeface="方正清刻本悦宋简体" panose="02000000000000000000" pitchFamily="2" charset="-122"/>
              </a:rPr>
              <a:t>tu</a:t>
            </a:r>
            <a:r>
              <a:rPr lang="en-US" altLang="zh-CN" sz="1050" dirty="0">
                <a:solidFill>
                  <a:srgbClr val="0BF1F5"/>
                </a:solidFill>
                <a:latin typeface="Agency FB" panose="020B0503020202020204" pitchFamily="34" charset="0"/>
                <a:ea typeface="方正清刻本悦宋简体" panose="02000000000000000000" pitchFamily="2" charset="-122"/>
              </a:rPr>
              <a:t> internet</a:t>
            </a:r>
          </a:p>
        </p:txBody>
      </p:sp>
      <p:pic>
        <p:nvPicPr>
          <p:cNvPr id="8" name="shaping of the world.mp3">
            <a:hlinkClick r:id="" action="ppaction://media"/>
            <a:extLst>
              <a:ext uri="{FF2B5EF4-FFF2-40B4-BE49-F238E27FC236}">
                <a16:creationId xmlns:a16="http://schemas.microsoft.com/office/drawing/2014/main" xmlns="" id="{B358AC9F-EBB8-45EA-B7F7-E73645F13B7F}"/>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677749" y="-487362"/>
            <a:ext cx="487362" cy="487362"/>
          </a:xfrm>
          <a:prstGeom prst="rect">
            <a:avLst/>
          </a:prstGeom>
        </p:spPr>
      </p:pic>
    </p:spTree>
    <p:extLst>
      <p:ext uri="{BB962C8B-B14F-4D97-AF65-F5344CB8AC3E}">
        <p14:creationId xmlns:p14="http://schemas.microsoft.com/office/powerpoint/2010/main" val="4080290251"/>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8"/>
                                        </p:tgtEl>
                                      </p:cBhvr>
                                    </p:cmd>
                                  </p:childTnLst>
                                </p:cTn>
                              </p:par>
                            </p:childTnLst>
                          </p:cTn>
                        </p:par>
                        <p:par>
                          <p:cTn id="7" fill="hold">
                            <p:stCondLst>
                              <p:cond delay="0"/>
                            </p:stCondLst>
                            <p:childTnLst>
                              <p:par>
                                <p:cTn id="8" presetID="2" presetClass="entr" presetSubtype="4" fill="hold" nodeType="afterEffect">
                                  <p:stCondLst>
                                    <p:cond delay="0"/>
                                  </p:stCondLst>
                                  <p:childTnLst>
                                    <p:set>
                                      <p:cBhvr>
                                        <p:cTn id="9" dur="1" fill="hold">
                                          <p:stCondLst>
                                            <p:cond delay="0"/>
                                          </p:stCondLst>
                                        </p:cTn>
                                        <p:tgtEl>
                                          <p:spTgt spid="5"/>
                                        </p:tgtEl>
                                        <p:attrNameLst>
                                          <p:attrName>style.visibility</p:attrName>
                                        </p:attrNameLst>
                                      </p:cBhvr>
                                      <p:to>
                                        <p:strVal val="visible"/>
                                      </p:to>
                                    </p:set>
                                    <p:anim calcmode="lin" valueType="num">
                                      <p:cBhvr additive="base">
                                        <p:cTn id="10" dur="500" fill="hold"/>
                                        <p:tgtEl>
                                          <p:spTgt spid="5"/>
                                        </p:tgtEl>
                                        <p:attrNameLst>
                                          <p:attrName>ppt_x</p:attrName>
                                        </p:attrNameLst>
                                      </p:cBhvr>
                                      <p:tavLst>
                                        <p:tav tm="0">
                                          <p:val>
                                            <p:strVal val="#ppt_x"/>
                                          </p:val>
                                        </p:tav>
                                        <p:tav tm="100000">
                                          <p:val>
                                            <p:strVal val="#ppt_x"/>
                                          </p:val>
                                        </p:tav>
                                      </p:tavLst>
                                    </p:anim>
                                    <p:anim calcmode="lin" valueType="num">
                                      <p:cBhvr additive="base">
                                        <p:cTn id="11" dur="500" fill="hold"/>
                                        <p:tgtEl>
                                          <p:spTgt spid="5"/>
                                        </p:tgtEl>
                                        <p:attrNameLst>
                                          <p:attrName>ppt_y</p:attrName>
                                        </p:attrNameLst>
                                      </p:cBhvr>
                                      <p:tavLst>
                                        <p:tav tm="0">
                                          <p:val>
                                            <p:strVal val="1+#ppt_h/2"/>
                                          </p:val>
                                        </p:tav>
                                        <p:tav tm="100000">
                                          <p:val>
                                            <p:strVal val="#ppt_y"/>
                                          </p:val>
                                        </p:tav>
                                      </p:tavLst>
                                    </p:anim>
                                  </p:childTnLst>
                                </p:cTn>
                              </p:par>
                            </p:childTnLst>
                          </p:cTn>
                        </p:par>
                        <p:par>
                          <p:cTn id="12" fill="hold">
                            <p:stCondLst>
                              <p:cond delay="500"/>
                            </p:stCondLst>
                            <p:childTnLst>
                              <p:par>
                                <p:cTn id="13" presetID="2" presetClass="entr" presetSubtype="2" fill="hold" grpId="0" nodeType="afterEffect">
                                  <p:stCondLst>
                                    <p:cond delay="0"/>
                                  </p:stCondLst>
                                  <p:childTnLst>
                                    <p:set>
                                      <p:cBhvr>
                                        <p:cTn id="14" dur="1" fill="hold">
                                          <p:stCondLst>
                                            <p:cond delay="0"/>
                                          </p:stCondLst>
                                        </p:cTn>
                                        <p:tgtEl>
                                          <p:spTgt spid="10"/>
                                        </p:tgtEl>
                                        <p:attrNameLst>
                                          <p:attrName>style.visibility</p:attrName>
                                        </p:attrNameLst>
                                      </p:cBhvr>
                                      <p:to>
                                        <p:strVal val="visible"/>
                                      </p:to>
                                    </p:set>
                                    <p:anim calcmode="lin" valueType="num">
                                      <p:cBhvr additive="base">
                                        <p:cTn id="15" dur="500" fill="hold"/>
                                        <p:tgtEl>
                                          <p:spTgt spid="10"/>
                                        </p:tgtEl>
                                        <p:attrNameLst>
                                          <p:attrName>ppt_x</p:attrName>
                                        </p:attrNameLst>
                                      </p:cBhvr>
                                      <p:tavLst>
                                        <p:tav tm="0">
                                          <p:val>
                                            <p:strVal val="1+#ppt_w/2"/>
                                          </p:val>
                                        </p:tav>
                                        <p:tav tm="100000">
                                          <p:val>
                                            <p:strVal val="#ppt_x"/>
                                          </p:val>
                                        </p:tav>
                                      </p:tavLst>
                                    </p:anim>
                                    <p:anim calcmode="lin" valueType="num">
                                      <p:cBhvr additive="base">
                                        <p:cTn id="16" dur="500" fill="hold"/>
                                        <p:tgtEl>
                                          <p:spTgt spid="10"/>
                                        </p:tgtEl>
                                        <p:attrNameLst>
                                          <p:attrName>ppt_y</p:attrName>
                                        </p:attrNameLst>
                                      </p:cBhvr>
                                      <p:tavLst>
                                        <p:tav tm="0">
                                          <p:val>
                                            <p:strVal val="#ppt_y"/>
                                          </p:val>
                                        </p:tav>
                                        <p:tav tm="100000">
                                          <p:val>
                                            <p:strVal val="#ppt_y"/>
                                          </p:val>
                                        </p:tav>
                                      </p:tavLst>
                                    </p:anim>
                                  </p:childTnLst>
                                </p:cTn>
                              </p:par>
                            </p:childTnLst>
                          </p:cTn>
                        </p:par>
                        <p:par>
                          <p:cTn id="17" fill="hold">
                            <p:stCondLst>
                              <p:cond delay="1000"/>
                            </p:stCondLst>
                            <p:childTnLst>
                              <p:par>
                                <p:cTn id="18" presetID="22" presetClass="entr" presetSubtype="8" fill="hold" grpId="0" nodeType="after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wipe(left)">
                                      <p:cBhvr>
                                        <p:cTn id="20" dur="500"/>
                                        <p:tgtEl>
                                          <p:spTgt spid="6"/>
                                        </p:tgtEl>
                                      </p:cBhvr>
                                    </p:animEffect>
                                  </p:childTnLst>
                                </p:cTn>
                              </p:par>
                            </p:childTnLst>
                          </p:cTn>
                        </p:par>
                        <p:par>
                          <p:cTn id="21" fill="hold">
                            <p:stCondLst>
                              <p:cond delay="1500"/>
                            </p:stCondLst>
                            <p:childTnLst>
                              <p:par>
                                <p:cTn id="22" presetID="10" presetClass="entr" presetSubtype="0" fill="hold" grpId="0" nodeType="afterEffect">
                                  <p:stCondLst>
                                    <p:cond delay="0"/>
                                  </p:stCondLst>
                                  <p:childTnLst>
                                    <p:set>
                                      <p:cBhvr>
                                        <p:cTn id="23" dur="1" fill="hold">
                                          <p:stCondLst>
                                            <p:cond delay="0"/>
                                          </p:stCondLst>
                                        </p:cTn>
                                        <p:tgtEl>
                                          <p:spTgt spid="11"/>
                                        </p:tgtEl>
                                        <p:attrNameLst>
                                          <p:attrName>style.visibility</p:attrName>
                                        </p:attrNameLst>
                                      </p:cBhvr>
                                      <p:to>
                                        <p:strVal val="visible"/>
                                      </p:to>
                                    </p:set>
                                    <p:animEffect transition="in" filter="fade">
                                      <p:cBhvr>
                                        <p:cTn id="24" dur="500"/>
                                        <p:tgtEl>
                                          <p:spTgt spid="11"/>
                                        </p:tgtEl>
                                      </p:cBhvr>
                                    </p:animEffect>
                                  </p:childTnLst>
                                </p:cTn>
                              </p:par>
                            </p:childTnLst>
                          </p:cTn>
                        </p:par>
                        <p:par>
                          <p:cTn id="25" fill="hold">
                            <p:stCondLst>
                              <p:cond delay="2000"/>
                            </p:stCondLst>
                            <p:childTnLst>
                              <p:par>
                                <p:cTn id="26" presetID="10" presetClass="entr" presetSubtype="0" fill="hold" grpId="0" nodeType="after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fade">
                                      <p:cBhvr>
                                        <p:cTn id="28"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29" repeatCount="indefinite" fill="hold" display="0">
                  <p:stCondLst>
                    <p:cond delay="indefinite"/>
                  </p:stCondLst>
                  <p:endCondLst>
                    <p:cond evt="onStopAudio" delay="0">
                      <p:tgtEl>
                        <p:sldTgt/>
                      </p:tgtEl>
                    </p:cond>
                  </p:endCondLst>
                </p:cTn>
                <p:tgtEl>
                  <p:spTgt spid="8"/>
                </p:tgtEl>
              </p:cMediaNode>
            </p:audio>
          </p:childTnLst>
        </p:cTn>
      </p:par>
    </p:tnLst>
    <p:bldLst>
      <p:bldP spid="6" grpId="0"/>
      <p:bldP spid="7" grpId="0"/>
      <p:bldP spid="10" grpId="0"/>
      <p:bldP spid="11"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xmlns="" id="{4D897DB6-E3B4-4B85-8D11-4F5C0966ACB7}"/>
              </a:ext>
            </a:extLst>
          </p:cNvPr>
          <p:cNvGrpSpPr/>
          <p:nvPr/>
        </p:nvGrpSpPr>
        <p:grpSpPr>
          <a:xfrm>
            <a:off x="1484717" y="1891687"/>
            <a:ext cx="9222567" cy="3074627"/>
            <a:chOff x="1687889" y="1457617"/>
            <a:chExt cx="9222566" cy="3074626"/>
          </a:xfrm>
        </p:grpSpPr>
        <p:sp>
          <p:nvSpPr>
            <p:cNvPr id="3" name="矩形 2">
              <a:extLst>
                <a:ext uri="{FF2B5EF4-FFF2-40B4-BE49-F238E27FC236}">
                  <a16:creationId xmlns:a16="http://schemas.microsoft.com/office/drawing/2014/main" xmlns="" id="{2589E790-8C62-47A3-B872-85E9FCB6D6C5}"/>
                </a:ext>
              </a:extLst>
            </p:cNvPr>
            <p:cNvSpPr/>
            <p:nvPr/>
          </p:nvSpPr>
          <p:spPr>
            <a:xfrm>
              <a:off x="2805546" y="1457617"/>
              <a:ext cx="8104909" cy="3074626"/>
            </a:xfrm>
            <a:prstGeom prst="rect">
              <a:avLst/>
            </a:prstGeom>
            <a:noFill/>
            <a:ln w="28575">
              <a:solidFill>
                <a:srgbClr val="0BF1F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eaLnBrk="0" fontAlgn="base" hangingPunct="0">
                <a:spcBef>
                  <a:spcPct val="0"/>
                </a:spcBef>
                <a:spcAft>
                  <a:spcPct val="0"/>
                </a:spcAft>
                <a:defRPr/>
              </a:pPr>
              <a:endParaRPr lang="zh-CN" altLang="en-US">
                <a:solidFill>
                  <a:srgbClr val="4EA4DD"/>
                </a:solidFill>
                <a:latin typeface="微软雅黑"/>
                <a:ea typeface="微软雅黑"/>
              </a:endParaRPr>
            </a:p>
          </p:txBody>
        </p:sp>
        <p:pic>
          <p:nvPicPr>
            <p:cNvPr id="4" name="图片 3">
              <a:extLst>
                <a:ext uri="{FF2B5EF4-FFF2-40B4-BE49-F238E27FC236}">
                  <a16:creationId xmlns:a16="http://schemas.microsoft.com/office/drawing/2014/main" xmlns="" id="{BFCC3185-904A-4425-BD1E-83A300E6B009}"/>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687889" y="1744304"/>
              <a:ext cx="2510037" cy="2510037"/>
            </a:xfrm>
            <a:prstGeom prst="rect">
              <a:avLst/>
            </a:prstGeom>
          </p:spPr>
        </p:pic>
        <p:sp>
          <p:nvSpPr>
            <p:cNvPr id="5" name="文本框 4">
              <a:extLst>
                <a:ext uri="{FF2B5EF4-FFF2-40B4-BE49-F238E27FC236}">
                  <a16:creationId xmlns:a16="http://schemas.microsoft.com/office/drawing/2014/main" xmlns="" id="{B57A91CF-1AFF-44B7-BE65-3DACE67C7FCF}"/>
                </a:ext>
              </a:extLst>
            </p:cNvPr>
            <p:cNvSpPr txBox="1"/>
            <p:nvPr/>
          </p:nvSpPr>
          <p:spPr>
            <a:xfrm>
              <a:off x="5428617" y="1890846"/>
              <a:ext cx="4813077" cy="2308324"/>
            </a:xfrm>
            <a:prstGeom prst="rect">
              <a:avLst/>
            </a:prstGeom>
            <a:noFill/>
          </p:spPr>
          <p:txBody>
            <a:bodyPr wrap="square" rtlCol="0">
              <a:spAutoFit/>
            </a:bodyPr>
            <a:lstStyle/>
            <a:p>
              <a:pPr>
                <a:lnSpc>
                  <a:spcPct val="200000"/>
                </a:lnSpc>
              </a:pPr>
              <a:r>
                <a:rPr lang="zh-CN" altLang="en-US" dirty="0">
                  <a:solidFill>
                    <a:srgbClr val="0BF1F5"/>
                  </a:solidFill>
                  <a:latin typeface="微软雅黑" panose="020B0503020204020204" pitchFamily="34" charset="-122"/>
                  <a:ea typeface="微软雅黑" panose="020B0503020204020204" pitchFamily="34" charset="-122"/>
                </a:rPr>
                <a:t>该模板一共</a:t>
              </a:r>
              <a:r>
                <a:rPr lang="en-US" altLang="zh-CN" dirty="0">
                  <a:solidFill>
                    <a:srgbClr val="0BF1F5"/>
                  </a:solidFill>
                  <a:latin typeface="微软雅黑" panose="020B0503020204020204" pitchFamily="34" charset="-122"/>
                  <a:ea typeface="微软雅黑" panose="020B0503020204020204" pitchFamily="34" charset="-122"/>
                </a:rPr>
                <a:t>25</a:t>
              </a:r>
              <a:r>
                <a:rPr lang="zh-CN" altLang="en-US" dirty="0">
                  <a:solidFill>
                    <a:srgbClr val="0BF1F5"/>
                  </a:solidFill>
                  <a:latin typeface="微软雅黑" panose="020B0503020204020204" pitchFamily="34" charset="-122"/>
                  <a:ea typeface="微软雅黑" panose="020B0503020204020204" pitchFamily="34" charset="-122"/>
                </a:rPr>
                <a:t>页，同系列模板</a:t>
              </a:r>
              <a:r>
                <a:rPr lang="en-US" altLang="zh-CN" dirty="0">
                  <a:solidFill>
                    <a:srgbClr val="0BF1F5"/>
                  </a:solidFill>
                  <a:latin typeface="微软雅黑" panose="020B0503020204020204" pitchFamily="34" charset="-122"/>
                  <a:ea typeface="微软雅黑" panose="020B0503020204020204" pitchFamily="34" charset="-122"/>
                </a:rPr>
                <a:t>118</a:t>
              </a:r>
              <a:r>
                <a:rPr lang="zh-CN" altLang="en-US" dirty="0">
                  <a:solidFill>
                    <a:srgbClr val="0BF1F5"/>
                  </a:solidFill>
                  <a:latin typeface="微软雅黑" panose="020B0503020204020204" pitchFamily="34" charset="-122"/>
                  <a:ea typeface="微软雅黑" panose="020B0503020204020204" pitchFamily="34" charset="-122"/>
                </a:rPr>
                <a:t>套。</a:t>
              </a:r>
              <a:endParaRPr lang="en-US" altLang="zh-CN" dirty="0">
                <a:solidFill>
                  <a:srgbClr val="0BF1F5"/>
                </a:solidFill>
                <a:latin typeface="微软雅黑" panose="020B0503020204020204" pitchFamily="34" charset="-122"/>
                <a:ea typeface="微软雅黑" panose="020B0503020204020204" pitchFamily="34" charset="-122"/>
              </a:endParaRPr>
            </a:p>
            <a:p>
              <a:pPr>
                <a:lnSpc>
                  <a:spcPct val="200000"/>
                </a:lnSpc>
              </a:pPr>
              <a:r>
                <a:rPr lang="zh-CN" altLang="en-US" dirty="0">
                  <a:solidFill>
                    <a:srgbClr val="0BF1F5"/>
                  </a:solidFill>
                  <a:latin typeface="微软雅黑" panose="020B0503020204020204" pitchFamily="34" charset="-122"/>
                  <a:ea typeface="微软雅黑" panose="020B0503020204020204" pitchFamily="34" charset="-122"/>
                </a:rPr>
                <a:t>请扫描上方二维码，关注“精美</a:t>
              </a:r>
              <a:r>
                <a:rPr lang="en-US" altLang="zh-CN" dirty="0">
                  <a:solidFill>
                    <a:srgbClr val="0BF1F5"/>
                  </a:solidFill>
                  <a:latin typeface="微软雅黑" panose="020B0503020204020204" pitchFamily="34" charset="-122"/>
                  <a:ea typeface="微软雅黑" panose="020B0503020204020204" pitchFamily="34" charset="-122"/>
                </a:rPr>
                <a:t>PPT</a:t>
              </a:r>
              <a:r>
                <a:rPr lang="zh-CN" altLang="en-US" dirty="0">
                  <a:solidFill>
                    <a:srgbClr val="0BF1F5"/>
                  </a:solidFill>
                  <a:latin typeface="微软雅黑" panose="020B0503020204020204" pitchFamily="34" charset="-122"/>
                  <a:ea typeface="微软雅黑" panose="020B0503020204020204" pitchFamily="34" charset="-122"/>
                </a:rPr>
                <a:t>模板”</a:t>
              </a:r>
              <a:endParaRPr lang="en-US" altLang="zh-CN" dirty="0">
                <a:solidFill>
                  <a:srgbClr val="0BF1F5"/>
                </a:solidFill>
                <a:latin typeface="微软雅黑" panose="020B0503020204020204" pitchFamily="34" charset="-122"/>
                <a:ea typeface="微软雅黑" panose="020B0503020204020204" pitchFamily="34" charset="-122"/>
              </a:endParaRPr>
            </a:p>
            <a:p>
              <a:pPr>
                <a:lnSpc>
                  <a:spcPct val="200000"/>
                </a:lnSpc>
              </a:pPr>
              <a:r>
                <a:rPr lang="zh-CN" altLang="en-US" dirty="0">
                  <a:solidFill>
                    <a:srgbClr val="0BF1F5"/>
                  </a:solidFill>
                  <a:latin typeface="微软雅黑" panose="020B0503020204020204" pitchFamily="34" charset="-122"/>
                  <a:ea typeface="微软雅黑" panose="020B0503020204020204" pitchFamily="34" charset="-122"/>
                </a:rPr>
                <a:t>回复“</a:t>
              </a:r>
              <a:r>
                <a:rPr lang="en-US" altLang="zh-CN" b="1" dirty="0">
                  <a:solidFill>
                    <a:srgbClr val="0BF1F5"/>
                  </a:solidFill>
                  <a:latin typeface="微软雅黑" panose="020B0503020204020204" pitchFamily="34" charset="-122"/>
                  <a:ea typeface="微软雅黑" panose="020B0503020204020204" pitchFamily="34" charset="-122"/>
                </a:rPr>
                <a:t>1923</a:t>
              </a:r>
              <a:r>
                <a:rPr lang="zh-CN" altLang="en-US" dirty="0">
                  <a:solidFill>
                    <a:srgbClr val="0BF1F5"/>
                  </a:solidFill>
                  <a:latin typeface="微软雅黑" panose="020B0503020204020204" pitchFamily="34" charset="-122"/>
                  <a:ea typeface="微软雅黑" panose="020B0503020204020204" pitchFamily="34" charset="-122"/>
                </a:rPr>
                <a:t>” ，获取完整版。</a:t>
              </a:r>
              <a:endParaRPr lang="en-US" altLang="zh-CN" dirty="0">
                <a:solidFill>
                  <a:srgbClr val="0BF1F5"/>
                </a:solidFill>
                <a:latin typeface="微软雅黑" panose="020B0503020204020204" pitchFamily="34" charset="-122"/>
                <a:ea typeface="微软雅黑" panose="020B0503020204020204" pitchFamily="34" charset="-122"/>
              </a:endParaRPr>
            </a:p>
            <a:p>
              <a:pPr>
                <a:lnSpc>
                  <a:spcPct val="200000"/>
                </a:lnSpc>
              </a:pPr>
              <a:r>
                <a:rPr lang="en-US" altLang="zh-CN" dirty="0">
                  <a:solidFill>
                    <a:srgbClr val="0BF1F5"/>
                  </a:solidFill>
                  <a:latin typeface="微软雅黑" panose="020B0503020204020204" pitchFamily="34" charset="-122"/>
                  <a:ea typeface="微软雅黑" panose="020B0503020204020204" pitchFamily="34" charset="-122"/>
                </a:rPr>
                <a:t>118</a:t>
              </a:r>
              <a:r>
                <a:rPr lang="zh-CN" altLang="en-US" dirty="0">
                  <a:solidFill>
                    <a:srgbClr val="0BF1F5"/>
                  </a:solidFill>
                  <a:latin typeface="微软雅黑" panose="020B0503020204020204" pitchFamily="34" charset="-122"/>
                  <a:ea typeface="微软雅黑" panose="020B0503020204020204" pitchFamily="34" charset="-122"/>
                </a:rPr>
                <a:t>套精美科技感对应回复“</a:t>
              </a:r>
              <a:r>
                <a:rPr lang="en-US" altLang="zh-CN" b="1" dirty="0">
                  <a:solidFill>
                    <a:srgbClr val="0BF1F5"/>
                  </a:solidFill>
                  <a:latin typeface="微软雅黑" panose="020B0503020204020204" pitchFamily="34" charset="-122"/>
                  <a:ea typeface="微软雅黑" panose="020B0503020204020204" pitchFamily="34" charset="-122"/>
                </a:rPr>
                <a:t>118</a:t>
              </a:r>
              <a:r>
                <a:rPr lang="zh-CN" altLang="en-US" dirty="0">
                  <a:solidFill>
                    <a:srgbClr val="0BF1F5"/>
                  </a:solidFill>
                  <a:latin typeface="微软雅黑" panose="020B0503020204020204" pitchFamily="34" charset="-122"/>
                  <a:ea typeface="微软雅黑" panose="020B0503020204020204" pitchFamily="34" charset="-122"/>
                </a:rPr>
                <a:t>”</a:t>
              </a:r>
            </a:p>
          </p:txBody>
        </p:sp>
      </p:grpSp>
    </p:spTree>
    <p:extLst>
      <p:ext uri="{BB962C8B-B14F-4D97-AF65-F5344CB8AC3E}">
        <p14:creationId xmlns:p14="http://schemas.microsoft.com/office/powerpoint/2010/main" val="173717835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图片包含 文字&#10;&#10;已生成高可信度的说明">
            <a:extLst>
              <a:ext uri="{FF2B5EF4-FFF2-40B4-BE49-F238E27FC236}">
                <a16:creationId xmlns:a16="http://schemas.microsoft.com/office/drawing/2014/main" xmlns="" id="{2D2A93AE-726A-4297-8EEF-8764610F566B}"/>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805" y="0"/>
            <a:ext cx="12188389" cy="6858000"/>
          </a:xfrm>
          <a:prstGeom prst="rect">
            <a:avLst/>
          </a:prstGeom>
        </p:spPr>
      </p:pic>
    </p:spTree>
    <p:extLst>
      <p:ext uri="{BB962C8B-B14F-4D97-AF65-F5344CB8AC3E}">
        <p14:creationId xmlns:p14="http://schemas.microsoft.com/office/powerpoint/2010/main" val="423818530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xmlns="" id="{51A7D13A-BF20-48D0-B469-285386A97D6B}"/>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464877400"/>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xmlns="" id="{71AAE482-BE4C-476C-B7D7-32BEDA0DD45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3578125629"/>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a:extLst>
              <a:ext uri="{FF2B5EF4-FFF2-40B4-BE49-F238E27FC236}">
                <a16:creationId xmlns:a16="http://schemas.microsoft.com/office/drawing/2014/main" xmlns="" id="{09691636-A7EF-48E3-A822-C44CD88EC98A}"/>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1427360217"/>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xmlns="" id="{F84214DF-21EC-4843-8E79-BF45B238D77C}"/>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l="29375" t="8359" r="31250" b="8359"/>
          <a:stretch/>
        </p:blipFill>
        <p:spPr>
          <a:xfrm>
            <a:off x="1346201" y="2556751"/>
            <a:ext cx="2138798" cy="2544598"/>
          </a:xfrm>
          <a:prstGeom prst="rect">
            <a:avLst/>
          </a:prstGeom>
        </p:spPr>
      </p:pic>
      <p:pic>
        <p:nvPicPr>
          <p:cNvPr id="4" name="图片 3">
            <a:extLst>
              <a:ext uri="{FF2B5EF4-FFF2-40B4-BE49-F238E27FC236}">
                <a16:creationId xmlns:a16="http://schemas.microsoft.com/office/drawing/2014/main" xmlns="" id="{BBB34661-F5F4-4540-99A7-311A4DD051CC}"/>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l="29375" t="8359" r="31250" b="8359"/>
          <a:stretch/>
        </p:blipFill>
        <p:spPr>
          <a:xfrm>
            <a:off x="3799801" y="2556751"/>
            <a:ext cx="2138798" cy="2544598"/>
          </a:xfrm>
          <a:prstGeom prst="rect">
            <a:avLst/>
          </a:prstGeom>
        </p:spPr>
      </p:pic>
      <p:pic>
        <p:nvPicPr>
          <p:cNvPr id="5" name="图片 4">
            <a:extLst>
              <a:ext uri="{FF2B5EF4-FFF2-40B4-BE49-F238E27FC236}">
                <a16:creationId xmlns:a16="http://schemas.microsoft.com/office/drawing/2014/main" xmlns="" id="{724BFB2E-99E4-4569-BA26-7EAE578C7DDC}"/>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l="29375" t="8359" r="31250" b="8359"/>
          <a:stretch/>
        </p:blipFill>
        <p:spPr>
          <a:xfrm>
            <a:off x="6253401" y="2556751"/>
            <a:ext cx="2138798" cy="2544598"/>
          </a:xfrm>
          <a:prstGeom prst="rect">
            <a:avLst/>
          </a:prstGeom>
        </p:spPr>
      </p:pic>
      <p:pic>
        <p:nvPicPr>
          <p:cNvPr id="6" name="图片 5">
            <a:extLst>
              <a:ext uri="{FF2B5EF4-FFF2-40B4-BE49-F238E27FC236}">
                <a16:creationId xmlns:a16="http://schemas.microsoft.com/office/drawing/2014/main" xmlns="" id="{6BC98CD5-4AF9-4EBE-85DC-9C1463068D6D}"/>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l="29375" t="8359" r="31250" b="8359"/>
          <a:stretch/>
        </p:blipFill>
        <p:spPr>
          <a:xfrm>
            <a:off x="8707001" y="2556751"/>
            <a:ext cx="2138798" cy="2544598"/>
          </a:xfrm>
          <a:prstGeom prst="rect">
            <a:avLst/>
          </a:prstGeom>
        </p:spPr>
      </p:pic>
      <p:sp>
        <p:nvSpPr>
          <p:cNvPr id="8" name="文本框 7">
            <a:extLst>
              <a:ext uri="{FF2B5EF4-FFF2-40B4-BE49-F238E27FC236}">
                <a16:creationId xmlns:a16="http://schemas.microsoft.com/office/drawing/2014/main" xmlns="" id="{49576384-FA9C-4B07-B70A-22C9EA6F4F35}"/>
              </a:ext>
            </a:extLst>
          </p:cNvPr>
          <p:cNvSpPr txBox="1"/>
          <p:nvPr/>
        </p:nvSpPr>
        <p:spPr>
          <a:xfrm>
            <a:off x="1880088" y="3790950"/>
            <a:ext cx="1071024" cy="954107"/>
          </a:xfrm>
          <a:prstGeom prst="rect">
            <a:avLst/>
          </a:prstGeom>
          <a:noFill/>
        </p:spPr>
        <p:txBody>
          <a:bodyPr wrap="square" rtlCol="0">
            <a:spAutoFit/>
            <a:scene3d>
              <a:camera prst="orthographicFront"/>
              <a:lightRig rig="threePt" dir="t"/>
            </a:scene3d>
            <a:sp3d contourW="12700"/>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zh-CN" altLang="en-US" sz="2800" b="0" i="0" u="none" strike="noStrike" kern="1200" cap="none" spc="0" normalizeH="0" baseline="0" noProof="0" dirty="0">
                <a:ln>
                  <a:noFill/>
                </a:ln>
                <a:gradFill>
                  <a:gsLst>
                    <a:gs pos="0">
                      <a:srgbClr val="FFFFFF"/>
                    </a:gs>
                    <a:gs pos="82000">
                      <a:srgbClr val="0BF1F5"/>
                    </a:gs>
                  </a:gsLst>
                  <a:lin ang="5400000" scaled="1"/>
                </a:gradFill>
                <a:effectLst/>
                <a:uLnTx/>
                <a:uFillTx/>
                <a:latin typeface="锐字锐线梦想黑简1.0" panose="02010604000000000000" pitchFamily="2" charset="-122"/>
                <a:ea typeface="锐字锐线梦想黑简1.0" panose="02010604000000000000" pitchFamily="2" charset="-122"/>
                <a:cs typeface="+mn-cs"/>
              </a:rPr>
              <a:t>信息科技</a:t>
            </a:r>
          </a:p>
        </p:txBody>
      </p:sp>
      <p:sp>
        <p:nvSpPr>
          <p:cNvPr id="9" name="文本框 8">
            <a:extLst>
              <a:ext uri="{FF2B5EF4-FFF2-40B4-BE49-F238E27FC236}">
                <a16:creationId xmlns:a16="http://schemas.microsoft.com/office/drawing/2014/main" xmlns="" id="{19C5E68B-0DA8-43EA-8DF0-786AD107A10C}"/>
              </a:ext>
            </a:extLst>
          </p:cNvPr>
          <p:cNvSpPr txBox="1"/>
          <p:nvPr/>
        </p:nvSpPr>
        <p:spPr>
          <a:xfrm>
            <a:off x="4333688" y="3790950"/>
            <a:ext cx="1071024" cy="954107"/>
          </a:xfrm>
          <a:prstGeom prst="rect">
            <a:avLst/>
          </a:prstGeom>
          <a:noFill/>
        </p:spPr>
        <p:txBody>
          <a:bodyPr wrap="square" rtlCol="0">
            <a:spAutoFit/>
            <a:scene3d>
              <a:camera prst="orthographicFront"/>
              <a:lightRig rig="threePt" dir="t"/>
            </a:scene3d>
            <a:sp3d contourW="12700"/>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zh-CN" altLang="en-US" sz="2800" b="0" i="0" u="none" strike="noStrike" kern="1200" cap="none" spc="0" normalizeH="0" baseline="0" noProof="0" dirty="0">
                <a:ln>
                  <a:noFill/>
                </a:ln>
                <a:gradFill>
                  <a:gsLst>
                    <a:gs pos="0">
                      <a:srgbClr val="FFFFFF"/>
                    </a:gs>
                    <a:gs pos="82000">
                      <a:srgbClr val="0BF1F5"/>
                    </a:gs>
                  </a:gsLst>
                  <a:lin ang="5400000" scaled="1"/>
                </a:gradFill>
                <a:effectLst/>
                <a:uLnTx/>
                <a:uFillTx/>
                <a:latin typeface="锐字锐线梦想黑简1.0" panose="02010604000000000000" pitchFamily="2" charset="-122"/>
                <a:ea typeface="锐字锐线梦想黑简1.0" panose="02010604000000000000" pitchFamily="2" charset="-122"/>
                <a:cs typeface="+mn-cs"/>
              </a:rPr>
              <a:t>科技现状</a:t>
            </a:r>
          </a:p>
        </p:txBody>
      </p:sp>
      <p:sp>
        <p:nvSpPr>
          <p:cNvPr id="10" name="文本框 9">
            <a:extLst>
              <a:ext uri="{FF2B5EF4-FFF2-40B4-BE49-F238E27FC236}">
                <a16:creationId xmlns:a16="http://schemas.microsoft.com/office/drawing/2014/main" xmlns="" id="{B59DC935-D452-4AD4-B680-DB7D818B6C2F}"/>
              </a:ext>
            </a:extLst>
          </p:cNvPr>
          <p:cNvSpPr txBox="1"/>
          <p:nvPr/>
        </p:nvSpPr>
        <p:spPr>
          <a:xfrm>
            <a:off x="6787288" y="3790950"/>
            <a:ext cx="1071024" cy="954107"/>
          </a:xfrm>
          <a:prstGeom prst="rect">
            <a:avLst/>
          </a:prstGeom>
          <a:noFill/>
        </p:spPr>
        <p:txBody>
          <a:bodyPr wrap="square" rtlCol="0">
            <a:spAutoFit/>
            <a:scene3d>
              <a:camera prst="orthographicFront"/>
              <a:lightRig rig="threePt" dir="t"/>
            </a:scene3d>
            <a:sp3d contourW="12700"/>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zh-CN" altLang="en-US" sz="2800" b="0" i="0" u="none" strike="noStrike" kern="1200" cap="none" spc="0" normalizeH="0" baseline="0" noProof="0" dirty="0">
                <a:ln>
                  <a:noFill/>
                </a:ln>
                <a:gradFill>
                  <a:gsLst>
                    <a:gs pos="0">
                      <a:srgbClr val="FFFFFF"/>
                    </a:gs>
                    <a:gs pos="82000">
                      <a:srgbClr val="0BF1F5"/>
                    </a:gs>
                  </a:gsLst>
                  <a:lin ang="5400000" scaled="1"/>
                </a:gradFill>
                <a:effectLst/>
                <a:uLnTx/>
                <a:uFillTx/>
                <a:latin typeface="锐字锐线梦想黑简1.0" panose="02010604000000000000" pitchFamily="2" charset="-122"/>
                <a:ea typeface="锐字锐线梦想黑简1.0" panose="02010604000000000000" pitchFamily="2" charset="-122"/>
                <a:cs typeface="+mn-cs"/>
              </a:rPr>
              <a:t>未来发展</a:t>
            </a:r>
          </a:p>
        </p:txBody>
      </p:sp>
      <p:sp>
        <p:nvSpPr>
          <p:cNvPr id="11" name="文本框 10">
            <a:extLst>
              <a:ext uri="{FF2B5EF4-FFF2-40B4-BE49-F238E27FC236}">
                <a16:creationId xmlns:a16="http://schemas.microsoft.com/office/drawing/2014/main" xmlns="" id="{B8039059-832E-4AB0-935D-BB5EEBE43EE1}"/>
              </a:ext>
            </a:extLst>
          </p:cNvPr>
          <p:cNvSpPr txBox="1"/>
          <p:nvPr/>
        </p:nvSpPr>
        <p:spPr>
          <a:xfrm>
            <a:off x="9240888" y="3790950"/>
            <a:ext cx="1071024" cy="954107"/>
          </a:xfrm>
          <a:prstGeom prst="rect">
            <a:avLst/>
          </a:prstGeom>
          <a:noFill/>
        </p:spPr>
        <p:txBody>
          <a:bodyPr wrap="square" rtlCol="0">
            <a:spAutoFit/>
            <a:scene3d>
              <a:camera prst="orthographicFront"/>
              <a:lightRig rig="threePt" dir="t"/>
            </a:scene3d>
            <a:sp3d contourW="12700"/>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zh-CN" altLang="en-US" sz="2800" b="0" i="0" u="none" strike="noStrike" kern="1200" cap="none" spc="0" normalizeH="0" baseline="0" noProof="0" dirty="0">
                <a:ln>
                  <a:noFill/>
                </a:ln>
                <a:gradFill>
                  <a:gsLst>
                    <a:gs pos="0">
                      <a:srgbClr val="FFFFFF"/>
                    </a:gs>
                    <a:gs pos="82000">
                      <a:srgbClr val="0BF1F5"/>
                    </a:gs>
                  </a:gsLst>
                  <a:lin ang="5400000" scaled="1"/>
                </a:gradFill>
                <a:effectLst/>
                <a:uLnTx/>
                <a:uFillTx/>
                <a:latin typeface="锐字锐线梦想黑简1.0" panose="02010604000000000000" pitchFamily="2" charset="-122"/>
                <a:ea typeface="锐字锐线梦想黑简1.0" panose="02010604000000000000" pitchFamily="2" charset="-122"/>
                <a:cs typeface="+mn-cs"/>
              </a:rPr>
              <a:t>融资计划</a:t>
            </a:r>
          </a:p>
        </p:txBody>
      </p:sp>
      <p:sp>
        <p:nvSpPr>
          <p:cNvPr id="21" name="椭圆 11">
            <a:extLst>
              <a:ext uri="{FF2B5EF4-FFF2-40B4-BE49-F238E27FC236}">
                <a16:creationId xmlns:a16="http://schemas.microsoft.com/office/drawing/2014/main" xmlns="" id="{CA89B543-5881-4E99-87F9-98F5100B11AD}"/>
              </a:ext>
            </a:extLst>
          </p:cNvPr>
          <p:cNvSpPr/>
          <p:nvPr/>
        </p:nvSpPr>
        <p:spPr>
          <a:xfrm>
            <a:off x="2187001" y="3144982"/>
            <a:ext cx="457200" cy="339435"/>
          </a:xfrm>
          <a:custGeom>
            <a:avLst/>
            <a:gdLst>
              <a:gd name="connsiteX0" fmla="*/ 16373 w 607639"/>
              <a:gd name="connsiteY0" fmla="*/ 391850 h 451125"/>
              <a:gd name="connsiteX1" fmla="*/ 591266 w 607639"/>
              <a:gd name="connsiteY1" fmla="*/ 391850 h 451125"/>
              <a:gd name="connsiteX2" fmla="*/ 607639 w 607639"/>
              <a:gd name="connsiteY2" fmla="*/ 408208 h 451125"/>
              <a:gd name="connsiteX3" fmla="*/ 564684 w 607639"/>
              <a:gd name="connsiteY3" fmla="*/ 451125 h 451125"/>
              <a:gd name="connsiteX4" fmla="*/ 42955 w 607639"/>
              <a:gd name="connsiteY4" fmla="*/ 451125 h 451125"/>
              <a:gd name="connsiteX5" fmla="*/ 0 w 607639"/>
              <a:gd name="connsiteY5" fmla="*/ 408208 h 451125"/>
              <a:gd name="connsiteX6" fmla="*/ 16373 w 607639"/>
              <a:gd name="connsiteY6" fmla="*/ 391850 h 451125"/>
              <a:gd name="connsiteX7" fmla="*/ 243452 w 607639"/>
              <a:gd name="connsiteY7" fmla="*/ 119577 h 451125"/>
              <a:gd name="connsiteX8" fmla="*/ 349014 w 607639"/>
              <a:gd name="connsiteY8" fmla="*/ 156328 h 451125"/>
              <a:gd name="connsiteX9" fmla="*/ 352867 w 607639"/>
              <a:gd name="connsiteY9" fmla="*/ 161234 h 451125"/>
              <a:gd name="connsiteX10" fmla="*/ 350074 w 607639"/>
              <a:gd name="connsiteY10" fmla="*/ 166911 h 451125"/>
              <a:gd name="connsiteX11" fmla="*/ 327054 w 607639"/>
              <a:gd name="connsiteY11" fmla="*/ 180765 h 451125"/>
              <a:gd name="connsiteX12" fmla="*/ 370300 w 607639"/>
              <a:gd name="connsiteY12" fmla="*/ 223866 h 451125"/>
              <a:gd name="connsiteX13" fmla="*/ 370300 w 607639"/>
              <a:gd name="connsiteY13" fmla="*/ 232236 h 451125"/>
              <a:gd name="connsiteX14" fmla="*/ 348725 w 607639"/>
              <a:gd name="connsiteY14" fmla="*/ 253786 h 451125"/>
              <a:gd name="connsiteX15" fmla="*/ 344487 w 607639"/>
              <a:gd name="connsiteY15" fmla="*/ 255518 h 451125"/>
              <a:gd name="connsiteX16" fmla="*/ 340346 w 607639"/>
              <a:gd name="connsiteY16" fmla="*/ 253786 h 451125"/>
              <a:gd name="connsiteX17" fmla="*/ 297196 w 607639"/>
              <a:gd name="connsiteY17" fmla="*/ 210685 h 451125"/>
              <a:gd name="connsiteX18" fmla="*/ 283327 w 607639"/>
              <a:gd name="connsiteY18" fmla="*/ 233583 h 451125"/>
              <a:gd name="connsiteX19" fmla="*/ 277644 w 607639"/>
              <a:gd name="connsiteY19" fmla="*/ 236373 h 451125"/>
              <a:gd name="connsiteX20" fmla="*/ 272636 w 607639"/>
              <a:gd name="connsiteY20" fmla="*/ 232428 h 451125"/>
              <a:gd name="connsiteX21" fmla="*/ 235939 w 607639"/>
              <a:gd name="connsiteY21" fmla="*/ 127081 h 451125"/>
              <a:gd name="connsiteX22" fmla="*/ 237384 w 607639"/>
              <a:gd name="connsiteY22" fmla="*/ 121020 h 451125"/>
              <a:gd name="connsiteX23" fmla="*/ 243452 w 607639"/>
              <a:gd name="connsiteY23" fmla="*/ 119577 h 451125"/>
              <a:gd name="connsiteX24" fmla="*/ 93794 w 607639"/>
              <a:gd name="connsiteY24" fmla="*/ 41738 h 451125"/>
              <a:gd name="connsiteX25" fmla="*/ 90423 w 607639"/>
              <a:gd name="connsiteY25" fmla="*/ 45103 h 451125"/>
              <a:gd name="connsiteX26" fmla="*/ 90423 w 607639"/>
              <a:gd name="connsiteY26" fmla="*/ 329766 h 451125"/>
              <a:gd name="connsiteX27" fmla="*/ 93794 w 607639"/>
              <a:gd name="connsiteY27" fmla="*/ 333035 h 451125"/>
              <a:gd name="connsiteX28" fmla="*/ 513942 w 607639"/>
              <a:gd name="connsiteY28" fmla="*/ 333035 h 451125"/>
              <a:gd name="connsiteX29" fmla="*/ 517217 w 607639"/>
              <a:gd name="connsiteY29" fmla="*/ 329766 h 451125"/>
              <a:gd name="connsiteX30" fmla="*/ 517217 w 607639"/>
              <a:gd name="connsiteY30" fmla="*/ 45103 h 451125"/>
              <a:gd name="connsiteX31" fmla="*/ 513942 w 607639"/>
              <a:gd name="connsiteY31" fmla="*/ 41738 h 451125"/>
              <a:gd name="connsiteX32" fmla="*/ 93794 w 607639"/>
              <a:gd name="connsiteY32" fmla="*/ 0 h 451125"/>
              <a:gd name="connsiteX33" fmla="*/ 513942 w 607639"/>
              <a:gd name="connsiteY33" fmla="*/ 0 h 451125"/>
              <a:gd name="connsiteX34" fmla="*/ 559020 w 607639"/>
              <a:gd name="connsiteY34" fmla="*/ 45103 h 451125"/>
              <a:gd name="connsiteX35" fmla="*/ 559020 w 607639"/>
              <a:gd name="connsiteY35" fmla="*/ 329766 h 451125"/>
              <a:gd name="connsiteX36" fmla="*/ 513942 w 607639"/>
              <a:gd name="connsiteY36" fmla="*/ 374773 h 451125"/>
              <a:gd name="connsiteX37" fmla="*/ 93794 w 607639"/>
              <a:gd name="connsiteY37" fmla="*/ 374773 h 451125"/>
              <a:gd name="connsiteX38" fmla="*/ 48620 w 607639"/>
              <a:gd name="connsiteY38" fmla="*/ 329766 h 451125"/>
              <a:gd name="connsiteX39" fmla="*/ 48620 w 607639"/>
              <a:gd name="connsiteY39" fmla="*/ 45103 h 451125"/>
              <a:gd name="connsiteX40" fmla="*/ 93794 w 607639"/>
              <a:gd name="connsiteY40" fmla="*/ 0 h 4511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607639" h="451125">
                <a:moveTo>
                  <a:pt x="16373" y="391850"/>
                </a:moveTo>
                <a:lnTo>
                  <a:pt x="591266" y="391850"/>
                </a:lnTo>
                <a:cubicBezTo>
                  <a:pt x="600319" y="391850"/>
                  <a:pt x="607639" y="399163"/>
                  <a:pt x="607639" y="408208"/>
                </a:cubicBezTo>
                <a:cubicBezTo>
                  <a:pt x="607639" y="431880"/>
                  <a:pt x="588377" y="451125"/>
                  <a:pt x="564684" y="451125"/>
                </a:cubicBezTo>
                <a:lnTo>
                  <a:pt x="42955" y="451125"/>
                </a:lnTo>
                <a:cubicBezTo>
                  <a:pt x="19262" y="451125"/>
                  <a:pt x="0" y="431880"/>
                  <a:pt x="0" y="408208"/>
                </a:cubicBezTo>
                <a:cubicBezTo>
                  <a:pt x="0" y="399163"/>
                  <a:pt x="7320" y="391850"/>
                  <a:pt x="16373" y="391850"/>
                </a:cubicBezTo>
                <a:close/>
                <a:moveTo>
                  <a:pt x="243452" y="119577"/>
                </a:moveTo>
                <a:lnTo>
                  <a:pt x="349014" y="156328"/>
                </a:lnTo>
                <a:cubicBezTo>
                  <a:pt x="351133" y="157001"/>
                  <a:pt x="352674" y="158925"/>
                  <a:pt x="352867" y="161234"/>
                </a:cubicBezTo>
                <a:cubicBezTo>
                  <a:pt x="353156" y="163543"/>
                  <a:pt x="352000" y="165660"/>
                  <a:pt x="350074" y="166911"/>
                </a:cubicBezTo>
                <a:lnTo>
                  <a:pt x="327054" y="180765"/>
                </a:lnTo>
                <a:lnTo>
                  <a:pt x="370300" y="223866"/>
                </a:lnTo>
                <a:cubicBezTo>
                  <a:pt x="372515" y="226175"/>
                  <a:pt x="372515" y="229927"/>
                  <a:pt x="370300" y="232236"/>
                </a:cubicBezTo>
                <a:lnTo>
                  <a:pt x="348725" y="253786"/>
                </a:lnTo>
                <a:cubicBezTo>
                  <a:pt x="347569" y="254845"/>
                  <a:pt x="346125" y="255518"/>
                  <a:pt x="344487" y="255518"/>
                </a:cubicBezTo>
                <a:cubicBezTo>
                  <a:pt x="342946" y="255518"/>
                  <a:pt x="341502" y="254845"/>
                  <a:pt x="340346" y="253786"/>
                </a:cubicBezTo>
                <a:lnTo>
                  <a:pt x="297196" y="210685"/>
                </a:lnTo>
                <a:lnTo>
                  <a:pt x="283327" y="233583"/>
                </a:lnTo>
                <a:cubicBezTo>
                  <a:pt x="282075" y="235507"/>
                  <a:pt x="279859" y="236661"/>
                  <a:pt x="277644" y="236373"/>
                </a:cubicBezTo>
                <a:cubicBezTo>
                  <a:pt x="275333" y="236180"/>
                  <a:pt x="273406" y="234641"/>
                  <a:pt x="272636" y="232428"/>
                </a:cubicBezTo>
                <a:lnTo>
                  <a:pt x="235939" y="127081"/>
                </a:lnTo>
                <a:cubicBezTo>
                  <a:pt x="235265" y="124964"/>
                  <a:pt x="235747" y="122559"/>
                  <a:pt x="237384" y="121020"/>
                </a:cubicBezTo>
                <a:cubicBezTo>
                  <a:pt x="238925" y="119384"/>
                  <a:pt x="241333" y="118903"/>
                  <a:pt x="243452" y="119577"/>
                </a:cubicBezTo>
                <a:close/>
                <a:moveTo>
                  <a:pt x="93794" y="41738"/>
                </a:moveTo>
                <a:cubicBezTo>
                  <a:pt x="91964" y="41738"/>
                  <a:pt x="90423" y="43276"/>
                  <a:pt x="90423" y="45103"/>
                </a:cubicBezTo>
                <a:lnTo>
                  <a:pt x="90423" y="329766"/>
                </a:lnTo>
                <a:cubicBezTo>
                  <a:pt x="90423" y="331593"/>
                  <a:pt x="91964" y="333035"/>
                  <a:pt x="93794" y="333035"/>
                </a:cubicBezTo>
                <a:lnTo>
                  <a:pt x="513942" y="333035"/>
                </a:lnTo>
                <a:cubicBezTo>
                  <a:pt x="515676" y="333035"/>
                  <a:pt x="517217" y="331593"/>
                  <a:pt x="517217" y="329766"/>
                </a:cubicBezTo>
                <a:lnTo>
                  <a:pt x="517217" y="45103"/>
                </a:lnTo>
                <a:cubicBezTo>
                  <a:pt x="517217" y="43276"/>
                  <a:pt x="515676" y="41738"/>
                  <a:pt x="513942" y="41738"/>
                </a:cubicBezTo>
                <a:close/>
                <a:moveTo>
                  <a:pt x="93794" y="0"/>
                </a:moveTo>
                <a:lnTo>
                  <a:pt x="513942" y="0"/>
                </a:lnTo>
                <a:cubicBezTo>
                  <a:pt x="538793" y="0"/>
                  <a:pt x="559020" y="20196"/>
                  <a:pt x="559020" y="45103"/>
                </a:cubicBezTo>
                <a:lnTo>
                  <a:pt x="559020" y="329766"/>
                </a:lnTo>
                <a:cubicBezTo>
                  <a:pt x="559020" y="354577"/>
                  <a:pt x="538793" y="374773"/>
                  <a:pt x="513942" y="374773"/>
                </a:cubicBezTo>
                <a:lnTo>
                  <a:pt x="93794" y="374773"/>
                </a:lnTo>
                <a:cubicBezTo>
                  <a:pt x="68847" y="374773"/>
                  <a:pt x="48620" y="354577"/>
                  <a:pt x="48620" y="329766"/>
                </a:cubicBezTo>
                <a:lnTo>
                  <a:pt x="48620" y="45103"/>
                </a:lnTo>
                <a:cubicBezTo>
                  <a:pt x="48620" y="20196"/>
                  <a:pt x="68847" y="0"/>
                  <a:pt x="93794" y="0"/>
                </a:cubicBezTo>
                <a:close/>
              </a:path>
            </a:pathLst>
          </a:custGeom>
          <a:solidFill>
            <a:srgbClr val="0BF1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22" name="椭圆 12">
            <a:extLst>
              <a:ext uri="{FF2B5EF4-FFF2-40B4-BE49-F238E27FC236}">
                <a16:creationId xmlns:a16="http://schemas.microsoft.com/office/drawing/2014/main" xmlns="" id="{B948F33A-1624-475E-B823-6140A459EDB7}"/>
              </a:ext>
            </a:extLst>
          </p:cNvPr>
          <p:cNvSpPr/>
          <p:nvPr/>
        </p:nvSpPr>
        <p:spPr>
          <a:xfrm>
            <a:off x="4640600" y="3145217"/>
            <a:ext cx="457199" cy="338966"/>
          </a:xfrm>
          <a:custGeom>
            <a:avLst/>
            <a:gdLst>
              <a:gd name="connsiteX0" fmla="*/ 179095 w 604957"/>
              <a:gd name="connsiteY0" fmla="*/ 390015 h 448514"/>
              <a:gd name="connsiteX1" fmla="*/ 425862 w 604957"/>
              <a:gd name="connsiteY1" fmla="*/ 390015 h 448514"/>
              <a:gd name="connsiteX2" fmla="*/ 425862 w 604957"/>
              <a:gd name="connsiteY2" fmla="*/ 448514 h 448514"/>
              <a:gd name="connsiteX3" fmla="*/ 179095 w 604957"/>
              <a:gd name="connsiteY3" fmla="*/ 448514 h 448514"/>
              <a:gd name="connsiteX4" fmla="*/ 201182 w 604957"/>
              <a:gd name="connsiteY4" fmla="*/ 185587 h 448514"/>
              <a:gd name="connsiteX5" fmla="*/ 313141 w 604957"/>
              <a:gd name="connsiteY5" fmla="*/ 267761 h 448514"/>
              <a:gd name="connsiteX6" fmla="*/ 337797 w 604957"/>
              <a:gd name="connsiteY6" fmla="*/ 292477 h 448514"/>
              <a:gd name="connsiteX7" fmla="*/ 313141 w 604957"/>
              <a:gd name="connsiteY7" fmla="*/ 317192 h 448514"/>
              <a:gd name="connsiteX8" fmla="*/ 288379 w 604957"/>
              <a:gd name="connsiteY8" fmla="*/ 294061 h 448514"/>
              <a:gd name="connsiteX9" fmla="*/ 302531 w 604957"/>
              <a:gd name="connsiteY9" fmla="*/ 0 h 448514"/>
              <a:gd name="connsiteX10" fmla="*/ 516419 w 604957"/>
              <a:gd name="connsiteY10" fmla="*/ 88414 h 448514"/>
              <a:gd name="connsiteX11" fmla="*/ 604957 w 604957"/>
              <a:gd name="connsiteY11" fmla="*/ 302002 h 448514"/>
              <a:gd name="connsiteX12" fmla="*/ 567194 w 604957"/>
              <a:gd name="connsiteY12" fmla="*/ 448514 h 448514"/>
              <a:gd name="connsiteX13" fmla="*/ 510601 w 604957"/>
              <a:gd name="connsiteY13" fmla="*/ 448514 h 448514"/>
              <a:gd name="connsiteX14" fmla="*/ 469241 w 604957"/>
              <a:gd name="connsiteY14" fmla="*/ 424641 h 448514"/>
              <a:gd name="connsiteX15" fmla="*/ 487541 w 604957"/>
              <a:gd name="connsiteY15" fmla="*/ 393057 h 448514"/>
              <a:gd name="connsiteX16" fmla="*/ 540749 w 604957"/>
              <a:gd name="connsiteY16" fmla="*/ 423691 h 448514"/>
              <a:gd name="connsiteX17" fmla="*/ 570155 w 604957"/>
              <a:gd name="connsiteY17" fmla="*/ 302002 h 448514"/>
              <a:gd name="connsiteX18" fmla="*/ 569098 w 604957"/>
              <a:gd name="connsiteY18" fmla="*/ 278975 h 448514"/>
              <a:gd name="connsiteX19" fmla="*/ 505735 w 604957"/>
              <a:gd name="connsiteY19" fmla="*/ 290172 h 448514"/>
              <a:gd name="connsiteX20" fmla="*/ 499388 w 604957"/>
              <a:gd name="connsiteY20" fmla="*/ 254257 h 448514"/>
              <a:gd name="connsiteX21" fmla="*/ 563491 w 604957"/>
              <a:gd name="connsiteY21" fmla="*/ 242954 h 448514"/>
              <a:gd name="connsiteX22" fmla="*/ 490503 w 604957"/>
              <a:gd name="connsiteY22" fmla="*/ 112076 h 448514"/>
              <a:gd name="connsiteX23" fmla="*/ 447027 w 604957"/>
              <a:gd name="connsiteY23" fmla="*/ 163730 h 448514"/>
              <a:gd name="connsiteX24" fmla="*/ 419101 w 604957"/>
              <a:gd name="connsiteY24" fmla="*/ 140280 h 448514"/>
              <a:gd name="connsiteX25" fmla="*/ 462894 w 604957"/>
              <a:gd name="connsiteY25" fmla="*/ 88203 h 448514"/>
              <a:gd name="connsiteX26" fmla="*/ 320726 w 604957"/>
              <a:gd name="connsiteY26" fmla="*/ 35387 h 448514"/>
              <a:gd name="connsiteX27" fmla="*/ 320726 w 604957"/>
              <a:gd name="connsiteY27" fmla="*/ 104576 h 448514"/>
              <a:gd name="connsiteX28" fmla="*/ 284231 w 604957"/>
              <a:gd name="connsiteY28" fmla="*/ 104576 h 448514"/>
              <a:gd name="connsiteX29" fmla="*/ 284231 w 604957"/>
              <a:gd name="connsiteY29" fmla="*/ 35387 h 448514"/>
              <a:gd name="connsiteX30" fmla="*/ 142169 w 604957"/>
              <a:gd name="connsiteY30" fmla="*/ 88203 h 448514"/>
              <a:gd name="connsiteX31" fmla="*/ 185962 w 604957"/>
              <a:gd name="connsiteY31" fmla="*/ 140280 h 448514"/>
              <a:gd name="connsiteX32" fmla="*/ 157930 w 604957"/>
              <a:gd name="connsiteY32" fmla="*/ 163730 h 448514"/>
              <a:gd name="connsiteX33" fmla="*/ 114454 w 604957"/>
              <a:gd name="connsiteY33" fmla="*/ 112076 h 448514"/>
              <a:gd name="connsiteX34" fmla="*/ 41466 w 604957"/>
              <a:gd name="connsiteY34" fmla="*/ 242954 h 448514"/>
              <a:gd name="connsiteX35" fmla="*/ 105674 w 604957"/>
              <a:gd name="connsiteY35" fmla="*/ 254257 h 448514"/>
              <a:gd name="connsiteX36" fmla="*/ 99328 w 604957"/>
              <a:gd name="connsiteY36" fmla="*/ 290172 h 448514"/>
              <a:gd name="connsiteX37" fmla="*/ 35860 w 604957"/>
              <a:gd name="connsiteY37" fmla="*/ 278975 h 448514"/>
              <a:gd name="connsiteX38" fmla="*/ 34908 w 604957"/>
              <a:gd name="connsiteY38" fmla="*/ 302002 h 448514"/>
              <a:gd name="connsiteX39" fmla="*/ 64314 w 604957"/>
              <a:gd name="connsiteY39" fmla="*/ 423691 h 448514"/>
              <a:gd name="connsiteX40" fmla="*/ 117416 w 604957"/>
              <a:gd name="connsiteY40" fmla="*/ 393057 h 448514"/>
              <a:gd name="connsiteX41" fmla="*/ 135716 w 604957"/>
              <a:gd name="connsiteY41" fmla="*/ 424641 h 448514"/>
              <a:gd name="connsiteX42" fmla="*/ 94356 w 604957"/>
              <a:gd name="connsiteY42" fmla="*/ 448514 h 448514"/>
              <a:gd name="connsiteX43" fmla="*/ 37869 w 604957"/>
              <a:gd name="connsiteY43" fmla="*/ 448514 h 448514"/>
              <a:gd name="connsiteX44" fmla="*/ 0 w 604957"/>
              <a:gd name="connsiteY44" fmla="*/ 302002 h 448514"/>
              <a:gd name="connsiteX45" fmla="*/ 88644 w 604957"/>
              <a:gd name="connsiteY45" fmla="*/ 88414 h 448514"/>
              <a:gd name="connsiteX46" fmla="*/ 302531 w 604957"/>
              <a:gd name="connsiteY46" fmla="*/ 0 h 4485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604957" h="448514">
                <a:moveTo>
                  <a:pt x="179095" y="390015"/>
                </a:moveTo>
                <a:lnTo>
                  <a:pt x="425862" y="390015"/>
                </a:lnTo>
                <a:lnTo>
                  <a:pt x="425862" y="448514"/>
                </a:lnTo>
                <a:lnTo>
                  <a:pt x="179095" y="448514"/>
                </a:lnTo>
                <a:close/>
                <a:moveTo>
                  <a:pt x="201182" y="185587"/>
                </a:moveTo>
                <a:lnTo>
                  <a:pt x="313141" y="267761"/>
                </a:lnTo>
                <a:cubicBezTo>
                  <a:pt x="326792" y="267761"/>
                  <a:pt x="337797" y="278851"/>
                  <a:pt x="337797" y="292477"/>
                </a:cubicBezTo>
                <a:cubicBezTo>
                  <a:pt x="337797" y="306102"/>
                  <a:pt x="326792" y="317192"/>
                  <a:pt x="313141" y="317192"/>
                </a:cubicBezTo>
                <a:cubicBezTo>
                  <a:pt x="300019" y="317192"/>
                  <a:pt x="289225" y="306947"/>
                  <a:pt x="288379" y="294061"/>
                </a:cubicBezTo>
                <a:close/>
                <a:moveTo>
                  <a:pt x="302531" y="0"/>
                </a:moveTo>
                <a:cubicBezTo>
                  <a:pt x="383242" y="0"/>
                  <a:pt x="459298" y="31373"/>
                  <a:pt x="516419" y="88414"/>
                </a:cubicBezTo>
                <a:cubicBezTo>
                  <a:pt x="573540" y="145456"/>
                  <a:pt x="604957" y="221300"/>
                  <a:pt x="604957" y="302002"/>
                </a:cubicBezTo>
                <a:cubicBezTo>
                  <a:pt x="604957" y="354079"/>
                  <a:pt x="591840" y="404149"/>
                  <a:pt x="567194" y="448514"/>
                </a:cubicBezTo>
                <a:lnTo>
                  <a:pt x="510601" y="448514"/>
                </a:lnTo>
                <a:lnTo>
                  <a:pt x="469241" y="424641"/>
                </a:lnTo>
                <a:lnTo>
                  <a:pt x="487541" y="393057"/>
                </a:lnTo>
                <a:lnTo>
                  <a:pt x="540749" y="423691"/>
                </a:lnTo>
                <a:cubicBezTo>
                  <a:pt x="559472" y="387248"/>
                  <a:pt x="570155" y="345840"/>
                  <a:pt x="570155" y="302002"/>
                </a:cubicBezTo>
                <a:cubicBezTo>
                  <a:pt x="570155" y="294291"/>
                  <a:pt x="569732" y="286580"/>
                  <a:pt x="569098" y="278975"/>
                </a:cubicBezTo>
                <a:lnTo>
                  <a:pt x="505735" y="290172"/>
                </a:lnTo>
                <a:lnTo>
                  <a:pt x="499388" y="254257"/>
                </a:lnTo>
                <a:lnTo>
                  <a:pt x="563491" y="242954"/>
                </a:lnTo>
                <a:cubicBezTo>
                  <a:pt x="552067" y="192462"/>
                  <a:pt x="526151" y="147251"/>
                  <a:pt x="490503" y="112076"/>
                </a:cubicBezTo>
                <a:lnTo>
                  <a:pt x="447027" y="163730"/>
                </a:lnTo>
                <a:lnTo>
                  <a:pt x="419101" y="140280"/>
                </a:lnTo>
                <a:lnTo>
                  <a:pt x="462894" y="88203"/>
                </a:lnTo>
                <a:cubicBezTo>
                  <a:pt x="422698" y="58098"/>
                  <a:pt x="373827" y="38979"/>
                  <a:pt x="320726" y="35387"/>
                </a:cubicBezTo>
                <a:lnTo>
                  <a:pt x="320726" y="104576"/>
                </a:lnTo>
                <a:lnTo>
                  <a:pt x="284231" y="104576"/>
                </a:lnTo>
                <a:lnTo>
                  <a:pt x="284231" y="35387"/>
                </a:lnTo>
                <a:cubicBezTo>
                  <a:pt x="231130" y="38979"/>
                  <a:pt x="182259" y="58098"/>
                  <a:pt x="142169" y="88203"/>
                </a:cubicBezTo>
                <a:lnTo>
                  <a:pt x="185962" y="140280"/>
                </a:lnTo>
                <a:lnTo>
                  <a:pt x="157930" y="163730"/>
                </a:lnTo>
                <a:lnTo>
                  <a:pt x="114454" y="112076"/>
                </a:lnTo>
                <a:cubicBezTo>
                  <a:pt x="78806" y="147251"/>
                  <a:pt x="52890" y="192462"/>
                  <a:pt x="41466" y="242954"/>
                </a:cubicBezTo>
                <a:lnTo>
                  <a:pt x="105674" y="254257"/>
                </a:lnTo>
                <a:lnTo>
                  <a:pt x="99328" y="290172"/>
                </a:lnTo>
                <a:lnTo>
                  <a:pt x="35860" y="278975"/>
                </a:lnTo>
                <a:cubicBezTo>
                  <a:pt x="35225" y="286580"/>
                  <a:pt x="34908" y="294291"/>
                  <a:pt x="34908" y="302002"/>
                </a:cubicBezTo>
                <a:cubicBezTo>
                  <a:pt x="34908" y="345840"/>
                  <a:pt x="45486" y="387248"/>
                  <a:pt x="64314" y="423691"/>
                </a:cubicBezTo>
                <a:lnTo>
                  <a:pt x="117416" y="393057"/>
                </a:lnTo>
                <a:lnTo>
                  <a:pt x="135716" y="424641"/>
                </a:lnTo>
                <a:lnTo>
                  <a:pt x="94356" y="448514"/>
                </a:lnTo>
                <a:lnTo>
                  <a:pt x="37869" y="448514"/>
                </a:lnTo>
                <a:cubicBezTo>
                  <a:pt x="13117" y="404149"/>
                  <a:pt x="0" y="354079"/>
                  <a:pt x="0" y="302002"/>
                </a:cubicBezTo>
                <a:cubicBezTo>
                  <a:pt x="0" y="221300"/>
                  <a:pt x="31417" y="145456"/>
                  <a:pt x="88644" y="88414"/>
                </a:cubicBezTo>
                <a:cubicBezTo>
                  <a:pt x="145765" y="31373"/>
                  <a:pt x="221715" y="0"/>
                  <a:pt x="302531" y="0"/>
                </a:cubicBezTo>
                <a:close/>
              </a:path>
            </a:pathLst>
          </a:custGeom>
          <a:solidFill>
            <a:srgbClr val="0BF1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19" name="椭圆 13">
            <a:extLst>
              <a:ext uri="{FF2B5EF4-FFF2-40B4-BE49-F238E27FC236}">
                <a16:creationId xmlns:a16="http://schemas.microsoft.com/office/drawing/2014/main" xmlns="" id="{27711D0D-E0F9-4376-8561-AA58903D5961}"/>
              </a:ext>
            </a:extLst>
          </p:cNvPr>
          <p:cNvSpPr/>
          <p:nvPr/>
        </p:nvSpPr>
        <p:spPr>
          <a:xfrm>
            <a:off x="7094200" y="3116868"/>
            <a:ext cx="457200" cy="395663"/>
          </a:xfrm>
          <a:custGeom>
            <a:avLst/>
            <a:gdLst>
              <a:gd name="connsiteX0" fmla="*/ 373273 h 605239"/>
              <a:gd name="connsiteY0" fmla="*/ 373273 h 605239"/>
              <a:gd name="connsiteX1" fmla="*/ 373273 h 605239"/>
              <a:gd name="connsiteY1" fmla="*/ 373273 h 605239"/>
              <a:gd name="connsiteX2" fmla="*/ 373273 h 605239"/>
              <a:gd name="connsiteY2" fmla="*/ 373273 h 605239"/>
              <a:gd name="connsiteX3" fmla="*/ 373273 h 605239"/>
              <a:gd name="connsiteY3" fmla="*/ 373273 h 605239"/>
              <a:gd name="connsiteX4" fmla="*/ 373273 h 605239"/>
              <a:gd name="connsiteY4" fmla="*/ 373273 h 605239"/>
              <a:gd name="connsiteX5" fmla="*/ 373273 h 605239"/>
              <a:gd name="connsiteY5" fmla="*/ 373273 h 605239"/>
              <a:gd name="connsiteX6" fmla="*/ 373273 h 605239"/>
              <a:gd name="connsiteY6" fmla="*/ 373273 h 605239"/>
              <a:gd name="connsiteX7" fmla="*/ 373273 h 605239"/>
              <a:gd name="connsiteY7" fmla="*/ 373273 h 605239"/>
              <a:gd name="connsiteX8" fmla="*/ 373273 h 605239"/>
              <a:gd name="connsiteY8" fmla="*/ 373273 h 605239"/>
              <a:gd name="connsiteX9" fmla="*/ 373273 h 605239"/>
              <a:gd name="connsiteY9" fmla="*/ 373273 h 605239"/>
              <a:gd name="connsiteX10" fmla="*/ 373273 h 605239"/>
              <a:gd name="connsiteY10" fmla="*/ 373273 h 605239"/>
              <a:gd name="connsiteX11" fmla="*/ 373273 h 605239"/>
              <a:gd name="connsiteY11" fmla="*/ 373273 h 605239"/>
              <a:gd name="connsiteX12" fmla="*/ 373273 h 605239"/>
              <a:gd name="connsiteY12" fmla="*/ 373273 h 605239"/>
              <a:gd name="connsiteX13" fmla="*/ 373273 h 605239"/>
              <a:gd name="connsiteY13" fmla="*/ 373273 h 605239"/>
              <a:gd name="connsiteX14" fmla="*/ 373273 h 605239"/>
              <a:gd name="connsiteY14" fmla="*/ 373273 h 605239"/>
              <a:gd name="connsiteX15" fmla="*/ 373273 h 605239"/>
              <a:gd name="connsiteY15" fmla="*/ 373273 h 605239"/>
              <a:gd name="connsiteX16" fmla="*/ 373273 h 605239"/>
              <a:gd name="connsiteY16" fmla="*/ 373273 h 605239"/>
              <a:gd name="connsiteX17" fmla="*/ 373273 h 605239"/>
              <a:gd name="connsiteY17" fmla="*/ 373273 h 605239"/>
              <a:gd name="connsiteX18" fmla="*/ 373273 h 605239"/>
              <a:gd name="connsiteY18" fmla="*/ 373273 h 605239"/>
              <a:gd name="connsiteX19" fmla="*/ 373273 h 605239"/>
              <a:gd name="connsiteY19" fmla="*/ 373273 h 605239"/>
              <a:gd name="connsiteX20" fmla="*/ 373273 h 605239"/>
              <a:gd name="connsiteY20" fmla="*/ 373273 h 605239"/>
              <a:gd name="connsiteX21" fmla="*/ 373273 h 605239"/>
              <a:gd name="connsiteY21" fmla="*/ 373273 h 605239"/>
              <a:gd name="connsiteX22" fmla="*/ 373273 h 605239"/>
              <a:gd name="connsiteY22" fmla="*/ 373273 h 605239"/>
              <a:gd name="connsiteX23" fmla="*/ 373273 h 605239"/>
              <a:gd name="connsiteY23" fmla="*/ 373273 h 605239"/>
              <a:gd name="connsiteX24" fmla="*/ 373273 h 605239"/>
              <a:gd name="connsiteY24" fmla="*/ 373273 h 605239"/>
              <a:gd name="connsiteX25" fmla="*/ 373273 h 605239"/>
              <a:gd name="connsiteY25" fmla="*/ 373273 h 605239"/>
              <a:gd name="connsiteX26" fmla="*/ 373273 h 605239"/>
              <a:gd name="connsiteY26" fmla="*/ 373273 h 605239"/>
              <a:gd name="connsiteX27" fmla="*/ 373273 h 605239"/>
              <a:gd name="connsiteY27" fmla="*/ 373273 h 605239"/>
              <a:gd name="connsiteX28" fmla="*/ 373273 h 605239"/>
              <a:gd name="connsiteY28" fmla="*/ 373273 h 605239"/>
              <a:gd name="connsiteX29" fmla="*/ 373273 h 605239"/>
              <a:gd name="connsiteY29" fmla="*/ 373273 h 605239"/>
              <a:gd name="connsiteX30" fmla="*/ 373273 h 605239"/>
              <a:gd name="connsiteY30" fmla="*/ 373273 h 605239"/>
              <a:gd name="connsiteX31" fmla="*/ 373273 h 605239"/>
              <a:gd name="connsiteY31" fmla="*/ 373273 h 605239"/>
              <a:gd name="connsiteX32" fmla="*/ 373273 h 605239"/>
              <a:gd name="connsiteY32" fmla="*/ 373273 h 605239"/>
              <a:gd name="connsiteX33" fmla="*/ 373273 h 605239"/>
              <a:gd name="connsiteY33" fmla="*/ 373273 h 605239"/>
              <a:gd name="connsiteX34" fmla="*/ 373273 h 605239"/>
              <a:gd name="connsiteY34" fmla="*/ 373273 h 605239"/>
              <a:gd name="connsiteX35" fmla="*/ 373273 h 605239"/>
              <a:gd name="connsiteY35" fmla="*/ 373273 h 605239"/>
              <a:gd name="connsiteX36" fmla="*/ 373273 h 605239"/>
              <a:gd name="connsiteY36" fmla="*/ 373273 h 605239"/>
              <a:gd name="connsiteX37" fmla="*/ 373273 h 605239"/>
              <a:gd name="connsiteY37" fmla="*/ 373273 h 605239"/>
              <a:gd name="connsiteX38" fmla="*/ 373273 h 605239"/>
              <a:gd name="connsiteY38" fmla="*/ 373273 h 605239"/>
              <a:gd name="connsiteX39" fmla="*/ 373273 h 605239"/>
              <a:gd name="connsiteY39" fmla="*/ 373273 h 605239"/>
              <a:gd name="connsiteX40" fmla="*/ 373273 h 605239"/>
              <a:gd name="connsiteY40" fmla="*/ 373273 h 605239"/>
              <a:gd name="connsiteX41" fmla="*/ 373273 h 605239"/>
              <a:gd name="connsiteY41" fmla="*/ 373273 h 605239"/>
              <a:gd name="connsiteX42" fmla="*/ 373273 h 605239"/>
              <a:gd name="connsiteY42" fmla="*/ 373273 h 605239"/>
              <a:gd name="connsiteX43" fmla="*/ 373273 h 605239"/>
              <a:gd name="connsiteY43" fmla="*/ 373273 h 605239"/>
              <a:gd name="connsiteX44" fmla="*/ 373273 h 605239"/>
              <a:gd name="connsiteY44" fmla="*/ 373273 h 605239"/>
              <a:gd name="connsiteX45" fmla="*/ 373273 h 605239"/>
              <a:gd name="connsiteY45" fmla="*/ 373273 h 605239"/>
              <a:gd name="connsiteX46" fmla="*/ 373273 h 605239"/>
              <a:gd name="connsiteY46" fmla="*/ 373273 h 605239"/>
              <a:gd name="connsiteX47" fmla="*/ 373273 h 605239"/>
              <a:gd name="connsiteY47" fmla="*/ 373273 h 605239"/>
              <a:gd name="connsiteX48" fmla="*/ 373273 h 605239"/>
              <a:gd name="connsiteY48" fmla="*/ 373273 h 605239"/>
              <a:gd name="connsiteX49" fmla="*/ 373273 h 605239"/>
              <a:gd name="connsiteY49" fmla="*/ 373273 h 605239"/>
              <a:gd name="connsiteX50" fmla="*/ 373273 h 605239"/>
              <a:gd name="connsiteY50" fmla="*/ 373273 h 605239"/>
              <a:gd name="connsiteX51" fmla="*/ 373273 h 605239"/>
              <a:gd name="connsiteY51" fmla="*/ 373273 h 605239"/>
              <a:gd name="connsiteX52" fmla="*/ 373273 h 605239"/>
              <a:gd name="connsiteY52" fmla="*/ 373273 h 605239"/>
              <a:gd name="connsiteX53" fmla="*/ 373273 h 605239"/>
              <a:gd name="connsiteY53" fmla="*/ 373273 h 605239"/>
              <a:gd name="connsiteX54" fmla="*/ 373273 h 605239"/>
              <a:gd name="connsiteY54" fmla="*/ 373273 h 605239"/>
              <a:gd name="connsiteX55" fmla="*/ 373273 h 605239"/>
              <a:gd name="connsiteY55" fmla="*/ 373273 h 605239"/>
              <a:gd name="connsiteX56" fmla="*/ 373273 h 605239"/>
              <a:gd name="connsiteY56" fmla="*/ 373273 h 605239"/>
              <a:gd name="connsiteX57" fmla="*/ 373273 h 605239"/>
              <a:gd name="connsiteY57" fmla="*/ 373273 h 605239"/>
              <a:gd name="connsiteX58" fmla="*/ 373273 h 605239"/>
              <a:gd name="connsiteY58" fmla="*/ 373273 h 605239"/>
              <a:gd name="connsiteX59" fmla="*/ 373273 h 605239"/>
              <a:gd name="connsiteY59" fmla="*/ 373273 h 605239"/>
              <a:gd name="connsiteX60" fmla="*/ 373273 h 605239"/>
              <a:gd name="connsiteY60" fmla="*/ 373273 h 605239"/>
              <a:gd name="connsiteX61" fmla="*/ 373273 h 605239"/>
              <a:gd name="connsiteY61" fmla="*/ 373273 h 605239"/>
              <a:gd name="connsiteX62" fmla="*/ 373273 h 605239"/>
              <a:gd name="connsiteY62" fmla="*/ 373273 h 605239"/>
              <a:gd name="connsiteX63" fmla="*/ 373273 h 605239"/>
              <a:gd name="connsiteY63" fmla="*/ 373273 h 605239"/>
              <a:gd name="connsiteX64" fmla="*/ 373273 h 605239"/>
              <a:gd name="connsiteY64" fmla="*/ 373273 h 605239"/>
              <a:gd name="connsiteX65" fmla="*/ 373273 h 605239"/>
              <a:gd name="connsiteY65" fmla="*/ 373273 h 605239"/>
              <a:gd name="connsiteX66" fmla="*/ 373273 h 605239"/>
              <a:gd name="connsiteY66" fmla="*/ 373273 h 605239"/>
              <a:gd name="connsiteX67" fmla="*/ 373273 h 605239"/>
              <a:gd name="connsiteY67" fmla="*/ 373273 h 605239"/>
              <a:gd name="connsiteX68" fmla="*/ 373273 h 605239"/>
              <a:gd name="connsiteY68" fmla="*/ 373273 h 605239"/>
              <a:gd name="connsiteX69" fmla="*/ 373273 h 605239"/>
              <a:gd name="connsiteY69" fmla="*/ 373273 h 605239"/>
              <a:gd name="connsiteX70" fmla="*/ 373273 h 605239"/>
              <a:gd name="connsiteY70" fmla="*/ 373273 h 605239"/>
              <a:gd name="connsiteX71" fmla="*/ 373273 h 605239"/>
              <a:gd name="connsiteY71" fmla="*/ 373273 h 605239"/>
              <a:gd name="connsiteX72" fmla="*/ 373273 h 605239"/>
              <a:gd name="connsiteY72" fmla="*/ 373273 h 605239"/>
              <a:gd name="connsiteX73" fmla="*/ 373273 h 605239"/>
              <a:gd name="connsiteY73" fmla="*/ 373273 h 605239"/>
              <a:gd name="connsiteX74" fmla="*/ 373273 h 605239"/>
              <a:gd name="connsiteY74" fmla="*/ 373273 h 605239"/>
              <a:gd name="connsiteX75" fmla="*/ 373273 h 605239"/>
              <a:gd name="connsiteY75" fmla="*/ 373273 h 605239"/>
              <a:gd name="connsiteX76" fmla="*/ 373273 h 605239"/>
              <a:gd name="connsiteY76" fmla="*/ 373273 h 605239"/>
              <a:gd name="connsiteX77" fmla="*/ 373273 h 605239"/>
              <a:gd name="connsiteY77" fmla="*/ 373273 h 605239"/>
              <a:gd name="connsiteX78" fmla="*/ 373273 h 605239"/>
              <a:gd name="connsiteY78" fmla="*/ 373273 h 605239"/>
              <a:gd name="connsiteX79" fmla="*/ 373273 h 605239"/>
              <a:gd name="connsiteY79" fmla="*/ 373273 h 605239"/>
              <a:gd name="connsiteX80" fmla="*/ 373273 h 605239"/>
              <a:gd name="connsiteY80" fmla="*/ 373273 h 605239"/>
              <a:gd name="connsiteX81" fmla="*/ 373273 h 605239"/>
              <a:gd name="connsiteY81" fmla="*/ 373273 h 605239"/>
              <a:gd name="connsiteX82" fmla="*/ 373273 h 605239"/>
              <a:gd name="connsiteY82" fmla="*/ 373273 h 605239"/>
              <a:gd name="connsiteX83" fmla="*/ 373273 h 605239"/>
              <a:gd name="connsiteY83" fmla="*/ 373273 h 605239"/>
              <a:gd name="connsiteX84" fmla="*/ 373273 h 605239"/>
              <a:gd name="connsiteY84" fmla="*/ 373273 h 605239"/>
              <a:gd name="connsiteX85" fmla="*/ 373273 h 605239"/>
              <a:gd name="connsiteY85" fmla="*/ 373273 h 605239"/>
              <a:gd name="connsiteX86" fmla="*/ 373273 h 605239"/>
              <a:gd name="connsiteY86" fmla="*/ 373273 h 605239"/>
              <a:gd name="connsiteX87" fmla="*/ 373273 h 605239"/>
              <a:gd name="connsiteY87" fmla="*/ 373273 h 605239"/>
              <a:gd name="connsiteX88" fmla="*/ 373273 h 605239"/>
              <a:gd name="connsiteY88" fmla="*/ 373273 h 605239"/>
              <a:gd name="connsiteX89" fmla="*/ 373273 h 605239"/>
              <a:gd name="connsiteY89" fmla="*/ 373273 h 605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Lst>
            <a:rect l="l" t="t" r="r" b="b"/>
            <a:pathLst>
              <a:path w="607639" h="525854">
                <a:moveTo>
                  <a:pt x="111408" y="404481"/>
                </a:moveTo>
                <a:lnTo>
                  <a:pt x="313890" y="404481"/>
                </a:lnTo>
                <a:cubicBezTo>
                  <a:pt x="319497" y="404481"/>
                  <a:pt x="324036" y="409011"/>
                  <a:pt x="324036" y="414607"/>
                </a:cubicBezTo>
                <a:cubicBezTo>
                  <a:pt x="324036" y="420203"/>
                  <a:pt x="319497" y="424733"/>
                  <a:pt x="313890" y="424733"/>
                </a:cubicBezTo>
                <a:lnTo>
                  <a:pt x="111408" y="424733"/>
                </a:lnTo>
                <a:cubicBezTo>
                  <a:pt x="105800" y="424733"/>
                  <a:pt x="101261" y="420203"/>
                  <a:pt x="101261" y="414607"/>
                </a:cubicBezTo>
                <a:cubicBezTo>
                  <a:pt x="101261" y="409011"/>
                  <a:pt x="105800" y="404481"/>
                  <a:pt x="111408" y="404481"/>
                </a:cubicBezTo>
                <a:close/>
                <a:moveTo>
                  <a:pt x="496216" y="404476"/>
                </a:moveTo>
                <a:cubicBezTo>
                  <a:pt x="490610" y="404476"/>
                  <a:pt x="486072" y="409009"/>
                  <a:pt x="486072" y="414608"/>
                </a:cubicBezTo>
                <a:cubicBezTo>
                  <a:pt x="486072" y="420207"/>
                  <a:pt x="490610" y="424740"/>
                  <a:pt x="496216" y="424740"/>
                </a:cubicBezTo>
                <a:cubicBezTo>
                  <a:pt x="501822" y="424740"/>
                  <a:pt x="506360" y="420207"/>
                  <a:pt x="506360" y="414608"/>
                </a:cubicBezTo>
                <a:cubicBezTo>
                  <a:pt x="506360" y="409009"/>
                  <a:pt x="501822" y="404476"/>
                  <a:pt x="496216" y="404476"/>
                </a:cubicBezTo>
                <a:close/>
                <a:moveTo>
                  <a:pt x="415207" y="404476"/>
                </a:moveTo>
                <a:cubicBezTo>
                  <a:pt x="409601" y="404476"/>
                  <a:pt x="405063" y="409009"/>
                  <a:pt x="405063" y="414608"/>
                </a:cubicBezTo>
                <a:cubicBezTo>
                  <a:pt x="405063" y="420207"/>
                  <a:pt x="409601" y="424740"/>
                  <a:pt x="415207" y="424740"/>
                </a:cubicBezTo>
                <a:cubicBezTo>
                  <a:pt x="420813" y="424740"/>
                  <a:pt x="425351" y="420207"/>
                  <a:pt x="425351" y="414608"/>
                </a:cubicBezTo>
                <a:cubicBezTo>
                  <a:pt x="425351" y="409009"/>
                  <a:pt x="420813" y="404476"/>
                  <a:pt x="415207" y="404476"/>
                </a:cubicBezTo>
                <a:close/>
                <a:moveTo>
                  <a:pt x="496216" y="384300"/>
                </a:moveTo>
                <a:cubicBezTo>
                  <a:pt x="512945" y="384300"/>
                  <a:pt x="526559" y="397899"/>
                  <a:pt x="526559" y="414608"/>
                </a:cubicBezTo>
                <a:cubicBezTo>
                  <a:pt x="526559" y="431317"/>
                  <a:pt x="512945" y="444916"/>
                  <a:pt x="496216" y="444916"/>
                </a:cubicBezTo>
                <a:cubicBezTo>
                  <a:pt x="479488" y="444916"/>
                  <a:pt x="465873" y="431317"/>
                  <a:pt x="465873" y="414608"/>
                </a:cubicBezTo>
                <a:cubicBezTo>
                  <a:pt x="465873" y="397899"/>
                  <a:pt x="479488" y="384300"/>
                  <a:pt x="496216" y="384300"/>
                </a:cubicBezTo>
                <a:close/>
                <a:moveTo>
                  <a:pt x="415207" y="384300"/>
                </a:moveTo>
                <a:cubicBezTo>
                  <a:pt x="431936" y="384300"/>
                  <a:pt x="445550" y="397899"/>
                  <a:pt x="445550" y="414608"/>
                </a:cubicBezTo>
                <a:cubicBezTo>
                  <a:pt x="445550" y="431317"/>
                  <a:pt x="431936" y="444916"/>
                  <a:pt x="415207" y="444916"/>
                </a:cubicBezTo>
                <a:cubicBezTo>
                  <a:pt x="398479" y="444916"/>
                  <a:pt x="384864" y="431317"/>
                  <a:pt x="384864" y="414608"/>
                </a:cubicBezTo>
                <a:cubicBezTo>
                  <a:pt x="384864" y="397899"/>
                  <a:pt x="398479" y="384300"/>
                  <a:pt x="415207" y="384300"/>
                </a:cubicBezTo>
                <a:close/>
                <a:moveTo>
                  <a:pt x="303775" y="202252"/>
                </a:moveTo>
                <a:cubicBezTo>
                  <a:pt x="298257" y="202252"/>
                  <a:pt x="293718" y="206785"/>
                  <a:pt x="293718" y="212295"/>
                </a:cubicBezTo>
                <a:cubicBezTo>
                  <a:pt x="293718" y="217894"/>
                  <a:pt x="298257" y="222427"/>
                  <a:pt x="303775" y="222427"/>
                </a:cubicBezTo>
                <a:cubicBezTo>
                  <a:pt x="309383" y="222427"/>
                  <a:pt x="313922" y="217894"/>
                  <a:pt x="313922" y="212295"/>
                </a:cubicBezTo>
                <a:cubicBezTo>
                  <a:pt x="313922" y="206785"/>
                  <a:pt x="309383" y="202252"/>
                  <a:pt x="303775" y="202252"/>
                </a:cubicBezTo>
                <a:close/>
                <a:moveTo>
                  <a:pt x="303775" y="181988"/>
                </a:moveTo>
                <a:cubicBezTo>
                  <a:pt x="320597" y="181988"/>
                  <a:pt x="334215" y="195586"/>
                  <a:pt x="334215" y="212295"/>
                </a:cubicBezTo>
                <a:cubicBezTo>
                  <a:pt x="334215" y="225538"/>
                  <a:pt x="325671" y="236647"/>
                  <a:pt x="313922" y="240825"/>
                </a:cubicBezTo>
                <a:lnTo>
                  <a:pt x="313922" y="313437"/>
                </a:lnTo>
                <a:cubicBezTo>
                  <a:pt x="313922" y="319037"/>
                  <a:pt x="309383" y="323569"/>
                  <a:pt x="303775" y="323569"/>
                </a:cubicBezTo>
                <a:lnTo>
                  <a:pt x="50644" y="323569"/>
                </a:lnTo>
                <a:cubicBezTo>
                  <a:pt x="33911" y="323569"/>
                  <a:pt x="20293" y="337168"/>
                  <a:pt x="20293" y="353877"/>
                </a:cubicBezTo>
                <a:lnTo>
                  <a:pt x="20293" y="475283"/>
                </a:lnTo>
                <a:cubicBezTo>
                  <a:pt x="20293" y="491992"/>
                  <a:pt x="33911" y="505590"/>
                  <a:pt x="50644" y="505590"/>
                </a:cubicBezTo>
                <a:lnTo>
                  <a:pt x="556995" y="505590"/>
                </a:lnTo>
                <a:cubicBezTo>
                  <a:pt x="573728" y="505590"/>
                  <a:pt x="587346" y="491992"/>
                  <a:pt x="587346" y="475283"/>
                </a:cubicBezTo>
                <a:lnTo>
                  <a:pt x="587346" y="353877"/>
                </a:lnTo>
                <a:cubicBezTo>
                  <a:pt x="587346" y="337168"/>
                  <a:pt x="573728" y="323569"/>
                  <a:pt x="556995" y="323569"/>
                </a:cubicBezTo>
                <a:lnTo>
                  <a:pt x="344273" y="323569"/>
                </a:lnTo>
                <a:cubicBezTo>
                  <a:pt x="338754" y="323569"/>
                  <a:pt x="334215" y="319037"/>
                  <a:pt x="334215" y="313437"/>
                </a:cubicBezTo>
                <a:cubicBezTo>
                  <a:pt x="334215" y="307838"/>
                  <a:pt x="338754" y="303305"/>
                  <a:pt x="344273" y="303305"/>
                </a:cubicBezTo>
                <a:lnTo>
                  <a:pt x="556995" y="303305"/>
                </a:lnTo>
                <a:cubicBezTo>
                  <a:pt x="584854" y="303305"/>
                  <a:pt x="607639" y="326058"/>
                  <a:pt x="607639" y="353877"/>
                </a:cubicBezTo>
                <a:lnTo>
                  <a:pt x="607639" y="475283"/>
                </a:lnTo>
                <a:cubicBezTo>
                  <a:pt x="607639" y="503101"/>
                  <a:pt x="584854" y="525854"/>
                  <a:pt x="556995" y="525854"/>
                </a:cubicBezTo>
                <a:lnTo>
                  <a:pt x="50644" y="525854"/>
                </a:lnTo>
                <a:cubicBezTo>
                  <a:pt x="22696" y="525854"/>
                  <a:pt x="0" y="503101"/>
                  <a:pt x="0" y="475283"/>
                </a:cubicBezTo>
                <a:lnTo>
                  <a:pt x="0" y="353877"/>
                </a:lnTo>
                <a:cubicBezTo>
                  <a:pt x="0" y="326058"/>
                  <a:pt x="22696" y="303305"/>
                  <a:pt x="50644" y="303305"/>
                </a:cubicBezTo>
                <a:lnTo>
                  <a:pt x="293718" y="303305"/>
                </a:lnTo>
                <a:lnTo>
                  <a:pt x="293718" y="240825"/>
                </a:lnTo>
                <a:cubicBezTo>
                  <a:pt x="281880" y="236647"/>
                  <a:pt x="273424" y="225538"/>
                  <a:pt x="273424" y="212295"/>
                </a:cubicBezTo>
                <a:cubicBezTo>
                  <a:pt x="273424" y="195586"/>
                  <a:pt x="287042" y="181988"/>
                  <a:pt x="303775" y="181988"/>
                </a:cubicBezTo>
                <a:close/>
                <a:moveTo>
                  <a:pt x="303775" y="121302"/>
                </a:moveTo>
                <a:cubicBezTo>
                  <a:pt x="328167" y="121302"/>
                  <a:pt x="351045" y="130807"/>
                  <a:pt x="368226" y="147952"/>
                </a:cubicBezTo>
                <a:cubicBezTo>
                  <a:pt x="372232" y="151950"/>
                  <a:pt x="372232" y="158346"/>
                  <a:pt x="368226" y="162254"/>
                </a:cubicBezTo>
                <a:cubicBezTo>
                  <a:pt x="366268" y="164209"/>
                  <a:pt x="363686" y="165275"/>
                  <a:pt x="361105" y="165275"/>
                </a:cubicBezTo>
                <a:cubicBezTo>
                  <a:pt x="358523" y="165275"/>
                  <a:pt x="355941" y="164209"/>
                  <a:pt x="353894" y="162254"/>
                </a:cubicBezTo>
                <a:cubicBezTo>
                  <a:pt x="340541" y="148929"/>
                  <a:pt x="322736" y="141556"/>
                  <a:pt x="303775" y="141556"/>
                </a:cubicBezTo>
                <a:cubicBezTo>
                  <a:pt x="284902" y="141556"/>
                  <a:pt x="267098" y="148929"/>
                  <a:pt x="253656" y="162254"/>
                </a:cubicBezTo>
                <a:cubicBezTo>
                  <a:pt x="249739" y="166252"/>
                  <a:pt x="243329" y="166252"/>
                  <a:pt x="239323" y="162254"/>
                </a:cubicBezTo>
                <a:cubicBezTo>
                  <a:pt x="235406" y="158346"/>
                  <a:pt x="235406" y="151950"/>
                  <a:pt x="239323" y="147952"/>
                </a:cubicBezTo>
                <a:cubicBezTo>
                  <a:pt x="256593" y="130807"/>
                  <a:pt x="279472" y="121302"/>
                  <a:pt x="303775" y="121302"/>
                </a:cubicBezTo>
                <a:close/>
                <a:moveTo>
                  <a:pt x="303775" y="60686"/>
                </a:moveTo>
                <a:cubicBezTo>
                  <a:pt x="344361" y="60686"/>
                  <a:pt x="382543" y="76418"/>
                  <a:pt x="411202" y="105127"/>
                </a:cubicBezTo>
                <a:cubicBezTo>
                  <a:pt x="415207" y="109038"/>
                  <a:pt x="415207" y="115437"/>
                  <a:pt x="411202" y="119437"/>
                </a:cubicBezTo>
                <a:cubicBezTo>
                  <a:pt x="409244" y="121393"/>
                  <a:pt x="406663" y="122370"/>
                  <a:pt x="404082" y="122370"/>
                </a:cubicBezTo>
                <a:cubicBezTo>
                  <a:pt x="401501" y="122370"/>
                  <a:pt x="398920" y="121393"/>
                  <a:pt x="396873" y="119437"/>
                </a:cubicBezTo>
                <a:cubicBezTo>
                  <a:pt x="372041" y="94550"/>
                  <a:pt x="338932" y="80862"/>
                  <a:pt x="303775" y="80862"/>
                </a:cubicBezTo>
                <a:cubicBezTo>
                  <a:pt x="268619" y="80862"/>
                  <a:pt x="235599" y="94550"/>
                  <a:pt x="210678" y="119437"/>
                </a:cubicBezTo>
                <a:cubicBezTo>
                  <a:pt x="206762" y="123348"/>
                  <a:pt x="200354" y="123348"/>
                  <a:pt x="196437" y="119437"/>
                </a:cubicBezTo>
                <a:cubicBezTo>
                  <a:pt x="192432" y="115437"/>
                  <a:pt x="192432" y="109038"/>
                  <a:pt x="196437" y="105127"/>
                </a:cubicBezTo>
                <a:cubicBezTo>
                  <a:pt x="225096" y="76418"/>
                  <a:pt x="263279" y="60686"/>
                  <a:pt x="303775" y="60686"/>
                </a:cubicBezTo>
                <a:close/>
                <a:moveTo>
                  <a:pt x="303775" y="0"/>
                </a:moveTo>
                <a:cubicBezTo>
                  <a:pt x="361182" y="0"/>
                  <a:pt x="414138" y="22659"/>
                  <a:pt x="452943" y="63889"/>
                </a:cubicBezTo>
                <a:cubicBezTo>
                  <a:pt x="456770" y="67887"/>
                  <a:pt x="456592" y="74285"/>
                  <a:pt x="452498" y="78106"/>
                </a:cubicBezTo>
                <a:cubicBezTo>
                  <a:pt x="448404" y="81927"/>
                  <a:pt x="442085" y="81749"/>
                  <a:pt x="438169" y="77751"/>
                </a:cubicBezTo>
                <a:cubicBezTo>
                  <a:pt x="403280" y="40608"/>
                  <a:pt x="355486" y="20260"/>
                  <a:pt x="303775" y="20260"/>
                </a:cubicBezTo>
                <a:cubicBezTo>
                  <a:pt x="253133" y="20260"/>
                  <a:pt x="205428" y="40697"/>
                  <a:pt x="169293" y="77840"/>
                </a:cubicBezTo>
                <a:cubicBezTo>
                  <a:pt x="167335" y="79883"/>
                  <a:pt x="164665" y="80861"/>
                  <a:pt x="161995" y="80861"/>
                </a:cubicBezTo>
                <a:cubicBezTo>
                  <a:pt x="159502" y="80861"/>
                  <a:pt x="156921" y="79972"/>
                  <a:pt x="154963" y="78017"/>
                </a:cubicBezTo>
                <a:cubicBezTo>
                  <a:pt x="150958" y="74107"/>
                  <a:pt x="150869" y="67710"/>
                  <a:pt x="154785" y="63711"/>
                </a:cubicBezTo>
                <a:cubicBezTo>
                  <a:pt x="194658" y="22659"/>
                  <a:pt x="247615" y="0"/>
                  <a:pt x="303775" y="0"/>
                </a:cubicBezTo>
                <a:close/>
              </a:path>
            </a:pathLst>
          </a:custGeom>
          <a:solidFill>
            <a:srgbClr val="0BF1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20" name="椭圆 14">
            <a:extLst>
              <a:ext uri="{FF2B5EF4-FFF2-40B4-BE49-F238E27FC236}">
                <a16:creationId xmlns:a16="http://schemas.microsoft.com/office/drawing/2014/main" xmlns="" id="{5F19AFEA-F4A4-41B8-AA8D-AB950A2FDF44}"/>
              </a:ext>
            </a:extLst>
          </p:cNvPr>
          <p:cNvSpPr/>
          <p:nvPr/>
        </p:nvSpPr>
        <p:spPr>
          <a:xfrm>
            <a:off x="9545875" y="3086473"/>
            <a:ext cx="457200" cy="456454"/>
          </a:xfrm>
          <a:custGeom>
            <a:avLst/>
            <a:gdLst>
              <a:gd name="connsiteX0" fmla="*/ 373273 h 605239"/>
              <a:gd name="connsiteY0" fmla="*/ 373273 h 605239"/>
              <a:gd name="connsiteX1" fmla="*/ 373273 h 605239"/>
              <a:gd name="connsiteY1" fmla="*/ 373273 h 605239"/>
              <a:gd name="connsiteX2" fmla="*/ 373273 h 605239"/>
              <a:gd name="connsiteY2" fmla="*/ 373273 h 605239"/>
              <a:gd name="connsiteX3" fmla="*/ 373273 h 605239"/>
              <a:gd name="connsiteY3" fmla="*/ 373273 h 605239"/>
              <a:gd name="connsiteX4" fmla="*/ 373273 h 605239"/>
              <a:gd name="connsiteY4" fmla="*/ 373273 h 605239"/>
              <a:gd name="connsiteX5" fmla="*/ 373273 h 605239"/>
              <a:gd name="connsiteY5" fmla="*/ 373273 h 605239"/>
              <a:gd name="connsiteX6" fmla="*/ 373273 h 605239"/>
              <a:gd name="connsiteY6" fmla="*/ 373273 h 605239"/>
              <a:gd name="connsiteX7" fmla="*/ 373273 h 605239"/>
              <a:gd name="connsiteY7" fmla="*/ 373273 h 605239"/>
              <a:gd name="connsiteX8" fmla="*/ 373273 h 605239"/>
              <a:gd name="connsiteY8" fmla="*/ 373273 h 605239"/>
              <a:gd name="connsiteX9" fmla="*/ 373273 h 605239"/>
              <a:gd name="connsiteY9" fmla="*/ 373273 h 605239"/>
              <a:gd name="connsiteX10" fmla="*/ 373273 h 605239"/>
              <a:gd name="connsiteY10" fmla="*/ 373273 h 605239"/>
              <a:gd name="connsiteX11" fmla="*/ 373273 h 605239"/>
              <a:gd name="connsiteY11" fmla="*/ 373273 h 605239"/>
              <a:gd name="connsiteX12" fmla="*/ 373273 h 605239"/>
              <a:gd name="connsiteY12" fmla="*/ 373273 h 605239"/>
              <a:gd name="connsiteX13" fmla="*/ 373273 h 605239"/>
              <a:gd name="connsiteY13" fmla="*/ 373273 h 605239"/>
              <a:gd name="connsiteX14" fmla="*/ 373273 h 605239"/>
              <a:gd name="connsiteY14" fmla="*/ 373273 h 605239"/>
              <a:gd name="connsiteX15" fmla="*/ 373273 h 605239"/>
              <a:gd name="connsiteY15" fmla="*/ 373273 h 605239"/>
              <a:gd name="connsiteX16" fmla="*/ 373273 h 605239"/>
              <a:gd name="connsiteY16" fmla="*/ 373273 h 605239"/>
              <a:gd name="connsiteX17" fmla="*/ 373273 h 605239"/>
              <a:gd name="connsiteY17" fmla="*/ 373273 h 605239"/>
              <a:gd name="connsiteX18" fmla="*/ 373273 h 605239"/>
              <a:gd name="connsiteY18" fmla="*/ 373273 h 605239"/>
              <a:gd name="connsiteX19" fmla="*/ 373273 h 605239"/>
              <a:gd name="connsiteY19" fmla="*/ 373273 h 605239"/>
              <a:gd name="connsiteX20" fmla="*/ 373273 h 605239"/>
              <a:gd name="connsiteY20" fmla="*/ 373273 h 605239"/>
              <a:gd name="connsiteX21" fmla="*/ 373273 h 605239"/>
              <a:gd name="connsiteY21" fmla="*/ 373273 h 605239"/>
              <a:gd name="connsiteX22" fmla="*/ 373273 h 605239"/>
              <a:gd name="connsiteY22" fmla="*/ 373273 h 605239"/>
              <a:gd name="connsiteX23" fmla="*/ 373273 h 605239"/>
              <a:gd name="connsiteY23" fmla="*/ 373273 h 605239"/>
              <a:gd name="connsiteX24" fmla="*/ 373273 h 605239"/>
              <a:gd name="connsiteY24" fmla="*/ 373273 h 605239"/>
              <a:gd name="connsiteX25" fmla="*/ 373273 h 605239"/>
              <a:gd name="connsiteY25" fmla="*/ 373273 h 605239"/>
              <a:gd name="connsiteX26" fmla="*/ 373273 h 605239"/>
              <a:gd name="connsiteY26" fmla="*/ 373273 h 605239"/>
              <a:gd name="connsiteX27" fmla="*/ 373273 h 605239"/>
              <a:gd name="connsiteY27" fmla="*/ 373273 h 605239"/>
              <a:gd name="connsiteX28" fmla="*/ 373273 h 605239"/>
              <a:gd name="connsiteY28" fmla="*/ 373273 h 605239"/>
              <a:gd name="connsiteX29" fmla="*/ 373273 h 605239"/>
              <a:gd name="connsiteY29" fmla="*/ 373273 h 605239"/>
              <a:gd name="connsiteX30" fmla="*/ 373273 h 605239"/>
              <a:gd name="connsiteY30" fmla="*/ 373273 h 605239"/>
              <a:gd name="connsiteX31" fmla="*/ 373273 h 605239"/>
              <a:gd name="connsiteY31" fmla="*/ 373273 h 605239"/>
              <a:gd name="connsiteX32" fmla="*/ 373273 h 605239"/>
              <a:gd name="connsiteY32" fmla="*/ 373273 h 605239"/>
              <a:gd name="connsiteX33" fmla="*/ 373273 h 605239"/>
              <a:gd name="connsiteY33" fmla="*/ 373273 h 605239"/>
              <a:gd name="connsiteX34" fmla="*/ 373273 h 605239"/>
              <a:gd name="connsiteY34" fmla="*/ 373273 h 605239"/>
              <a:gd name="connsiteX35" fmla="*/ 373273 h 605239"/>
              <a:gd name="connsiteY35" fmla="*/ 373273 h 605239"/>
              <a:gd name="connsiteX36" fmla="*/ 373273 h 605239"/>
              <a:gd name="connsiteY36" fmla="*/ 373273 h 605239"/>
              <a:gd name="connsiteX37" fmla="*/ 373273 h 605239"/>
              <a:gd name="connsiteY37" fmla="*/ 373273 h 605239"/>
              <a:gd name="connsiteX38" fmla="*/ 373273 h 605239"/>
              <a:gd name="connsiteY38" fmla="*/ 373273 h 605239"/>
              <a:gd name="connsiteX39" fmla="*/ 373273 h 605239"/>
              <a:gd name="connsiteY39" fmla="*/ 373273 h 605239"/>
              <a:gd name="connsiteX40" fmla="*/ 373273 h 605239"/>
              <a:gd name="connsiteY40" fmla="*/ 373273 h 605239"/>
              <a:gd name="connsiteX41" fmla="*/ 373273 h 605239"/>
              <a:gd name="connsiteY41" fmla="*/ 373273 h 605239"/>
              <a:gd name="connsiteX42" fmla="*/ 373273 h 605239"/>
              <a:gd name="connsiteY42" fmla="*/ 373273 h 605239"/>
              <a:gd name="connsiteX43" fmla="*/ 373273 h 605239"/>
              <a:gd name="connsiteY43" fmla="*/ 373273 h 605239"/>
              <a:gd name="connsiteX44" fmla="*/ 373273 h 605239"/>
              <a:gd name="connsiteY44" fmla="*/ 373273 h 605239"/>
              <a:gd name="connsiteX45" fmla="*/ 373273 h 605239"/>
              <a:gd name="connsiteY45" fmla="*/ 373273 h 605239"/>
              <a:gd name="connsiteX46" fmla="*/ 373273 h 605239"/>
              <a:gd name="connsiteY46" fmla="*/ 373273 h 605239"/>
              <a:gd name="connsiteX47" fmla="*/ 373273 h 605239"/>
              <a:gd name="connsiteY47" fmla="*/ 373273 h 605239"/>
              <a:gd name="connsiteX48" fmla="*/ 373273 h 605239"/>
              <a:gd name="connsiteY48" fmla="*/ 373273 h 605239"/>
              <a:gd name="connsiteX49" fmla="*/ 373273 h 605239"/>
              <a:gd name="connsiteY49" fmla="*/ 373273 h 605239"/>
              <a:gd name="connsiteX50" fmla="*/ 373273 h 605239"/>
              <a:gd name="connsiteY50" fmla="*/ 373273 h 605239"/>
              <a:gd name="connsiteX51" fmla="*/ 373273 h 605239"/>
              <a:gd name="connsiteY51" fmla="*/ 373273 h 605239"/>
              <a:gd name="connsiteX52" fmla="*/ 373273 h 605239"/>
              <a:gd name="connsiteY52" fmla="*/ 373273 h 605239"/>
              <a:gd name="connsiteX53" fmla="*/ 373273 h 605239"/>
              <a:gd name="connsiteY53" fmla="*/ 373273 h 605239"/>
              <a:gd name="connsiteX54" fmla="*/ 373273 h 605239"/>
              <a:gd name="connsiteY54" fmla="*/ 373273 h 605239"/>
              <a:gd name="connsiteX55" fmla="*/ 373273 h 605239"/>
              <a:gd name="connsiteY55" fmla="*/ 373273 h 605239"/>
              <a:gd name="connsiteX56" fmla="*/ 373273 h 605239"/>
              <a:gd name="connsiteY56" fmla="*/ 373273 h 605239"/>
              <a:gd name="connsiteX57" fmla="*/ 373273 h 605239"/>
              <a:gd name="connsiteY57" fmla="*/ 373273 h 605239"/>
              <a:gd name="connsiteX58" fmla="*/ 373273 h 605239"/>
              <a:gd name="connsiteY58" fmla="*/ 373273 h 605239"/>
              <a:gd name="connsiteX59" fmla="*/ 373273 h 605239"/>
              <a:gd name="connsiteY59" fmla="*/ 373273 h 605239"/>
              <a:gd name="connsiteX60" fmla="*/ 373273 h 605239"/>
              <a:gd name="connsiteY60" fmla="*/ 373273 h 605239"/>
              <a:gd name="connsiteX61" fmla="*/ 373273 h 605239"/>
              <a:gd name="connsiteY61" fmla="*/ 373273 h 605239"/>
              <a:gd name="connsiteX62" fmla="*/ 373273 h 605239"/>
              <a:gd name="connsiteY62" fmla="*/ 373273 h 605239"/>
              <a:gd name="connsiteX63" fmla="*/ 373273 h 605239"/>
              <a:gd name="connsiteY63" fmla="*/ 373273 h 605239"/>
              <a:gd name="connsiteX64" fmla="*/ 373273 h 605239"/>
              <a:gd name="connsiteY64" fmla="*/ 373273 h 605239"/>
              <a:gd name="connsiteX65" fmla="*/ 373273 h 605239"/>
              <a:gd name="connsiteY65" fmla="*/ 373273 h 605239"/>
              <a:gd name="connsiteX66" fmla="*/ 373273 h 605239"/>
              <a:gd name="connsiteY66" fmla="*/ 373273 h 605239"/>
              <a:gd name="connsiteX67" fmla="*/ 373273 h 605239"/>
              <a:gd name="connsiteY67" fmla="*/ 373273 h 605239"/>
              <a:gd name="connsiteX68" fmla="*/ 373273 h 605239"/>
              <a:gd name="connsiteY68" fmla="*/ 373273 h 605239"/>
              <a:gd name="connsiteX69" fmla="*/ 373273 h 605239"/>
              <a:gd name="connsiteY69" fmla="*/ 373273 h 605239"/>
              <a:gd name="connsiteX70" fmla="*/ 373273 h 605239"/>
              <a:gd name="connsiteY70" fmla="*/ 373273 h 605239"/>
              <a:gd name="connsiteX71" fmla="*/ 373273 h 605239"/>
              <a:gd name="connsiteY71" fmla="*/ 373273 h 605239"/>
              <a:gd name="connsiteX72" fmla="*/ 373273 h 605239"/>
              <a:gd name="connsiteY72" fmla="*/ 373273 h 605239"/>
              <a:gd name="connsiteX73" fmla="*/ 373273 h 605239"/>
              <a:gd name="connsiteY73" fmla="*/ 373273 h 605239"/>
              <a:gd name="connsiteX74" fmla="*/ 373273 h 605239"/>
              <a:gd name="connsiteY74" fmla="*/ 373273 h 605239"/>
              <a:gd name="connsiteX75" fmla="*/ 373273 h 605239"/>
              <a:gd name="connsiteY75" fmla="*/ 373273 h 605239"/>
              <a:gd name="connsiteX76" fmla="*/ 373273 h 605239"/>
              <a:gd name="connsiteY76" fmla="*/ 373273 h 605239"/>
              <a:gd name="connsiteX77" fmla="*/ 373273 h 605239"/>
              <a:gd name="connsiteY77" fmla="*/ 373273 h 605239"/>
              <a:gd name="connsiteX78" fmla="*/ 373273 h 605239"/>
              <a:gd name="connsiteY78" fmla="*/ 373273 h 605239"/>
              <a:gd name="connsiteX79" fmla="*/ 373273 h 605239"/>
              <a:gd name="connsiteY79" fmla="*/ 373273 h 605239"/>
              <a:gd name="connsiteX80" fmla="*/ 373273 h 605239"/>
              <a:gd name="connsiteY80" fmla="*/ 373273 h 605239"/>
              <a:gd name="connsiteX81" fmla="*/ 373273 h 605239"/>
              <a:gd name="connsiteY81" fmla="*/ 373273 h 605239"/>
              <a:gd name="connsiteX82" fmla="*/ 373273 h 605239"/>
              <a:gd name="connsiteY82" fmla="*/ 373273 h 605239"/>
              <a:gd name="connsiteX83" fmla="*/ 373273 h 605239"/>
              <a:gd name="connsiteY83" fmla="*/ 373273 h 605239"/>
              <a:gd name="connsiteX84" fmla="*/ 373273 h 605239"/>
              <a:gd name="connsiteY84" fmla="*/ 373273 h 605239"/>
              <a:gd name="connsiteX85" fmla="*/ 373273 h 605239"/>
              <a:gd name="connsiteY85" fmla="*/ 373273 h 605239"/>
              <a:gd name="connsiteX86" fmla="*/ 373273 h 605239"/>
              <a:gd name="connsiteY86" fmla="*/ 373273 h 605239"/>
              <a:gd name="connsiteX87" fmla="*/ 373273 h 605239"/>
              <a:gd name="connsiteY87" fmla="*/ 373273 h 605239"/>
              <a:gd name="connsiteX88" fmla="*/ 373273 h 605239"/>
              <a:gd name="connsiteY88" fmla="*/ 373273 h 605239"/>
              <a:gd name="connsiteX89" fmla="*/ 373273 h 605239"/>
              <a:gd name="connsiteY89" fmla="*/ 373273 h 605239"/>
              <a:gd name="connsiteX90" fmla="*/ 373273 h 605239"/>
              <a:gd name="connsiteY90" fmla="*/ 373273 h 605239"/>
              <a:gd name="connsiteX91" fmla="*/ 373273 h 605239"/>
              <a:gd name="connsiteY91" fmla="*/ 373273 h 605239"/>
              <a:gd name="connsiteX92" fmla="*/ 373273 h 605239"/>
              <a:gd name="connsiteY92" fmla="*/ 373273 h 605239"/>
              <a:gd name="connsiteX93" fmla="*/ 373273 h 605239"/>
              <a:gd name="connsiteY93" fmla="*/ 373273 h 605239"/>
              <a:gd name="connsiteX94" fmla="*/ 373273 h 605239"/>
              <a:gd name="connsiteY94" fmla="*/ 373273 h 605239"/>
              <a:gd name="connsiteX95" fmla="*/ 373273 h 605239"/>
              <a:gd name="connsiteY95" fmla="*/ 373273 h 605239"/>
              <a:gd name="connsiteX96" fmla="*/ 373273 h 605239"/>
              <a:gd name="connsiteY96" fmla="*/ 373273 h 605239"/>
              <a:gd name="connsiteX97" fmla="*/ 373273 h 605239"/>
              <a:gd name="connsiteY97" fmla="*/ 373273 h 605239"/>
              <a:gd name="connsiteX98" fmla="*/ 373273 h 605239"/>
              <a:gd name="connsiteY98" fmla="*/ 373273 h 605239"/>
              <a:gd name="connsiteX99" fmla="*/ 373273 h 605239"/>
              <a:gd name="connsiteY99" fmla="*/ 373273 h 605239"/>
              <a:gd name="connsiteX100" fmla="*/ 373273 h 605239"/>
              <a:gd name="connsiteY100" fmla="*/ 373273 h 605239"/>
              <a:gd name="connsiteX101" fmla="*/ 373273 h 605239"/>
              <a:gd name="connsiteY101" fmla="*/ 373273 h 605239"/>
              <a:gd name="connsiteX102" fmla="*/ 373273 h 605239"/>
              <a:gd name="connsiteY102" fmla="*/ 373273 h 605239"/>
              <a:gd name="connsiteX103" fmla="*/ 373273 h 605239"/>
              <a:gd name="connsiteY103" fmla="*/ 373273 h 605239"/>
              <a:gd name="connsiteX104" fmla="*/ 373273 h 605239"/>
              <a:gd name="connsiteY104" fmla="*/ 373273 h 605239"/>
              <a:gd name="connsiteX105" fmla="*/ 373273 h 605239"/>
              <a:gd name="connsiteY105" fmla="*/ 373273 h 605239"/>
              <a:gd name="connsiteX106" fmla="*/ 373273 h 605239"/>
              <a:gd name="connsiteY106" fmla="*/ 373273 h 605239"/>
              <a:gd name="connsiteX107" fmla="*/ 373273 h 605239"/>
              <a:gd name="connsiteY107" fmla="*/ 373273 h 605239"/>
              <a:gd name="connsiteX108" fmla="*/ 373273 h 605239"/>
              <a:gd name="connsiteY108" fmla="*/ 373273 h 605239"/>
              <a:gd name="connsiteX109" fmla="*/ 373273 h 605239"/>
              <a:gd name="connsiteY109" fmla="*/ 373273 h 605239"/>
              <a:gd name="connsiteX110" fmla="*/ 373273 h 605239"/>
              <a:gd name="connsiteY110" fmla="*/ 373273 h 605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Lst>
            <a:rect l="l" t="t" r="r" b="b"/>
            <a:pathLst>
              <a:path w="606298" h="605310">
                <a:moveTo>
                  <a:pt x="442224" y="552093"/>
                </a:moveTo>
                <a:lnTo>
                  <a:pt x="442224" y="585781"/>
                </a:lnTo>
                <a:lnTo>
                  <a:pt x="503141" y="585781"/>
                </a:lnTo>
                <a:lnTo>
                  <a:pt x="503141" y="552093"/>
                </a:lnTo>
                <a:close/>
                <a:moveTo>
                  <a:pt x="103059" y="552093"/>
                </a:moveTo>
                <a:lnTo>
                  <a:pt x="103059" y="585781"/>
                </a:lnTo>
                <a:lnTo>
                  <a:pt x="164074" y="585781"/>
                </a:lnTo>
                <a:lnTo>
                  <a:pt x="164074" y="552093"/>
                </a:lnTo>
                <a:close/>
                <a:moveTo>
                  <a:pt x="373877" y="385411"/>
                </a:moveTo>
                <a:cubicBezTo>
                  <a:pt x="365468" y="385411"/>
                  <a:pt x="358623" y="392246"/>
                  <a:pt x="358623" y="400644"/>
                </a:cubicBezTo>
                <a:lnTo>
                  <a:pt x="358623" y="517233"/>
                </a:lnTo>
                <a:cubicBezTo>
                  <a:pt x="358623" y="525631"/>
                  <a:pt x="365468" y="532564"/>
                  <a:pt x="373877" y="532564"/>
                </a:cubicBezTo>
                <a:lnTo>
                  <a:pt x="571489" y="532564"/>
                </a:lnTo>
                <a:cubicBezTo>
                  <a:pt x="579898" y="532564"/>
                  <a:pt x="586742" y="525631"/>
                  <a:pt x="586742" y="517233"/>
                </a:cubicBezTo>
                <a:lnTo>
                  <a:pt x="586742" y="400644"/>
                </a:lnTo>
                <a:cubicBezTo>
                  <a:pt x="586742" y="392246"/>
                  <a:pt x="579898" y="385411"/>
                  <a:pt x="571489" y="385411"/>
                </a:cubicBezTo>
                <a:close/>
                <a:moveTo>
                  <a:pt x="34809" y="385411"/>
                </a:moveTo>
                <a:cubicBezTo>
                  <a:pt x="26400" y="385411"/>
                  <a:pt x="19556" y="392246"/>
                  <a:pt x="19556" y="400644"/>
                </a:cubicBezTo>
                <a:lnTo>
                  <a:pt x="19556" y="517233"/>
                </a:lnTo>
                <a:cubicBezTo>
                  <a:pt x="19556" y="525631"/>
                  <a:pt x="26400" y="532564"/>
                  <a:pt x="34809" y="532564"/>
                </a:cubicBezTo>
                <a:lnTo>
                  <a:pt x="232324" y="532564"/>
                </a:lnTo>
                <a:cubicBezTo>
                  <a:pt x="240831" y="532564"/>
                  <a:pt x="247675" y="525631"/>
                  <a:pt x="247675" y="517233"/>
                </a:cubicBezTo>
                <a:lnTo>
                  <a:pt x="247675" y="400644"/>
                </a:lnTo>
                <a:cubicBezTo>
                  <a:pt x="247675" y="392246"/>
                  <a:pt x="240831" y="385411"/>
                  <a:pt x="232324" y="385411"/>
                </a:cubicBezTo>
                <a:close/>
                <a:moveTo>
                  <a:pt x="373877" y="365882"/>
                </a:moveTo>
                <a:lnTo>
                  <a:pt x="571489" y="365882"/>
                </a:lnTo>
                <a:cubicBezTo>
                  <a:pt x="590654" y="365882"/>
                  <a:pt x="606298" y="381505"/>
                  <a:pt x="606298" y="400644"/>
                </a:cubicBezTo>
                <a:lnTo>
                  <a:pt x="606298" y="517233"/>
                </a:lnTo>
                <a:cubicBezTo>
                  <a:pt x="606298" y="536470"/>
                  <a:pt x="590654" y="552093"/>
                  <a:pt x="571489" y="552093"/>
                </a:cubicBezTo>
                <a:lnTo>
                  <a:pt x="522697" y="552093"/>
                </a:lnTo>
                <a:lnTo>
                  <a:pt x="522697" y="585781"/>
                </a:lnTo>
                <a:lnTo>
                  <a:pt x="540982" y="585781"/>
                </a:lnTo>
                <a:cubicBezTo>
                  <a:pt x="546359" y="585781"/>
                  <a:pt x="550760" y="590175"/>
                  <a:pt x="550760" y="595545"/>
                </a:cubicBezTo>
                <a:cubicBezTo>
                  <a:pt x="550760" y="601014"/>
                  <a:pt x="546359" y="605310"/>
                  <a:pt x="540982" y="605310"/>
                </a:cubicBezTo>
                <a:lnTo>
                  <a:pt x="404384" y="605310"/>
                </a:lnTo>
                <a:cubicBezTo>
                  <a:pt x="399006" y="605310"/>
                  <a:pt x="394606" y="601014"/>
                  <a:pt x="394606" y="595545"/>
                </a:cubicBezTo>
                <a:cubicBezTo>
                  <a:pt x="394606" y="590175"/>
                  <a:pt x="399006" y="585781"/>
                  <a:pt x="404384" y="585781"/>
                </a:cubicBezTo>
                <a:lnTo>
                  <a:pt x="422669" y="585781"/>
                </a:lnTo>
                <a:lnTo>
                  <a:pt x="422669" y="552093"/>
                </a:lnTo>
                <a:lnTo>
                  <a:pt x="373877" y="552093"/>
                </a:lnTo>
                <a:cubicBezTo>
                  <a:pt x="354712" y="552093"/>
                  <a:pt x="339067" y="536470"/>
                  <a:pt x="339067" y="517233"/>
                </a:cubicBezTo>
                <a:lnTo>
                  <a:pt x="339067" y="400644"/>
                </a:lnTo>
                <a:cubicBezTo>
                  <a:pt x="339067" y="381505"/>
                  <a:pt x="354712" y="365882"/>
                  <a:pt x="373877" y="365882"/>
                </a:cubicBezTo>
                <a:close/>
                <a:moveTo>
                  <a:pt x="34809" y="365882"/>
                </a:moveTo>
                <a:lnTo>
                  <a:pt x="232324" y="365882"/>
                </a:lnTo>
                <a:cubicBezTo>
                  <a:pt x="251587" y="365882"/>
                  <a:pt x="267231" y="381505"/>
                  <a:pt x="267231" y="400644"/>
                </a:cubicBezTo>
                <a:lnTo>
                  <a:pt x="267231" y="517233"/>
                </a:lnTo>
                <a:cubicBezTo>
                  <a:pt x="267231" y="536470"/>
                  <a:pt x="251587" y="552093"/>
                  <a:pt x="232324" y="552093"/>
                </a:cubicBezTo>
                <a:lnTo>
                  <a:pt x="183630" y="552093"/>
                </a:lnTo>
                <a:lnTo>
                  <a:pt x="183630" y="585781"/>
                </a:lnTo>
                <a:lnTo>
                  <a:pt x="201817" y="585781"/>
                </a:lnTo>
                <a:cubicBezTo>
                  <a:pt x="207292" y="585781"/>
                  <a:pt x="211595" y="590175"/>
                  <a:pt x="211595" y="595545"/>
                </a:cubicBezTo>
                <a:cubicBezTo>
                  <a:pt x="211595" y="601014"/>
                  <a:pt x="207292" y="605310"/>
                  <a:pt x="201817" y="605310"/>
                </a:cubicBezTo>
                <a:lnTo>
                  <a:pt x="65316" y="605310"/>
                </a:lnTo>
                <a:cubicBezTo>
                  <a:pt x="59939" y="605310"/>
                  <a:pt x="55538" y="601014"/>
                  <a:pt x="55538" y="595545"/>
                </a:cubicBezTo>
                <a:cubicBezTo>
                  <a:pt x="55538" y="590175"/>
                  <a:pt x="59939" y="585781"/>
                  <a:pt x="65316" y="585781"/>
                </a:cubicBezTo>
                <a:lnTo>
                  <a:pt x="83503" y="585781"/>
                </a:lnTo>
                <a:lnTo>
                  <a:pt x="83503" y="552093"/>
                </a:lnTo>
                <a:lnTo>
                  <a:pt x="34809" y="552093"/>
                </a:lnTo>
                <a:cubicBezTo>
                  <a:pt x="15644" y="552093"/>
                  <a:pt x="0" y="536470"/>
                  <a:pt x="0" y="517233"/>
                </a:cubicBezTo>
                <a:lnTo>
                  <a:pt x="0" y="400644"/>
                </a:lnTo>
                <a:cubicBezTo>
                  <a:pt x="0" y="381505"/>
                  <a:pt x="15644" y="365882"/>
                  <a:pt x="34809" y="365882"/>
                </a:cubicBezTo>
                <a:close/>
                <a:moveTo>
                  <a:pt x="303079" y="258975"/>
                </a:moveTo>
                <a:cubicBezTo>
                  <a:pt x="308554" y="258975"/>
                  <a:pt x="312856" y="263273"/>
                  <a:pt x="312856" y="268744"/>
                </a:cubicBezTo>
                <a:lnTo>
                  <a:pt x="312856" y="292873"/>
                </a:lnTo>
                <a:lnTo>
                  <a:pt x="472608" y="292873"/>
                </a:lnTo>
                <a:cubicBezTo>
                  <a:pt x="478083" y="292873"/>
                  <a:pt x="482385" y="297269"/>
                  <a:pt x="482385" y="302642"/>
                </a:cubicBezTo>
                <a:lnTo>
                  <a:pt x="482385" y="336637"/>
                </a:lnTo>
                <a:cubicBezTo>
                  <a:pt x="482385" y="342010"/>
                  <a:pt x="478083" y="346406"/>
                  <a:pt x="472608" y="346406"/>
                </a:cubicBezTo>
                <a:cubicBezTo>
                  <a:pt x="467231" y="346406"/>
                  <a:pt x="462832" y="342010"/>
                  <a:pt x="462832" y="336637"/>
                </a:cubicBezTo>
                <a:lnTo>
                  <a:pt x="462832" y="312410"/>
                </a:lnTo>
                <a:lnTo>
                  <a:pt x="143326" y="312410"/>
                </a:lnTo>
                <a:lnTo>
                  <a:pt x="143326" y="336637"/>
                </a:lnTo>
                <a:cubicBezTo>
                  <a:pt x="143326" y="342010"/>
                  <a:pt x="139024" y="346406"/>
                  <a:pt x="133549" y="346406"/>
                </a:cubicBezTo>
                <a:cubicBezTo>
                  <a:pt x="128172" y="346406"/>
                  <a:pt x="123772" y="342010"/>
                  <a:pt x="123772" y="336637"/>
                </a:cubicBezTo>
                <a:lnTo>
                  <a:pt x="123772" y="302642"/>
                </a:lnTo>
                <a:cubicBezTo>
                  <a:pt x="123772" y="297269"/>
                  <a:pt x="128172" y="292873"/>
                  <a:pt x="133549" y="292873"/>
                </a:cubicBezTo>
                <a:lnTo>
                  <a:pt x="293302" y="292873"/>
                </a:lnTo>
                <a:lnTo>
                  <a:pt x="293302" y="268744"/>
                </a:lnTo>
                <a:cubicBezTo>
                  <a:pt x="293302" y="263273"/>
                  <a:pt x="297702" y="258975"/>
                  <a:pt x="303079" y="258975"/>
                </a:cubicBezTo>
                <a:close/>
                <a:moveTo>
                  <a:pt x="272699" y="186190"/>
                </a:moveTo>
                <a:lnTo>
                  <a:pt x="272699" y="219972"/>
                </a:lnTo>
                <a:lnTo>
                  <a:pt x="333600" y="219972"/>
                </a:lnTo>
                <a:lnTo>
                  <a:pt x="333600" y="186190"/>
                </a:lnTo>
                <a:close/>
                <a:moveTo>
                  <a:pt x="204370" y="19527"/>
                </a:moveTo>
                <a:cubicBezTo>
                  <a:pt x="195963" y="19527"/>
                  <a:pt x="189120" y="26361"/>
                  <a:pt x="189120" y="34758"/>
                </a:cubicBezTo>
                <a:lnTo>
                  <a:pt x="189120" y="151432"/>
                </a:lnTo>
                <a:cubicBezTo>
                  <a:pt x="189120" y="159829"/>
                  <a:pt x="195963" y="166663"/>
                  <a:pt x="204370" y="166663"/>
                </a:cubicBezTo>
                <a:lnTo>
                  <a:pt x="401930" y="166663"/>
                </a:lnTo>
                <a:cubicBezTo>
                  <a:pt x="410337" y="166663"/>
                  <a:pt x="417179" y="159829"/>
                  <a:pt x="417179" y="151432"/>
                </a:cubicBezTo>
                <a:lnTo>
                  <a:pt x="417179" y="34758"/>
                </a:lnTo>
                <a:cubicBezTo>
                  <a:pt x="417179" y="26361"/>
                  <a:pt x="410337" y="19527"/>
                  <a:pt x="401930" y="19527"/>
                </a:cubicBezTo>
                <a:close/>
                <a:moveTo>
                  <a:pt x="204370" y="0"/>
                </a:moveTo>
                <a:lnTo>
                  <a:pt x="401930" y="0"/>
                </a:lnTo>
                <a:cubicBezTo>
                  <a:pt x="421090" y="0"/>
                  <a:pt x="436730" y="15622"/>
                  <a:pt x="436730" y="34758"/>
                </a:cubicBezTo>
                <a:lnTo>
                  <a:pt x="436730" y="151432"/>
                </a:lnTo>
                <a:cubicBezTo>
                  <a:pt x="436730" y="170569"/>
                  <a:pt x="421090" y="186190"/>
                  <a:pt x="401930" y="186190"/>
                </a:cubicBezTo>
                <a:lnTo>
                  <a:pt x="353151" y="186190"/>
                </a:lnTo>
                <a:lnTo>
                  <a:pt x="353151" y="219972"/>
                </a:lnTo>
                <a:lnTo>
                  <a:pt x="371333" y="219972"/>
                </a:lnTo>
                <a:cubicBezTo>
                  <a:pt x="376807" y="219972"/>
                  <a:pt x="381108" y="224268"/>
                  <a:pt x="381108" y="229735"/>
                </a:cubicBezTo>
                <a:cubicBezTo>
                  <a:pt x="381108" y="235105"/>
                  <a:pt x="376807" y="239499"/>
                  <a:pt x="371333" y="239499"/>
                </a:cubicBezTo>
                <a:lnTo>
                  <a:pt x="234869" y="239499"/>
                </a:lnTo>
                <a:cubicBezTo>
                  <a:pt x="229492" y="239499"/>
                  <a:pt x="225093" y="235105"/>
                  <a:pt x="225093" y="229735"/>
                </a:cubicBezTo>
                <a:cubicBezTo>
                  <a:pt x="225093" y="224268"/>
                  <a:pt x="229492" y="219972"/>
                  <a:pt x="234869" y="219972"/>
                </a:cubicBezTo>
                <a:lnTo>
                  <a:pt x="253149" y="219972"/>
                </a:lnTo>
                <a:lnTo>
                  <a:pt x="253149" y="186190"/>
                </a:lnTo>
                <a:lnTo>
                  <a:pt x="204370" y="186190"/>
                </a:lnTo>
                <a:cubicBezTo>
                  <a:pt x="185210" y="186190"/>
                  <a:pt x="169569" y="170569"/>
                  <a:pt x="169569" y="151432"/>
                </a:cubicBezTo>
                <a:lnTo>
                  <a:pt x="169569" y="34758"/>
                </a:lnTo>
                <a:cubicBezTo>
                  <a:pt x="169569" y="15622"/>
                  <a:pt x="185210" y="0"/>
                  <a:pt x="204370" y="0"/>
                </a:cubicBezTo>
                <a:close/>
              </a:path>
            </a:pathLst>
          </a:custGeom>
          <a:solidFill>
            <a:srgbClr val="0BF1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16" name="文本框 15">
            <a:extLst>
              <a:ext uri="{FF2B5EF4-FFF2-40B4-BE49-F238E27FC236}">
                <a16:creationId xmlns:a16="http://schemas.microsoft.com/office/drawing/2014/main" xmlns="" id="{02601F16-E3DF-4797-A1B5-D9A3446C5359}"/>
              </a:ext>
            </a:extLst>
          </p:cNvPr>
          <p:cNvSpPr txBox="1"/>
          <p:nvPr/>
        </p:nvSpPr>
        <p:spPr>
          <a:xfrm>
            <a:off x="4505327" y="1151428"/>
            <a:ext cx="3181348" cy="923330"/>
          </a:xfrm>
          <a:prstGeom prst="rect">
            <a:avLst/>
          </a:prstGeom>
          <a:noFill/>
        </p:spPr>
        <p:txBody>
          <a:bodyPr wrap="square">
            <a:spAutoFit/>
            <a:scene3d>
              <a:camera prst="orthographicFront"/>
              <a:lightRig rig="threePt" dir="t"/>
            </a:scene3d>
            <a:sp3d contourW="12700"/>
          </a:bodyPr>
          <a:lstStyle/>
          <a:p>
            <a:pPr marL="0" marR="0" lvl="2" indent="0" algn="dist" defTabSz="457200" rtl="0" eaLnBrk="1" fontAlgn="auto" latinLnBrk="0" hangingPunct="1">
              <a:lnSpc>
                <a:spcPct val="100000"/>
              </a:lnSpc>
              <a:spcBef>
                <a:spcPts val="0"/>
              </a:spcBef>
              <a:spcAft>
                <a:spcPts val="0"/>
              </a:spcAft>
              <a:buClrTx/>
              <a:buSzTx/>
              <a:buFontTx/>
              <a:buNone/>
              <a:tabLst/>
              <a:defRPr/>
            </a:pPr>
            <a:r>
              <a:rPr kumimoji="0" lang="en-US" altLang="zh-CN" sz="5400" b="1" i="0" u="none" strike="noStrike" kern="1200" cap="none" spc="0" normalizeH="0" baseline="0" noProof="0" dirty="0">
                <a:ln>
                  <a:noFill/>
                </a:ln>
                <a:solidFill>
                  <a:srgbClr val="0BF1F5"/>
                </a:solidFill>
                <a:effectLst/>
                <a:uLnTx/>
                <a:uFillTx/>
                <a:latin typeface="Agency FB" panose="020B0503020202020204" pitchFamily="34" charset="0"/>
                <a:ea typeface="方正清刻本悦宋简体" panose="02000000000000000000" pitchFamily="2" charset="-122"/>
                <a:cs typeface="+mn-cs"/>
              </a:rPr>
              <a:t>CONTENTS</a:t>
            </a:r>
          </a:p>
        </p:txBody>
      </p:sp>
    </p:spTree>
    <p:extLst>
      <p:ext uri="{BB962C8B-B14F-4D97-AF65-F5344CB8AC3E}">
        <p14:creationId xmlns:p14="http://schemas.microsoft.com/office/powerpoint/2010/main" val="2072071198"/>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par>
                          <p:cTn id="10" fill="hold">
                            <p:stCondLst>
                              <p:cond delay="500"/>
                            </p:stCondLst>
                            <p:childTnLst>
                              <p:par>
                                <p:cTn id="11" presetID="2" presetClass="entr" presetSubtype="4"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par>
                          <p:cTn id="15" fill="hold">
                            <p:stCondLst>
                              <p:cond delay="1000"/>
                            </p:stCondLst>
                            <p:childTnLst>
                              <p:par>
                                <p:cTn id="16" presetID="2" presetClass="entr" presetSubtype="4" fill="hold" nodeType="afterEffect">
                                  <p:stCondLst>
                                    <p:cond delay="0"/>
                                  </p:stCondLst>
                                  <p:childTnLst>
                                    <p:set>
                                      <p:cBhvr>
                                        <p:cTn id="17" dur="1" fill="hold">
                                          <p:stCondLst>
                                            <p:cond delay="0"/>
                                          </p:stCondLst>
                                        </p:cTn>
                                        <p:tgtEl>
                                          <p:spTgt spid="4"/>
                                        </p:tgtEl>
                                        <p:attrNameLst>
                                          <p:attrName>style.visibility</p:attrName>
                                        </p:attrNameLst>
                                      </p:cBhvr>
                                      <p:to>
                                        <p:strVal val="visible"/>
                                      </p:to>
                                    </p:set>
                                    <p:anim calcmode="lin" valueType="num">
                                      <p:cBhvr additive="base">
                                        <p:cTn id="18" dur="500" fill="hold"/>
                                        <p:tgtEl>
                                          <p:spTgt spid="4"/>
                                        </p:tgtEl>
                                        <p:attrNameLst>
                                          <p:attrName>ppt_x</p:attrName>
                                        </p:attrNameLst>
                                      </p:cBhvr>
                                      <p:tavLst>
                                        <p:tav tm="0">
                                          <p:val>
                                            <p:strVal val="#ppt_x"/>
                                          </p:val>
                                        </p:tav>
                                        <p:tav tm="100000">
                                          <p:val>
                                            <p:strVal val="#ppt_x"/>
                                          </p:val>
                                        </p:tav>
                                      </p:tavLst>
                                    </p:anim>
                                    <p:anim calcmode="lin" valueType="num">
                                      <p:cBhvr additive="base">
                                        <p:cTn id="19" dur="500" fill="hold"/>
                                        <p:tgtEl>
                                          <p:spTgt spid="4"/>
                                        </p:tgtEl>
                                        <p:attrNameLst>
                                          <p:attrName>ppt_y</p:attrName>
                                        </p:attrNameLst>
                                      </p:cBhvr>
                                      <p:tavLst>
                                        <p:tav tm="0">
                                          <p:val>
                                            <p:strVal val="1+#ppt_h/2"/>
                                          </p:val>
                                        </p:tav>
                                        <p:tav tm="100000">
                                          <p:val>
                                            <p:strVal val="#ppt_y"/>
                                          </p:val>
                                        </p:tav>
                                      </p:tavLst>
                                    </p:anim>
                                  </p:childTnLst>
                                </p:cTn>
                              </p:par>
                            </p:childTnLst>
                          </p:cTn>
                        </p:par>
                        <p:par>
                          <p:cTn id="20" fill="hold">
                            <p:stCondLst>
                              <p:cond delay="1500"/>
                            </p:stCondLst>
                            <p:childTnLst>
                              <p:par>
                                <p:cTn id="21" presetID="2" presetClass="entr" presetSubtype="4" fill="hold" nodeType="afterEffect">
                                  <p:stCondLst>
                                    <p:cond delay="0"/>
                                  </p:stCondLst>
                                  <p:childTnLst>
                                    <p:set>
                                      <p:cBhvr>
                                        <p:cTn id="22" dur="1" fill="hold">
                                          <p:stCondLst>
                                            <p:cond delay="0"/>
                                          </p:stCondLst>
                                        </p:cTn>
                                        <p:tgtEl>
                                          <p:spTgt spid="5"/>
                                        </p:tgtEl>
                                        <p:attrNameLst>
                                          <p:attrName>style.visibility</p:attrName>
                                        </p:attrNameLst>
                                      </p:cBhvr>
                                      <p:to>
                                        <p:strVal val="visible"/>
                                      </p:to>
                                    </p:set>
                                    <p:anim calcmode="lin" valueType="num">
                                      <p:cBhvr additive="base">
                                        <p:cTn id="23" dur="500" fill="hold"/>
                                        <p:tgtEl>
                                          <p:spTgt spid="5"/>
                                        </p:tgtEl>
                                        <p:attrNameLst>
                                          <p:attrName>ppt_x</p:attrName>
                                        </p:attrNameLst>
                                      </p:cBhvr>
                                      <p:tavLst>
                                        <p:tav tm="0">
                                          <p:val>
                                            <p:strVal val="#ppt_x"/>
                                          </p:val>
                                        </p:tav>
                                        <p:tav tm="100000">
                                          <p:val>
                                            <p:strVal val="#ppt_x"/>
                                          </p:val>
                                        </p:tav>
                                      </p:tavLst>
                                    </p:anim>
                                    <p:anim calcmode="lin" valueType="num">
                                      <p:cBhvr additive="base">
                                        <p:cTn id="24" dur="500" fill="hold"/>
                                        <p:tgtEl>
                                          <p:spTgt spid="5"/>
                                        </p:tgtEl>
                                        <p:attrNameLst>
                                          <p:attrName>ppt_y</p:attrName>
                                        </p:attrNameLst>
                                      </p:cBhvr>
                                      <p:tavLst>
                                        <p:tav tm="0">
                                          <p:val>
                                            <p:strVal val="1+#ppt_h/2"/>
                                          </p:val>
                                        </p:tav>
                                        <p:tav tm="100000">
                                          <p:val>
                                            <p:strVal val="#ppt_y"/>
                                          </p:val>
                                        </p:tav>
                                      </p:tavLst>
                                    </p:anim>
                                  </p:childTnLst>
                                </p:cTn>
                              </p:par>
                            </p:childTnLst>
                          </p:cTn>
                        </p:par>
                        <p:par>
                          <p:cTn id="25" fill="hold">
                            <p:stCondLst>
                              <p:cond delay="2000"/>
                            </p:stCondLst>
                            <p:childTnLst>
                              <p:par>
                                <p:cTn id="26" presetID="2" presetClass="entr" presetSubtype="4" fill="hold" nodeType="afterEffect">
                                  <p:stCondLst>
                                    <p:cond delay="0"/>
                                  </p:stCondLst>
                                  <p:childTnLst>
                                    <p:set>
                                      <p:cBhvr>
                                        <p:cTn id="27" dur="1" fill="hold">
                                          <p:stCondLst>
                                            <p:cond delay="0"/>
                                          </p:stCondLst>
                                        </p:cTn>
                                        <p:tgtEl>
                                          <p:spTgt spid="6"/>
                                        </p:tgtEl>
                                        <p:attrNameLst>
                                          <p:attrName>style.visibility</p:attrName>
                                        </p:attrNameLst>
                                      </p:cBhvr>
                                      <p:to>
                                        <p:strVal val="visible"/>
                                      </p:to>
                                    </p:set>
                                    <p:anim calcmode="lin" valueType="num">
                                      <p:cBhvr additive="base">
                                        <p:cTn id="28" dur="500" fill="hold"/>
                                        <p:tgtEl>
                                          <p:spTgt spid="6"/>
                                        </p:tgtEl>
                                        <p:attrNameLst>
                                          <p:attrName>ppt_x</p:attrName>
                                        </p:attrNameLst>
                                      </p:cBhvr>
                                      <p:tavLst>
                                        <p:tav tm="0">
                                          <p:val>
                                            <p:strVal val="#ppt_x"/>
                                          </p:val>
                                        </p:tav>
                                        <p:tav tm="100000">
                                          <p:val>
                                            <p:strVal val="#ppt_x"/>
                                          </p:val>
                                        </p:tav>
                                      </p:tavLst>
                                    </p:anim>
                                    <p:anim calcmode="lin" valueType="num">
                                      <p:cBhvr additive="base">
                                        <p:cTn id="29" dur="500" fill="hold"/>
                                        <p:tgtEl>
                                          <p:spTgt spid="6"/>
                                        </p:tgtEl>
                                        <p:attrNameLst>
                                          <p:attrName>ppt_y</p:attrName>
                                        </p:attrNameLst>
                                      </p:cBhvr>
                                      <p:tavLst>
                                        <p:tav tm="0">
                                          <p:val>
                                            <p:strVal val="1+#ppt_h/2"/>
                                          </p:val>
                                        </p:tav>
                                        <p:tav tm="100000">
                                          <p:val>
                                            <p:strVal val="#ppt_y"/>
                                          </p:val>
                                        </p:tav>
                                      </p:tavLst>
                                    </p:anim>
                                  </p:childTnLst>
                                </p:cTn>
                              </p:par>
                            </p:childTnLst>
                          </p:cTn>
                        </p:par>
                        <p:par>
                          <p:cTn id="30" fill="hold">
                            <p:stCondLst>
                              <p:cond delay="2500"/>
                            </p:stCondLst>
                            <p:childTnLst>
                              <p:par>
                                <p:cTn id="31" presetID="53" presetClass="entr" presetSubtype="16" fill="hold" grpId="0" nodeType="afterEffect">
                                  <p:stCondLst>
                                    <p:cond delay="0"/>
                                  </p:stCondLst>
                                  <p:childTnLst>
                                    <p:set>
                                      <p:cBhvr>
                                        <p:cTn id="32" dur="1" fill="hold">
                                          <p:stCondLst>
                                            <p:cond delay="0"/>
                                          </p:stCondLst>
                                        </p:cTn>
                                        <p:tgtEl>
                                          <p:spTgt spid="21"/>
                                        </p:tgtEl>
                                        <p:attrNameLst>
                                          <p:attrName>style.visibility</p:attrName>
                                        </p:attrNameLst>
                                      </p:cBhvr>
                                      <p:to>
                                        <p:strVal val="visible"/>
                                      </p:to>
                                    </p:set>
                                    <p:anim calcmode="lin" valueType="num">
                                      <p:cBhvr>
                                        <p:cTn id="33" dur="500" fill="hold"/>
                                        <p:tgtEl>
                                          <p:spTgt spid="21"/>
                                        </p:tgtEl>
                                        <p:attrNameLst>
                                          <p:attrName>ppt_w</p:attrName>
                                        </p:attrNameLst>
                                      </p:cBhvr>
                                      <p:tavLst>
                                        <p:tav tm="0">
                                          <p:val>
                                            <p:fltVal val="0"/>
                                          </p:val>
                                        </p:tav>
                                        <p:tav tm="100000">
                                          <p:val>
                                            <p:strVal val="#ppt_w"/>
                                          </p:val>
                                        </p:tav>
                                      </p:tavLst>
                                    </p:anim>
                                    <p:anim calcmode="lin" valueType="num">
                                      <p:cBhvr>
                                        <p:cTn id="34" dur="500" fill="hold"/>
                                        <p:tgtEl>
                                          <p:spTgt spid="21"/>
                                        </p:tgtEl>
                                        <p:attrNameLst>
                                          <p:attrName>ppt_h</p:attrName>
                                        </p:attrNameLst>
                                      </p:cBhvr>
                                      <p:tavLst>
                                        <p:tav tm="0">
                                          <p:val>
                                            <p:fltVal val="0"/>
                                          </p:val>
                                        </p:tav>
                                        <p:tav tm="100000">
                                          <p:val>
                                            <p:strVal val="#ppt_h"/>
                                          </p:val>
                                        </p:tav>
                                      </p:tavLst>
                                    </p:anim>
                                    <p:animEffect transition="in" filter="fade">
                                      <p:cBhvr>
                                        <p:cTn id="35" dur="500"/>
                                        <p:tgtEl>
                                          <p:spTgt spid="21"/>
                                        </p:tgtEl>
                                      </p:cBhvr>
                                    </p:animEffect>
                                  </p:childTnLst>
                                </p:cTn>
                              </p:par>
                              <p:par>
                                <p:cTn id="36" presetID="53" presetClass="entr" presetSubtype="16" fill="hold" grpId="0" nodeType="withEffect">
                                  <p:stCondLst>
                                    <p:cond delay="0"/>
                                  </p:stCondLst>
                                  <p:childTnLst>
                                    <p:set>
                                      <p:cBhvr>
                                        <p:cTn id="37" dur="1" fill="hold">
                                          <p:stCondLst>
                                            <p:cond delay="0"/>
                                          </p:stCondLst>
                                        </p:cTn>
                                        <p:tgtEl>
                                          <p:spTgt spid="22"/>
                                        </p:tgtEl>
                                        <p:attrNameLst>
                                          <p:attrName>style.visibility</p:attrName>
                                        </p:attrNameLst>
                                      </p:cBhvr>
                                      <p:to>
                                        <p:strVal val="visible"/>
                                      </p:to>
                                    </p:set>
                                    <p:anim calcmode="lin" valueType="num">
                                      <p:cBhvr>
                                        <p:cTn id="38" dur="500" fill="hold"/>
                                        <p:tgtEl>
                                          <p:spTgt spid="22"/>
                                        </p:tgtEl>
                                        <p:attrNameLst>
                                          <p:attrName>ppt_w</p:attrName>
                                        </p:attrNameLst>
                                      </p:cBhvr>
                                      <p:tavLst>
                                        <p:tav tm="0">
                                          <p:val>
                                            <p:fltVal val="0"/>
                                          </p:val>
                                        </p:tav>
                                        <p:tav tm="100000">
                                          <p:val>
                                            <p:strVal val="#ppt_w"/>
                                          </p:val>
                                        </p:tav>
                                      </p:tavLst>
                                    </p:anim>
                                    <p:anim calcmode="lin" valueType="num">
                                      <p:cBhvr>
                                        <p:cTn id="39" dur="500" fill="hold"/>
                                        <p:tgtEl>
                                          <p:spTgt spid="22"/>
                                        </p:tgtEl>
                                        <p:attrNameLst>
                                          <p:attrName>ppt_h</p:attrName>
                                        </p:attrNameLst>
                                      </p:cBhvr>
                                      <p:tavLst>
                                        <p:tav tm="0">
                                          <p:val>
                                            <p:fltVal val="0"/>
                                          </p:val>
                                        </p:tav>
                                        <p:tav tm="100000">
                                          <p:val>
                                            <p:strVal val="#ppt_h"/>
                                          </p:val>
                                        </p:tav>
                                      </p:tavLst>
                                    </p:anim>
                                    <p:animEffect transition="in" filter="fade">
                                      <p:cBhvr>
                                        <p:cTn id="40" dur="500"/>
                                        <p:tgtEl>
                                          <p:spTgt spid="22"/>
                                        </p:tgtEl>
                                      </p:cBhvr>
                                    </p:animEffect>
                                  </p:childTnLst>
                                </p:cTn>
                              </p:par>
                              <p:par>
                                <p:cTn id="41" presetID="53" presetClass="entr" presetSubtype="16" fill="hold" grpId="0" nodeType="withEffect">
                                  <p:stCondLst>
                                    <p:cond delay="0"/>
                                  </p:stCondLst>
                                  <p:childTnLst>
                                    <p:set>
                                      <p:cBhvr>
                                        <p:cTn id="42" dur="1" fill="hold">
                                          <p:stCondLst>
                                            <p:cond delay="0"/>
                                          </p:stCondLst>
                                        </p:cTn>
                                        <p:tgtEl>
                                          <p:spTgt spid="19"/>
                                        </p:tgtEl>
                                        <p:attrNameLst>
                                          <p:attrName>style.visibility</p:attrName>
                                        </p:attrNameLst>
                                      </p:cBhvr>
                                      <p:to>
                                        <p:strVal val="visible"/>
                                      </p:to>
                                    </p:set>
                                    <p:anim calcmode="lin" valueType="num">
                                      <p:cBhvr>
                                        <p:cTn id="43" dur="500" fill="hold"/>
                                        <p:tgtEl>
                                          <p:spTgt spid="19"/>
                                        </p:tgtEl>
                                        <p:attrNameLst>
                                          <p:attrName>ppt_w</p:attrName>
                                        </p:attrNameLst>
                                      </p:cBhvr>
                                      <p:tavLst>
                                        <p:tav tm="0">
                                          <p:val>
                                            <p:fltVal val="0"/>
                                          </p:val>
                                        </p:tav>
                                        <p:tav tm="100000">
                                          <p:val>
                                            <p:strVal val="#ppt_w"/>
                                          </p:val>
                                        </p:tav>
                                      </p:tavLst>
                                    </p:anim>
                                    <p:anim calcmode="lin" valueType="num">
                                      <p:cBhvr>
                                        <p:cTn id="44" dur="500" fill="hold"/>
                                        <p:tgtEl>
                                          <p:spTgt spid="19"/>
                                        </p:tgtEl>
                                        <p:attrNameLst>
                                          <p:attrName>ppt_h</p:attrName>
                                        </p:attrNameLst>
                                      </p:cBhvr>
                                      <p:tavLst>
                                        <p:tav tm="0">
                                          <p:val>
                                            <p:fltVal val="0"/>
                                          </p:val>
                                        </p:tav>
                                        <p:tav tm="100000">
                                          <p:val>
                                            <p:strVal val="#ppt_h"/>
                                          </p:val>
                                        </p:tav>
                                      </p:tavLst>
                                    </p:anim>
                                    <p:animEffect transition="in" filter="fade">
                                      <p:cBhvr>
                                        <p:cTn id="45" dur="500"/>
                                        <p:tgtEl>
                                          <p:spTgt spid="19"/>
                                        </p:tgtEl>
                                      </p:cBhvr>
                                    </p:animEffect>
                                  </p:childTnLst>
                                </p:cTn>
                              </p:par>
                              <p:par>
                                <p:cTn id="46" presetID="53" presetClass="entr" presetSubtype="16" fill="hold" grpId="0" nodeType="withEffect">
                                  <p:stCondLst>
                                    <p:cond delay="0"/>
                                  </p:stCondLst>
                                  <p:childTnLst>
                                    <p:set>
                                      <p:cBhvr>
                                        <p:cTn id="47" dur="1" fill="hold">
                                          <p:stCondLst>
                                            <p:cond delay="0"/>
                                          </p:stCondLst>
                                        </p:cTn>
                                        <p:tgtEl>
                                          <p:spTgt spid="20"/>
                                        </p:tgtEl>
                                        <p:attrNameLst>
                                          <p:attrName>style.visibility</p:attrName>
                                        </p:attrNameLst>
                                      </p:cBhvr>
                                      <p:to>
                                        <p:strVal val="visible"/>
                                      </p:to>
                                    </p:set>
                                    <p:anim calcmode="lin" valueType="num">
                                      <p:cBhvr>
                                        <p:cTn id="48" dur="500" fill="hold"/>
                                        <p:tgtEl>
                                          <p:spTgt spid="20"/>
                                        </p:tgtEl>
                                        <p:attrNameLst>
                                          <p:attrName>ppt_w</p:attrName>
                                        </p:attrNameLst>
                                      </p:cBhvr>
                                      <p:tavLst>
                                        <p:tav tm="0">
                                          <p:val>
                                            <p:fltVal val="0"/>
                                          </p:val>
                                        </p:tav>
                                        <p:tav tm="100000">
                                          <p:val>
                                            <p:strVal val="#ppt_w"/>
                                          </p:val>
                                        </p:tav>
                                      </p:tavLst>
                                    </p:anim>
                                    <p:anim calcmode="lin" valueType="num">
                                      <p:cBhvr>
                                        <p:cTn id="49" dur="500" fill="hold"/>
                                        <p:tgtEl>
                                          <p:spTgt spid="20"/>
                                        </p:tgtEl>
                                        <p:attrNameLst>
                                          <p:attrName>ppt_h</p:attrName>
                                        </p:attrNameLst>
                                      </p:cBhvr>
                                      <p:tavLst>
                                        <p:tav tm="0">
                                          <p:val>
                                            <p:fltVal val="0"/>
                                          </p:val>
                                        </p:tav>
                                        <p:tav tm="100000">
                                          <p:val>
                                            <p:strVal val="#ppt_h"/>
                                          </p:val>
                                        </p:tav>
                                      </p:tavLst>
                                    </p:anim>
                                    <p:animEffect transition="in" filter="fade">
                                      <p:cBhvr>
                                        <p:cTn id="50" dur="500"/>
                                        <p:tgtEl>
                                          <p:spTgt spid="20"/>
                                        </p:tgtEl>
                                      </p:cBhvr>
                                    </p:animEffect>
                                  </p:childTnLst>
                                </p:cTn>
                              </p:par>
                            </p:childTnLst>
                          </p:cTn>
                        </p:par>
                        <p:par>
                          <p:cTn id="51" fill="hold">
                            <p:stCondLst>
                              <p:cond delay="3000"/>
                            </p:stCondLst>
                            <p:childTnLst>
                              <p:par>
                                <p:cTn id="52" presetID="10" presetClass="entr" presetSubtype="0" fill="hold" grpId="0" nodeType="afterEffect">
                                  <p:stCondLst>
                                    <p:cond delay="0"/>
                                  </p:stCondLst>
                                  <p:childTnLst>
                                    <p:set>
                                      <p:cBhvr>
                                        <p:cTn id="53" dur="1" fill="hold">
                                          <p:stCondLst>
                                            <p:cond delay="0"/>
                                          </p:stCondLst>
                                        </p:cTn>
                                        <p:tgtEl>
                                          <p:spTgt spid="8"/>
                                        </p:tgtEl>
                                        <p:attrNameLst>
                                          <p:attrName>style.visibility</p:attrName>
                                        </p:attrNameLst>
                                      </p:cBhvr>
                                      <p:to>
                                        <p:strVal val="visible"/>
                                      </p:to>
                                    </p:set>
                                    <p:animEffect transition="in" filter="fade">
                                      <p:cBhvr>
                                        <p:cTn id="54" dur="500"/>
                                        <p:tgtEl>
                                          <p:spTgt spid="8"/>
                                        </p:tgtEl>
                                      </p:cBhvr>
                                    </p:animEffect>
                                  </p:childTnLst>
                                </p:cTn>
                              </p:par>
                            </p:childTnLst>
                          </p:cTn>
                        </p:par>
                        <p:par>
                          <p:cTn id="55" fill="hold">
                            <p:stCondLst>
                              <p:cond delay="3500"/>
                            </p:stCondLst>
                            <p:childTnLst>
                              <p:par>
                                <p:cTn id="56" presetID="10" presetClass="entr" presetSubtype="0" fill="hold" grpId="0" nodeType="afterEffect">
                                  <p:stCondLst>
                                    <p:cond delay="0"/>
                                  </p:stCondLst>
                                  <p:childTnLst>
                                    <p:set>
                                      <p:cBhvr>
                                        <p:cTn id="57" dur="1" fill="hold">
                                          <p:stCondLst>
                                            <p:cond delay="0"/>
                                          </p:stCondLst>
                                        </p:cTn>
                                        <p:tgtEl>
                                          <p:spTgt spid="9"/>
                                        </p:tgtEl>
                                        <p:attrNameLst>
                                          <p:attrName>style.visibility</p:attrName>
                                        </p:attrNameLst>
                                      </p:cBhvr>
                                      <p:to>
                                        <p:strVal val="visible"/>
                                      </p:to>
                                    </p:set>
                                    <p:animEffect transition="in" filter="fade">
                                      <p:cBhvr>
                                        <p:cTn id="58" dur="500"/>
                                        <p:tgtEl>
                                          <p:spTgt spid="9"/>
                                        </p:tgtEl>
                                      </p:cBhvr>
                                    </p:animEffect>
                                  </p:childTnLst>
                                </p:cTn>
                              </p:par>
                            </p:childTnLst>
                          </p:cTn>
                        </p:par>
                        <p:par>
                          <p:cTn id="59" fill="hold">
                            <p:stCondLst>
                              <p:cond delay="4000"/>
                            </p:stCondLst>
                            <p:childTnLst>
                              <p:par>
                                <p:cTn id="60" presetID="10" presetClass="entr" presetSubtype="0" fill="hold" grpId="0" nodeType="afterEffect">
                                  <p:stCondLst>
                                    <p:cond delay="0"/>
                                  </p:stCondLst>
                                  <p:childTnLst>
                                    <p:set>
                                      <p:cBhvr>
                                        <p:cTn id="61" dur="1" fill="hold">
                                          <p:stCondLst>
                                            <p:cond delay="0"/>
                                          </p:stCondLst>
                                        </p:cTn>
                                        <p:tgtEl>
                                          <p:spTgt spid="10"/>
                                        </p:tgtEl>
                                        <p:attrNameLst>
                                          <p:attrName>style.visibility</p:attrName>
                                        </p:attrNameLst>
                                      </p:cBhvr>
                                      <p:to>
                                        <p:strVal val="visible"/>
                                      </p:to>
                                    </p:set>
                                    <p:animEffect transition="in" filter="fade">
                                      <p:cBhvr>
                                        <p:cTn id="62" dur="500"/>
                                        <p:tgtEl>
                                          <p:spTgt spid="10"/>
                                        </p:tgtEl>
                                      </p:cBhvr>
                                    </p:animEffect>
                                  </p:childTnLst>
                                </p:cTn>
                              </p:par>
                            </p:childTnLst>
                          </p:cTn>
                        </p:par>
                        <p:par>
                          <p:cTn id="63" fill="hold">
                            <p:stCondLst>
                              <p:cond delay="4500"/>
                            </p:stCondLst>
                            <p:childTnLst>
                              <p:par>
                                <p:cTn id="64" presetID="10" presetClass="entr" presetSubtype="0" fill="hold" grpId="0" nodeType="afterEffect">
                                  <p:stCondLst>
                                    <p:cond delay="0"/>
                                  </p:stCondLst>
                                  <p:childTnLst>
                                    <p:set>
                                      <p:cBhvr>
                                        <p:cTn id="65" dur="1" fill="hold">
                                          <p:stCondLst>
                                            <p:cond delay="0"/>
                                          </p:stCondLst>
                                        </p:cTn>
                                        <p:tgtEl>
                                          <p:spTgt spid="11"/>
                                        </p:tgtEl>
                                        <p:attrNameLst>
                                          <p:attrName>style.visibility</p:attrName>
                                        </p:attrNameLst>
                                      </p:cBhvr>
                                      <p:to>
                                        <p:strVal val="visible"/>
                                      </p:to>
                                    </p:set>
                                    <p:animEffect transition="in" filter="fade">
                                      <p:cBhvr>
                                        <p:cTn id="66"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11" grpId="0"/>
      <p:bldP spid="21" grpId="0" animBg="1"/>
      <p:bldP spid="22" grpId="0" animBg="1"/>
      <p:bldP spid="19" grpId="0" animBg="1"/>
      <p:bldP spid="20" grpId="0" animBg="1"/>
      <p:bldP spid="16"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0" name="图片 79">
            <a:extLst>
              <a:ext uri="{FF2B5EF4-FFF2-40B4-BE49-F238E27FC236}">
                <a16:creationId xmlns:a16="http://schemas.microsoft.com/office/drawing/2014/main" xmlns="" id="{64A635F8-438A-46B4-B64A-D888006C81E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2396584929"/>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a:extLst>
              <a:ext uri="{FF2B5EF4-FFF2-40B4-BE49-F238E27FC236}">
                <a16:creationId xmlns:a16="http://schemas.microsoft.com/office/drawing/2014/main" xmlns="" id="{1AF511FA-A23D-4836-BC5B-38A42D390C2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1039925438"/>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xmlns="" id="{6F76D73D-7DD6-4CD0-82CD-CCC75D8E60D8}"/>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3138194293"/>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 name="图片 26">
            <a:extLst>
              <a:ext uri="{FF2B5EF4-FFF2-40B4-BE49-F238E27FC236}">
                <a16:creationId xmlns:a16="http://schemas.microsoft.com/office/drawing/2014/main" xmlns="" id="{46820B51-6535-4FB7-9AD5-F49699CB1118}"/>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3760568302"/>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a:extLst>
              <a:ext uri="{FF2B5EF4-FFF2-40B4-BE49-F238E27FC236}">
                <a16:creationId xmlns:a16="http://schemas.microsoft.com/office/drawing/2014/main" xmlns="" id="{99A3ADFD-1B23-462C-A928-8BDE24B4A44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3962345488"/>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a:extLst>
              <a:ext uri="{FF2B5EF4-FFF2-40B4-BE49-F238E27FC236}">
                <a16:creationId xmlns:a16="http://schemas.microsoft.com/office/drawing/2014/main" xmlns="" id="{4727ACC7-9FE3-4094-852B-4D6940B2BE13}"/>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1794909623"/>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a:extLst>
              <a:ext uri="{FF2B5EF4-FFF2-40B4-BE49-F238E27FC236}">
                <a16:creationId xmlns:a16="http://schemas.microsoft.com/office/drawing/2014/main" xmlns="" id="{5B53735C-C3BC-452D-8182-E0F61AEFDD3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1652031368"/>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xmlns="" id="{25E8AFEA-06F5-4CB9-96B8-A143E327C7AB}"/>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1137906431"/>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xmlns="" id="{EC0074FC-624C-4C6B-9E0B-20009CDD393A}"/>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3652655866"/>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542002" y="3244334"/>
            <a:ext cx="4914230" cy="1477328"/>
          </a:xfrm>
          <a:prstGeom prst="rect">
            <a:avLst/>
          </a:prstGeom>
        </p:spPr>
        <p:txBody>
          <a:bodyPr wrap="none">
            <a:spAutoFit/>
          </a:bodyPr>
          <a:lstStyle/>
          <a:p>
            <a:r>
              <a:rPr lang="zh-CN" altLang="zh-CN" dirty="0">
                <a:latin typeface="Calibri" panose="020F0502020204030204" pitchFamily="34" charset="0"/>
                <a:ea typeface="宋体" panose="02010600030101010101" pitchFamily="2" charset="-122"/>
                <a:cs typeface="Times New Roman" panose="02020603050405020304" pitchFamily="18" charset="0"/>
              </a:rPr>
              <a:t>不二演</a:t>
            </a:r>
            <a:r>
              <a:rPr lang="zh-CN" altLang="zh-CN" dirty="0" smtClean="0">
                <a:latin typeface="Calibri" panose="020F0502020204030204" pitchFamily="34" charset="0"/>
                <a:ea typeface="宋体" panose="02010600030101010101" pitchFamily="2" charset="-122"/>
                <a:cs typeface="Times New Roman" panose="02020603050405020304" pitchFamily="18" charset="0"/>
              </a:rPr>
              <a:t>示</a:t>
            </a:r>
            <a:r>
              <a:rPr lang="en-US" altLang="zh-CN" dirty="0" smtClean="0">
                <a:latin typeface="Calibri" panose="020F0502020204030204" pitchFamily="34" charset="0"/>
                <a:ea typeface="宋体" panose="02010600030101010101" pitchFamily="2" charset="-122"/>
                <a:cs typeface="Times New Roman" panose="02020603050405020304" pitchFamily="18" charset="0"/>
              </a:rPr>
              <a:t>   </a:t>
            </a:r>
            <a:r>
              <a:rPr lang="zh-CN" altLang="en-US" dirty="0" smtClean="0">
                <a:latin typeface="Calibri" panose="020F0502020204030204" pitchFamily="34" charset="0"/>
                <a:ea typeface="宋体" panose="02010600030101010101" pitchFamily="2" charset="-122"/>
                <a:cs typeface="Times New Roman" panose="02020603050405020304" pitchFamily="18" charset="0"/>
              </a:rPr>
              <a:t>原创作品</a:t>
            </a:r>
            <a:endParaRPr lang="en-US" altLang="zh-CN" dirty="0" smtClean="0">
              <a:latin typeface="Calibri" panose="020F0502020204030204" pitchFamily="34" charset="0"/>
              <a:ea typeface="宋体" panose="02010600030101010101" pitchFamily="2" charset="-122"/>
              <a:cs typeface="Times New Roman" panose="02020603050405020304" pitchFamily="18" charset="0"/>
            </a:endParaRPr>
          </a:p>
          <a:p>
            <a:endParaRPr lang="en-US" altLang="zh-CN" dirty="0">
              <a:latin typeface="Calibri" panose="020F0502020204030204" pitchFamily="34" charset="0"/>
              <a:ea typeface="宋体" panose="02010600030101010101" pitchFamily="2" charset="-122"/>
              <a:cs typeface="Times New Roman" panose="02020603050405020304" pitchFamily="18" charset="0"/>
            </a:endParaRPr>
          </a:p>
          <a:p>
            <a:endParaRPr lang="en-US" altLang="zh-CN" dirty="0" smtClean="0">
              <a:latin typeface="Calibri" panose="020F0502020204030204" pitchFamily="34" charset="0"/>
              <a:ea typeface="宋体" panose="02010600030101010101" pitchFamily="2" charset="-122"/>
              <a:cs typeface="Times New Roman" panose="02020603050405020304" pitchFamily="18" charset="0"/>
            </a:endParaRPr>
          </a:p>
          <a:p>
            <a:endParaRPr lang="en-US" altLang="zh-CN" dirty="0">
              <a:latin typeface="Calibri" panose="020F0502020204030204" pitchFamily="34" charset="0"/>
              <a:ea typeface="宋体" panose="02010600030101010101" pitchFamily="2" charset="-122"/>
              <a:cs typeface="Times New Roman" panose="02020603050405020304" pitchFamily="18" charset="0"/>
            </a:endParaRPr>
          </a:p>
          <a:p>
            <a:r>
              <a:rPr lang="en-US" altLang="zh-CN" dirty="0" smtClean="0">
                <a:latin typeface="Calibri" panose="020F0502020204030204" pitchFamily="34" charset="0"/>
                <a:ea typeface="宋体" panose="02010600030101010101" pitchFamily="2" charset="-122"/>
                <a:cs typeface="Times New Roman" panose="02020603050405020304" pitchFamily="18" charset="0"/>
              </a:rPr>
              <a:t>51PPT</a:t>
            </a:r>
            <a:r>
              <a:rPr lang="zh-CN" altLang="en-US" dirty="0" smtClean="0">
                <a:latin typeface="Calibri" panose="020F0502020204030204" pitchFamily="34" charset="0"/>
                <a:ea typeface="宋体" panose="02010600030101010101" pitchFamily="2" charset="-122"/>
                <a:cs typeface="Times New Roman" panose="02020603050405020304" pitchFamily="18" charset="0"/>
              </a:rPr>
              <a:t>模板网   </a:t>
            </a:r>
            <a:r>
              <a:rPr lang="en-US" altLang="zh-CN" dirty="0" smtClean="0">
                <a:latin typeface="Calibri" panose="020F0502020204030204" pitchFamily="34" charset="0"/>
                <a:ea typeface="宋体" panose="02010600030101010101" pitchFamily="2" charset="-122"/>
                <a:cs typeface="Times New Roman" panose="02020603050405020304" pitchFamily="18" charset="0"/>
                <a:hlinkClick r:id="rId2"/>
              </a:rPr>
              <a:t>www.51pptmoban.com</a:t>
            </a:r>
            <a:r>
              <a:rPr lang="en-US" altLang="zh-CN" dirty="0" smtClean="0">
                <a:latin typeface="Calibri" panose="020F0502020204030204" pitchFamily="34" charset="0"/>
                <a:ea typeface="宋体" panose="02010600030101010101" pitchFamily="2" charset="-122"/>
                <a:cs typeface="Times New Roman" panose="02020603050405020304" pitchFamily="18" charset="0"/>
              </a:rPr>
              <a:t>   </a:t>
            </a:r>
            <a:r>
              <a:rPr lang="zh-CN" altLang="en-US" dirty="0" smtClean="0">
                <a:latin typeface="Calibri" panose="020F0502020204030204" pitchFamily="34" charset="0"/>
                <a:ea typeface="宋体" panose="02010600030101010101" pitchFamily="2" charset="-122"/>
                <a:cs typeface="Times New Roman" panose="02020603050405020304" pitchFamily="18" charset="0"/>
              </a:rPr>
              <a:t>授权发布</a:t>
            </a:r>
            <a:endParaRPr lang="zh-CN" altLang="en-US" dirty="0"/>
          </a:p>
        </p:txBody>
      </p:sp>
    </p:spTree>
    <p:extLst>
      <p:ext uri="{BB962C8B-B14F-4D97-AF65-F5344CB8AC3E}">
        <p14:creationId xmlns:p14="http://schemas.microsoft.com/office/powerpoint/2010/main" val="182299879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a:extLst>
              <a:ext uri="{FF2B5EF4-FFF2-40B4-BE49-F238E27FC236}">
                <a16:creationId xmlns:a16="http://schemas.microsoft.com/office/drawing/2014/main" xmlns="" id="{CD95B50B-B5F8-44D4-B581-ECC3D243697F}"/>
              </a:ext>
            </a:extLst>
          </p:cNvPr>
          <p:cNvGrpSpPr/>
          <p:nvPr/>
        </p:nvGrpSpPr>
        <p:grpSpPr>
          <a:xfrm>
            <a:off x="3260436" y="2563810"/>
            <a:ext cx="5689600" cy="2803816"/>
            <a:chOff x="1019175" y="1419152"/>
            <a:chExt cx="8156907" cy="4019696"/>
          </a:xfrm>
        </p:grpSpPr>
        <p:pic>
          <p:nvPicPr>
            <p:cNvPr id="19" name="图片 18">
              <a:extLst>
                <a:ext uri="{FF2B5EF4-FFF2-40B4-BE49-F238E27FC236}">
                  <a16:creationId xmlns:a16="http://schemas.microsoft.com/office/drawing/2014/main" xmlns="" id="{FEB1D478-E1ED-4A07-AD6C-7338278AC8A5}"/>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l="9479" t="20556" r="56140" b="22407"/>
            <a:stretch/>
          </p:blipFill>
          <p:spPr>
            <a:xfrm>
              <a:off x="1019175" y="1419152"/>
              <a:ext cx="4307568" cy="4019696"/>
            </a:xfrm>
            <a:custGeom>
              <a:avLst/>
              <a:gdLst>
                <a:gd name="connsiteX0" fmla="*/ 0 w 4307568"/>
                <a:gd name="connsiteY0" fmla="*/ 0 h 4019696"/>
                <a:gd name="connsiteX1" fmla="*/ 4307568 w 4307568"/>
                <a:gd name="connsiteY1" fmla="*/ 0 h 4019696"/>
                <a:gd name="connsiteX2" fmla="*/ 4307568 w 4307568"/>
                <a:gd name="connsiteY2" fmla="*/ 92148 h 4019696"/>
                <a:gd name="connsiteX3" fmla="*/ 3526900 w 4307568"/>
                <a:gd name="connsiteY3" fmla="*/ 92148 h 4019696"/>
                <a:gd name="connsiteX4" fmla="*/ 3526900 w 4307568"/>
                <a:gd name="connsiteY4" fmla="*/ 2517811 h 4019696"/>
                <a:gd name="connsiteX5" fmla="*/ 2476500 w 4307568"/>
                <a:gd name="connsiteY5" fmla="*/ 2517811 h 4019696"/>
                <a:gd name="connsiteX6" fmla="*/ 2476500 w 4307568"/>
                <a:gd name="connsiteY6" fmla="*/ 3895834 h 4019696"/>
                <a:gd name="connsiteX7" fmla="*/ 4307568 w 4307568"/>
                <a:gd name="connsiteY7" fmla="*/ 3895834 h 4019696"/>
                <a:gd name="connsiteX8" fmla="*/ 4307568 w 4307568"/>
                <a:gd name="connsiteY8" fmla="*/ 4019696 h 4019696"/>
                <a:gd name="connsiteX9" fmla="*/ 0 w 4307568"/>
                <a:gd name="connsiteY9" fmla="*/ 4019696 h 40196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307568" h="4019696">
                  <a:moveTo>
                    <a:pt x="0" y="0"/>
                  </a:moveTo>
                  <a:lnTo>
                    <a:pt x="4307568" y="0"/>
                  </a:lnTo>
                  <a:lnTo>
                    <a:pt x="4307568" y="92148"/>
                  </a:lnTo>
                  <a:lnTo>
                    <a:pt x="3526900" y="92148"/>
                  </a:lnTo>
                  <a:lnTo>
                    <a:pt x="3526900" y="2517811"/>
                  </a:lnTo>
                  <a:lnTo>
                    <a:pt x="2476500" y="2517811"/>
                  </a:lnTo>
                  <a:lnTo>
                    <a:pt x="2476500" y="3895834"/>
                  </a:lnTo>
                  <a:lnTo>
                    <a:pt x="4307568" y="3895834"/>
                  </a:lnTo>
                  <a:lnTo>
                    <a:pt x="4307568" y="4019696"/>
                  </a:lnTo>
                  <a:lnTo>
                    <a:pt x="0" y="4019696"/>
                  </a:lnTo>
                  <a:close/>
                </a:path>
              </a:pathLst>
            </a:custGeom>
          </p:spPr>
        </p:pic>
        <p:pic>
          <p:nvPicPr>
            <p:cNvPr id="20" name="图片 19">
              <a:extLst>
                <a:ext uri="{FF2B5EF4-FFF2-40B4-BE49-F238E27FC236}">
                  <a16:creationId xmlns:a16="http://schemas.microsoft.com/office/drawing/2014/main" xmlns="" id="{874FC54C-25F5-4867-9ACB-63901501CA1A}"/>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l="50717" t="20556" r="9479" b="22407"/>
            <a:stretch/>
          </p:blipFill>
          <p:spPr>
            <a:xfrm>
              <a:off x="4189064" y="1419152"/>
              <a:ext cx="4987018" cy="4019696"/>
            </a:xfrm>
            <a:custGeom>
              <a:avLst/>
              <a:gdLst>
                <a:gd name="connsiteX0" fmla="*/ 0 w 4987018"/>
                <a:gd name="connsiteY0" fmla="*/ 0 h 4019696"/>
                <a:gd name="connsiteX1" fmla="*/ 4987018 w 4987018"/>
                <a:gd name="connsiteY1" fmla="*/ 0 h 4019696"/>
                <a:gd name="connsiteX2" fmla="*/ 4987018 w 4987018"/>
                <a:gd name="connsiteY2" fmla="*/ 4019696 h 4019696"/>
                <a:gd name="connsiteX3" fmla="*/ 0 w 4987018"/>
                <a:gd name="connsiteY3" fmla="*/ 4019696 h 4019696"/>
                <a:gd name="connsiteX4" fmla="*/ 0 w 4987018"/>
                <a:gd name="connsiteY4" fmla="*/ 3895834 h 4019696"/>
                <a:gd name="connsiteX5" fmla="*/ 3791237 w 4987018"/>
                <a:gd name="connsiteY5" fmla="*/ 3895834 h 4019696"/>
                <a:gd name="connsiteX6" fmla="*/ 3791237 w 4987018"/>
                <a:gd name="connsiteY6" fmla="*/ 2517811 h 4019696"/>
                <a:gd name="connsiteX7" fmla="*/ 351849 w 4987018"/>
                <a:gd name="connsiteY7" fmla="*/ 2517811 h 4019696"/>
                <a:gd name="connsiteX8" fmla="*/ 351849 w 4987018"/>
                <a:gd name="connsiteY8" fmla="*/ 92148 h 4019696"/>
                <a:gd name="connsiteX9" fmla="*/ 0 w 4987018"/>
                <a:gd name="connsiteY9" fmla="*/ 92148 h 40196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987018" h="4019696">
                  <a:moveTo>
                    <a:pt x="0" y="0"/>
                  </a:moveTo>
                  <a:lnTo>
                    <a:pt x="4987018" y="0"/>
                  </a:lnTo>
                  <a:lnTo>
                    <a:pt x="4987018" y="4019696"/>
                  </a:lnTo>
                  <a:lnTo>
                    <a:pt x="0" y="4019696"/>
                  </a:lnTo>
                  <a:lnTo>
                    <a:pt x="0" y="3895834"/>
                  </a:lnTo>
                  <a:lnTo>
                    <a:pt x="3791237" y="3895834"/>
                  </a:lnTo>
                  <a:lnTo>
                    <a:pt x="3791237" y="2517811"/>
                  </a:lnTo>
                  <a:lnTo>
                    <a:pt x="351849" y="2517811"/>
                  </a:lnTo>
                  <a:lnTo>
                    <a:pt x="351849" y="92148"/>
                  </a:lnTo>
                  <a:lnTo>
                    <a:pt x="0" y="92148"/>
                  </a:lnTo>
                  <a:close/>
                </a:path>
              </a:pathLst>
            </a:custGeom>
          </p:spPr>
        </p:pic>
      </p:grpSp>
      <p:sp>
        <p:nvSpPr>
          <p:cNvPr id="6" name="文本框 5">
            <a:extLst>
              <a:ext uri="{FF2B5EF4-FFF2-40B4-BE49-F238E27FC236}">
                <a16:creationId xmlns:a16="http://schemas.microsoft.com/office/drawing/2014/main" xmlns="" id="{025EC8E0-8D23-4B63-8773-77A6F1FC58C8}"/>
              </a:ext>
            </a:extLst>
          </p:cNvPr>
          <p:cNvSpPr txBox="1"/>
          <p:nvPr/>
        </p:nvSpPr>
        <p:spPr>
          <a:xfrm>
            <a:off x="4636654" y="3278339"/>
            <a:ext cx="2937164" cy="830997"/>
          </a:xfrm>
          <a:prstGeom prst="rect">
            <a:avLst/>
          </a:prstGeom>
          <a:noFill/>
        </p:spPr>
        <p:txBody>
          <a:bodyPr wrap="square" rtlCol="0">
            <a:spAutoFit/>
            <a:scene3d>
              <a:camera prst="orthographicFront"/>
              <a:lightRig rig="threePt" dir="t"/>
            </a:scene3d>
            <a:sp3d contourW="12700"/>
          </a:bodyPr>
          <a:lstStyle/>
          <a:p>
            <a:pPr marL="0" marR="0" lvl="0" indent="0" algn="dist" defTabSz="457200" rtl="0" eaLnBrk="1" fontAlgn="auto" latinLnBrk="0" hangingPunct="1">
              <a:lnSpc>
                <a:spcPct val="100000"/>
              </a:lnSpc>
              <a:spcBef>
                <a:spcPts val="0"/>
              </a:spcBef>
              <a:spcAft>
                <a:spcPts val="0"/>
              </a:spcAft>
              <a:buClrTx/>
              <a:buSzTx/>
              <a:buFontTx/>
              <a:buNone/>
              <a:tabLst/>
              <a:defRPr/>
            </a:pPr>
            <a:r>
              <a:rPr kumimoji="0" lang="zh-CN" altLang="en-US" sz="4800" b="0" i="0" u="none" strike="noStrike" kern="1200" cap="none" spc="0" normalizeH="0" baseline="0" noProof="0" dirty="0">
                <a:ln>
                  <a:noFill/>
                </a:ln>
                <a:gradFill>
                  <a:gsLst>
                    <a:gs pos="0">
                      <a:srgbClr val="FFFFFF"/>
                    </a:gs>
                    <a:gs pos="82000">
                      <a:srgbClr val="0BF1F5"/>
                    </a:gs>
                  </a:gsLst>
                  <a:lin ang="5400000" scaled="1"/>
                </a:gradFill>
                <a:effectLst/>
                <a:uLnTx/>
                <a:uFillTx/>
                <a:latin typeface="锐字锐线梦想黑简1.0" panose="02010604000000000000" pitchFamily="2" charset="-122"/>
                <a:ea typeface="锐字锐线梦想黑简1.0" panose="02010604000000000000" pitchFamily="2" charset="-122"/>
                <a:cs typeface="+mn-cs"/>
              </a:rPr>
              <a:t>信息科技</a:t>
            </a:r>
          </a:p>
        </p:txBody>
      </p:sp>
      <p:sp>
        <p:nvSpPr>
          <p:cNvPr id="21" name="文本框 20">
            <a:extLst>
              <a:ext uri="{FF2B5EF4-FFF2-40B4-BE49-F238E27FC236}">
                <a16:creationId xmlns:a16="http://schemas.microsoft.com/office/drawing/2014/main" xmlns="" id="{10D9EB84-ED74-4E0F-9FC3-1357011A9018}"/>
              </a:ext>
            </a:extLst>
          </p:cNvPr>
          <p:cNvSpPr txBox="1"/>
          <p:nvPr/>
        </p:nvSpPr>
        <p:spPr>
          <a:xfrm>
            <a:off x="5173920" y="2582282"/>
            <a:ext cx="943727" cy="461665"/>
          </a:xfrm>
          <a:prstGeom prst="rect">
            <a:avLst/>
          </a:prstGeom>
          <a:noFill/>
        </p:spPr>
        <p:txBody>
          <a:bodyPr wrap="square">
            <a:spAutoFit/>
            <a:scene3d>
              <a:camera prst="orthographicFront"/>
              <a:lightRig rig="threePt" dir="t"/>
            </a:scene3d>
            <a:sp3d contourW="12700"/>
          </a:bodyPr>
          <a:lstStyle/>
          <a:p>
            <a:pPr marL="0" marR="0" lvl="2" indent="0" algn="l" defTabSz="457200" rtl="0" eaLnBrk="1" fontAlgn="auto" latinLnBrk="0" hangingPunct="1">
              <a:lnSpc>
                <a:spcPct val="100000"/>
              </a:lnSpc>
              <a:spcBef>
                <a:spcPts val="0"/>
              </a:spcBef>
              <a:spcAft>
                <a:spcPts val="0"/>
              </a:spcAft>
              <a:buClrTx/>
              <a:buSzTx/>
              <a:buFontTx/>
              <a:buNone/>
              <a:tabLst/>
              <a:defRPr/>
            </a:pPr>
            <a:r>
              <a:rPr kumimoji="0" lang="en-US" altLang="zh-CN" sz="2400" b="0" i="0" u="none" strike="noStrike" kern="1200" cap="none" spc="0" normalizeH="0" baseline="0" noProof="0" dirty="0">
                <a:ln>
                  <a:noFill/>
                </a:ln>
                <a:solidFill>
                  <a:srgbClr val="0BF1F5"/>
                </a:solidFill>
                <a:effectLst/>
                <a:uLnTx/>
                <a:uFillTx/>
                <a:latin typeface="Agency FB" panose="020B0503020202020204" pitchFamily="34" charset="0"/>
                <a:ea typeface="方正清刻本悦宋简体" panose="02000000000000000000" pitchFamily="2" charset="-122"/>
                <a:cs typeface="+mn-cs"/>
              </a:rPr>
              <a:t>PART </a:t>
            </a:r>
          </a:p>
        </p:txBody>
      </p:sp>
      <p:sp>
        <p:nvSpPr>
          <p:cNvPr id="10" name="文本框 9">
            <a:extLst>
              <a:ext uri="{FF2B5EF4-FFF2-40B4-BE49-F238E27FC236}">
                <a16:creationId xmlns:a16="http://schemas.microsoft.com/office/drawing/2014/main" xmlns="" id="{D130FE27-1EDD-4843-AD36-75C3B88F1E7C}"/>
              </a:ext>
            </a:extLst>
          </p:cNvPr>
          <p:cNvSpPr txBox="1"/>
          <p:nvPr/>
        </p:nvSpPr>
        <p:spPr>
          <a:xfrm>
            <a:off x="6428732" y="2049332"/>
            <a:ext cx="739657" cy="887833"/>
          </a:xfrm>
          <a:custGeom>
            <a:avLst/>
            <a:gdLst/>
            <a:ahLst/>
            <a:cxnLst/>
            <a:rect l="l" t="t" r="r" b="b"/>
            <a:pathLst>
              <a:path w="739657" h="887833">
                <a:moveTo>
                  <a:pt x="659248" y="0"/>
                </a:moveTo>
                <a:lnTo>
                  <a:pt x="739657" y="0"/>
                </a:lnTo>
                <a:lnTo>
                  <a:pt x="739657" y="887833"/>
                </a:lnTo>
                <a:lnTo>
                  <a:pt x="640035" y="887833"/>
                </a:lnTo>
                <a:lnTo>
                  <a:pt x="640035" y="341561"/>
                </a:lnTo>
                <a:lnTo>
                  <a:pt x="596628" y="341561"/>
                </a:lnTo>
                <a:lnTo>
                  <a:pt x="596628" y="338003"/>
                </a:lnTo>
                <a:close/>
                <a:moveTo>
                  <a:pt x="78986" y="0"/>
                </a:moveTo>
                <a:lnTo>
                  <a:pt x="374293" y="0"/>
                </a:lnTo>
                <a:cubicBezTo>
                  <a:pt x="397538" y="0"/>
                  <a:pt x="416751" y="7353"/>
                  <a:pt x="431932" y="22059"/>
                </a:cubicBezTo>
                <a:cubicBezTo>
                  <a:pt x="447112" y="36766"/>
                  <a:pt x="454702" y="55741"/>
                  <a:pt x="454702" y="78986"/>
                </a:cubicBezTo>
                <a:lnTo>
                  <a:pt x="454702" y="887833"/>
                </a:lnTo>
                <a:lnTo>
                  <a:pt x="355792" y="887833"/>
                </a:lnTo>
                <a:lnTo>
                  <a:pt x="355792" y="87525"/>
                </a:lnTo>
                <a:lnTo>
                  <a:pt x="98910" y="87525"/>
                </a:lnTo>
                <a:lnTo>
                  <a:pt x="98910" y="887833"/>
                </a:lnTo>
                <a:lnTo>
                  <a:pt x="0" y="887833"/>
                </a:lnTo>
                <a:lnTo>
                  <a:pt x="0" y="78986"/>
                </a:lnTo>
                <a:cubicBezTo>
                  <a:pt x="0" y="55741"/>
                  <a:pt x="7353" y="36766"/>
                  <a:pt x="22059" y="22059"/>
                </a:cubicBezTo>
                <a:cubicBezTo>
                  <a:pt x="36765" y="7353"/>
                  <a:pt x="55741" y="0"/>
                  <a:pt x="78986" y="0"/>
                </a:cubicBezTo>
                <a:close/>
              </a:path>
            </a:pathLst>
          </a:custGeom>
          <a:solidFill>
            <a:srgbClr val="0BF1F5"/>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scene3d>
              <a:camera prst="orthographicFront"/>
              <a:lightRig rig="threePt" dir="t"/>
            </a:scene3d>
            <a:sp3d contourW="12700"/>
          </a:bodyPr>
          <a:lstStyle/>
          <a:p>
            <a:pPr marL="0" marR="0" lvl="2" indent="0" algn="ctr" defTabSz="457200" rtl="0" eaLnBrk="1" fontAlgn="auto" latinLnBrk="0" hangingPunct="1">
              <a:lnSpc>
                <a:spcPct val="100000"/>
              </a:lnSpc>
              <a:spcBef>
                <a:spcPts val="0"/>
              </a:spcBef>
              <a:spcAft>
                <a:spcPts val="0"/>
              </a:spcAft>
              <a:buClrTx/>
              <a:buSzTx/>
              <a:buFontTx/>
              <a:buNone/>
              <a:tabLst/>
              <a:defRPr/>
            </a:pPr>
            <a:endParaRPr kumimoji="0" lang="en-US" altLang="zh-CN" sz="11500" b="0" i="0" u="none" strike="noStrike" kern="1200" cap="none" spc="0" normalizeH="0" baseline="0" noProof="0" dirty="0">
              <a:ln>
                <a:noFill/>
              </a:ln>
              <a:solidFill>
                <a:srgbClr val="0BF1F5"/>
              </a:solidFill>
              <a:effectLst/>
              <a:uLnTx/>
              <a:uFillTx/>
              <a:latin typeface="Agency FB" panose="020B0503020202020204" pitchFamily="34" charset="0"/>
              <a:ea typeface="方正清刻本悦宋简体" panose="02000000000000000000" pitchFamily="2" charset="-122"/>
              <a:cs typeface="+mn-cs"/>
            </a:endParaRPr>
          </a:p>
        </p:txBody>
      </p:sp>
    </p:spTree>
    <p:extLst>
      <p:ext uri="{BB962C8B-B14F-4D97-AF65-F5344CB8AC3E}">
        <p14:creationId xmlns:p14="http://schemas.microsoft.com/office/powerpoint/2010/main" val="1710941520"/>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fade">
                                      <p:cBhvr>
                                        <p:cTn id="17" dur="1000"/>
                                        <p:tgtEl>
                                          <p:spTgt spid="21"/>
                                        </p:tgtEl>
                                      </p:cBhvr>
                                    </p:animEffect>
                                    <p:anim calcmode="lin" valueType="num">
                                      <p:cBhvr>
                                        <p:cTn id="18" dur="1000" fill="hold"/>
                                        <p:tgtEl>
                                          <p:spTgt spid="21"/>
                                        </p:tgtEl>
                                        <p:attrNameLst>
                                          <p:attrName>ppt_x</p:attrName>
                                        </p:attrNameLst>
                                      </p:cBhvr>
                                      <p:tavLst>
                                        <p:tav tm="0">
                                          <p:val>
                                            <p:strVal val="#ppt_x"/>
                                          </p:val>
                                        </p:tav>
                                        <p:tav tm="100000">
                                          <p:val>
                                            <p:strVal val="#ppt_x"/>
                                          </p:val>
                                        </p:tav>
                                      </p:tavLst>
                                    </p:anim>
                                    <p:anim calcmode="lin" valueType="num">
                                      <p:cBhvr>
                                        <p:cTn id="19" dur="1000" fill="hold"/>
                                        <p:tgtEl>
                                          <p:spTgt spid="21"/>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fade">
                                      <p:cBhvr>
                                        <p:cTn id="22" dur="1000"/>
                                        <p:tgtEl>
                                          <p:spTgt spid="10"/>
                                        </p:tgtEl>
                                      </p:cBhvr>
                                    </p:animEffect>
                                    <p:anim calcmode="lin" valueType="num">
                                      <p:cBhvr>
                                        <p:cTn id="23" dur="1000" fill="hold"/>
                                        <p:tgtEl>
                                          <p:spTgt spid="10"/>
                                        </p:tgtEl>
                                        <p:attrNameLst>
                                          <p:attrName>ppt_x</p:attrName>
                                        </p:attrNameLst>
                                      </p:cBhvr>
                                      <p:tavLst>
                                        <p:tav tm="0">
                                          <p:val>
                                            <p:strVal val="#ppt_x"/>
                                          </p:val>
                                        </p:tav>
                                        <p:tav tm="100000">
                                          <p:val>
                                            <p:strVal val="#ppt_x"/>
                                          </p:val>
                                        </p:tav>
                                      </p:tavLst>
                                    </p:anim>
                                    <p:anim calcmode="lin" valueType="num">
                                      <p:cBhvr>
                                        <p:cTn id="24"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1" grpId="0"/>
      <p:bldP spid="10"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a:extLst>
              <a:ext uri="{FF2B5EF4-FFF2-40B4-BE49-F238E27FC236}">
                <a16:creationId xmlns:a16="http://schemas.microsoft.com/office/drawing/2014/main" xmlns="" id="{E11DD2C5-C929-4921-932E-BE4D0A0455EB}"/>
              </a:ext>
            </a:extLst>
          </p:cNvPr>
          <p:cNvGrpSpPr/>
          <p:nvPr/>
        </p:nvGrpSpPr>
        <p:grpSpPr>
          <a:xfrm>
            <a:off x="2930371" y="4923133"/>
            <a:ext cx="6226327" cy="913549"/>
            <a:chOff x="8402844" y="5036936"/>
            <a:chExt cx="4352880" cy="913549"/>
          </a:xfrm>
        </p:grpSpPr>
        <p:sp>
          <p:nvSpPr>
            <p:cNvPr id="10" name="文本框 6">
              <a:extLst>
                <a:ext uri="{FF2B5EF4-FFF2-40B4-BE49-F238E27FC236}">
                  <a16:creationId xmlns:a16="http://schemas.microsoft.com/office/drawing/2014/main" xmlns="" id="{ED721D5D-0817-4729-8047-575B704B9F44}"/>
                </a:ext>
              </a:extLst>
            </p:cNvPr>
            <p:cNvSpPr txBox="1"/>
            <p:nvPr/>
          </p:nvSpPr>
          <p:spPr bwMode="auto">
            <a:xfrm>
              <a:off x="8402844" y="5401745"/>
              <a:ext cx="4352880" cy="548740"/>
            </a:xfrm>
            <a:prstGeom prst="rect">
              <a:avLst/>
            </a:prstGeom>
            <a:noFill/>
          </p:spPr>
          <p:txBody>
            <a:bodyPr wrap="square">
              <a:spAutoFit/>
              <a:scene3d>
                <a:camera prst="orthographicFront"/>
                <a:lightRig rig="threePt" dir="t"/>
              </a:scene3d>
              <a:sp3d contourW="12700"/>
            </a:bodyPr>
            <a:lstStyle>
              <a:defPPr>
                <a:defRPr lang="en-US"/>
              </a:defPPr>
              <a:lvl1pPr marR="0" lvl="0" indent="0" defTabSz="914400" fontAlgn="auto">
                <a:lnSpc>
                  <a:spcPct val="130000"/>
                </a:lnSpc>
                <a:spcBef>
                  <a:spcPts val="0"/>
                </a:spcBef>
                <a:spcAft>
                  <a:spcPts val="0"/>
                </a:spcAft>
                <a:buClrTx/>
                <a:buSzTx/>
                <a:buFontTx/>
                <a:buNone/>
                <a:tabLst/>
                <a:defRPr kumimoji="0" sz="1000" b="0" i="0" u="none" strike="noStrike" kern="0" cap="none" spc="0" normalizeH="0" baseline="0">
                  <a:ln>
                    <a:noFill/>
                  </a:ln>
                  <a:gradFill>
                    <a:gsLst>
                      <a:gs pos="0">
                        <a:schemeClr val="tx1">
                          <a:lumMod val="50000"/>
                          <a:lumOff val="50000"/>
                        </a:schemeClr>
                      </a:gs>
                      <a:gs pos="100000">
                        <a:schemeClr val="tx1">
                          <a:lumMod val="65000"/>
                          <a:lumOff val="35000"/>
                        </a:schemeClr>
                      </a:gs>
                    </a:gsLst>
                    <a:lin ang="5400000" scaled="1"/>
                  </a:gradFill>
                  <a:effectLst/>
                  <a:uLnTx/>
                  <a:uFillTx/>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30000"/>
                </a:lnSpc>
                <a:spcBef>
                  <a:spcPts val="0"/>
                </a:spcBef>
                <a:spcAft>
                  <a:spcPts val="0"/>
                </a:spcAft>
                <a:buClrTx/>
                <a:buSzTx/>
                <a:buFontTx/>
                <a:buNone/>
                <a:tabLst/>
                <a:defRPr/>
              </a:pPr>
              <a:r>
                <a:rPr kumimoji="0" lang="zh-CN" altLang="en-US" sz="1200" b="0" i="0" u="none" strike="noStrike" kern="0" cap="none" spc="0" normalizeH="0" baseline="0" noProof="0" dirty="0">
                  <a:ln>
                    <a:noFill/>
                  </a:ln>
                  <a:gradFill>
                    <a:gsLst>
                      <a:gs pos="0">
                        <a:srgbClr val="FFFFFF"/>
                      </a:gs>
                      <a:gs pos="89000">
                        <a:srgbClr val="0BF1F5"/>
                      </a:gs>
                    </a:gsLst>
                    <a:lin ang="5400000" scaled="1"/>
                  </a:gradFill>
                  <a:effectLst/>
                  <a:uLnTx/>
                  <a:uFillTx/>
                  <a:latin typeface="Arial"/>
                  <a:ea typeface="微软雅黑"/>
                  <a:cs typeface="+mn-cs"/>
                </a:rPr>
                <a:t>请在此输入文字，关注公众号下载更多科技感模板素材网站单向沟通的服务模式请在此输入文字，关注公众号下载更多科技感模板素材网站单向沟通的服务模式</a:t>
              </a:r>
            </a:p>
          </p:txBody>
        </p:sp>
        <p:sp>
          <p:nvSpPr>
            <p:cNvPr id="11" name="文本框 7">
              <a:extLst>
                <a:ext uri="{FF2B5EF4-FFF2-40B4-BE49-F238E27FC236}">
                  <a16:creationId xmlns:a16="http://schemas.microsoft.com/office/drawing/2014/main" xmlns="" id="{4CA9634F-A6D1-41E3-AC78-03C06F2A16A0}"/>
                </a:ext>
              </a:extLst>
            </p:cNvPr>
            <p:cNvSpPr txBox="1"/>
            <p:nvPr/>
          </p:nvSpPr>
          <p:spPr bwMode="auto">
            <a:xfrm>
              <a:off x="11453691" y="5036936"/>
              <a:ext cx="1302033" cy="400110"/>
            </a:xfrm>
            <a:prstGeom prst="rect">
              <a:avLst/>
            </a:prstGeom>
            <a:noFill/>
          </p:spPr>
          <p:txBody>
            <a:bodyPr wrap="square">
              <a:spAutoFit/>
              <a:scene3d>
                <a:camera prst="orthographicFront"/>
                <a:lightRig rig="threePt" dir="t"/>
              </a:scene3d>
              <a:sp3d contourW="12700"/>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0" cap="none" spc="0" normalizeH="0" baseline="0" noProof="0" dirty="0">
                  <a:ln>
                    <a:noFill/>
                  </a:ln>
                  <a:gradFill>
                    <a:gsLst>
                      <a:gs pos="0">
                        <a:srgbClr val="FFFFFF"/>
                      </a:gs>
                      <a:gs pos="89000">
                        <a:srgbClr val="0BF1F5"/>
                      </a:gs>
                    </a:gsLst>
                    <a:lin ang="5400000" scaled="1"/>
                  </a:gradFill>
                  <a:effectLst/>
                  <a:uLnTx/>
                  <a:uFillTx/>
                  <a:latin typeface="锐字锐线梦想黑简1.0" panose="02010604000000000000" pitchFamily="2" charset="-122"/>
                  <a:ea typeface="锐字锐线梦想黑简1.0" panose="02010604000000000000" pitchFamily="2" charset="-122"/>
                  <a:cs typeface="+mn-cs"/>
                </a:rPr>
                <a:t>文字输入</a:t>
              </a:r>
            </a:p>
          </p:txBody>
        </p:sp>
      </p:grpSp>
      <p:grpSp>
        <p:nvGrpSpPr>
          <p:cNvPr id="12" name="组合 11">
            <a:extLst>
              <a:ext uri="{FF2B5EF4-FFF2-40B4-BE49-F238E27FC236}">
                <a16:creationId xmlns:a16="http://schemas.microsoft.com/office/drawing/2014/main" xmlns="" id="{233D3A80-434B-431D-A3CE-438FEC2FB961}"/>
              </a:ext>
            </a:extLst>
          </p:cNvPr>
          <p:cNvGrpSpPr/>
          <p:nvPr/>
        </p:nvGrpSpPr>
        <p:grpSpPr>
          <a:xfrm>
            <a:off x="2729024" y="1940279"/>
            <a:ext cx="6751526" cy="2848092"/>
            <a:chOff x="1584402" y="1903846"/>
            <a:chExt cx="9062674" cy="3823037"/>
          </a:xfrm>
        </p:grpSpPr>
        <p:grpSp>
          <p:nvGrpSpPr>
            <p:cNvPr id="13" name="组合 12">
              <a:extLst>
                <a:ext uri="{FF2B5EF4-FFF2-40B4-BE49-F238E27FC236}">
                  <a16:creationId xmlns:a16="http://schemas.microsoft.com/office/drawing/2014/main" xmlns="" id="{994E5E67-1FE8-4F3E-A27B-D4F570A36AAD}"/>
                </a:ext>
              </a:extLst>
            </p:cNvPr>
            <p:cNvGrpSpPr/>
            <p:nvPr/>
          </p:nvGrpSpPr>
          <p:grpSpPr>
            <a:xfrm>
              <a:off x="1584402" y="3589771"/>
              <a:ext cx="9062674" cy="2137112"/>
              <a:chOff x="1584402" y="3589771"/>
              <a:chExt cx="9062674" cy="2137112"/>
            </a:xfrm>
          </p:grpSpPr>
          <p:sp>
            <p:nvSpPr>
              <p:cNvPr id="24" name="任意多边形: 形状 23">
                <a:extLst>
                  <a:ext uri="{FF2B5EF4-FFF2-40B4-BE49-F238E27FC236}">
                    <a16:creationId xmlns:a16="http://schemas.microsoft.com/office/drawing/2014/main" xmlns="" id="{039CFA74-B66C-4213-976C-774FC0B56FFD}"/>
                  </a:ext>
                </a:extLst>
              </p:cNvPr>
              <p:cNvSpPr/>
              <p:nvPr/>
            </p:nvSpPr>
            <p:spPr>
              <a:xfrm>
                <a:off x="1652007" y="3589771"/>
                <a:ext cx="8888987" cy="2005807"/>
              </a:xfrm>
              <a:custGeom>
                <a:avLst/>
                <a:gdLst>
                  <a:gd name="connsiteX0" fmla="*/ 10856686 w 10856686"/>
                  <a:gd name="connsiteY0" fmla="*/ 4180114 h 4789714"/>
                  <a:gd name="connsiteX1" fmla="*/ 10363200 w 10856686"/>
                  <a:gd name="connsiteY1" fmla="*/ 4775200 h 4789714"/>
                  <a:gd name="connsiteX2" fmla="*/ 261257 w 10856686"/>
                  <a:gd name="connsiteY2" fmla="*/ 4789714 h 4789714"/>
                  <a:gd name="connsiteX3" fmla="*/ 14514 w 10856686"/>
                  <a:gd name="connsiteY3" fmla="*/ 4470400 h 4789714"/>
                  <a:gd name="connsiteX4" fmla="*/ 0 w 10856686"/>
                  <a:gd name="connsiteY4" fmla="*/ 0 h 4789714"/>
                  <a:gd name="connsiteX0" fmla="*/ 10856686 w 10856686"/>
                  <a:gd name="connsiteY0" fmla="*/ 4180114 h 4789714"/>
                  <a:gd name="connsiteX1" fmla="*/ 10363200 w 10856686"/>
                  <a:gd name="connsiteY1" fmla="*/ 4775200 h 4789714"/>
                  <a:gd name="connsiteX2" fmla="*/ 261257 w 10856686"/>
                  <a:gd name="connsiteY2" fmla="*/ 4789714 h 4789714"/>
                  <a:gd name="connsiteX3" fmla="*/ 14514 w 10856686"/>
                  <a:gd name="connsiteY3" fmla="*/ 4470400 h 4789714"/>
                  <a:gd name="connsiteX4" fmla="*/ 749 w 10856686"/>
                  <a:gd name="connsiteY4" fmla="*/ 1242677 h 4789714"/>
                  <a:gd name="connsiteX5" fmla="*/ 0 w 10856686"/>
                  <a:gd name="connsiteY5" fmla="*/ 0 h 4789714"/>
                  <a:gd name="connsiteX0" fmla="*/ 10855937 w 10855937"/>
                  <a:gd name="connsiteY0" fmla="*/ 2937437 h 3547037"/>
                  <a:gd name="connsiteX1" fmla="*/ 10362451 w 10855937"/>
                  <a:gd name="connsiteY1" fmla="*/ 3532523 h 3547037"/>
                  <a:gd name="connsiteX2" fmla="*/ 260508 w 10855937"/>
                  <a:gd name="connsiteY2" fmla="*/ 3547037 h 3547037"/>
                  <a:gd name="connsiteX3" fmla="*/ 13765 w 10855937"/>
                  <a:gd name="connsiteY3" fmla="*/ 3227723 h 3547037"/>
                  <a:gd name="connsiteX4" fmla="*/ 0 w 10855937"/>
                  <a:gd name="connsiteY4" fmla="*/ 0 h 3547037"/>
                  <a:gd name="connsiteX0" fmla="*/ 10855937 w 10855937"/>
                  <a:gd name="connsiteY0" fmla="*/ 2937437 h 3547037"/>
                  <a:gd name="connsiteX1" fmla="*/ 10362451 w 10855937"/>
                  <a:gd name="connsiteY1" fmla="*/ 3532523 h 3547037"/>
                  <a:gd name="connsiteX2" fmla="*/ 260508 w 10855937"/>
                  <a:gd name="connsiteY2" fmla="*/ 3547037 h 3547037"/>
                  <a:gd name="connsiteX3" fmla="*/ 13765 w 10855937"/>
                  <a:gd name="connsiteY3" fmla="*/ 3227723 h 3547037"/>
                  <a:gd name="connsiteX4" fmla="*/ 0 w 10855937"/>
                  <a:gd name="connsiteY4" fmla="*/ 0 h 3547037"/>
                  <a:gd name="connsiteX0" fmla="*/ 10868873 w 10868873"/>
                  <a:gd name="connsiteY0" fmla="*/ 2937437 h 3547037"/>
                  <a:gd name="connsiteX1" fmla="*/ 10375387 w 10868873"/>
                  <a:gd name="connsiteY1" fmla="*/ 3532523 h 3547037"/>
                  <a:gd name="connsiteX2" fmla="*/ 273444 w 10868873"/>
                  <a:gd name="connsiteY2" fmla="*/ 3547037 h 3547037"/>
                  <a:gd name="connsiteX3" fmla="*/ 26701 w 10868873"/>
                  <a:gd name="connsiteY3" fmla="*/ 3227723 h 3547037"/>
                  <a:gd name="connsiteX4" fmla="*/ 5177 w 10868873"/>
                  <a:gd name="connsiteY4" fmla="*/ 1101841 h 3547037"/>
                  <a:gd name="connsiteX5" fmla="*/ 12936 w 10868873"/>
                  <a:gd name="connsiteY5" fmla="*/ 0 h 3547037"/>
                  <a:gd name="connsiteX0" fmla="*/ 10868873 w 10868873"/>
                  <a:gd name="connsiteY0" fmla="*/ 1835596 h 2445196"/>
                  <a:gd name="connsiteX1" fmla="*/ 10375387 w 10868873"/>
                  <a:gd name="connsiteY1" fmla="*/ 2430682 h 2445196"/>
                  <a:gd name="connsiteX2" fmla="*/ 273444 w 10868873"/>
                  <a:gd name="connsiteY2" fmla="*/ 2445196 h 2445196"/>
                  <a:gd name="connsiteX3" fmla="*/ 26701 w 10868873"/>
                  <a:gd name="connsiteY3" fmla="*/ 2125882 h 2445196"/>
                  <a:gd name="connsiteX4" fmla="*/ 5177 w 10868873"/>
                  <a:gd name="connsiteY4" fmla="*/ 0 h 2445196"/>
                  <a:gd name="connsiteX0" fmla="*/ 10863696 w 10863696"/>
                  <a:gd name="connsiteY0" fmla="*/ 1835596 h 2445196"/>
                  <a:gd name="connsiteX1" fmla="*/ 10370210 w 10863696"/>
                  <a:gd name="connsiteY1" fmla="*/ 2430682 h 2445196"/>
                  <a:gd name="connsiteX2" fmla="*/ 268267 w 10863696"/>
                  <a:gd name="connsiteY2" fmla="*/ 2445196 h 2445196"/>
                  <a:gd name="connsiteX3" fmla="*/ 21524 w 10863696"/>
                  <a:gd name="connsiteY3" fmla="*/ 2125882 h 2445196"/>
                  <a:gd name="connsiteX4" fmla="*/ 0 w 10863696"/>
                  <a:gd name="connsiteY4" fmla="*/ 0 h 2445196"/>
                  <a:gd name="connsiteX0" fmla="*/ 10882319 w 10882319"/>
                  <a:gd name="connsiteY0" fmla="*/ 1835596 h 2445196"/>
                  <a:gd name="connsiteX1" fmla="*/ 10388833 w 10882319"/>
                  <a:gd name="connsiteY1" fmla="*/ 2430682 h 2445196"/>
                  <a:gd name="connsiteX2" fmla="*/ 286890 w 10882319"/>
                  <a:gd name="connsiteY2" fmla="*/ 2445196 h 2445196"/>
                  <a:gd name="connsiteX3" fmla="*/ 40147 w 10882319"/>
                  <a:gd name="connsiteY3" fmla="*/ 2125882 h 2445196"/>
                  <a:gd name="connsiteX4" fmla="*/ 0 w 10882319"/>
                  <a:gd name="connsiteY4" fmla="*/ 0 h 2445196"/>
                  <a:gd name="connsiteX0" fmla="*/ 10853134 w 10853134"/>
                  <a:gd name="connsiteY0" fmla="*/ 1841415 h 2451015"/>
                  <a:gd name="connsiteX1" fmla="*/ 10359648 w 10853134"/>
                  <a:gd name="connsiteY1" fmla="*/ 2436501 h 2451015"/>
                  <a:gd name="connsiteX2" fmla="*/ 257705 w 10853134"/>
                  <a:gd name="connsiteY2" fmla="*/ 2451015 h 2451015"/>
                  <a:gd name="connsiteX3" fmla="*/ 10962 w 10853134"/>
                  <a:gd name="connsiteY3" fmla="*/ 2131701 h 2451015"/>
                  <a:gd name="connsiteX4" fmla="*/ 11553 w 10853134"/>
                  <a:gd name="connsiteY4" fmla="*/ 0 h 2451015"/>
                  <a:gd name="connsiteX0" fmla="*/ 10864860 w 10864860"/>
                  <a:gd name="connsiteY0" fmla="*/ 1841415 h 2451015"/>
                  <a:gd name="connsiteX1" fmla="*/ 10371374 w 10864860"/>
                  <a:gd name="connsiteY1" fmla="*/ 2436501 h 2451015"/>
                  <a:gd name="connsiteX2" fmla="*/ 269431 w 10864860"/>
                  <a:gd name="connsiteY2" fmla="*/ 2451015 h 2451015"/>
                  <a:gd name="connsiteX3" fmla="*/ 22688 w 10864860"/>
                  <a:gd name="connsiteY3" fmla="*/ 2131701 h 2451015"/>
                  <a:gd name="connsiteX4" fmla="*/ 0 w 10864860"/>
                  <a:gd name="connsiteY4" fmla="*/ 0 h 2451015"/>
                  <a:gd name="connsiteX0" fmla="*/ 10856761 w 10856761"/>
                  <a:gd name="connsiteY0" fmla="*/ 1841415 h 2451015"/>
                  <a:gd name="connsiteX1" fmla="*/ 10363275 w 10856761"/>
                  <a:gd name="connsiteY1" fmla="*/ 2436501 h 2451015"/>
                  <a:gd name="connsiteX2" fmla="*/ 261332 w 10856761"/>
                  <a:gd name="connsiteY2" fmla="*/ 2451015 h 2451015"/>
                  <a:gd name="connsiteX3" fmla="*/ 14589 w 10856761"/>
                  <a:gd name="connsiteY3" fmla="*/ 2131701 h 2451015"/>
                  <a:gd name="connsiteX4" fmla="*/ 3540 w 10856761"/>
                  <a:gd name="connsiteY4" fmla="*/ 0 h 2451015"/>
                  <a:gd name="connsiteX0" fmla="*/ 10858803 w 10858803"/>
                  <a:gd name="connsiteY0" fmla="*/ 1841415 h 2451015"/>
                  <a:gd name="connsiteX1" fmla="*/ 10365317 w 10858803"/>
                  <a:gd name="connsiteY1" fmla="*/ 2436501 h 2451015"/>
                  <a:gd name="connsiteX2" fmla="*/ 263374 w 10858803"/>
                  <a:gd name="connsiteY2" fmla="*/ 2451015 h 2451015"/>
                  <a:gd name="connsiteX3" fmla="*/ 16631 w 10858803"/>
                  <a:gd name="connsiteY3" fmla="*/ 2131701 h 2451015"/>
                  <a:gd name="connsiteX4" fmla="*/ 5582 w 10858803"/>
                  <a:gd name="connsiteY4" fmla="*/ 0 h 2451015"/>
                  <a:gd name="connsiteX0" fmla="*/ 10854255 w 10854255"/>
                  <a:gd name="connsiteY0" fmla="*/ 1841415 h 2451015"/>
                  <a:gd name="connsiteX1" fmla="*/ 10360769 w 10854255"/>
                  <a:gd name="connsiteY1" fmla="*/ 2436501 h 2451015"/>
                  <a:gd name="connsiteX2" fmla="*/ 258826 w 10854255"/>
                  <a:gd name="connsiteY2" fmla="*/ 2451015 h 2451015"/>
                  <a:gd name="connsiteX3" fmla="*/ 12083 w 10854255"/>
                  <a:gd name="connsiteY3" fmla="*/ 2131701 h 2451015"/>
                  <a:gd name="connsiteX4" fmla="*/ 1034 w 10854255"/>
                  <a:gd name="connsiteY4" fmla="*/ 0 h 2451015"/>
                  <a:gd name="connsiteX0" fmla="*/ 10846712 w 10846712"/>
                  <a:gd name="connsiteY0" fmla="*/ 1841415 h 2451015"/>
                  <a:gd name="connsiteX1" fmla="*/ 10353226 w 10846712"/>
                  <a:gd name="connsiteY1" fmla="*/ 2436501 h 2451015"/>
                  <a:gd name="connsiteX2" fmla="*/ 251283 w 10846712"/>
                  <a:gd name="connsiteY2" fmla="*/ 2451015 h 2451015"/>
                  <a:gd name="connsiteX3" fmla="*/ 4540 w 10846712"/>
                  <a:gd name="connsiteY3" fmla="*/ 2131701 h 2451015"/>
                  <a:gd name="connsiteX4" fmla="*/ 5130 w 10846712"/>
                  <a:gd name="connsiteY4" fmla="*/ 0 h 2451015"/>
                  <a:gd name="connsiteX0" fmla="*/ 10842172 w 10842172"/>
                  <a:gd name="connsiteY0" fmla="*/ 1841415 h 2451015"/>
                  <a:gd name="connsiteX1" fmla="*/ 10348686 w 10842172"/>
                  <a:gd name="connsiteY1" fmla="*/ 2436501 h 2451015"/>
                  <a:gd name="connsiteX2" fmla="*/ 246743 w 10842172"/>
                  <a:gd name="connsiteY2" fmla="*/ 2451015 h 2451015"/>
                  <a:gd name="connsiteX3" fmla="*/ 0 w 10842172"/>
                  <a:gd name="connsiteY3" fmla="*/ 2131701 h 2451015"/>
                  <a:gd name="connsiteX4" fmla="*/ 590 w 10842172"/>
                  <a:gd name="connsiteY4" fmla="*/ 0 h 2451015"/>
                  <a:gd name="connsiteX0" fmla="*/ 10842172 w 10842172"/>
                  <a:gd name="connsiteY0" fmla="*/ 1841415 h 2451015"/>
                  <a:gd name="connsiteX1" fmla="*/ 10348686 w 10842172"/>
                  <a:gd name="connsiteY1" fmla="*/ 2436501 h 2451015"/>
                  <a:gd name="connsiteX2" fmla="*/ 246743 w 10842172"/>
                  <a:gd name="connsiteY2" fmla="*/ 2451015 h 2451015"/>
                  <a:gd name="connsiteX3" fmla="*/ 0 w 10842172"/>
                  <a:gd name="connsiteY3" fmla="*/ 2131701 h 2451015"/>
                  <a:gd name="connsiteX4" fmla="*/ 590 w 10842172"/>
                  <a:gd name="connsiteY4" fmla="*/ 0 h 2451015"/>
                  <a:gd name="connsiteX0" fmla="*/ 10842172 w 10842172"/>
                  <a:gd name="connsiteY0" fmla="*/ 1841415 h 2451015"/>
                  <a:gd name="connsiteX1" fmla="*/ 10348686 w 10842172"/>
                  <a:gd name="connsiteY1" fmla="*/ 2436501 h 2451015"/>
                  <a:gd name="connsiteX2" fmla="*/ 246743 w 10842172"/>
                  <a:gd name="connsiteY2" fmla="*/ 2451015 h 2451015"/>
                  <a:gd name="connsiteX3" fmla="*/ 0 w 10842172"/>
                  <a:gd name="connsiteY3" fmla="*/ 2131701 h 2451015"/>
                  <a:gd name="connsiteX4" fmla="*/ 6410 w 10842172"/>
                  <a:gd name="connsiteY4" fmla="*/ 0 h 2451015"/>
                  <a:gd name="connsiteX0" fmla="*/ 10842172 w 10842172"/>
                  <a:gd name="connsiteY0" fmla="*/ 1841415 h 2451015"/>
                  <a:gd name="connsiteX1" fmla="*/ 10348686 w 10842172"/>
                  <a:gd name="connsiteY1" fmla="*/ 2436501 h 2451015"/>
                  <a:gd name="connsiteX2" fmla="*/ 246743 w 10842172"/>
                  <a:gd name="connsiteY2" fmla="*/ 2451015 h 2451015"/>
                  <a:gd name="connsiteX3" fmla="*/ 0 w 10842172"/>
                  <a:gd name="connsiteY3" fmla="*/ 2131701 h 2451015"/>
                  <a:gd name="connsiteX4" fmla="*/ 6410 w 10842172"/>
                  <a:gd name="connsiteY4" fmla="*/ 0 h 2451015"/>
                  <a:gd name="connsiteX0" fmla="*/ 10846950 w 10846950"/>
                  <a:gd name="connsiteY0" fmla="*/ 1841415 h 2451015"/>
                  <a:gd name="connsiteX1" fmla="*/ 10353464 w 10846950"/>
                  <a:gd name="connsiteY1" fmla="*/ 2436501 h 2451015"/>
                  <a:gd name="connsiteX2" fmla="*/ 251521 w 10846950"/>
                  <a:gd name="connsiteY2" fmla="*/ 2451015 h 2451015"/>
                  <a:gd name="connsiteX3" fmla="*/ 4778 w 10846950"/>
                  <a:gd name="connsiteY3" fmla="*/ 2131701 h 2451015"/>
                  <a:gd name="connsiteX4" fmla="*/ 11188 w 10846950"/>
                  <a:gd name="connsiteY4" fmla="*/ 0 h 2451015"/>
                  <a:gd name="connsiteX0" fmla="*/ 10846950 w 10846950"/>
                  <a:gd name="connsiteY0" fmla="*/ 1841415 h 2451015"/>
                  <a:gd name="connsiteX1" fmla="*/ 10568788 w 10846950"/>
                  <a:gd name="connsiteY1" fmla="*/ 2430680 h 2451015"/>
                  <a:gd name="connsiteX2" fmla="*/ 251521 w 10846950"/>
                  <a:gd name="connsiteY2" fmla="*/ 2451015 h 2451015"/>
                  <a:gd name="connsiteX3" fmla="*/ 4778 w 10846950"/>
                  <a:gd name="connsiteY3" fmla="*/ 2131701 h 2451015"/>
                  <a:gd name="connsiteX4" fmla="*/ 11188 w 10846950"/>
                  <a:gd name="connsiteY4" fmla="*/ 0 h 2451015"/>
                  <a:gd name="connsiteX0" fmla="*/ 10846950 w 10846950"/>
                  <a:gd name="connsiteY0" fmla="*/ 1841415 h 2451015"/>
                  <a:gd name="connsiteX1" fmla="*/ 10522232 w 10846950"/>
                  <a:gd name="connsiteY1" fmla="*/ 2430680 h 2451015"/>
                  <a:gd name="connsiteX2" fmla="*/ 251521 w 10846950"/>
                  <a:gd name="connsiteY2" fmla="*/ 2451015 h 2451015"/>
                  <a:gd name="connsiteX3" fmla="*/ 4778 w 10846950"/>
                  <a:gd name="connsiteY3" fmla="*/ 2131701 h 2451015"/>
                  <a:gd name="connsiteX4" fmla="*/ 11188 w 10846950"/>
                  <a:gd name="connsiteY4" fmla="*/ 0 h 2451015"/>
                  <a:gd name="connsiteX0" fmla="*/ 10846950 w 10846950"/>
                  <a:gd name="connsiteY0" fmla="*/ 1841415 h 2451015"/>
                  <a:gd name="connsiteX1" fmla="*/ 10745593 w 10846950"/>
                  <a:gd name="connsiteY1" fmla="*/ 2046023 h 2451015"/>
                  <a:gd name="connsiteX2" fmla="*/ 10522232 w 10846950"/>
                  <a:gd name="connsiteY2" fmla="*/ 2430680 h 2451015"/>
                  <a:gd name="connsiteX3" fmla="*/ 251521 w 10846950"/>
                  <a:gd name="connsiteY3" fmla="*/ 2451015 h 2451015"/>
                  <a:gd name="connsiteX4" fmla="*/ 4778 w 10846950"/>
                  <a:gd name="connsiteY4" fmla="*/ 2131701 h 2451015"/>
                  <a:gd name="connsiteX5" fmla="*/ 11188 w 10846950"/>
                  <a:gd name="connsiteY5" fmla="*/ 0 h 2451015"/>
                  <a:gd name="connsiteX0" fmla="*/ 10745593 w 10745593"/>
                  <a:gd name="connsiteY0" fmla="*/ 2046023 h 2451015"/>
                  <a:gd name="connsiteX1" fmla="*/ 10522232 w 10745593"/>
                  <a:gd name="connsiteY1" fmla="*/ 2430680 h 2451015"/>
                  <a:gd name="connsiteX2" fmla="*/ 251521 w 10745593"/>
                  <a:gd name="connsiteY2" fmla="*/ 2451015 h 2451015"/>
                  <a:gd name="connsiteX3" fmla="*/ 4778 w 10745593"/>
                  <a:gd name="connsiteY3" fmla="*/ 2131701 h 2451015"/>
                  <a:gd name="connsiteX4" fmla="*/ 11188 w 10745593"/>
                  <a:gd name="connsiteY4" fmla="*/ 0 h 2451015"/>
                  <a:gd name="connsiteX0" fmla="*/ 10830947 w 10830947"/>
                  <a:gd name="connsiteY0" fmla="*/ 2046023 h 2451015"/>
                  <a:gd name="connsiteX1" fmla="*/ 10522232 w 10830947"/>
                  <a:gd name="connsiteY1" fmla="*/ 2430680 h 2451015"/>
                  <a:gd name="connsiteX2" fmla="*/ 251521 w 10830947"/>
                  <a:gd name="connsiteY2" fmla="*/ 2451015 h 2451015"/>
                  <a:gd name="connsiteX3" fmla="*/ 4778 w 10830947"/>
                  <a:gd name="connsiteY3" fmla="*/ 2131701 h 2451015"/>
                  <a:gd name="connsiteX4" fmla="*/ 11188 w 10830947"/>
                  <a:gd name="connsiteY4" fmla="*/ 0 h 2451015"/>
                  <a:gd name="connsiteX0" fmla="*/ 10877504 w 10877504"/>
                  <a:gd name="connsiteY0" fmla="*/ 2046023 h 2451015"/>
                  <a:gd name="connsiteX1" fmla="*/ 10522232 w 10877504"/>
                  <a:gd name="connsiteY1" fmla="*/ 2430680 h 2451015"/>
                  <a:gd name="connsiteX2" fmla="*/ 251521 w 10877504"/>
                  <a:gd name="connsiteY2" fmla="*/ 2451015 h 2451015"/>
                  <a:gd name="connsiteX3" fmla="*/ 4778 w 10877504"/>
                  <a:gd name="connsiteY3" fmla="*/ 2131701 h 2451015"/>
                  <a:gd name="connsiteX4" fmla="*/ 11188 w 10877504"/>
                  <a:gd name="connsiteY4" fmla="*/ 0 h 2451015"/>
                  <a:gd name="connsiteX0" fmla="*/ 10861985 w 10861985"/>
                  <a:gd name="connsiteY0" fmla="*/ 2084821 h 2451015"/>
                  <a:gd name="connsiteX1" fmla="*/ 10522232 w 10861985"/>
                  <a:gd name="connsiteY1" fmla="*/ 2430680 h 2451015"/>
                  <a:gd name="connsiteX2" fmla="*/ 251521 w 10861985"/>
                  <a:gd name="connsiteY2" fmla="*/ 2451015 h 2451015"/>
                  <a:gd name="connsiteX3" fmla="*/ 4778 w 10861985"/>
                  <a:gd name="connsiteY3" fmla="*/ 2131701 h 2451015"/>
                  <a:gd name="connsiteX4" fmla="*/ 11188 w 10861985"/>
                  <a:gd name="connsiteY4" fmla="*/ 0 h 24510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861985" h="2451015">
                    <a:moveTo>
                      <a:pt x="10861985" y="2084821"/>
                    </a:moveTo>
                    <a:lnTo>
                      <a:pt x="10522232" y="2430680"/>
                    </a:lnTo>
                    <a:lnTo>
                      <a:pt x="251521" y="2451015"/>
                    </a:lnTo>
                    <a:lnTo>
                      <a:pt x="4778" y="2131701"/>
                    </a:lnTo>
                    <a:cubicBezTo>
                      <a:pt x="-9673" y="1092163"/>
                      <a:pt x="13480" y="881310"/>
                      <a:pt x="11188" y="0"/>
                    </a:cubicBezTo>
                  </a:path>
                </a:pathLst>
              </a:custGeom>
              <a:noFill/>
              <a:ln w="19050">
                <a:solidFill>
                  <a:srgbClr val="0BF1F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25" name="梯形 24">
                <a:extLst>
                  <a:ext uri="{FF2B5EF4-FFF2-40B4-BE49-F238E27FC236}">
                    <a16:creationId xmlns:a16="http://schemas.microsoft.com/office/drawing/2014/main" xmlns="" id="{6DB7FE54-683F-4C89-B3E7-E6222C4E6C89}"/>
                  </a:ext>
                </a:extLst>
              </p:cNvPr>
              <p:cNvSpPr/>
              <p:nvPr/>
            </p:nvSpPr>
            <p:spPr>
              <a:xfrm flipV="1">
                <a:off x="2795159" y="5595578"/>
                <a:ext cx="851792" cy="131305"/>
              </a:xfrm>
              <a:prstGeom prst="trapezoid">
                <a:avLst>
                  <a:gd name="adj" fmla="val 83457"/>
                </a:avLst>
              </a:prstGeom>
              <a:solidFill>
                <a:srgbClr val="0BF1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26" name="梯形 25">
                <a:extLst>
                  <a:ext uri="{FF2B5EF4-FFF2-40B4-BE49-F238E27FC236}">
                    <a16:creationId xmlns:a16="http://schemas.microsoft.com/office/drawing/2014/main" xmlns="" id="{FD12CD3D-64A8-4A99-A730-D25BA40823B6}"/>
                  </a:ext>
                </a:extLst>
              </p:cNvPr>
              <p:cNvSpPr/>
              <p:nvPr/>
            </p:nvSpPr>
            <p:spPr>
              <a:xfrm rot="5400000" flipV="1">
                <a:off x="1407134" y="4727547"/>
                <a:ext cx="419147" cy="64612"/>
              </a:xfrm>
              <a:prstGeom prst="trapezoid">
                <a:avLst>
                  <a:gd name="adj" fmla="val 83457"/>
                </a:avLst>
              </a:prstGeom>
              <a:solidFill>
                <a:srgbClr val="0BF1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27" name="梯形 4">
                <a:extLst>
                  <a:ext uri="{FF2B5EF4-FFF2-40B4-BE49-F238E27FC236}">
                    <a16:creationId xmlns:a16="http://schemas.microsoft.com/office/drawing/2014/main" xmlns="" id="{89045975-8B12-49F9-A4FE-62A6015DB5A9}"/>
                  </a:ext>
                </a:extLst>
              </p:cNvPr>
              <p:cNvSpPr/>
              <p:nvPr/>
            </p:nvSpPr>
            <p:spPr>
              <a:xfrm rot="3120575" flipV="1">
                <a:off x="1546837" y="5397384"/>
                <a:ext cx="460512" cy="64612"/>
              </a:xfrm>
              <a:custGeom>
                <a:avLst/>
                <a:gdLst>
                  <a:gd name="connsiteX0" fmla="*/ 0 w 512180"/>
                  <a:gd name="connsiteY0" fmla="*/ 78953 h 78953"/>
                  <a:gd name="connsiteX1" fmla="*/ 65892 w 512180"/>
                  <a:gd name="connsiteY1" fmla="*/ 0 h 78953"/>
                  <a:gd name="connsiteX2" fmla="*/ 446288 w 512180"/>
                  <a:gd name="connsiteY2" fmla="*/ 0 h 78953"/>
                  <a:gd name="connsiteX3" fmla="*/ 512180 w 512180"/>
                  <a:gd name="connsiteY3" fmla="*/ 78953 h 78953"/>
                  <a:gd name="connsiteX4" fmla="*/ 0 w 512180"/>
                  <a:gd name="connsiteY4" fmla="*/ 78953 h 78953"/>
                  <a:gd name="connsiteX0" fmla="*/ 0 w 562727"/>
                  <a:gd name="connsiteY0" fmla="*/ 76132 h 78953"/>
                  <a:gd name="connsiteX1" fmla="*/ 116439 w 562727"/>
                  <a:gd name="connsiteY1" fmla="*/ 0 h 78953"/>
                  <a:gd name="connsiteX2" fmla="*/ 496835 w 562727"/>
                  <a:gd name="connsiteY2" fmla="*/ 0 h 78953"/>
                  <a:gd name="connsiteX3" fmla="*/ 562727 w 562727"/>
                  <a:gd name="connsiteY3" fmla="*/ 78953 h 78953"/>
                  <a:gd name="connsiteX4" fmla="*/ 0 w 562727"/>
                  <a:gd name="connsiteY4" fmla="*/ 76132 h 789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2727" h="78953">
                    <a:moveTo>
                      <a:pt x="0" y="76132"/>
                    </a:moveTo>
                    <a:lnTo>
                      <a:pt x="116439" y="0"/>
                    </a:lnTo>
                    <a:lnTo>
                      <a:pt x="496835" y="0"/>
                    </a:lnTo>
                    <a:lnTo>
                      <a:pt x="562727" y="78953"/>
                    </a:lnTo>
                    <a:lnTo>
                      <a:pt x="0" y="76132"/>
                    </a:lnTo>
                    <a:close/>
                  </a:path>
                </a:pathLst>
              </a:custGeom>
              <a:solidFill>
                <a:srgbClr val="2CCA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28" name="椭圆 27">
                <a:extLst>
                  <a:ext uri="{FF2B5EF4-FFF2-40B4-BE49-F238E27FC236}">
                    <a16:creationId xmlns:a16="http://schemas.microsoft.com/office/drawing/2014/main" xmlns="" id="{D847F52C-7FD6-44E2-A600-EC539A925216}"/>
                  </a:ext>
                </a:extLst>
              </p:cNvPr>
              <p:cNvSpPr/>
              <p:nvPr/>
            </p:nvSpPr>
            <p:spPr>
              <a:xfrm>
                <a:off x="10526994" y="5210782"/>
                <a:ext cx="106082" cy="106082"/>
              </a:xfrm>
              <a:prstGeom prst="ellipse">
                <a:avLst/>
              </a:prstGeom>
              <a:noFill/>
              <a:ln w="28575">
                <a:solidFill>
                  <a:srgbClr val="0BF1F5"/>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29" name="任意多边形: 形状 28">
                <a:extLst>
                  <a:ext uri="{FF2B5EF4-FFF2-40B4-BE49-F238E27FC236}">
                    <a16:creationId xmlns:a16="http://schemas.microsoft.com/office/drawing/2014/main" xmlns="" id="{5FF3D126-B0FD-40CA-8012-FD84CEDD88E6}"/>
                  </a:ext>
                </a:extLst>
              </p:cNvPr>
              <p:cNvSpPr/>
              <p:nvPr/>
            </p:nvSpPr>
            <p:spPr>
              <a:xfrm>
                <a:off x="10443054" y="4871788"/>
                <a:ext cx="204022" cy="207689"/>
              </a:xfrm>
              <a:custGeom>
                <a:avLst/>
                <a:gdLst>
                  <a:gd name="connsiteX0" fmla="*/ 10856686 w 10856686"/>
                  <a:gd name="connsiteY0" fmla="*/ 4180114 h 4789714"/>
                  <a:gd name="connsiteX1" fmla="*/ 10363200 w 10856686"/>
                  <a:gd name="connsiteY1" fmla="*/ 4775200 h 4789714"/>
                  <a:gd name="connsiteX2" fmla="*/ 261257 w 10856686"/>
                  <a:gd name="connsiteY2" fmla="*/ 4789714 h 4789714"/>
                  <a:gd name="connsiteX3" fmla="*/ 14514 w 10856686"/>
                  <a:gd name="connsiteY3" fmla="*/ 4470400 h 4789714"/>
                  <a:gd name="connsiteX4" fmla="*/ 0 w 10856686"/>
                  <a:gd name="connsiteY4" fmla="*/ 0 h 4789714"/>
                  <a:gd name="connsiteX0" fmla="*/ 10856686 w 10856686"/>
                  <a:gd name="connsiteY0" fmla="*/ 4180114 h 4789714"/>
                  <a:gd name="connsiteX1" fmla="*/ 10363200 w 10856686"/>
                  <a:gd name="connsiteY1" fmla="*/ 4775200 h 4789714"/>
                  <a:gd name="connsiteX2" fmla="*/ 261257 w 10856686"/>
                  <a:gd name="connsiteY2" fmla="*/ 4789714 h 4789714"/>
                  <a:gd name="connsiteX3" fmla="*/ 14514 w 10856686"/>
                  <a:gd name="connsiteY3" fmla="*/ 4470400 h 4789714"/>
                  <a:gd name="connsiteX4" fmla="*/ 749 w 10856686"/>
                  <a:gd name="connsiteY4" fmla="*/ 1242677 h 4789714"/>
                  <a:gd name="connsiteX5" fmla="*/ 0 w 10856686"/>
                  <a:gd name="connsiteY5" fmla="*/ 0 h 4789714"/>
                  <a:gd name="connsiteX0" fmla="*/ 10855937 w 10855937"/>
                  <a:gd name="connsiteY0" fmla="*/ 2937437 h 3547037"/>
                  <a:gd name="connsiteX1" fmla="*/ 10362451 w 10855937"/>
                  <a:gd name="connsiteY1" fmla="*/ 3532523 h 3547037"/>
                  <a:gd name="connsiteX2" fmla="*/ 260508 w 10855937"/>
                  <a:gd name="connsiteY2" fmla="*/ 3547037 h 3547037"/>
                  <a:gd name="connsiteX3" fmla="*/ 13765 w 10855937"/>
                  <a:gd name="connsiteY3" fmla="*/ 3227723 h 3547037"/>
                  <a:gd name="connsiteX4" fmla="*/ 0 w 10855937"/>
                  <a:gd name="connsiteY4" fmla="*/ 0 h 3547037"/>
                  <a:gd name="connsiteX0" fmla="*/ 10855937 w 10855937"/>
                  <a:gd name="connsiteY0" fmla="*/ 2937437 h 3547037"/>
                  <a:gd name="connsiteX1" fmla="*/ 10362451 w 10855937"/>
                  <a:gd name="connsiteY1" fmla="*/ 3532523 h 3547037"/>
                  <a:gd name="connsiteX2" fmla="*/ 260508 w 10855937"/>
                  <a:gd name="connsiteY2" fmla="*/ 3547037 h 3547037"/>
                  <a:gd name="connsiteX3" fmla="*/ 13765 w 10855937"/>
                  <a:gd name="connsiteY3" fmla="*/ 3227723 h 3547037"/>
                  <a:gd name="connsiteX4" fmla="*/ 0 w 10855937"/>
                  <a:gd name="connsiteY4" fmla="*/ 0 h 3547037"/>
                  <a:gd name="connsiteX0" fmla="*/ 10868873 w 10868873"/>
                  <a:gd name="connsiteY0" fmla="*/ 2937437 h 3547037"/>
                  <a:gd name="connsiteX1" fmla="*/ 10375387 w 10868873"/>
                  <a:gd name="connsiteY1" fmla="*/ 3532523 h 3547037"/>
                  <a:gd name="connsiteX2" fmla="*/ 273444 w 10868873"/>
                  <a:gd name="connsiteY2" fmla="*/ 3547037 h 3547037"/>
                  <a:gd name="connsiteX3" fmla="*/ 26701 w 10868873"/>
                  <a:gd name="connsiteY3" fmla="*/ 3227723 h 3547037"/>
                  <a:gd name="connsiteX4" fmla="*/ 5177 w 10868873"/>
                  <a:gd name="connsiteY4" fmla="*/ 1101841 h 3547037"/>
                  <a:gd name="connsiteX5" fmla="*/ 12936 w 10868873"/>
                  <a:gd name="connsiteY5" fmla="*/ 0 h 3547037"/>
                  <a:gd name="connsiteX0" fmla="*/ 10868873 w 10868873"/>
                  <a:gd name="connsiteY0" fmla="*/ 1835596 h 2445196"/>
                  <a:gd name="connsiteX1" fmla="*/ 10375387 w 10868873"/>
                  <a:gd name="connsiteY1" fmla="*/ 2430682 h 2445196"/>
                  <a:gd name="connsiteX2" fmla="*/ 273444 w 10868873"/>
                  <a:gd name="connsiteY2" fmla="*/ 2445196 h 2445196"/>
                  <a:gd name="connsiteX3" fmla="*/ 26701 w 10868873"/>
                  <a:gd name="connsiteY3" fmla="*/ 2125882 h 2445196"/>
                  <a:gd name="connsiteX4" fmla="*/ 5177 w 10868873"/>
                  <a:gd name="connsiteY4" fmla="*/ 0 h 2445196"/>
                  <a:gd name="connsiteX0" fmla="*/ 10863696 w 10863696"/>
                  <a:gd name="connsiteY0" fmla="*/ 1835596 h 2445196"/>
                  <a:gd name="connsiteX1" fmla="*/ 10370210 w 10863696"/>
                  <a:gd name="connsiteY1" fmla="*/ 2430682 h 2445196"/>
                  <a:gd name="connsiteX2" fmla="*/ 268267 w 10863696"/>
                  <a:gd name="connsiteY2" fmla="*/ 2445196 h 2445196"/>
                  <a:gd name="connsiteX3" fmla="*/ 21524 w 10863696"/>
                  <a:gd name="connsiteY3" fmla="*/ 2125882 h 2445196"/>
                  <a:gd name="connsiteX4" fmla="*/ 0 w 10863696"/>
                  <a:gd name="connsiteY4" fmla="*/ 0 h 2445196"/>
                  <a:gd name="connsiteX0" fmla="*/ 10882319 w 10882319"/>
                  <a:gd name="connsiteY0" fmla="*/ 1835596 h 2445196"/>
                  <a:gd name="connsiteX1" fmla="*/ 10388833 w 10882319"/>
                  <a:gd name="connsiteY1" fmla="*/ 2430682 h 2445196"/>
                  <a:gd name="connsiteX2" fmla="*/ 286890 w 10882319"/>
                  <a:gd name="connsiteY2" fmla="*/ 2445196 h 2445196"/>
                  <a:gd name="connsiteX3" fmla="*/ 40147 w 10882319"/>
                  <a:gd name="connsiteY3" fmla="*/ 2125882 h 2445196"/>
                  <a:gd name="connsiteX4" fmla="*/ 0 w 10882319"/>
                  <a:gd name="connsiteY4" fmla="*/ 0 h 2445196"/>
                  <a:gd name="connsiteX0" fmla="*/ 10853134 w 10853134"/>
                  <a:gd name="connsiteY0" fmla="*/ 1841415 h 2451015"/>
                  <a:gd name="connsiteX1" fmla="*/ 10359648 w 10853134"/>
                  <a:gd name="connsiteY1" fmla="*/ 2436501 h 2451015"/>
                  <a:gd name="connsiteX2" fmla="*/ 257705 w 10853134"/>
                  <a:gd name="connsiteY2" fmla="*/ 2451015 h 2451015"/>
                  <a:gd name="connsiteX3" fmla="*/ 10962 w 10853134"/>
                  <a:gd name="connsiteY3" fmla="*/ 2131701 h 2451015"/>
                  <a:gd name="connsiteX4" fmla="*/ 11553 w 10853134"/>
                  <a:gd name="connsiteY4" fmla="*/ 0 h 2451015"/>
                  <a:gd name="connsiteX0" fmla="*/ 10864860 w 10864860"/>
                  <a:gd name="connsiteY0" fmla="*/ 1841415 h 2451015"/>
                  <a:gd name="connsiteX1" fmla="*/ 10371374 w 10864860"/>
                  <a:gd name="connsiteY1" fmla="*/ 2436501 h 2451015"/>
                  <a:gd name="connsiteX2" fmla="*/ 269431 w 10864860"/>
                  <a:gd name="connsiteY2" fmla="*/ 2451015 h 2451015"/>
                  <a:gd name="connsiteX3" fmla="*/ 22688 w 10864860"/>
                  <a:gd name="connsiteY3" fmla="*/ 2131701 h 2451015"/>
                  <a:gd name="connsiteX4" fmla="*/ 0 w 10864860"/>
                  <a:gd name="connsiteY4" fmla="*/ 0 h 2451015"/>
                  <a:gd name="connsiteX0" fmla="*/ 10856761 w 10856761"/>
                  <a:gd name="connsiteY0" fmla="*/ 1841415 h 2451015"/>
                  <a:gd name="connsiteX1" fmla="*/ 10363275 w 10856761"/>
                  <a:gd name="connsiteY1" fmla="*/ 2436501 h 2451015"/>
                  <a:gd name="connsiteX2" fmla="*/ 261332 w 10856761"/>
                  <a:gd name="connsiteY2" fmla="*/ 2451015 h 2451015"/>
                  <a:gd name="connsiteX3" fmla="*/ 14589 w 10856761"/>
                  <a:gd name="connsiteY3" fmla="*/ 2131701 h 2451015"/>
                  <a:gd name="connsiteX4" fmla="*/ 3540 w 10856761"/>
                  <a:gd name="connsiteY4" fmla="*/ 0 h 2451015"/>
                  <a:gd name="connsiteX0" fmla="*/ 10858803 w 10858803"/>
                  <a:gd name="connsiteY0" fmla="*/ 1841415 h 2451015"/>
                  <a:gd name="connsiteX1" fmla="*/ 10365317 w 10858803"/>
                  <a:gd name="connsiteY1" fmla="*/ 2436501 h 2451015"/>
                  <a:gd name="connsiteX2" fmla="*/ 263374 w 10858803"/>
                  <a:gd name="connsiteY2" fmla="*/ 2451015 h 2451015"/>
                  <a:gd name="connsiteX3" fmla="*/ 16631 w 10858803"/>
                  <a:gd name="connsiteY3" fmla="*/ 2131701 h 2451015"/>
                  <a:gd name="connsiteX4" fmla="*/ 5582 w 10858803"/>
                  <a:gd name="connsiteY4" fmla="*/ 0 h 2451015"/>
                  <a:gd name="connsiteX0" fmla="*/ 10854255 w 10854255"/>
                  <a:gd name="connsiteY0" fmla="*/ 1841415 h 2451015"/>
                  <a:gd name="connsiteX1" fmla="*/ 10360769 w 10854255"/>
                  <a:gd name="connsiteY1" fmla="*/ 2436501 h 2451015"/>
                  <a:gd name="connsiteX2" fmla="*/ 258826 w 10854255"/>
                  <a:gd name="connsiteY2" fmla="*/ 2451015 h 2451015"/>
                  <a:gd name="connsiteX3" fmla="*/ 12083 w 10854255"/>
                  <a:gd name="connsiteY3" fmla="*/ 2131701 h 2451015"/>
                  <a:gd name="connsiteX4" fmla="*/ 1034 w 10854255"/>
                  <a:gd name="connsiteY4" fmla="*/ 0 h 2451015"/>
                  <a:gd name="connsiteX0" fmla="*/ 10846712 w 10846712"/>
                  <a:gd name="connsiteY0" fmla="*/ 1841415 h 2451015"/>
                  <a:gd name="connsiteX1" fmla="*/ 10353226 w 10846712"/>
                  <a:gd name="connsiteY1" fmla="*/ 2436501 h 2451015"/>
                  <a:gd name="connsiteX2" fmla="*/ 251283 w 10846712"/>
                  <a:gd name="connsiteY2" fmla="*/ 2451015 h 2451015"/>
                  <a:gd name="connsiteX3" fmla="*/ 4540 w 10846712"/>
                  <a:gd name="connsiteY3" fmla="*/ 2131701 h 2451015"/>
                  <a:gd name="connsiteX4" fmla="*/ 5130 w 10846712"/>
                  <a:gd name="connsiteY4" fmla="*/ 0 h 2451015"/>
                  <a:gd name="connsiteX0" fmla="*/ 10842172 w 10842172"/>
                  <a:gd name="connsiteY0" fmla="*/ 1841415 h 2451015"/>
                  <a:gd name="connsiteX1" fmla="*/ 10348686 w 10842172"/>
                  <a:gd name="connsiteY1" fmla="*/ 2436501 h 2451015"/>
                  <a:gd name="connsiteX2" fmla="*/ 246743 w 10842172"/>
                  <a:gd name="connsiteY2" fmla="*/ 2451015 h 2451015"/>
                  <a:gd name="connsiteX3" fmla="*/ 0 w 10842172"/>
                  <a:gd name="connsiteY3" fmla="*/ 2131701 h 2451015"/>
                  <a:gd name="connsiteX4" fmla="*/ 590 w 10842172"/>
                  <a:gd name="connsiteY4" fmla="*/ 0 h 2451015"/>
                  <a:gd name="connsiteX0" fmla="*/ 10842172 w 10842172"/>
                  <a:gd name="connsiteY0" fmla="*/ 1841415 h 2451015"/>
                  <a:gd name="connsiteX1" fmla="*/ 10348686 w 10842172"/>
                  <a:gd name="connsiteY1" fmla="*/ 2436501 h 2451015"/>
                  <a:gd name="connsiteX2" fmla="*/ 246743 w 10842172"/>
                  <a:gd name="connsiteY2" fmla="*/ 2451015 h 2451015"/>
                  <a:gd name="connsiteX3" fmla="*/ 0 w 10842172"/>
                  <a:gd name="connsiteY3" fmla="*/ 2131701 h 2451015"/>
                  <a:gd name="connsiteX4" fmla="*/ 590 w 10842172"/>
                  <a:gd name="connsiteY4" fmla="*/ 0 h 2451015"/>
                  <a:gd name="connsiteX0" fmla="*/ 10842172 w 10842172"/>
                  <a:gd name="connsiteY0" fmla="*/ 1841415 h 2451015"/>
                  <a:gd name="connsiteX1" fmla="*/ 10348686 w 10842172"/>
                  <a:gd name="connsiteY1" fmla="*/ 2436501 h 2451015"/>
                  <a:gd name="connsiteX2" fmla="*/ 246743 w 10842172"/>
                  <a:gd name="connsiteY2" fmla="*/ 2451015 h 2451015"/>
                  <a:gd name="connsiteX3" fmla="*/ 0 w 10842172"/>
                  <a:gd name="connsiteY3" fmla="*/ 2131701 h 2451015"/>
                  <a:gd name="connsiteX4" fmla="*/ 6410 w 10842172"/>
                  <a:gd name="connsiteY4" fmla="*/ 0 h 2451015"/>
                  <a:gd name="connsiteX0" fmla="*/ 10842172 w 10842172"/>
                  <a:gd name="connsiteY0" fmla="*/ 1841415 h 2451015"/>
                  <a:gd name="connsiteX1" fmla="*/ 10348686 w 10842172"/>
                  <a:gd name="connsiteY1" fmla="*/ 2436501 h 2451015"/>
                  <a:gd name="connsiteX2" fmla="*/ 246743 w 10842172"/>
                  <a:gd name="connsiteY2" fmla="*/ 2451015 h 2451015"/>
                  <a:gd name="connsiteX3" fmla="*/ 0 w 10842172"/>
                  <a:gd name="connsiteY3" fmla="*/ 2131701 h 2451015"/>
                  <a:gd name="connsiteX4" fmla="*/ 6410 w 10842172"/>
                  <a:gd name="connsiteY4" fmla="*/ 0 h 2451015"/>
                  <a:gd name="connsiteX0" fmla="*/ 10846950 w 10846950"/>
                  <a:gd name="connsiteY0" fmla="*/ 1841415 h 2451015"/>
                  <a:gd name="connsiteX1" fmla="*/ 10353464 w 10846950"/>
                  <a:gd name="connsiteY1" fmla="*/ 2436501 h 2451015"/>
                  <a:gd name="connsiteX2" fmla="*/ 251521 w 10846950"/>
                  <a:gd name="connsiteY2" fmla="*/ 2451015 h 2451015"/>
                  <a:gd name="connsiteX3" fmla="*/ 4778 w 10846950"/>
                  <a:gd name="connsiteY3" fmla="*/ 2131701 h 2451015"/>
                  <a:gd name="connsiteX4" fmla="*/ 11188 w 10846950"/>
                  <a:gd name="connsiteY4" fmla="*/ 0 h 2451015"/>
                  <a:gd name="connsiteX0" fmla="*/ 10846950 w 10846950"/>
                  <a:gd name="connsiteY0" fmla="*/ 1841415 h 2451015"/>
                  <a:gd name="connsiteX1" fmla="*/ 10568788 w 10846950"/>
                  <a:gd name="connsiteY1" fmla="*/ 2430680 h 2451015"/>
                  <a:gd name="connsiteX2" fmla="*/ 251521 w 10846950"/>
                  <a:gd name="connsiteY2" fmla="*/ 2451015 h 2451015"/>
                  <a:gd name="connsiteX3" fmla="*/ 4778 w 10846950"/>
                  <a:gd name="connsiteY3" fmla="*/ 2131701 h 2451015"/>
                  <a:gd name="connsiteX4" fmla="*/ 11188 w 10846950"/>
                  <a:gd name="connsiteY4" fmla="*/ 0 h 2451015"/>
                  <a:gd name="connsiteX0" fmla="*/ 10846950 w 10846950"/>
                  <a:gd name="connsiteY0" fmla="*/ 1841415 h 2451015"/>
                  <a:gd name="connsiteX1" fmla="*/ 10522232 w 10846950"/>
                  <a:gd name="connsiteY1" fmla="*/ 2430680 h 2451015"/>
                  <a:gd name="connsiteX2" fmla="*/ 251521 w 10846950"/>
                  <a:gd name="connsiteY2" fmla="*/ 2451015 h 2451015"/>
                  <a:gd name="connsiteX3" fmla="*/ 4778 w 10846950"/>
                  <a:gd name="connsiteY3" fmla="*/ 2131701 h 2451015"/>
                  <a:gd name="connsiteX4" fmla="*/ 11188 w 10846950"/>
                  <a:gd name="connsiteY4" fmla="*/ 0 h 2451015"/>
                  <a:gd name="connsiteX0" fmla="*/ 10846950 w 10846950"/>
                  <a:gd name="connsiteY0" fmla="*/ 1841415 h 2451015"/>
                  <a:gd name="connsiteX1" fmla="*/ 10745593 w 10846950"/>
                  <a:gd name="connsiteY1" fmla="*/ 2046023 h 2451015"/>
                  <a:gd name="connsiteX2" fmla="*/ 10522232 w 10846950"/>
                  <a:gd name="connsiteY2" fmla="*/ 2430680 h 2451015"/>
                  <a:gd name="connsiteX3" fmla="*/ 251521 w 10846950"/>
                  <a:gd name="connsiteY3" fmla="*/ 2451015 h 2451015"/>
                  <a:gd name="connsiteX4" fmla="*/ 4778 w 10846950"/>
                  <a:gd name="connsiteY4" fmla="*/ 2131701 h 2451015"/>
                  <a:gd name="connsiteX5" fmla="*/ 11188 w 10846950"/>
                  <a:gd name="connsiteY5" fmla="*/ 0 h 2451015"/>
                  <a:gd name="connsiteX0" fmla="*/ 10745593 w 10745593"/>
                  <a:gd name="connsiteY0" fmla="*/ 2046023 h 2451015"/>
                  <a:gd name="connsiteX1" fmla="*/ 10522232 w 10745593"/>
                  <a:gd name="connsiteY1" fmla="*/ 2430680 h 2451015"/>
                  <a:gd name="connsiteX2" fmla="*/ 251521 w 10745593"/>
                  <a:gd name="connsiteY2" fmla="*/ 2451015 h 2451015"/>
                  <a:gd name="connsiteX3" fmla="*/ 4778 w 10745593"/>
                  <a:gd name="connsiteY3" fmla="*/ 2131701 h 2451015"/>
                  <a:gd name="connsiteX4" fmla="*/ 11188 w 10745593"/>
                  <a:gd name="connsiteY4" fmla="*/ 0 h 2451015"/>
                  <a:gd name="connsiteX0" fmla="*/ 10830947 w 10830947"/>
                  <a:gd name="connsiteY0" fmla="*/ 2046023 h 2451015"/>
                  <a:gd name="connsiteX1" fmla="*/ 10522232 w 10830947"/>
                  <a:gd name="connsiteY1" fmla="*/ 2430680 h 2451015"/>
                  <a:gd name="connsiteX2" fmla="*/ 251521 w 10830947"/>
                  <a:gd name="connsiteY2" fmla="*/ 2451015 h 2451015"/>
                  <a:gd name="connsiteX3" fmla="*/ 4778 w 10830947"/>
                  <a:gd name="connsiteY3" fmla="*/ 2131701 h 2451015"/>
                  <a:gd name="connsiteX4" fmla="*/ 11188 w 10830947"/>
                  <a:gd name="connsiteY4" fmla="*/ 0 h 2451015"/>
                  <a:gd name="connsiteX0" fmla="*/ 10877504 w 10877504"/>
                  <a:gd name="connsiteY0" fmla="*/ 2046023 h 2451015"/>
                  <a:gd name="connsiteX1" fmla="*/ 10522232 w 10877504"/>
                  <a:gd name="connsiteY1" fmla="*/ 2430680 h 2451015"/>
                  <a:gd name="connsiteX2" fmla="*/ 251521 w 10877504"/>
                  <a:gd name="connsiteY2" fmla="*/ 2451015 h 2451015"/>
                  <a:gd name="connsiteX3" fmla="*/ 4778 w 10877504"/>
                  <a:gd name="connsiteY3" fmla="*/ 2131701 h 2451015"/>
                  <a:gd name="connsiteX4" fmla="*/ 11188 w 10877504"/>
                  <a:gd name="connsiteY4" fmla="*/ 0 h 2451015"/>
                  <a:gd name="connsiteX0" fmla="*/ 10861985 w 10861985"/>
                  <a:gd name="connsiteY0" fmla="*/ 2084821 h 2451015"/>
                  <a:gd name="connsiteX1" fmla="*/ 10522232 w 10861985"/>
                  <a:gd name="connsiteY1" fmla="*/ 2430680 h 2451015"/>
                  <a:gd name="connsiteX2" fmla="*/ 251521 w 10861985"/>
                  <a:gd name="connsiteY2" fmla="*/ 2451015 h 2451015"/>
                  <a:gd name="connsiteX3" fmla="*/ 4778 w 10861985"/>
                  <a:gd name="connsiteY3" fmla="*/ 2131701 h 2451015"/>
                  <a:gd name="connsiteX4" fmla="*/ 11188 w 10861985"/>
                  <a:gd name="connsiteY4" fmla="*/ 0 h 2451015"/>
                  <a:gd name="connsiteX0" fmla="*/ 10857207 w 10857207"/>
                  <a:gd name="connsiteY0" fmla="*/ 0 h 366194"/>
                  <a:gd name="connsiteX1" fmla="*/ 10517454 w 10857207"/>
                  <a:gd name="connsiteY1" fmla="*/ 345859 h 366194"/>
                  <a:gd name="connsiteX2" fmla="*/ 246743 w 10857207"/>
                  <a:gd name="connsiteY2" fmla="*/ 366194 h 366194"/>
                  <a:gd name="connsiteX3" fmla="*/ 0 w 10857207"/>
                  <a:gd name="connsiteY3" fmla="*/ 46880 h 366194"/>
                  <a:gd name="connsiteX0" fmla="*/ 10610464 w 10610464"/>
                  <a:gd name="connsiteY0" fmla="*/ 0 h 366194"/>
                  <a:gd name="connsiteX1" fmla="*/ 10270711 w 10610464"/>
                  <a:gd name="connsiteY1" fmla="*/ 345859 h 366194"/>
                  <a:gd name="connsiteX2" fmla="*/ 0 w 10610464"/>
                  <a:gd name="connsiteY2" fmla="*/ 366194 h 366194"/>
                  <a:gd name="connsiteX0" fmla="*/ 339753 w 339753"/>
                  <a:gd name="connsiteY0" fmla="*/ 0 h 345859"/>
                  <a:gd name="connsiteX1" fmla="*/ 0 w 339753"/>
                  <a:gd name="connsiteY1" fmla="*/ 345859 h 345859"/>
                </a:gdLst>
                <a:ahLst/>
                <a:cxnLst>
                  <a:cxn ang="0">
                    <a:pos x="connsiteX0" y="connsiteY0"/>
                  </a:cxn>
                  <a:cxn ang="0">
                    <a:pos x="connsiteX1" y="connsiteY1"/>
                  </a:cxn>
                </a:cxnLst>
                <a:rect l="l" t="t" r="r" b="b"/>
                <a:pathLst>
                  <a:path w="339753" h="345859">
                    <a:moveTo>
                      <a:pt x="339753" y="0"/>
                    </a:moveTo>
                    <a:lnTo>
                      <a:pt x="0" y="345859"/>
                    </a:lnTo>
                  </a:path>
                </a:pathLst>
              </a:custGeom>
              <a:noFill/>
              <a:ln w="28575">
                <a:solidFill>
                  <a:srgbClr val="0BF1F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30" name="任意多边形: 形状 29">
                <a:extLst>
                  <a:ext uri="{FF2B5EF4-FFF2-40B4-BE49-F238E27FC236}">
                    <a16:creationId xmlns:a16="http://schemas.microsoft.com/office/drawing/2014/main" xmlns="" id="{83903608-3977-4FD7-8680-FAE454C8CD39}"/>
                  </a:ext>
                </a:extLst>
              </p:cNvPr>
              <p:cNvSpPr/>
              <p:nvPr/>
            </p:nvSpPr>
            <p:spPr>
              <a:xfrm>
                <a:off x="10443054" y="4695388"/>
                <a:ext cx="204022" cy="207689"/>
              </a:xfrm>
              <a:custGeom>
                <a:avLst/>
                <a:gdLst>
                  <a:gd name="connsiteX0" fmla="*/ 10856686 w 10856686"/>
                  <a:gd name="connsiteY0" fmla="*/ 4180114 h 4789714"/>
                  <a:gd name="connsiteX1" fmla="*/ 10363200 w 10856686"/>
                  <a:gd name="connsiteY1" fmla="*/ 4775200 h 4789714"/>
                  <a:gd name="connsiteX2" fmla="*/ 261257 w 10856686"/>
                  <a:gd name="connsiteY2" fmla="*/ 4789714 h 4789714"/>
                  <a:gd name="connsiteX3" fmla="*/ 14514 w 10856686"/>
                  <a:gd name="connsiteY3" fmla="*/ 4470400 h 4789714"/>
                  <a:gd name="connsiteX4" fmla="*/ 0 w 10856686"/>
                  <a:gd name="connsiteY4" fmla="*/ 0 h 4789714"/>
                  <a:gd name="connsiteX0" fmla="*/ 10856686 w 10856686"/>
                  <a:gd name="connsiteY0" fmla="*/ 4180114 h 4789714"/>
                  <a:gd name="connsiteX1" fmla="*/ 10363200 w 10856686"/>
                  <a:gd name="connsiteY1" fmla="*/ 4775200 h 4789714"/>
                  <a:gd name="connsiteX2" fmla="*/ 261257 w 10856686"/>
                  <a:gd name="connsiteY2" fmla="*/ 4789714 h 4789714"/>
                  <a:gd name="connsiteX3" fmla="*/ 14514 w 10856686"/>
                  <a:gd name="connsiteY3" fmla="*/ 4470400 h 4789714"/>
                  <a:gd name="connsiteX4" fmla="*/ 749 w 10856686"/>
                  <a:gd name="connsiteY4" fmla="*/ 1242677 h 4789714"/>
                  <a:gd name="connsiteX5" fmla="*/ 0 w 10856686"/>
                  <a:gd name="connsiteY5" fmla="*/ 0 h 4789714"/>
                  <a:gd name="connsiteX0" fmla="*/ 10855937 w 10855937"/>
                  <a:gd name="connsiteY0" fmla="*/ 2937437 h 3547037"/>
                  <a:gd name="connsiteX1" fmla="*/ 10362451 w 10855937"/>
                  <a:gd name="connsiteY1" fmla="*/ 3532523 h 3547037"/>
                  <a:gd name="connsiteX2" fmla="*/ 260508 w 10855937"/>
                  <a:gd name="connsiteY2" fmla="*/ 3547037 h 3547037"/>
                  <a:gd name="connsiteX3" fmla="*/ 13765 w 10855937"/>
                  <a:gd name="connsiteY3" fmla="*/ 3227723 h 3547037"/>
                  <a:gd name="connsiteX4" fmla="*/ 0 w 10855937"/>
                  <a:gd name="connsiteY4" fmla="*/ 0 h 3547037"/>
                  <a:gd name="connsiteX0" fmla="*/ 10855937 w 10855937"/>
                  <a:gd name="connsiteY0" fmla="*/ 2937437 h 3547037"/>
                  <a:gd name="connsiteX1" fmla="*/ 10362451 w 10855937"/>
                  <a:gd name="connsiteY1" fmla="*/ 3532523 h 3547037"/>
                  <a:gd name="connsiteX2" fmla="*/ 260508 w 10855937"/>
                  <a:gd name="connsiteY2" fmla="*/ 3547037 h 3547037"/>
                  <a:gd name="connsiteX3" fmla="*/ 13765 w 10855937"/>
                  <a:gd name="connsiteY3" fmla="*/ 3227723 h 3547037"/>
                  <a:gd name="connsiteX4" fmla="*/ 0 w 10855937"/>
                  <a:gd name="connsiteY4" fmla="*/ 0 h 3547037"/>
                  <a:gd name="connsiteX0" fmla="*/ 10868873 w 10868873"/>
                  <a:gd name="connsiteY0" fmla="*/ 2937437 h 3547037"/>
                  <a:gd name="connsiteX1" fmla="*/ 10375387 w 10868873"/>
                  <a:gd name="connsiteY1" fmla="*/ 3532523 h 3547037"/>
                  <a:gd name="connsiteX2" fmla="*/ 273444 w 10868873"/>
                  <a:gd name="connsiteY2" fmla="*/ 3547037 h 3547037"/>
                  <a:gd name="connsiteX3" fmla="*/ 26701 w 10868873"/>
                  <a:gd name="connsiteY3" fmla="*/ 3227723 h 3547037"/>
                  <a:gd name="connsiteX4" fmla="*/ 5177 w 10868873"/>
                  <a:gd name="connsiteY4" fmla="*/ 1101841 h 3547037"/>
                  <a:gd name="connsiteX5" fmla="*/ 12936 w 10868873"/>
                  <a:gd name="connsiteY5" fmla="*/ 0 h 3547037"/>
                  <a:gd name="connsiteX0" fmla="*/ 10868873 w 10868873"/>
                  <a:gd name="connsiteY0" fmla="*/ 1835596 h 2445196"/>
                  <a:gd name="connsiteX1" fmla="*/ 10375387 w 10868873"/>
                  <a:gd name="connsiteY1" fmla="*/ 2430682 h 2445196"/>
                  <a:gd name="connsiteX2" fmla="*/ 273444 w 10868873"/>
                  <a:gd name="connsiteY2" fmla="*/ 2445196 h 2445196"/>
                  <a:gd name="connsiteX3" fmla="*/ 26701 w 10868873"/>
                  <a:gd name="connsiteY3" fmla="*/ 2125882 h 2445196"/>
                  <a:gd name="connsiteX4" fmla="*/ 5177 w 10868873"/>
                  <a:gd name="connsiteY4" fmla="*/ 0 h 2445196"/>
                  <a:gd name="connsiteX0" fmla="*/ 10863696 w 10863696"/>
                  <a:gd name="connsiteY0" fmla="*/ 1835596 h 2445196"/>
                  <a:gd name="connsiteX1" fmla="*/ 10370210 w 10863696"/>
                  <a:gd name="connsiteY1" fmla="*/ 2430682 h 2445196"/>
                  <a:gd name="connsiteX2" fmla="*/ 268267 w 10863696"/>
                  <a:gd name="connsiteY2" fmla="*/ 2445196 h 2445196"/>
                  <a:gd name="connsiteX3" fmla="*/ 21524 w 10863696"/>
                  <a:gd name="connsiteY3" fmla="*/ 2125882 h 2445196"/>
                  <a:gd name="connsiteX4" fmla="*/ 0 w 10863696"/>
                  <a:gd name="connsiteY4" fmla="*/ 0 h 2445196"/>
                  <a:gd name="connsiteX0" fmla="*/ 10882319 w 10882319"/>
                  <a:gd name="connsiteY0" fmla="*/ 1835596 h 2445196"/>
                  <a:gd name="connsiteX1" fmla="*/ 10388833 w 10882319"/>
                  <a:gd name="connsiteY1" fmla="*/ 2430682 h 2445196"/>
                  <a:gd name="connsiteX2" fmla="*/ 286890 w 10882319"/>
                  <a:gd name="connsiteY2" fmla="*/ 2445196 h 2445196"/>
                  <a:gd name="connsiteX3" fmla="*/ 40147 w 10882319"/>
                  <a:gd name="connsiteY3" fmla="*/ 2125882 h 2445196"/>
                  <a:gd name="connsiteX4" fmla="*/ 0 w 10882319"/>
                  <a:gd name="connsiteY4" fmla="*/ 0 h 2445196"/>
                  <a:gd name="connsiteX0" fmla="*/ 10853134 w 10853134"/>
                  <a:gd name="connsiteY0" fmla="*/ 1841415 h 2451015"/>
                  <a:gd name="connsiteX1" fmla="*/ 10359648 w 10853134"/>
                  <a:gd name="connsiteY1" fmla="*/ 2436501 h 2451015"/>
                  <a:gd name="connsiteX2" fmla="*/ 257705 w 10853134"/>
                  <a:gd name="connsiteY2" fmla="*/ 2451015 h 2451015"/>
                  <a:gd name="connsiteX3" fmla="*/ 10962 w 10853134"/>
                  <a:gd name="connsiteY3" fmla="*/ 2131701 h 2451015"/>
                  <a:gd name="connsiteX4" fmla="*/ 11553 w 10853134"/>
                  <a:gd name="connsiteY4" fmla="*/ 0 h 2451015"/>
                  <a:gd name="connsiteX0" fmla="*/ 10864860 w 10864860"/>
                  <a:gd name="connsiteY0" fmla="*/ 1841415 h 2451015"/>
                  <a:gd name="connsiteX1" fmla="*/ 10371374 w 10864860"/>
                  <a:gd name="connsiteY1" fmla="*/ 2436501 h 2451015"/>
                  <a:gd name="connsiteX2" fmla="*/ 269431 w 10864860"/>
                  <a:gd name="connsiteY2" fmla="*/ 2451015 h 2451015"/>
                  <a:gd name="connsiteX3" fmla="*/ 22688 w 10864860"/>
                  <a:gd name="connsiteY3" fmla="*/ 2131701 h 2451015"/>
                  <a:gd name="connsiteX4" fmla="*/ 0 w 10864860"/>
                  <a:gd name="connsiteY4" fmla="*/ 0 h 2451015"/>
                  <a:gd name="connsiteX0" fmla="*/ 10856761 w 10856761"/>
                  <a:gd name="connsiteY0" fmla="*/ 1841415 h 2451015"/>
                  <a:gd name="connsiteX1" fmla="*/ 10363275 w 10856761"/>
                  <a:gd name="connsiteY1" fmla="*/ 2436501 h 2451015"/>
                  <a:gd name="connsiteX2" fmla="*/ 261332 w 10856761"/>
                  <a:gd name="connsiteY2" fmla="*/ 2451015 h 2451015"/>
                  <a:gd name="connsiteX3" fmla="*/ 14589 w 10856761"/>
                  <a:gd name="connsiteY3" fmla="*/ 2131701 h 2451015"/>
                  <a:gd name="connsiteX4" fmla="*/ 3540 w 10856761"/>
                  <a:gd name="connsiteY4" fmla="*/ 0 h 2451015"/>
                  <a:gd name="connsiteX0" fmla="*/ 10858803 w 10858803"/>
                  <a:gd name="connsiteY0" fmla="*/ 1841415 h 2451015"/>
                  <a:gd name="connsiteX1" fmla="*/ 10365317 w 10858803"/>
                  <a:gd name="connsiteY1" fmla="*/ 2436501 h 2451015"/>
                  <a:gd name="connsiteX2" fmla="*/ 263374 w 10858803"/>
                  <a:gd name="connsiteY2" fmla="*/ 2451015 h 2451015"/>
                  <a:gd name="connsiteX3" fmla="*/ 16631 w 10858803"/>
                  <a:gd name="connsiteY3" fmla="*/ 2131701 h 2451015"/>
                  <a:gd name="connsiteX4" fmla="*/ 5582 w 10858803"/>
                  <a:gd name="connsiteY4" fmla="*/ 0 h 2451015"/>
                  <a:gd name="connsiteX0" fmla="*/ 10854255 w 10854255"/>
                  <a:gd name="connsiteY0" fmla="*/ 1841415 h 2451015"/>
                  <a:gd name="connsiteX1" fmla="*/ 10360769 w 10854255"/>
                  <a:gd name="connsiteY1" fmla="*/ 2436501 h 2451015"/>
                  <a:gd name="connsiteX2" fmla="*/ 258826 w 10854255"/>
                  <a:gd name="connsiteY2" fmla="*/ 2451015 h 2451015"/>
                  <a:gd name="connsiteX3" fmla="*/ 12083 w 10854255"/>
                  <a:gd name="connsiteY3" fmla="*/ 2131701 h 2451015"/>
                  <a:gd name="connsiteX4" fmla="*/ 1034 w 10854255"/>
                  <a:gd name="connsiteY4" fmla="*/ 0 h 2451015"/>
                  <a:gd name="connsiteX0" fmla="*/ 10846712 w 10846712"/>
                  <a:gd name="connsiteY0" fmla="*/ 1841415 h 2451015"/>
                  <a:gd name="connsiteX1" fmla="*/ 10353226 w 10846712"/>
                  <a:gd name="connsiteY1" fmla="*/ 2436501 h 2451015"/>
                  <a:gd name="connsiteX2" fmla="*/ 251283 w 10846712"/>
                  <a:gd name="connsiteY2" fmla="*/ 2451015 h 2451015"/>
                  <a:gd name="connsiteX3" fmla="*/ 4540 w 10846712"/>
                  <a:gd name="connsiteY3" fmla="*/ 2131701 h 2451015"/>
                  <a:gd name="connsiteX4" fmla="*/ 5130 w 10846712"/>
                  <a:gd name="connsiteY4" fmla="*/ 0 h 2451015"/>
                  <a:gd name="connsiteX0" fmla="*/ 10842172 w 10842172"/>
                  <a:gd name="connsiteY0" fmla="*/ 1841415 h 2451015"/>
                  <a:gd name="connsiteX1" fmla="*/ 10348686 w 10842172"/>
                  <a:gd name="connsiteY1" fmla="*/ 2436501 h 2451015"/>
                  <a:gd name="connsiteX2" fmla="*/ 246743 w 10842172"/>
                  <a:gd name="connsiteY2" fmla="*/ 2451015 h 2451015"/>
                  <a:gd name="connsiteX3" fmla="*/ 0 w 10842172"/>
                  <a:gd name="connsiteY3" fmla="*/ 2131701 h 2451015"/>
                  <a:gd name="connsiteX4" fmla="*/ 590 w 10842172"/>
                  <a:gd name="connsiteY4" fmla="*/ 0 h 2451015"/>
                  <a:gd name="connsiteX0" fmla="*/ 10842172 w 10842172"/>
                  <a:gd name="connsiteY0" fmla="*/ 1841415 h 2451015"/>
                  <a:gd name="connsiteX1" fmla="*/ 10348686 w 10842172"/>
                  <a:gd name="connsiteY1" fmla="*/ 2436501 h 2451015"/>
                  <a:gd name="connsiteX2" fmla="*/ 246743 w 10842172"/>
                  <a:gd name="connsiteY2" fmla="*/ 2451015 h 2451015"/>
                  <a:gd name="connsiteX3" fmla="*/ 0 w 10842172"/>
                  <a:gd name="connsiteY3" fmla="*/ 2131701 h 2451015"/>
                  <a:gd name="connsiteX4" fmla="*/ 590 w 10842172"/>
                  <a:gd name="connsiteY4" fmla="*/ 0 h 2451015"/>
                  <a:gd name="connsiteX0" fmla="*/ 10842172 w 10842172"/>
                  <a:gd name="connsiteY0" fmla="*/ 1841415 h 2451015"/>
                  <a:gd name="connsiteX1" fmla="*/ 10348686 w 10842172"/>
                  <a:gd name="connsiteY1" fmla="*/ 2436501 h 2451015"/>
                  <a:gd name="connsiteX2" fmla="*/ 246743 w 10842172"/>
                  <a:gd name="connsiteY2" fmla="*/ 2451015 h 2451015"/>
                  <a:gd name="connsiteX3" fmla="*/ 0 w 10842172"/>
                  <a:gd name="connsiteY3" fmla="*/ 2131701 h 2451015"/>
                  <a:gd name="connsiteX4" fmla="*/ 6410 w 10842172"/>
                  <a:gd name="connsiteY4" fmla="*/ 0 h 2451015"/>
                  <a:gd name="connsiteX0" fmla="*/ 10842172 w 10842172"/>
                  <a:gd name="connsiteY0" fmla="*/ 1841415 h 2451015"/>
                  <a:gd name="connsiteX1" fmla="*/ 10348686 w 10842172"/>
                  <a:gd name="connsiteY1" fmla="*/ 2436501 h 2451015"/>
                  <a:gd name="connsiteX2" fmla="*/ 246743 w 10842172"/>
                  <a:gd name="connsiteY2" fmla="*/ 2451015 h 2451015"/>
                  <a:gd name="connsiteX3" fmla="*/ 0 w 10842172"/>
                  <a:gd name="connsiteY3" fmla="*/ 2131701 h 2451015"/>
                  <a:gd name="connsiteX4" fmla="*/ 6410 w 10842172"/>
                  <a:gd name="connsiteY4" fmla="*/ 0 h 2451015"/>
                  <a:gd name="connsiteX0" fmla="*/ 10846950 w 10846950"/>
                  <a:gd name="connsiteY0" fmla="*/ 1841415 h 2451015"/>
                  <a:gd name="connsiteX1" fmla="*/ 10353464 w 10846950"/>
                  <a:gd name="connsiteY1" fmla="*/ 2436501 h 2451015"/>
                  <a:gd name="connsiteX2" fmla="*/ 251521 w 10846950"/>
                  <a:gd name="connsiteY2" fmla="*/ 2451015 h 2451015"/>
                  <a:gd name="connsiteX3" fmla="*/ 4778 w 10846950"/>
                  <a:gd name="connsiteY3" fmla="*/ 2131701 h 2451015"/>
                  <a:gd name="connsiteX4" fmla="*/ 11188 w 10846950"/>
                  <a:gd name="connsiteY4" fmla="*/ 0 h 2451015"/>
                  <a:gd name="connsiteX0" fmla="*/ 10846950 w 10846950"/>
                  <a:gd name="connsiteY0" fmla="*/ 1841415 h 2451015"/>
                  <a:gd name="connsiteX1" fmla="*/ 10568788 w 10846950"/>
                  <a:gd name="connsiteY1" fmla="*/ 2430680 h 2451015"/>
                  <a:gd name="connsiteX2" fmla="*/ 251521 w 10846950"/>
                  <a:gd name="connsiteY2" fmla="*/ 2451015 h 2451015"/>
                  <a:gd name="connsiteX3" fmla="*/ 4778 w 10846950"/>
                  <a:gd name="connsiteY3" fmla="*/ 2131701 h 2451015"/>
                  <a:gd name="connsiteX4" fmla="*/ 11188 w 10846950"/>
                  <a:gd name="connsiteY4" fmla="*/ 0 h 2451015"/>
                  <a:gd name="connsiteX0" fmla="*/ 10846950 w 10846950"/>
                  <a:gd name="connsiteY0" fmla="*/ 1841415 h 2451015"/>
                  <a:gd name="connsiteX1" fmla="*/ 10522232 w 10846950"/>
                  <a:gd name="connsiteY1" fmla="*/ 2430680 h 2451015"/>
                  <a:gd name="connsiteX2" fmla="*/ 251521 w 10846950"/>
                  <a:gd name="connsiteY2" fmla="*/ 2451015 h 2451015"/>
                  <a:gd name="connsiteX3" fmla="*/ 4778 w 10846950"/>
                  <a:gd name="connsiteY3" fmla="*/ 2131701 h 2451015"/>
                  <a:gd name="connsiteX4" fmla="*/ 11188 w 10846950"/>
                  <a:gd name="connsiteY4" fmla="*/ 0 h 2451015"/>
                  <a:gd name="connsiteX0" fmla="*/ 10846950 w 10846950"/>
                  <a:gd name="connsiteY0" fmla="*/ 1841415 h 2451015"/>
                  <a:gd name="connsiteX1" fmla="*/ 10745593 w 10846950"/>
                  <a:gd name="connsiteY1" fmla="*/ 2046023 h 2451015"/>
                  <a:gd name="connsiteX2" fmla="*/ 10522232 w 10846950"/>
                  <a:gd name="connsiteY2" fmla="*/ 2430680 h 2451015"/>
                  <a:gd name="connsiteX3" fmla="*/ 251521 w 10846950"/>
                  <a:gd name="connsiteY3" fmla="*/ 2451015 h 2451015"/>
                  <a:gd name="connsiteX4" fmla="*/ 4778 w 10846950"/>
                  <a:gd name="connsiteY4" fmla="*/ 2131701 h 2451015"/>
                  <a:gd name="connsiteX5" fmla="*/ 11188 w 10846950"/>
                  <a:gd name="connsiteY5" fmla="*/ 0 h 2451015"/>
                  <a:gd name="connsiteX0" fmla="*/ 10745593 w 10745593"/>
                  <a:gd name="connsiteY0" fmla="*/ 2046023 h 2451015"/>
                  <a:gd name="connsiteX1" fmla="*/ 10522232 w 10745593"/>
                  <a:gd name="connsiteY1" fmla="*/ 2430680 h 2451015"/>
                  <a:gd name="connsiteX2" fmla="*/ 251521 w 10745593"/>
                  <a:gd name="connsiteY2" fmla="*/ 2451015 h 2451015"/>
                  <a:gd name="connsiteX3" fmla="*/ 4778 w 10745593"/>
                  <a:gd name="connsiteY3" fmla="*/ 2131701 h 2451015"/>
                  <a:gd name="connsiteX4" fmla="*/ 11188 w 10745593"/>
                  <a:gd name="connsiteY4" fmla="*/ 0 h 2451015"/>
                  <a:gd name="connsiteX0" fmla="*/ 10830947 w 10830947"/>
                  <a:gd name="connsiteY0" fmla="*/ 2046023 h 2451015"/>
                  <a:gd name="connsiteX1" fmla="*/ 10522232 w 10830947"/>
                  <a:gd name="connsiteY1" fmla="*/ 2430680 h 2451015"/>
                  <a:gd name="connsiteX2" fmla="*/ 251521 w 10830947"/>
                  <a:gd name="connsiteY2" fmla="*/ 2451015 h 2451015"/>
                  <a:gd name="connsiteX3" fmla="*/ 4778 w 10830947"/>
                  <a:gd name="connsiteY3" fmla="*/ 2131701 h 2451015"/>
                  <a:gd name="connsiteX4" fmla="*/ 11188 w 10830947"/>
                  <a:gd name="connsiteY4" fmla="*/ 0 h 2451015"/>
                  <a:gd name="connsiteX0" fmla="*/ 10877504 w 10877504"/>
                  <a:gd name="connsiteY0" fmla="*/ 2046023 h 2451015"/>
                  <a:gd name="connsiteX1" fmla="*/ 10522232 w 10877504"/>
                  <a:gd name="connsiteY1" fmla="*/ 2430680 h 2451015"/>
                  <a:gd name="connsiteX2" fmla="*/ 251521 w 10877504"/>
                  <a:gd name="connsiteY2" fmla="*/ 2451015 h 2451015"/>
                  <a:gd name="connsiteX3" fmla="*/ 4778 w 10877504"/>
                  <a:gd name="connsiteY3" fmla="*/ 2131701 h 2451015"/>
                  <a:gd name="connsiteX4" fmla="*/ 11188 w 10877504"/>
                  <a:gd name="connsiteY4" fmla="*/ 0 h 2451015"/>
                  <a:gd name="connsiteX0" fmla="*/ 10861985 w 10861985"/>
                  <a:gd name="connsiteY0" fmla="*/ 2084821 h 2451015"/>
                  <a:gd name="connsiteX1" fmla="*/ 10522232 w 10861985"/>
                  <a:gd name="connsiteY1" fmla="*/ 2430680 h 2451015"/>
                  <a:gd name="connsiteX2" fmla="*/ 251521 w 10861985"/>
                  <a:gd name="connsiteY2" fmla="*/ 2451015 h 2451015"/>
                  <a:gd name="connsiteX3" fmla="*/ 4778 w 10861985"/>
                  <a:gd name="connsiteY3" fmla="*/ 2131701 h 2451015"/>
                  <a:gd name="connsiteX4" fmla="*/ 11188 w 10861985"/>
                  <a:gd name="connsiteY4" fmla="*/ 0 h 2451015"/>
                  <a:gd name="connsiteX0" fmla="*/ 10857207 w 10857207"/>
                  <a:gd name="connsiteY0" fmla="*/ 0 h 366194"/>
                  <a:gd name="connsiteX1" fmla="*/ 10517454 w 10857207"/>
                  <a:gd name="connsiteY1" fmla="*/ 345859 h 366194"/>
                  <a:gd name="connsiteX2" fmla="*/ 246743 w 10857207"/>
                  <a:gd name="connsiteY2" fmla="*/ 366194 h 366194"/>
                  <a:gd name="connsiteX3" fmla="*/ 0 w 10857207"/>
                  <a:gd name="connsiteY3" fmla="*/ 46880 h 366194"/>
                  <a:gd name="connsiteX0" fmla="*/ 10610464 w 10610464"/>
                  <a:gd name="connsiteY0" fmla="*/ 0 h 366194"/>
                  <a:gd name="connsiteX1" fmla="*/ 10270711 w 10610464"/>
                  <a:gd name="connsiteY1" fmla="*/ 345859 h 366194"/>
                  <a:gd name="connsiteX2" fmla="*/ 0 w 10610464"/>
                  <a:gd name="connsiteY2" fmla="*/ 366194 h 366194"/>
                  <a:gd name="connsiteX0" fmla="*/ 339753 w 339753"/>
                  <a:gd name="connsiteY0" fmla="*/ 0 h 345859"/>
                  <a:gd name="connsiteX1" fmla="*/ 0 w 339753"/>
                  <a:gd name="connsiteY1" fmla="*/ 345859 h 345859"/>
                </a:gdLst>
                <a:ahLst/>
                <a:cxnLst>
                  <a:cxn ang="0">
                    <a:pos x="connsiteX0" y="connsiteY0"/>
                  </a:cxn>
                  <a:cxn ang="0">
                    <a:pos x="connsiteX1" y="connsiteY1"/>
                  </a:cxn>
                </a:cxnLst>
                <a:rect l="l" t="t" r="r" b="b"/>
                <a:pathLst>
                  <a:path w="339753" h="345859">
                    <a:moveTo>
                      <a:pt x="339753" y="0"/>
                    </a:moveTo>
                    <a:lnTo>
                      <a:pt x="0" y="345859"/>
                    </a:lnTo>
                  </a:path>
                </a:pathLst>
              </a:custGeom>
              <a:noFill/>
              <a:ln w="28575">
                <a:solidFill>
                  <a:srgbClr val="0BF1F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31" name="任意多边形: 形状 30">
                <a:extLst>
                  <a:ext uri="{FF2B5EF4-FFF2-40B4-BE49-F238E27FC236}">
                    <a16:creationId xmlns:a16="http://schemas.microsoft.com/office/drawing/2014/main" xmlns="" id="{CB5D0E36-6B47-49F5-92EC-6F4FAE214887}"/>
                  </a:ext>
                </a:extLst>
              </p:cNvPr>
              <p:cNvSpPr/>
              <p:nvPr/>
            </p:nvSpPr>
            <p:spPr>
              <a:xfrm>
                <a:off x="10443054" y="4518989"/>
                <a:ext cx="204022" cy="207689"/>
              </a:xfrm>
              <a:custGeom>
                <a:avLst/>
                <a:gdLst>
                  <a:gd name="connsiteX0" fmla="*/ 10856686 w 10856686"/>
                  <a:gd name="connsiteY0" fmla="*/ 4180114 h 4789714"/>
                  <a:gd name="connsiteX1" fmla="*/ 10363200 w 10856686"/>
                  <a:gd name="connsiteY1" fmla="*/ 4775200 h 4789714"/>
                  <a:gd name="connsiteX2" fmla="*/ 261257 w 10856686"/>
                  <a:gd name="connsiteY2" fmla="*/ 4789714 h 4789714"/>
                  <a:gd name="connsiteX3" fmla="*/ 14514 w 10856686"/>
                  <a:gd name="connsiteY3" fmla="*/ 4470400 h 4789714"/>
                  <a:gd name="connsiteX4" fmla="*/ 0 w 10856686"/>
                  <a:gd name="connsiteY4" fmla="*/ 0 h 4789714"/>
                  <a:gd name="connsiteX0" fmla="*/ 10856686 w 10856686"/>
                  <a:gd name="connsiteY0" fmla="*/ 4180114 h 4789714"/>
                  <a:gd name="connsiteX1" fmla="*/ 10363200 w 10856686"/>
                  <a:gd name="connsiteY1" fmla="*/ 4775200 h 4789714"/>
                  <a:gd name="connsiteX2" fmla="*/ 261257 w 10856686"/>
                  <a:gd name="connsiteY2" fmla="*/ 4789714 h 4789714"/>
                  <a:gd name="connsiteX3" fmla="*/ 14514 w 10856686"/>
                  <a:gd name="connsiteY3" fmla="*/ 4470400 h 4789714"/>
                  <a:gd name="connsiteX4" fmla="*/ 749 w 10856686"/>
                  <a:gd name="connsiteY4" fmla="*/ 1242677 h 4789714"/>
                  <a:gd name="connsiteX5" fmla="*/ 0 w 10856686"/>
                  <a:gd name="connsiteY5" fmla="*/ 0 h 4789714"/>
                  <a:gd name="connsiteX0" fmla="*/ 10855937 w 10855937"/>
                  <a:gd name="connsiteY0" fmla="*/ 2937437 h 3547037"/>
                  <a:gd name="connsiteX1" fmla="*/ 10362451 w 10855937"/>
                  <a:gd name="connsiteY1" fmla="*/ 3532523 h 3547037"/>
                  <a:gd name="connsiteX2" fmla="*/ 260508 w 10855937"/>
                  <a:gd name="connsiteY2" fmla="*/ 3547037 h 3547037"/>
                  <a:gd name="connsiteX3" fmla="*/ 13765 w 10855937"/>
                  <a:gd name="connsiteY3" fmla="*/ 3227723 h 3547037"/>
                  <a:gd name="connsiteX4" fmla="*/ 0 w 10855937"/>
                  <a:gd name="connsiteY4" fmla="*/ 0 h 3547037"/>
                  <a:gd name="connsiteX0" fmla="*/ 10855937 w 10855937"/>
                  <a:gd name="connsiteY0" fmla="*/ 2937437 h 3547037"/>
                  <a:gd name="connsiteX1" fmla="*/ 10362451 w 10855937"/>
                  <a:gd name="connsiteY1" fmla="*/ 3532523 h 3547037"/>
                  <a:gd name="connsiteX2" fmla="*/ 260508 w 10855937"/>
                  <a:gd name="connsiteY2" fmla="*/ 3547037 h 3547037"/>
                  <a:gd name="connsiteX3" fmla="*/ 13765 w 10855937"/>
                  <a:gd name="connsiteY3" fmla="*/ 3227723 h 3547037"/>
                  <a:gd name="connsiteX4" fmla="*/ 0 w 10855937"/>
                  <a:gd name="connsiteY4" fmla="*/ 0 h 3547037"/>
                  <a:gd name="connsiteX0" fmla="*/ 10868873 w 10868873"/>
                  <a:gd name="connsiteY0" fmla="*/ 2937437 h 3547037"/>
                  <a:gd name="connsiteX1" fmla="*/ 10375387 w 10868873"/>
                  <a:gd name="connsiteY1" fmla="*/ 3532523 h 3547037"/>
                  <a:gd name="connsiteX2" fmla="*/ 273444 w 10868873"/>
                  <a:gd name="connsiteY2" fmla="*/ 3547037 h 3547037"/>
                  <a:gd name="connsiteX3" fmla="*/ 26701 w 10868873"/>
                  <a:gd name="connsiteY3" fmla="*/ 3227723 h 3547037"/>
                  <a:gd name="connsiteX4" fmla="*/ 5177 w 10868873"/>
                  <a:gd name="connsiteY4" fmla="*/ 1101841 h 3547037"/>
                  <a:gd name="connsiteX5" fmla="*/ 12936 w 10868873"/>
                  <a:gd name="connsiteY5" fmla="*/ 0 h 3547037"/>
                  <a:gd name="connsiteX0" fmla="*/ 10868873 w 10868873"/>
                  <a:gd name="connsiteY0" fmla="*/ 1835596 h 2445196"/>
                  <a:gd name="connsiteX1" fmla="*/ 10375387 w 10868873"/>
                  <a:gd name="connsiteY1" fmla="*/ 2430682 h 2445196"/>
                  <a:gd name="connsiteX2" fmla="*/ 273444 w 10868873"/>
                  <a:gd name="connsiteY2" fmla="*/ 2445196 h 2445196"/>
                  <a:gd name="connsiteX3" fmla="*/ 26701 w 10868873"/>
                  <a:gd name="connsiteY3" fmla="*/ 2125882 h 2445196"/>
                  <a:gd name="connsiteX4" fmla="*/ 5177 w 10868873"/>
                  <a:gd name="connsiteY4" fmla="*/ 0 h 2445196"/>
                  <a:gd name="connsiteX0" fmla="*/ 10863696 w 10863696"/>
                  <a:gd name="connsiteY0" fmla="*/ 1835596 h 2445196"/>
                  <a:gd name="connsiteX1" fmla="*/ 10370210 w 10863696"/>
                  <a:gd name="connsiteY1" fmla="*/ 2430682 h 2445196"/>
                  <a:gd name="connsiteX2" fmla="*/ 268267 w 10863696"/>
                  <a:gd name="connsiteY2" fmla="*/ 2445196 h 2445196"/>
                  <a:gd name="connsiteX3" fmla="*/ 21524 w 10863696"/>
                  <a:gd name="connsiteY3" fmla="*/ 2125882 h 2445196"/>
                  <a:gd name="connsiteX4" fmla="*/ 0 w 10863696"/>
                  <a:gd name="connsiteY4" fmla="*/ 0 h 2445196"/>
                  <a:gd name="connsiteX0" fmla="*/ 10882319 w 10882319"/>
                  <a:gd name="connsiteY0" fmla="*/ 1835596 h 2445196"/>
                  <a:gd name="connsiteX1" fmla="*/ 10388833 w 10882319"/>
                  <a:gd name="connsiteY1" fmla="*/ 2430682 h 2445196"/>
                  <a:gd name="connsiteX2" fmla="*/ 286890 w 10882319"/>
                  <a:gd name="connsiteY2" fmla="*/ 2445196 h 2445196"/>
                  <a:gd name="connsiteX3" fmla="*/ 40147 w 10882319"/>
                  <a:gd name="connsiteY3" fmla="*/ 2125882 h 2445196"/>
                  <a:gd name="connsiteX4" fmla="*/ 0 w 10882319"/>
                  <a:gd name="connsiteY4" fmla="*/ 0 h 2445196"/>
                  <a:gd name="connsiteX0" fmla="*/ 10853134 w 10853134"/>
                  <a:gd name="connsiteY0" fmla="*/ 1841415 h 2451015"/>
                  <a:gd name="connsiteX1" fmla="*/ 10359648 w 10853134"/>
                  <a:gd name="connsiteY1" fmla="*/ 2436501 h 2451015"/>
                  <a:gd name="connsiteX2" fmla="*/ 257705 w 10853134"/>
                  <a:gd name="connsiteY2" fmla="*/ 2451015 h 2451015"/>
                  <a:gd name="connsiteX3" fmla="*/ 10962 w 10853134"/>
                  <a:gd name="connsiteY3" fmla="*/ 2131701 h 2451015"/>
                  <a:gd name="connsiteX4" fmla="*/ 11553 w 10853134"/>
                  <a:gd name="connsiteY4" fmla="*/ 0 h 2451015"/>
                  <a:gd name="connsiteX0" fmla="*/ 10864860 w 10864860"/>
                  <a:gd name="connsiteY0" fmla="*/ 1841415 h 2451015"/>
                  <a:gd name="connsiteX1" fmla="*/ 10371374 w 10864860"/>
                  <a:gd name="connsiteY1" fmla="*/ 2436501 h 2451015"/>
                  <a:gd name="connsiteX2" fmla="*/ 269431 w 10864860"/>
                  <a:gd name="connsiteY2" fmla="*/ 2451015 h 2451015"/>
                  <a:gd name="connsiteX3" fmla="*/ 22688 w 10864860"/>
                  <a:gd name="connsiteY3" fmla="*/ 2131701 h 2451015"/>
                  <a:gd name="connsiteX4" fmla="*/ 0 w 10864860"/>
                  <a:gd name="connsiteY4" fmla="*/ 0 h 2451015"/>
                  <a:gd name="connsiteX0" fmla="*/ 10856761 w 10856761"/>
                  <a:gd name="connsiteY0" fmla="*/ 1841415 h 2451015"/>
                  <a:gd name="connsiteX1" fmla="*/ 10363275 w 10856761"/>
                  <a:gd name="connsiteY1" fmla="*/ 2436501 h 2451015"/>
                  <a:gd name="connsiteX2" fmla="*/ 261332 w 10856761"/>
                  <a:gd name="connsiteY2" fmla="*/ 2451015 h 2451015"/>
                  <a:gd name="connsiteX3" fmla="*/ 14589 w 10856761"/>
                  <a:gd name="connsiteY3" fmla="*/ 2131701 h 2451015"/>
                  <a:gd name="connsiteX4" fmla="*/ 3540 w 10856761"/>
                  <a:gd name="connsiteY4" fmla="*/ 0 h 2451015"/>
                  <a:gd name="connsiteX0" fmla="*/ 10858803 w 10858803"/>
                  <a:gd name="connsiteY0" fmla="*/ 1841415 h 2451015"/>
                  <a:gd name="connsiteX1" fmla="*/ 10365317 w 10858803"/>
                  <a:gd name="connsiteY1" fmla="*/ 2436501 h 2451015"/>
                  <a:gd name="connsiteX2" fmla="*/ 263374 w 10858803"/>
                  <a:gd name="connsiteY2" fmla="*/ 2451015 h 2451015"/>
                  <a:gd name="connsiteX3" fmla="*/ 16631 w 10858803"/>
                  <a:gd name="connsiteY3" fmla="*/ 2131701 h 2451015"/>
                  <a:gd name="connsiteX4" fmla="*/ 5582 w 10858803"/>
                  <a:gd name="connsiteY4" fmla="*/ 0 h 2451015"/>
                  <a:gd name="connsiteX0" fmla="*/ 10854255 w 10854255"/>
                  <a:gd name="connsiteY0" fmla="*/ 1841415 h 2451015"/>
                  <a:gd name="connsiteX1" fmla="*/ 10360769 w 10854255"/>
                  <a:gd name="connsiteY1" fmla="*/ 2436501 h 2451015"/>
                  <a:gd name="connsiteX2" fmla="*/ 258826 w 10854255"/>
                  <a:gd name="connsiteY2" fmla="*/ 2451015 h 2451015"/>
                  <a:gd name="connsiteX3" fmla="*/ 12083 w 10854255"/>
                  <a:gd name="connsiteY3" fmla="*/ 2131701 h 2451015"/>
                  <a:gd name="connsiteX4" fmla="*/ 1034 w 10854255"/>
                  <a:gd name="connsiteY4" fmla="*/ 0 h 2451015"/>
                  <a:gd name="connsiteX0" fmla="*/ 10846712 w 10846712"/>
                  <a:gd name="connsiteY0" fmla="*/ 1841415 h 2451015"/>
                  <a:gd name="connsiteX1" fmla="*/ 10353226 w 10846712"/>
                  <a:gd name="connsiteY1" fmla="*/ 2436501 h 2451015"/>
                  <a:gd name="connsiteX2" fmla="*/ 251283 w 10846712"/>
                  <a:gd name="connsiteY2" fmla="*/ 2451015 h 2451015"/>
                  <a:gd name="connsiteX3" fmla="*/ 4540 w 10846712"/>
                  <a:gd name="connsiteY3" fmla="*/ 2131701 h 2451015"/>
                  <a:gd name="connsiteX4" fmla="*/ 5130 w 10846712"/>
                  <a:gd name="connsiteY4" fmla="*/ 0 h 2451015"/>
                  <a:gd name="connsiteX0" fmla="*/ 10842172 w 10842172"/>
                  <a:gd name="connsiteY0" fmla="*/ 1841415 h 2451015"/>
                  <a:gd name="connsiteX1" fmla="*/ 10348686 w 10842172"/>
                  <a:gd name="connsiteY1" fmla="*/ 2436501 h 2451015"/>
                  <a:gd name="connsiteX2" fmla="*/ 246743 w 10842172"/>
                  <a:gd name="connsiteY2" fmla="*/ 2451015 h 2451015"/>
                  <a:gd name="connsiteX3" fmla="*/ 0 w 10842172"/>
                  <a:gd name="connsiteY3" fmla="*/ 2131701 h 2451015"/>
                  <a:gd name="connsiteX4" fmla="*/ 590 w 10842172"/>
                  <a:gd name="connsiteY4" fmla="*/ 0 h 2451015"/>
                  <a:gd name="connsiteX0" fmla="*/ 10842172 w 10842172"/>
                  <a:gd name="connsiteY0" fmla="*/ 1841415 h 2451015"/>
                  <a:gd name="connsiteX1" fmla="*/ 10348686 w 10842172"/>
                  <a:gd name="connsiteY1" fmla="*/ 2436501 h 2451015"/>
                  <a:gd name="connsiteX2" fmla="*/ 246743 w 10842172"/>
                  <a:gd name="connsiteY2" fmla="*/ 2451015 h 2451015"/>
                  <a:gd name="connsiteX3" fmla="*/ 0 w 10842172"/>
                  <a:gd name="connsiteY3" fmla="*/ 2131701 h 2451015"/>
                  <a:gd name="connsiteX4" fmla="*/ 590 w 10842172"/>
                  <a:gd name="connsiteY4" fmla="*/ 0 h 2451015"/>
                  <a:gd name="connsiteX0" fmla="*/ 10842172 w 10842172"/>
                  <a:gd name="connsiteY0" fmla="*/ 1841415 h 2451015"/>
                  <a:gd name="connsiteX1" fmla="*/ 10348686 w 10842172"/>
                  <a:gd name="connsiteY1" fmla="*/ 2436501 h 2451015"/>
                  <a:gd name="connsiteX2" fmla="*/ 246743 w 10842172"/>
                  <a:gd name="connsiteY2" fmla="*/ 2451015 h 2451015"/>
                  <a:gd name="connsiteX3" fmla="*/ 0 w 10842172"/>
                  <a:gd name="connsiteY3" fmla="*/ 2131701 h 2451015"/>
                  <a:gd name="connsiteX4" fmla="*/ 6410 w 10842172"/>
                  <a:gd name="connsiteY4" fmla="*/ 0 h 2451015"/>
                  <a:gd name="connsiteX0" fmla="*/ 10842172 w 10842172"/>
                  <a:gd name="connsiteY0" fmla="*/ 1841415 h 2451015"/>
                  <a:gd name="connsiteX1" fmla="*/ 10348686 w 10842172"/>
                  <a:gd name="connsiteY1" fmla="*/ 2436501 h 2451015"/>
                  <a:gd name="connsiteX2" fmla="*/ 246743 w 10842172"/>
                  <a:gd name="connsiteY2" fmla="*/ 2451015 h 2451015"/>
                  <a:gd name="connsiteX3" fmla="*/ 0 w 10842172"/>
                  <a:gd name="connsiteY3" fmla="*/ 2131701 h 2451015"/>
                  <a:gd name="connsiteX4" fmla="*/ 6410 w 10842172"/>
                  <a:gd name="connsiteY4" fmla="*/ 0 h 2451015"/>
                  <a:gd name="connsiteX0" fmla="*/ 10846950 w 10846950"/>
                  <a:gd name="connsiteY0" fmla="*/ 1841415 h 2451015"/>
                  <a:gd name="connsiteX1" fmla="*/ 10353464 w 10846950"/>
                  <a:gd name="connsiteY1" fmla="*/ 2436501 h 2451015"/>
                  <a:gd name="connsiteX2" fmla="*/ 251521 w 10846950"/>
                  <a:gd name="connsiteY2" fmla="*/ 2451015 h 2451015"/>
                  <a:gd name="connsiteX3" fmla="*/ 4778 w 10846950"/>
                  <a:gd name="connsiteY3" fmla="*/ 2131701 h 2451015"/>
                  <a:gd name="connsiteX4" fmla="*/ 11188 w 10846950"/>
                  <a:gd name="connsiteY4" fmla="*/ 0 h 2451015"/>
                  <a:gd name="connsiteX0" fmla="*/ 10846950 w 10846950"/>
                  <a:gd name="connsiteY0" fmla="*/ 1841415 h 2451015"/>
                  <a:gd name="connsiteX1" fmla="*/ 10568788 w 10846950"/>
                  <a:gd name="connsiteY1" fmla="*/ 2430680 h 2451015"/>
                  <a:gd name="connsiteX2" fmla="*/ 251521 w 10846950"/>
                  <a:gd name="connsiteY2" fmla="*/ 2451015 h 2451015"/>
                  <a:gd name="connsiteX3" fmla="*/ 4778 w 10846950"/>
                  <a:gd name="connsiteY3" fmla="*/ 2131701 h 2451015"/>
                  <a:gd name="connsiteX4" fmla="*/ 11188 w 10846950"/>
                  <a:gd name="connsiteY4" fmla="*/ 0 h 2451015"/>
                  <a:gd name="connsiteX0" fmla="*/ 10846950 w 10846950"/>
                  <a:gd name="connsiteY0" fmla="*/ 1841415 h 2451015"/>
                  <a:gd name="connsiteX1" fmla="*/ 10522232 w 10846950"/>
                  <a:gd name="connsiteY1" fmla="*/ 2430680 h 2451015"/>
                  <a:gd name="connsiteX2" fmla="*/ 251521 w 10846950"/>
                  <a:gd name="connsiteY2" fmla="*/ 2451015 h 2451015"/>
                  <a:gd name="connsiteX3" fmla="*/ 4778 w 10846950"/>
                  <a:gd name="connsiteY3" fmla="*/ 2131701 h 2451015"/>
                  <a:gd name="connsiteX4" fmla="*/ 11188 w 10846950"/>
                  <a:gd name="connsiteY4" fmla="*/ 0 h 2451015"/>
                  <a:gd name="connsiteX0" fmla="*/ 10846950 w 10846950"/>
                  <a:gd name="connsiteY0" fmla="*/ 1841415 h 2451015"/>
                  <a:gd name="connsiteX1" fmla="*/ 10745593 w 10846950"/>
                  <a:gd name="connsiteY1" fmla="*/ 2046023 h 2451015"/>
                  <a:gd name="connsiteX2" fmla="*/ 10522232 w 10846950"/>
                  <a:gd name="connsiteY2" fmla="*/ 2430680 h 2451015"/>
                  <a:gd name="connsiteX3" fmla="*/ 251521 w 10846950"/>
                  <a:gd name="connsiteY3" fmla="*/ 2451015 h 2451015"/>
                  <a:gd name="connsiteX4" fmla="*/ 4778 w 10846950"/>
                  <a:gd name="connsiteY4" fmla="*/ 2131701 h 2451015"/>
                  <a:gd name="connsiteX5" fmla="*/ 11188 w 10846950"/>
                  <a:gd name="connsiteY5" fmla="*/ 0 h 2451015"/>
                  <a:gd name="connsiteX0" fmla="*/ 10745593 w 10745593"/>
                  <a:gd name="connsiteY0" fmla="*/ 2046023 h 2451015"/>
                  <a:gd name="connsiteX1" fmla="*/ 10522232 w 10745593"/>
                  <a:gd name="connsiteY1" fmla="*/ 2430680 h 2451015"/>
                  <a:gd name="connsiteX2" fmla="*/ 251521 w 10745593"/>
                  <a:gd name="connsiteY2" fmla="*/ 2451015 h 2451015"/>
                  <a:gd name="connsiteX3" fmla="*/ 4778 w 10745593"/>
                  <a:gd name="connsiteY3" fmla="*/ 2131701 h 2451015"/>
                  <a:gd name="connsiteX4" fmla="*/ 11188 w 10745593"/>
                  <a:gd name="connsiteY4" fmla="*/ 0 h 2451015"/>
                  <a:gd name="connsiteX0" fmla="*/ 10830947 w 10830947"/>
                  <a:gd name="connsiteY0" fmla="*/ 2046023 h 2451015"/>
                  <a:gd name="connsiteX1" fmla="*/ 10522232 w 10830947"/>
                  <a:gd name="connsiteY1" fmla="*/ 2430680 h 2451015"/>
                  <a:gd name="connsiteX2" fmla="*/ 251521 w 10830947"/>
                  <a:gd name="connsiteY2" fmla="*/ 2451015 h 2451015"/>
                  <a:gd name="connsiteX3" fmla="*/ 4778 w 10830947"/>
                  <a:gd name="connsiteY3" fmla="*/ 2131701 h 2451015"/>
                  <a:gd name="connsiteX4" fmla="*/ 11188 w 10830947"/>
                  <a:gd name="connsiteY4" fmla="*/ 0 h 2451015"/>
                  <a:gd name="connsiteX0" fmla="*/ 10877504 w 10877504"/>
                  <a:gd name="connsiteY0" fmla="*/ 2046023 h 2451015"/>
                  <a:gd name="connsiteX1" fmla="*/ 10522232 w 10877504"/>
                  <a:gd name="connsiteY1" fmla="*/ 2430680 h 2451015"/>
                  <a:gd name="connsiteX2" fmla="*/ 251521 w 10877504"/>
                  <a:gd name="connsiteY2" fmla="*/ 2451015 h 2451015"/>
                  <a:gd name="connsiteX3" fmla="*/ 4778 w 10877504"/>
                  <a:gd name="connsiteY3" fmla="*/ 2131701 h 2451015"/>
                  <a:gd name="connsiteX4" fmla="*/ 11188 w 10877504"/>
                  <a:gd name="connsiteY4" fmla="*/ 0 h 2451015"/>
                  <a:gd name="connsiteX0" fmla="*/ 10861985 w 10861985"/>
                  <a:gd name="connsiteY0" fmla="*/ 2084821 h 2451015"/>
                  <a:gd name="connsiteX1" fmla="*/ 10522232 w 10861985"/>
                  <a:gd name="connsiteY1" fmla="*/ 2430680 h 2451015"/>
                  <a:gd name="connsiteX2" fmla="*/ 251521 w 10861985"/>
                  <a:gd name="connsiteY2" fmla="*/ 2451015 h 2451015"/>
                  <a:gd name="connsiteX3" fmla="*/ 4778 w 10861985"/>
                  <a:gd name="connsiteY3" fmla="*/ 2131701 h 2451015"/>
                  <a:gd name="connsiteX4" fmla="*/ 11188 w 10861985"/>
                  <a:gd name="connsiteY4" fmla="*/ 0 h 2451015"/>
                  <a:gd name="connsiteX0" fmla="*/ 10857207 w 10857207"/>
                  <a:gd name="connsiteY0" fmla="*/ 0 h 366194"/>
                  <a:gd name="connsiteX1" fmla="*/ 10517454 w 10857207"/>
                  <a:gd name="connsiteY1" fmla="*/ 345859 h 366194"/>
                  <a:gd name="connsiteX2" fmla="*/ 246743 w 10857207"/>
                  <a:gd name="connsiteY2" fmla="*/ 366194 h 366194"/>
                  <a:gd name="connsiteX3" fmla="*/ 0 w 10857207"/>
                  <a:gd name="connsiteY3" fmla="*/ 46880 h 366194"/>
                  <a:gd name="connsiteX0" fmla="*/ 10610464 w 10610464"/>
                  <a:gd name="connsiteY0" fmla="*/ 0 h 366194"/>
                  <a:gd name="connsiteX1" fmla="*/ 10270711 w 10610464"/>
                  <a:gd name="connsiteY1" fmla="*/ 345859 h 366194"/>
                  <a:gd name="connsiteX2" fmla="*/ 0 w 10610464"/>
                  <a:gd name="connsiteY2" fmla="*/ 366194 h 366194"/>
                  <a:gd name="connsiteX0" fmla="*/ 339753 w 339753"/>
                  <a:gd name="connsiteY0" fmla="*/ 0 h 345859"/>
                  <a:gd name="connsiteX1" fmla="*/ 0 w 339753"/>
                  <a:gd name="connsiteY1" fmla="*/ 345859 h 345859"/>
                </a:gdLst>
                <a:ahLst/>
                <a:cxnLst>
                  <a:cxn ang="0">
                    <a:pos x="connsiteX0" y="connsiteY0"/>
                  </a:cxn>
                  <a:cxn ang="0">
                    <a:pos x="connsiteX1" y="connsiteY1"/>
                  </a:cxn>
                </a:cxnLst>
                <a:rect l="l" t="t" r="r" b="b"/>
                <a:pathLst>
                  <a:path w="339753" h="345859">
                    <a:moveTo>
                      <a:pt x="339753" y="0"/>
                    </a:moveTo>
                    <a:lnTo>
                      <a:pt x="0" y="345859"/>
                    </a:lnTo>
                  </a:path>
                </a:pathLst>
              </a:custGeom>
              <a:noFill/>
              <a:ln w="28575">
                <a:solidFill>
                  <a:srgbClr val="0BF1F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32" name="任意多边形: 形状 31">
                <a:extLst>
                  <a:ext uri="{FF2B5EF4-FFF2-40B4-BE49-F238E27FC236}">
                    <a16:creationId xmlns:a16="http://schemas.microsoft.com/office/drawing/2014/main" xmlns="" id="{1C4DE0CF-B5D2-499E-A146-A9FBB037771D}"/>
                  </a:ext>
                </a:extLst>
              </p:cNvPr>
              <p:cNvSpPr/>
              <p:nvPr/>
            </p:nvSpPr>
            <p:spPr>
              <a:xfrm>
                <a:off x="10443054" y="4342590"/>
                <a:ext cx="204022" cy="207689"/>
              </a:xfrm>
              <a:custGeom>
                <a:avLst/>
                <a:gdLst>
                  <a:gd name="connsiteX0" fmla="*/ 10856686 w 10856686"/>
                  <a:gd name="connsiteY0" fmla="*/ 4180114 h 4789714"/>
                  <a:gd name="connsiteX1" fmla="*/ 10363200 w 10856686"/>
                  <a:gd name="connsiteY1" fmla="*/ 4775200 h 4789714"/>
                  <a:gd name="connsiteX2" fmla="*/ 261257 w 10856686"/>
                  <a:gd name="connsiteY2" fmla="*/ 4789714 h 4789714"/>
                  <a:gd name="connsiteX3" fmla="*/ 14514 w 10856686"/>
                  <a:gd name="connsiteY3" fmla="*/ 4470400 h 4789714"/>
                  <a:gd name="connsiteX4" fmla="*/ 0 w 10856686"/>
                  <a:gd name="connsiteY4" fmla="*/ 0 h 4789714"/>
                  <a:gd name="connsiteX0" fmla="*/ 10856686 w 10856686"/>
                  <a:gd name="connsiteY0" fmla="*/ 4180114 h 4789714"/>
                  <a:gd name="connsiteX1" fmla="*/ 10363200 w 10856686"/>
                  <a:gd name="connsiteY1" fmla="*/ 4775200 h 4789714"/>
                  <a:gd name="connsiteX2" fmla="*/ 261257 w 10856686"/>
                  <a:gd name="connsiteY2" fmla="*/ 4789714 h 4789714"/>
                  <a:gd name="connsiteX3" fmla="*/ 14514 w 10856686"/>
                  <a:gd name="connsiteY3" fmla="*/ 4470400 h 4789714"/>
                  <a:gd name="connsiteX4" fmla="*/ 749 w 10856686"/>
                  <a:gd name="connsiteY4" fmla="*/ 1242677 h 4789714"/>
                  <a:gd name="connsiteX5" fmla="*/ 0 w 10856686"/>
                  <a:gd name="connsiteY5" fmla="*/ 0 h 4789714"/>
                  <a:gd name="connsiteX0" fmla="*/ 10855937 w 10855937"/>
                  <a:gd name="connsiteY0" fmla="*/ 2937437 h 3547037"/>
                  <a:gd name="connsiteX1" fmla="*/ 10362451 w 10855937"/>
                  <a:gd name="connsiteY1" fmla="*/ 3532523 h 3547037"/>
                  <a:gd name="connsiteX2" fmla="*/ 260508 w 10855937"/>
                  <a:gd name="connsiteY2" fmla="*/ 3547037 h 3547037"/>
                  <a:gd name="connsiteX3" fmla="*/ 13765 w 10855937"/>
                  <a:gd name="connsiteY3" fmla="*/ 3227723 h 3547037"/>
                  <a:gd name="connsiteX4" fmla="*/ 0 w 10855937"/>
                  <a:gd name="connsiteY4" fmla="*/ 0 h 3547037"/>
                  <a:gd name="connsiteX0" fmla="*/ 10855937 w 10855937"/>
                  <a:gd name="connsiteY0" fmla="*/ 2937437 h 3547037"/>
                  <a:gd name="connsiteX1" fmla="*/ 10362451 w 10855937"/>
                  <a:gd name="connsiteY1" fmla="*/ 3532523 h 3547037"/>
                  <a:gd name="connsiteX2" fmla="*/ 260508 w 10855937"/>
                  <a:gd name="connsiteY2" fmla="*/ 3547037 h 3547037"/>
                  <a:gd name="connsiteX3" fmla="*/ 13765 w 10855937"/>
                  <a:gd name="connsiteY3" fmla="*/ 3227723 h 3547037"/>
                  <a:gd name="connsiteX4" fmla="*/ 0 w 10855937"/>
                  <a:gd name="connsiteY4" fmla="*/ 0 h 3547037"/>
                  <a:gd name="connsiteX0" fmla="*/ 10868873 w 10868873"/>
                  <a:gd name="connsiteY0" fmla="*/ 2937437 h 3547037"/>
                  <a:gd name="connsiteX1" fmla="*/ 10375387 w 10868873"/>
                  <a:gd name="connsiteY1" fmla="*/ 3532523 h 3547037"/>
                  <a:gd name="connsiteX2" fmla="*/ 273444 w 10868873"/>
                  <a:gd name="connsiteY2" fmla="*/ 3547037 h 3547037"/>
                  <a:gd name="connsiteX3" fmla="*/ 26701 w 10868873"/>
                  <a:gd name="connsiteY3" fmla="*/ 3227723 h 3547037"/>
                  <a:gd name="connsiteX4" fmla="*/ 5177 w 10868873"/>
                  <a:gd name="connsiteY4" fmla="*/ 1101841 h 3547037"/>
                  <a:gd name="connsiteX5" fmla="*/ 12936 w 10868873"/>
                  <a:gd name="connsiteY5" fmla="*/ 0 h 3547037"/>
                  <a:gd name="connsiteX0" fmla="*/ 10868873 w 10868873"/>
                  <a:gd name="connsiteY0" fmla="*/ 1835596 h 2445196"/>
                  <a:gd name="connsiteX1" fmla="*/ 10375387 w 10868873"/>
                  <a:gd name="connsiteY1" fmla="*/ 2430682 h 2445196"/>
                  <a:gd name="connsiteX2" fmla="*/ 273444 w 10868873"/>
                  <a:gd name="connsiteY2" fmla="*/ 2445196 h 2445196"/>
                  <a:gd name="connsiteX3" fmla="*/ 26701 w 10868873"/>
                  <a:gd name="connsiteY3" fmla="*/ 2125882 h 2445196"/>
                  <a:gd name="connsiteX4" fmla="*/ 5177 w 10868873"/>
                  <a:gd name="connsiteY4" fmla="*/ 0 h 2445196"/>
                  <a:gd name="connsiteX0" fmla="*/ 10863696 w 10863696"/>
                  <a:gd name="connsiteY0" fmla="*/ 1835596 h 2445196"/>
                  <a:gd name="connsiteX1" fmla="*/ 10370210 w 10863696"/>
                  <a:gd name="connsiteY1" fmla="*/ 2430682 h 2445196"/>
                  <a:gd name="connsiteX2" fmla="*/ 268267 w 10863696"/>
                  <a:gd name="connsiteY2" fmla="*/ 2445196 h 2445196"/>
                  <a:gd name="connsiteX3" fmla="*/ 21524 w 10863696"/>
                  <a:gd name="connsiteY3" fmla="*/ 2125882 h 2445196"/>
                  <a:gd name="connsiteX4" fmla="*/ 0 w 10863696"/>
                  <a:gd name="connsiteY4" fmla="*/ 0 h 2445196"/>
                  <a:gd name="connsiteX0" fmla="*/ 10882319 w 10882319"/>
                  <a:gd name="connsiteY0" fmla="*/ 1835596 h 2445196"/>
                  <a:gd name="connsiteX1" fmla="*/ 10388833 w 10882319"/>
                  <a:gd name="connsiteY1" fmla="*/ 2430682 h 2445196"/>
                  <a:gd name="connsiteX2" fmla="*/ 286890 w 10882319"/>
                  <a:gd name="connsiteY2" fmla="*/ 2445196 h 2445196"/>
                  <a:gd name="connsiteX3" fmla="*/ 40147 w 10882319"/>
                  <a:gd name="connsiteY3" fmla="*/ 2125882 h 2445196"/>
                  <a:gd name="connsiteX4" fmla="*/ 0 w 10882319"/>
                  <a:gd name="connsiteY4" fmla="*/ 0 h 2445196"/>
                  <a:gd name="connsiteX0" fmla="*/ 10853134 w 10853134"/>
                  <a:gd name="connsiteY0" fmla="*/ 1841415 h 2451015"/>
                  <a:gd name="connsiteX1" fmla="*/ 10359648 w 10853134"/>
                  <a:gd name="connsiteY1" fmla="*/ 2436501 h 2451015"/>
                  <a:gd name="connsiteX2" fmla="*/ 257705 w 10853134"/>
                  <a:gd name="connsiteY2" fmla="*/ 2451015 h 2451015"/>
                  <a:gd name="connsiteX3" fmla="*/ 10962 w 10853134"/>
                  <a:gd name="connsiteY3" fmla="*/ 2131701 h 2451015"/>
                  <a:gd name="connsiteX4" fmla="*/ 11553 w 10853134"/>
                  <a:gd name="connsiteY4" fmla="*/ 0 h 2451015"/>
                  <a:gd name="connsiteX0" fmla="*/ 10864860 w 10864860"/>
                  <a:gd name="connsiteY0" fmla="*/ 1841415 h 2451015"/>
                  <a:gd name="connsiteX1" fmla="*/ 10371374 w 10864860"/>
                  <a:gd name="connsiteY1" fmla="*/ 2436501 h 2451015"/>
                  <a:gd name="connsiteX2" fmla="*/ 269431 w 10864860"/>
                  <a:gd name="connsiteY2" fmla="*/ 2451015 h 2451015"/>
                  <a:gd name="connsiteX3" fmla="*/ 22688 w 10864860"/>
                  <a:gd name="connsiteY3" fmla="*/ 2131701 h 2451015"/>
                  <a:gd name="connsiteX4" fmla="*/ 0 w 10864860"/>
                  <a:gd name="connsiteY4" fmla="*/ 0 h 2451015"/>
                  <a:gd name="connsiteX0" fmla="*/ 10856761 w 10856761"/>
                  <a:gd name="connsiteY0" fmla="*/ 1841415 h 2451015"/>
                  <a:gd name="connsiteX1" fmla="*/ 10363275 w 10856761"/>
                  <a:gd name="connsiteY1" fmla="*/ 2436501 h 2451015"/>
                  <a:gd name="connsiteX2" fmla="*/ 261332 w 10856761"/>
                  <a:gd name="connsiteY2" fmla="*/ 2451015 h 2451015"/>
                  <a:gd name="connsiteX3" fmla="*/ 14589 w 10856761"/>
                  <a:gd name="connsiteY3" fmla="*/ 2131701 h 2451015"/>
                  <a:gd name="connsiteX4" fmla="*/ 3540 w 10856761"/>
                  <a:gd name="connsiteY4" fmla="*/ 0 h 2451015"/>
                  <a:gd name="connsiteX0" fmla="*/ 10858803 w 10858803"/>
                  <a:gd name="connsiteY0" fmla="*/ 1841415 h 2451015"/>
                  <a:gd name="connsiteX1" fmla="*/ 10365317 w 10858803"/>
                  <a:gd name="connsiteY1" fmla="*/ 2436501 h 2451015"/>
                  <a:gd name="connsiteX2" fmla="*/ 263374 w 10858803"/>
                  <a:gd name="connsiteY2" fmla="*/ 2451015 h 2451015"/>
                  <a:gd name="connsiteX3" fmla="*/ 16631 w 10858803"/>
                  <a:gd name="connsiteY3" fmla="*/ 2131701 h 2451015"/>
                  <a:gd name="connsiteX4" fmla="*/ 5582 w 10858803"/>
                  <a:gd name="connsiteY4" fmla="*/ 0 h 2451015"/>
                  <a:gd name="connsiteX0" fmla="*/ 10854255 w 10854255"/>
                  <a:gd name="connsiteY0" fmla="*/ 1841415 h 2451015"/>
                  <a:gd name="connsiteX1" fmla="*/ 10360769 w 10854255"/>
                  <a:gd name="connsiteY1" fmla="*/ 2436501 h 2451015"/>
                  <a:gd name="connsiteX2" fmla="*/ 258826 w 10854255"/>
                  <a:gd name="connsiteY2" fmla="*/ 2451015 h 2451015"/>
                  <a:gd name="connsiteX3" fmla="*/ 12083 w 10854255"/>
                  <a:gd name="connsiteY3" fmla="*/ 2131701 h 2451015"/>
                  <a:gd name="connsiteX4" fmla="*/ 1034 w 10854255"/>
                  <a:gd name="connsiteY4" fmla="*/ 0 h 2451015"/>
                  <a:gd name="connsiteX0" fmla="*/ 10846712 w 10846712"/>
                  <a:gd name="connsiteY0" fmla="*/ 1841415 h 2451015"/>
                  <a:gd name="connsiteX1" fmla="*/ 10353226 w 10846712"/>
                  <a:gd name="connsiteY1" fmla="*/ 2436501 h 2451015"/>
                  <a:gd name="connsiteX2" fmla="*/ 251283 w 10846712"/>
                  <a:gd name="connsiteY2" fmla="*/ 2451015 h 2451015"/>
                  <a:gd name="connsiteX3" fmla="*/ 4540 w 10846712"/>
                  <a:gd name="connsiteY3" fmla="*/ 2131701 h 2451015"/>
                  <a:gd name="connsiteX4" fmla="*/ 5130 w 10846712"/>
                  <a:gd name="connsiteY4" fmla="*/ 0 h 2451015"/>
                  <a:gd name="connsiteX0" fmla="*/ 10842172 w 10842172"/>
                  <a:gd name="connsiteY0" fmla="*/ 1841415 h 2451015"/>
                  <a:gd name="connsiteX1" fmla="*/ 10348686 w 10842172"/>
                  <a:gd name="connsiteY1" fmla="*/ 2436501 h 2451015"/>
                  <a:gd name="connsiteX2" fmla="*/ 246743 w 10842172"/>
                  <a:gd name="connsiteY2" fmla="*/ 2451015 h 2451015"/>
                  <a:gd name="connsiteX3" fmla="*/ 0 w 10842172"/>
                  <a:gd name="connsiteY3" fmla="*/ 2131701 h 2451015"/>
                  <a:gd name="connsiteX4" fmla="*/ 590 w 10842172"/>
                  <a:gd name="connsiteY4" fmla="*/ 0 h 2451015"/>
                  <a:gd name="connsiteX0" fmla="*/ 10842172 w 10842172"/>
                  <a:gd name="connsiteY0" fmla="*/ 1841415 h 2451015"/>
                  <a:gd name="connsiteX1" fmla="*/ 10348686 w 10842172"/>
                  <a:gd name="connsiteY1" fmla="*/ 2436501 h 2451015"/>
                  <a:gd name="connsiteX2" fmla="*/ 246743 w 10842172"/>
                  <a:gd name="connsiteY2" fmla="*/ 2451015 h 2451015"/>
                  <a:gd name="connsiteX3" fmla="*/ 0 w 10842172"/>
                  <a:gd name="connsiteY3" fmla="*/ 2131701 h 2451015"/>
                  <a:gd name="connsiteX4" fmla="*/ 590 w 10842172"/>
                  <a:gd name="connsiteY4" fmla="*/ 0 h 2451015"/>
                  <a:gd name="connsiteX0" fmla="*/ 10842172 w 10842172"/>
                  <a:gd name="connsiteY0" fmla="*/ 1841415 h 2451015"/>
                  <a:gd name="connsiteX1" fmla="*/ 10348686 w 10842172"/>
                  <a:gd name="connsiteY1" fmla="*/ 2436501 h 2451015"/>
                  <a:gd name="connsiteX2" fmla="*/ 246743 w 10842172"/>
                  <a:gd name="connsiteY2" fmla="*/ 2451015 h 2451015"/>
                  <a:gd name="connsiteX3" fmla="*/ 0 w 10842172"/>
                  <a:gd name="connsiteY3" fmla="*/ 2131701 h 2451015"/>
                  <a:gd name="connsiteX4" fmla="*/ 6410 w 10842172"/>
                  <a:gd name="connsiteY4" fmla="*/ 0 h 2451015"/>
                  <a:gd name="connsiteX0" fmla="*/ 10842172 w 10842172"/>
                  <a:gd name="connsiteY0" fmla="*/ 1841415 h 2451015"/>
                  <a:gd name="connsiteX1" fmla="*/ 10348686 w 10842172"/>
                  <a:gd name="connsiteY1" fmla="*/ 2436501 h 2451015"/>
                  <a:gd name="connsiteX2" fmla="*/ 246743 w 10842172"/>
                  <a:gd name="connsiteY2" fmla="*/ 2451015 h 2451015"/>
                  <a:gd name="connsiteX3" fmla="*/ 0 w 10842172"/>
                  <a:gd name="connsiteY3" fmla="*/ 2131701 h 2451015"/>
                  <a:gd name="connsiteX4" fmla="*/ 6410 w 10842172"/>
                  <a:gd name="connsiteY4" fmla="*/ 0 h 2451015"/>
                  <a:gd name="connsiteX0" fmla="*/ 10846950 w 10846950"/>
                  <a:gd name="connsiteY0" fmla="*/ 1841415 h 2451015"/>
                  <a:gd name="connsiteX1" fmla="*/ 10353464 w 10846950"/>
                  <a:gd name="connsiteY1" fmla="*/ 2436501 h 2451015"/>
                  <a:gd name="connsiteX2" fmla="*/ 251521 w 10846950"/>
                  <a:gd name="connsiteY2" fmla="*/ 2451015 h 2451015"/>
                  <a:gd name="connsiteX3" fmla="*/ 4778 w 10846950"/>
                  <a:gd name="connsiteY3" fmla="*/ 2131701 h 2451015"/>
                  <a:gd name="connsiteX4" fmla="*/ 11188 w 10846950"/>
                  <a:gd name="connsiteY4" fmla="*/ 0 h 2451015"/>
                  <a:gd name="connsiteX0" fmla="*/ 10846950 w 10846950"/>
                  <a:gd name="connsiteY0" fmla="*/ 1841415 h 2451015"/>
                  <a:gd name="connsiteX1" fmla="*/ 10568788 w 10846950"/>
                  <a:gd name="connsiteY1" fmla="*/ 2430680 h 2451015"/>
                  <a:gd name="connsiteX2" fmla="*/ 251521 w 10846950"/>
                  <a:gd name="connsiteY2" fmla="*/ 2451015 h 2451015"/>
                  <a:gd name="connsiteX3" fmla="*/ 4778 w 10846950"/>
                  <a:gd name="connsiteY3" fmla="*/ 2131701 h 2451015"/>
                  <a:gd name="connsiteX4" fmla="*/ 11188 w 10846950"/>
                  <a:gd name="connsiteY4" fmla="*/ 0 h 2451015"/>
                  <a:gd name="connsiteX0" fmla="*/ 10846950 w 10846950"/>
                  <a:gd name="connsiteY0" fmla="*/ 1841415 h 2451015"/>
                  <a:gd name="connsiteX1" fmla="*/ 10522232 w 10846950"/>
                  <a:gd name="connsiteY1" fmla="*/ 2430680 h 2451015"/>
                  <a:gd name="connsiteX2" fmla="*/ 251521 w 10846950"/>
                  <a:gd name="connsiteY2" fmla="*/ 2451015 h 2451015"/>
                  <a:gd name="connsiteX3" fmla="*/ 4778 w 10846950"/>
                  <a:gd name="connsiteY3" fmla="*/ 2131701 h 2451015"/>
                  <a:gd name="connsiteX4" fmla="*/ 11188 w 10846950"/>
                  <a:gd name="connsiteY4" fmla="*/ 0 h 2451015"/>
                  <a:gd name="connsiteX0" fmla="*/ 10846950 w 10846950"/>
                  <a:gd name="connsiteY0" fmla="*/ 1841415 h 2451015"/>
                  <a:gd name="connsiteX1" fmla="*/ 10745593 w 10846950"/>
                  <a:gd name="connsiteY1" fmla="*/ 2046023 h 2451015"/>
                  <a:gd name="connsiteX2" fmla="*/ 10522232 w 10846950"/>
                  <a:gd name="connsiteY2" fmla="*/ 2430680 h 2451015"/>
                  <a:gd name="connsiteX3" fmla="*/ 251521 w 10846950"/>
                  <a:gd name="connsiteY3" fmla="*/ 2451015 h 2451015"/>
                  <a:gd name="connsiteX4" fmla="*/ 4778 w 10846950"/>
                  <a:gd name="connsiteY4" fmla="*/ 2131701 h 2451015"/>
                  <a:gd name="connsiteX5" fmla="*/ 11188 w 10846950"/>
                  <a:gd name="connsiteY5" fmla="*/ 0 h 2451015"/>
                  <a:gd name="connsiteX0" fmla="*/ 10745593 w 10745593"/>
                  <a:gd name="connsiteY0" fmla="*/ 2046023 h 2451015"/>
                  <a:gd name="connsiteX1" fmla="*/ 10522232 w 10745593"/>
                  <a:gd name="connsiteY1" fmla="*/ 2430680 h 2451015"/>
                  <a:gd name="connsiteX2" fmla="*/ 251521 w 10745593"/>
                  <a:gd name="connsiteY2" fmla="*/ 2451015 h 2451015"/>
                  <a:gd name="connsiteX3" fmla="*/ 4778 w 10745593"/>
                  <a:gd name="connsiteY3" fmla="*/ 2131701 h 2451015"/>
                  <a:gd name="connsiteX4" fmla="*/ 11188 w 10745593"/>
                  <a:gd name="connsiteY4" fmla="*/ 0 h 2451015"/>
                  <a:gd name="connsiteX0" fmla="*/ 10830947 w 10830947"/>
                  <a:gd name="connsiteY0" fmla="*/ 2046023 h 2451015"/>
                  <a:gd name="connsiteX1" fmla="*/ 10522232 w 10830947"/>
                  <a:gd name="connsiteY1" fmla="*/ 2430680 h 2451015"/>
                  <a:gd name="connsiteX2" fmla="*/ 251521 w 10830947"/>
                  <a:gd name="connsiteY2" fmla="*/ 2451015 h 2451015"/>
                  <a:gd name="connsiteX3" fmla="*/ 4778 w 10830947"/>
                  <a:gd name="connsiteY3" fmla="*/ 2131701 h 2451015"/>
                  <a:gd name="connsiteX4" fmla="*/ 11188 w 10830947"/>
                  <a:gd name="connsiteY4" fmla="*/ 0 h 2451015"/>
                  <a:gd name="connsiteX0" fmla="*/ 10877504 w 10877504"/>
                  <a:gd name="connsiteY0" fmla="*/ 2046023 h 2451015"/>
                  <a:gd name="connsiteX1" fmla="*/ 10522232 w 10877504"/>
                  <a:gd name="connsiteY1" fmla="*/ 2430680 h 2451015"/>
                  <a:gd name="connsiteX2" fmla="*/ 251521 w 10877504"/>
                  <a:gd name="connsiteY2" fmla="*/ 2451015 h 2451015"/>
                  <a:gd name="connsiteX3" fmla="*/ 4778 w 10877504"/>
                  <a:gd name="connsiteY3" fmla="*/ 2131701 h 2451015"/>
                  <a:gd name="connsiteX4" fmla="*/ 11188 w 10877504"/>
                  <a:gd name="connsiteY4" fmla="*/ 0 h 2451015"/>
                  <a:gd name="connsiteX0" fmla="*/ 10861985 w 10861985"/>
                  <a:gd name="connsiteY0" fmla="*/ 2084821 h 2451015"/>
                  <a:gd name="connsiteX1" fmla="*/ 10522232 w 10861985"/>
                  <a:gd name="connsiteY1" fmla="*/ 2430680 h 2451015"/>
                  <a:gd name="connsiteX2" fmla="*/ 251521 w 10861985"/>
                  <a:gd name="connsiteY2" fmla="*/ 2451015 h 2451015"/>
                  <a:gd name="connsiteX3" fmla="*/ 4778 w 10861985"/>
                  <a:gd name="connsiteY3" fmla="*/ 2131701 h 2451015"/>
                  <a:gd name="connsiteX4" fmla="*/ 11188 w 10861985"/>
                  <a:gd name="connsiteY4" fmla="*/ 0 h 2451015"/>
                  <a:gd name="connsiteX0" fmla="*/ 10857207 w 10857207"/>
                  <a:gd name="connsiteY0" fmla="*/ 0 h 366194"/>
                  <a:gd name="connsiteX1" fmla="*/ 10517454 w 10857207"/>
                  <a:gd name="connsiteY1" fmla="*/ 345859 h 366194"/>
                  <a:gd name="connsiteX2" fmla="*/ 246743 w 10857207"/>
                  <a:gd name="connsiteY2" fmla="*/ 366194 h 366194"/>
                  <a:gd name="connsiteX3" fmla="*/ 0 w 10857207"/>
                  <a:gd name="connsiteY3" fmla="*/ 46880 h 366194"/>
                  <a:gd name="connsiteX0" fmla="*/ 10610464 w 10610464"/>
                  <a:gd name="connsiteY0" fmla="*/ 0 h 366194"/>
                  <a:gd name="connsiteX1" fmla="*/ 10270711 w 10610464"/>
                  <a:gd name="connsiteY1" fmla="*/ 345859 h 366194"/>
                  <a:gd name="connsiteX2" fmla="*/ 0 w 10610464"/>
                  <a:gd name="connsiteY2" fmla="*/ 366194 h 366194"/>
                  <a:gd name="connsiteX0" fmla="*/ 339753 w 339753"/>
                  <a:gd name="connsiteY0" fmla="*/ 0 h 345859"/>
                  <a:gd name="connsiteX1" fmla="*/ 0 w 339753"/>
                  <a:gd name="connsiteY1" fmla="*/ 345859 h 345859"/>
                </a:gdLst>
                <a:ahLst/>
                <a:cxnLst>
                  <a:cxn ang="0">
                    <a:pos x="connsiteX0" y="connsiteY0"/>
                  </a:cxn>
                  <a:cxn ang="0">
                    <a:pos x="connsiteX1" y="connsiteY1"/>
                  </a:cxn>
                </a:cxnLst>
                <a:rect l="l" t="t" r="r" b="b"/>
                <a:pathLst>
                  <a:path w="339753" h="345859">
                    <a:moveTo>
                      <a:pt x="339753" y="0"/>
                    </a:moveTo>
                    <a:lnTo>
                      <a:pt x="0" y="345859"/>
                    </a:lnTo>
                  </a:path>
                </a:pathLst>
              </a:custGeom>
              <a:noFill/>
              <a:ln w="28575">
                <a:solidFill>
                  <a:srgbClr val="0BF1F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grpSp>
        <p:grpSp>
          <p:nvGrpSpPr>
            <p:cNvPr id="14" name="组合 13">
              <a:extLst>
                <a:ext uri="{FF2B5EF4-FFF2-40B4-BE49-F238E27FC236}">
                  <a16:creationId xmlns:a16="http://schemas.microsoft.com/office/drawing/2014/main" xmlns="" id="{4B23E0E2-41A9-463C-B703-C6F23F54AB2F}"/>
                </a:ext>
              </a:extLst>
            </p:cNvPr>
            <p:cNvGrpSpPr/>
            <p:nvPr/>
          </p:nvGrpSpPr>
          <p:grpSpPr>
            <a:xfrm flipH="1" flipV="1">
              <a:off x="1584402" y="1903846"/>
              <a:ext cx="9062674" cy="2137112"/>
              <a:chOff x="1584402" y="3589771"/>
              <a:chExt cx="9062674" cy="2137112"/>
            </a:xfrm>
          </p:grpSpPr>
          <p:sp>
            <p:nvSpPr>
              <p:cNvPr id="15" name="任意多边形: 形状 14">
                <a:extLst>
                  <a:ext uri="{FF2B5EF4-FFF2-40B4-BE49-F238E27FC236}">
                    <a16:creationId xmlns:a16="http://schemas.microsoft.com/office/drawing/2014/main" xmlns="" id="{C2E96C82-CD77-49B6-AF4F-C2185AD34343}"/>
                  </a:ext>
                </a:extLst>
              </p:cNvPr>
              <p:cNvSpPr/>
              <p:nvPr/>
            </p:nvSpPr>
            <p:spPr>
              <a:xfrm>
                <a:off x="1652007" y="3589771"/>
                <a:ext cx="8888987" cy="2005807"/>
              </a:xfrm>
              <a:custGeom>
                <a:avLst/>
                <a:gdLst>
                  <a:gd name="connsiteX0" fmla="*/ 10856686 w 10856686"/>
                  <a:gd name="connsiteY0" fmla="*/ 4180114 h 4789714"/>
                  <a:gd name="connsiteX1" fmla="*/ 10363200 w 10856686"/>
                  <a:gd name="connsiteY1" fmla="*/ 4775200 h 4789714"/>
                  <a:gd name="connsiteX2" fmla="*/ 261257 w 10856686"/>
                  <a:gd name="connsiteY2" fmla="*/ 4789714 h 4789714"/>
                  <a:gd name="connsiteX3" fmla="*/ 14514 w 10856686"/>
                  <a:gd name="connsiteY3" fmla="*/ 4470400 h 4789714"/>
                  <a:gd name="connsiteX4" fmla="*/ 0 w 10856686"/>
                  <a:gd name="connsiteY4" fmla="*/ 0 h 4789714"/>
                  <a:gd name="connsiteX0" fmla="*/ 10856686 w 10856686"/>
                  <a:gd name="connsiteY0" fmla="*/ 4180114 h 4789714"/>
                  <a:gd name="connsiteX1" fmla="*/ 10363200 w 10856686"/>
                  <a:gd name="connsiteY1" fmla="*/ 4775200 h 4789714"/>
                  <a:gd name="connsiteX2" fmla="*/ 261257 w 10856686"/>
                  <a:gd name="connsiteY2" fmla="*/ 4789714 h 4789714"/>
                  <a:gd name="connsiteX3" fmla="*/ 14514 w 10856686"/>
                  <a:gd name="connsiteY3" fmla="*/ 4470400 h 4789714"/>
                  <a:gd name="connsiteX4" fmla="*/ 749 w 10856686"/>
                  <a:gd name="connsiteY4" fmla="*/ 1242677 h 4789714"/>
                  <a:gd name="connsiteX5" fmla="*/ 0 w 10856686"/>
                  <a:gd name="connsiteY5" fmla="*/ 0 h 4789714"/>
                  <a:gd name="connsiteX0" fmla="*/ 10855937 w 10855937"/>
                  <a:gd name="connsiteY0" fmla="*/ 2937437 h 3547037"/>
                  <a:gd name="connsiteX1" fmla="*/ 10362451 w 10855937"/>
                  <a:gd name="connsiteY1" fmla="*/ 3532523 h 3547037"/>
                  <a:gd name="connsiteX2" fmla="*/ 260508 w 10855937"/>
                  <a:gd name="connsiteY2" fmla="*/ 3547037 h 3547037"/>
                  <a:gd name="connsiteX3" fmla="*/ 13765 w 10855937"/>
                  <a:gd name="connsiteY3" fmla="*/ 3227723 h 3547037"/>
                  <a:gd name="connsiteX4" fmla="*/ 0 w 10855937"/>
                  <a:gd name="connsiteY4" fmla="*/ 0 h 3547037"/>
                  <a:gd name="connsiteX0" fmla="*/ 10855937 w 10855937"/>
                  <a:gd name="connsiteY0" fmla="*/ 2937437 h 3547037"/>
                  <a:gd name="connsiteX1" fmla="*/ 10362451 w 10855937"/>
                  <a:gd name="connsiteY1" fmla="*/ 3532523 h 3547037"/>
                  <a:gd name="connsiteX2" fmla="*/ 260508 w 10855937"/>
                  <a:gd name="connsiteY2" fmla="*/ 3547037 h 3547037"/>
                  <a:gd name="connsiteX3" fmla="*/ 13765 w 10855937"/>
                  <a:gd name="connsiteY3" fmla="*/ 3227723 h 3547037"/>
                  <a:gd name="connsiteX4" fmla="*/ 0 w 10855937"/>
                  <a:gd name="connsiteY4" fmla="*/ 0 h 3547037"/>
                  <a:gd name="connsiteX0" fmla="*/ 10868873 w 10868873"/>
                  <a:gd name="connsiteY0" fmla="*/ 2937437 h 3547037"/>
                  <a:gd name="connsiteX1" fmla="*/ 10375387 w 10868873"/>
                  <a:gd name="connsiteY1" fmla="*/ 3532523 h 3547037"/>
                  <a:gd name="connsiteX2" fmla="*/ 273444 w 10868873"/>
                  <a:gd name="connsiteY2" fmla="*/ 3547037 h 3547037"/>
                  <a:gd name="connsiteX3" fmla="*/ 26701 w 10868873"/>
                  <a:gd name="connsiteY3" fmla="*/ 3227723 h 3547037"/>
                  <a:gd name="connsiteX4" fmla="*/ 5177 w 10868873"/>
                  <a:gd name="connsiteY4" fmla="*/ 1101841 h 3547037"/>
                  <a:gd name="connsiteX5" fmla="*/ 12936 w 10868873"/>
                  <a:gd name="connsiteY5" fmla="*/ 0 h 3547037"/>
                  <a:gd name="connsiteX0" fmla="*/ 10868873 w 10868873"/>
                  <a:gd name="connsiteY0" fmla="*/ 1835596 h 2445196"/>
                  <a:gd name="connsiteX1" fmla="*/ 10375387 w 10868873"/>
                  <a:gd name="connsiteY1" fmla="*/ 2430682 h 2445196"/>
                  <a:gd name="connsiteX2" fmla="*/ 273444 w 10868873"/>
                  <a:gd name="connsiteY2" fmla="*/ 2445196 h 2445196"/>
                  <a:gd name="connsiteX3" fmla="*/ 26701 w 10868873"/>
                  <a:gd name="connsiteY3" fmla="*/ 2125882 h 2445196"/>
                  <a:gd name="connsiteX4" fmla="*/ 5177 w 10868873"/>
                  <a:gd name="connsiteY4" fmla="*/ 0 h 2445196"/>
                  <a:gd name="connsiteX0" fmla="*/ 10863696 w 10863696"/>
                  <a:gd name="connsiteY0" fmla="*/ 1835596 h 2445196"/>
                  <a:gd name="connsiteX1" fmla="*/ 10370210 w 10863696"/>
                  <a:gd name="connsiteY1" fmla="*/ 2430682 h 2445196"/>
                  <a:gd name="connsiteX2" fmla="*/ 268267 w 10863696"/>
                  <a:gd name="connsiteY2" fmla="*/ 2445196 h 2445196"/>
                  <a:gd name="connsiteX3" fmla="*/ 21524 w 10863696"/>
                  <a:gd name="connsiteY3" fmla="*/ 2125882 h 2445196"/>
                  <a:gd name="connsiteX4" fmla="*/ 0 w 10863696"/>
                  <a:gd name="connsiteY4" fmla="*/ 0 h 2445196"/>
                  <a:gd name="connsiteX0" fmla="*/ 10882319 w 10882319"/>
                  <a:gd name="connsiteY0" fmla="*/ 1835596 h 2445196"/>
                  <a:gd name="connsiteX1" fmla="*/ 10388833 w 10882319"/>
                  <a:gd name="connsiteY1" fmla="*/ 2430682 h 2445196"/>
                  <a:gd name="connsiteX2" fmla="*/ 286890 w 10882319"/>
                  <a:gd name="connsiteY2" fmla="*/ 2445196 h 2445196"/>
                  <a:gd name="connsiteX3" fmla="*/ 40147 w 10882319"/>
                  <a:gd name="connsiteY3" fmla="*/ 2125882 h 2445196"/>
                  <a:gd name="connsiteX4" fmla="*/ 0 w 10882319"/>
                  <a:gd name="connsiteY4" fmla="*/ 0 h 2445196"/>
                  <a:gd name="connsiteX0" fmla="*/ 10853134 w 10853134"/>
                  <a:gd name="connsiteY0" fmla="*/ 1841415 h 2451015"/>
                  <a:gd name="connsiteX1" fmla="*/ 10359648 w 10853134"/>
                  <a:gd name="connsiteY1" fmla="*/ 2436501 h 2451015"/>
                  <a:gd name="connsiteX2" fmla="*/ 257705 w 10853134"/>
                  <a:gd name="connsiteY2" fmla="*/ 2451015 h 2451015"/>
                  <a:gd name="connsiteX3" fmla="*/ 10962 w 10853134"/>
                  <a:gd name="connsiteY3" fmla="*/ 2131701 h 2451015"/>
                  <a:gd name="connsiteX4" fmla="*/ 11553 w 10853134"/>
                  <a:gd name="connsiteY4" fmla="*/ 0 h 2451015"/>
                  <a:gd name="connsiteX0" fmla="*/ 10864860 w 10864860"/>
                  <a:gd name="connsiteY0" fmla="*/ 1841415 h 2451015"/>
                  <a:gd name="connsiteX1" fmla="*/ 10371374 w 10864860"/>
                  <a:gd name="connsiteY1" fmla="*/ 2436501 h 2451015"/>
                  <a:gd name="connsiteX2" fmla="*/ 269431 w 10864860"/>
                  <a:gd name="connsiteY2" fmla="*/ 2451015 h 2451015"/>
                  <a:gd name="connsiteX3" fmla="*/ 22688 w 10864860"/>
                  <a:gd name="connsiteY3" fmla="*/ 2131701 h 2451015"/>
                  <a:gd name="connsiteX4" fmla="*/ 0 w 10864860"/>
                  <a:gd name="connsiteY4" fmla="*/ 0 h 2451015"/>
                  <a:gd name="connsiteX0" fmla="*/ 10856761 w 10856761"/>
                  <a:gd name="connsiteY0" fmla="*/ 1841415 h 2451015"/>
                  <a:gd name="connsiteX1" fmla="*/ 10363275 w 10856761"/>
                  <a:gd name="connsiteY1" fmla="*/ 2436501 h 2451015"/>
                  <a:gd name="connsiteX2" fmla="*/ 261332 w 10856761"/>
                  <a:gd name="connsiteY2" fmla="*/ 2451015 h 2451015"/>
                  <a:gd name="connsiteX3" fmla="*/ 14589 w 10856761"/>
                  <a:gd name="connsiteY3" fmla="*/ 2131701 h 2451015"/>
                  <a:gd name="connsiteX4" fmla="*/ 3540 w 10856761"/>
                  <a:gd name="connsiteY4" fmla="*/ 0 h 2451015"/>
                  <a:gd name="connsiteX0" fmla="*/ 10858803 w 10858803"/>
                  <a:gd name="connsiteY0" fmla="*/ 1841415 h 2451015"/>
                  <a:gd name="connsiteX1" fmla="*/ 10365317 w 10858803"/>
                  <a:gd name="connsiteY1" fmla="*/ 2436501 h 2451015"/>
                  <a:gd name="connsiteX2" fmla="*/ 263374 w 10858803"/>
                  <a:gd name="connsiteY2" fmla="*/ 2451015 h 2451015"/>
                  <a:gd name="connsiteX3" fmla="*/ 16631 w 10858803"/>
                  <a:gd name="connsiteY3" fmla="*/ 2131701 h 2451015"/>
                  <a:gd name="connsiteX4" fmla="*/ 5582 w 10858803"/>
                  <a:gd name="connsiteY4" fmla="*/ 0 h 2451015"/>
                  <a:gd name="connsiteX0" fmla="*/ 10854255 w 10854255"/>
                  <a:gd name="connsiteY0" fmla="*/ 1841415 h 2451015"/>
                  <a:gd name="connsiteX1" fmla="*/ 10360769 w 10854255"/>
                  <a:gd name="connsiteY1" fmla="*/ 2436501 h 2451015"/>
                  <a:gd name="connsiteX2" fmla="*/ 258826 w 10854255"/>
                  <a:gd name="connsiteY2" fmla="*/ 2451015 h 2451015"/>
                  <a:gd name="connsiteX3" fmla="*/ 12083 w 10854255"/>
                  <a:gd name="connsiteY3" fmla="*/ 2131701 h 2451015"/>
                  <a:gd name="connsiteX4" fmla="*/ 1034 w 10854255"/>
                  <a:gd name="connsiteY4" fmla="*/ 0 h 2451015"/>
                  <a:gd name="connsiteX0" fmla="*/ 10846712 w 10846712"/>
                  <a:gd name="connsiteY0" fmla="*/ 1841415 h 2451015"/>
                  <a:gd name="connsiteX1" fmla="*/ 10353226 w 10846712"/>
                  <a:gd name="connsiteY1" fmla="*/ 2436501 h 2451015"/>
                  <a:gd name="connsiteX2" fmla="*/ 251283 w 10846712"/>
                  <a:gd name="connsiteY2" fmla="*/ 2451015 h 2451015"/>
                  <a:gd name="connsiteX3" fmla="*/ 4540 w 10846712"/>
                  <a:gd name="connsiteY3" fmla="*/ 2131701 h 2451015"/>
                  <a:gd name="connsiteX4" fmla="*/ 5130 w 10846712"/>
                  <a:gd name="connsiteY4" fmla="*/ 0 h 2451015"/>
                  <a:gd name="connsiteX0" fmla="*/ 10842172 w 10842172"/>
                  <a:gd name="connsiteY0" fmla="*/ 1841415 h 2451015"/>
                  <a:gd name="connsiteX1" fmla="*/ 10348686 w 10842172"/>
                  <a:gd name="connsiteY1" fmla="*/ 2436501 h 2451015"/>
                  <a:gd name="connsiteX2" fmla="*/ 246743 w 10842172"/>
                  <a:gd name="connsiteY2" fmla="*/ 2451015 h 2451015"/>
                  <a:gd name="connsiteX3" fmla="*/ 0 w 10842172"/>
                  <a:gd name="connsiteY3" fmla="*/ 2131701 h 2451015"/>
                  <a:gd name="connsiteX4" fmla="*/ 590 w 10842172"/>
                  <a:gd name="connsiteY4" fmla="*/ 0 h 2451015"/>
                  <a:gd name="connsiteX0" fmla="*/ 10842172 w 10842172"/>
                  <a:gd name="connsiteY0" fmla="*/ 1841415 h 2451015"/>
                  <a:gd name="connsiteX1" fmla="*/ 10348686 w 10842172"/>
                  <a:gd name="connsiteY1" fmla="*/ 2436501 h 2451015"/>
                  <a:gd name="connsiteX2" fmla="*/ 246743 w 10842172"/>
                  <a:gd name="connsiteY2" fmla="*/ 2451015 h 2451015"/>
                  <a:gd name="connsiteX3" fmla="*/ 0 w 10842172"/>
                  <a:gd name="connsiteY3" fmla="*/ 2131701 h 2451015"/>
                  <a:gd name="connsiteX4" fmla="*/ 590 w 10842172"/>
                  <a:gd name="connsiteY4" fmla="*/ 0 h 2451015"/>
                  <a:gd name="connsiteX0" fmla="*/ 10842172 w 10842172"/>
                  <a:gd name="connsiteY0" fmla="*/ 1841415 h 2451015"/>
                  <a:gd name="connsiteX1" fmla="*/ 10348686 w 10842172"/>
                  <a:gd name="connsiteY1" fmla="*/ 2436501 h 2451015"/>
                  <a:gd name="connsiteX2" fmla="*/ 246743 w 10842172"/>
                  <a:gd name="connsiteY2" fmla="*/ 2451015 h 2451015"/>
                  <a:gd name="connsiteX3" fmla="*/ 0 w 10842172"/>
                  <a:gd name="connsiteY3" fmla="*/ 2131701 h 2451015"/>
                  <a:gd name="connsiteX4" fmla="*/ 6410 w 10842172"/>
                  <a:gd name="connsiteY4" fmla="*/ 0 h 2451015"/>
                  <a:gd name="connsiteX0" fmla="*/ 10842172 w 10842172"/>
                  <a:gd name="connsiteY0" fmla="*/ 1841415 h 2451015"/>
                  <a:gd name="connsiteX1" fmla="*/ 10348686 w 10842172"/>
                  <a:gd name="connsiteY1" fmla="*/ 2436501 h 2451015"/>
                  <a:gd name="connsiteX2" fmla="*/ 246743 w 10842172"/>
                  <a:gd name="connsiteY2" fmla="*/ 2451015 h 2451015"/>
                  <a:gd name="connsiteX3" fmla="*/ 0 w 10842172"/>
                  <a:gd name="connsiteY3" fmla="*/ 2131701 h 2451015"/>
                  <a:gd name="connsiteX4" fmla="*/ 6410 w 10842172"/>
                  <a:gd name="connsiteY4" fmla="*/ 0 h 2451015"/>
                  <a:gd name="connsiteX0" fmla="*/ 10846950 w 10846950"/>
                  <a:gd name="connsiteY0" fmla="*/ 1841415 h 2451015"/>
                  <a:gd name="connsiteX1" fmla="*/ 10353464 w 10846950"/>
                  <a:gd name="connsiteY1" fmla="*/ 2436501 h 2451015"/>
                  <a:gd name="connsiteX2" fmla="*/ 251521 w 10846950"/>
                  <a:gd name="connsiteY2" fmla="*/ 2451015 h 2451015"/>
                  <a:gd name="connsiteX3" fmla="*/ 4778 w 10846950"/>
                  <a:gd name="connsiteY3" fmla="*/ 2131701 h 2451015"/>
                  <a:gd name="connsiteX4" fmla="*/ 11188 w 10846950"/>
                  <a:gd name="connsiteY4" fmla="*/ 0 h 2451015"/>
                  <a:gd name="connsiteX0" fmla="*/ 10846950 w 10846950"/>
                  <a:gd name="connsiteY0" fmla="*/ 1841415 h 2451015"/>
                  <a:gd name="connsiteX1" fmla="*/ 10568788 w 10846950"/>
                  <a:gd name="connsiteY1" fmla="*/ 2430680 h 2451015"/>
                  <a:gd name="connsiteX2" fmla="*/ 251521 w 10846950"/>
                  <a:gd name="connsiteY2" fmla="*/ 2451015 h 2451015"/>
                  <a:gd name="connsiteX3" fmla="*/ 4778 w 10846950"/>
                  <a:gd name="connsiteY3" fmla="*/ 2131701 h 2451015"/>
                  <a:gd name="connsiteX4" fmla="*/ 11188 w 10846950"/>
                  <a:gd name="connsiteY4" fmla="*/ 0 h 2451015"/>
                  <a:gd name="connsiteX0" fmla="*/ 10846950 w 10846950"/>
                  <a:gd name="connsiteY0" fmla="*/ 1841415 h 2451015"/>
                  <a:gd name="connsiteX1" fmla="*/ 10522232 w 10846950"/>
                  <a:gd name="connsiteY1" fmla="*/ 2430680 h 2451015"/>
                  <a:gd name="connsiteX2" fmla="*/ 251521 w 10846950"/>
                  <a:gd name="connsiteY2" fmla="*/ 2451015 h 2451015"/>
                  <a:gd name="connsiteX3" fmla="*/ 4778 w 10846950"/>
                  <a:gd name="connsiteY3" fmla="*/ 2131701 h 2451015"/>
                  <a:gd name="connsiteX4" fmla="*/ 11188 w 10846950"/>
                  <a:gd name="connsiteY4" fmla="*/ 0 h 2451015"/>
                  <a:gd name="connsiteX0" fmla="*/ 10846950 w 10846950"/>
                  <a:gd name="connsiteY0" fmla="*/ 1841415 h 2451015"/>
                  <a:gd name="connsiteX1" fmla="*/ 10745593 w 10846950"/>
                  <a:gd name="connsiteY1" fmla="*/ 2046023 h 2451015"/>
                  <a:gd name="connsiteX2" fmla="*/ 10522232 w 10846950"/>
                  <a:gd name="connsiteY2" fmla="*/ 2430680 h 2451015"/>
                  <a:gd name="connsiteX3" fmla="*/ 251521 w 10846950"/>
                  <a:gd name="connsiteY3" fmla="*/ 2451015 h 2451015"/>
                  <a:gd name="connsiteX4" fmla="*/ 4778 w 10846950"/>
                  <a:gd name="connsiteY4" fmla="*/ 2131701 h 2451015"/>
                  <a:gd name="connsiteX5" fmla="*/ 11188 w 10846950"/>
                  <a:gd name="connsiteY5" fmla="*/ 0 h 2451015"/>
                  <a:gd name="connsiteX0" fmla="*/ 10745593 w 10745593"/>
                  <a:gd name="connsiteY0" fmla="*/ 2046023 h 2451015"/>
                  <a:gd name="connsiteX1" fmla="*/ 10522232 w 10745593"/>
                  <a:gd name="connsiteY1" fmla="*/ 2430680 h 2451015"/>
                  <a:gd name="connsiteX2" fmla="*/ 251521 w 10745593"/>
                  <a:gd name="connsiteY2" fmla="*/ 2451015 h 2451015"/>
                  <a:gd name="connsiteX3" fmla="*/ 4778 w 10745593"/>
                  <a:gd name="connsiteY3" fmla="*/ 2131701 h 2451015"/>
                  <a:gd name="connsiteX4" fmla="*/ 11188 w 10745593"/>
                  <a:gd name="connsiteY4" fmla="*/ 0 h 2451015"/>
                  <a:gd name="connsiteX0" fmla="*/ 10830947 w 10830947"/>
                  <a:gd name="connsiteY0" fmla="*/ 2046023 h 2451015"/>
                  <a:gd name="connsiteX1" fmla="*/ 10522232 w 10830947"/>
                  <a:gd name="connsiteY1" fmla="*/ 2430680 h 2451015"/>
                  <a:gd name="connsiteX2" fmla="*/ 251521 w 10830947"/>
                  <a:gd name="connsiteY2" fmla="*/ 2451015 h 2451015"/>
                  <a:gd name="connsiteX3" fmla="*/ 4778 w 10830947"/>
                  <a:gd name="connsiteY3" fmla="*/ 2131701 h 2451015"/>
                  <a:gd name="connsiteX4" fmla="*/ 11188 w 10830947"/>
                  <a:gd name="connsiteY4" fmla="*/ 0 h 2451015"/>
                  <a:gd name="connsiteX0" fmla="*/ 10877504 w 10877504"/>
                  <a:gd name="connsiteY0" fmla="*/ 2046023 h 2451015"/>
                  <a:gd name="connsiteX1" fmla="*/ 10522232 w 10877504"/>
                  <a:gd name="connsiteY1" fmla="*/ 2430680 h 2451015"/>
                  <a:gd name="connsiteX2" fmla="*/ 251521 w 10877504"/>
                  <a:gd name="connsiteY2" fmla="*/ 2451015 h 2451015"/>
                  <a:gd name="connsiteX3" fmla="*/ 4778 w 10877504"/>
                  <a:gd name="connsiteY3" fmla="*/ 2131701 h 2451015"/>
                  <a:gd name="connsiteX4" fmla="*/ 11188 w 10877504"/>
                  <a:gd name="connsiteY4" fmla="*/ 0 h 2451015"/>
                  <a:gd name="connsiteX0" fmla="*/ 10861985 w 10861985"/>
                  <a:gd name="connsiteY0" fmla="*/ 2084821 h 2451015"/>
                  <a:gd name="connsiteX1" fmla="*/ 10522232 w 10861985"/>
                  <a:gd name="connsiteY1" fmla="*/ 2430680 h 2451015"/>
                  <a:gd name="connsiteX2" fmla="*/ 251521 w 10861985"/>
                  <a:gd name="connsiteY2" fmla="*/ 2451015 h 2451015"/>
                  <a:gd name="connsiteX3" fmla="*/ 4778 w 10861985"/>
                  <a:gd name="connsiteY3" fmla="*/ 2131701 h 2451015"/>
                  <a:gd name="connsiteX4" fmla="*/ 11188 w 10861985"/>
                  <a:gd name="connsiteY4" fmla="*/ 0 h 24510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861985" h="2451015">
                    <a:moveTo>
                      <a:pt x="10861985" y="2084821"/>
                    </a:moveTo>
                    <a:lnTo>
                      <a:pt x="10522232" y="2430680"/>
                    </a:lnTo>
                    <a:lnTo>
                      <a:pt x="251521" y="2451015"/>
                    </a:lnTo>
                    <a:lnTo>
                      <a:pt x="4778" y="2131701"/>
                    </a:lnTo>
                    <a:cubicBezTo>
                      <a:pt x="-9673" y="1092163"/>
                      <a:pt x="13480" y="881310"/>
                      <a:pt x="11188" y="0"/>
                    </a:cubicBezTo>
                  </a:path>
                </a:pathLst>
              </a:custGeom>
              <a:noFill/>
              <a:ln w="19050">
                <a:solidFill>
                  <a:srgbClr val="0BF1F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16" name="梯形 15">
                <a:extLst>
                  <a:ext uri="{FF2B5EF4-FFF2-40B4-BE49-F238E27FC236}">
                    <a16:creationId xmlns:a16="http://schemas.microsoft.com/office/drawing/2014/main" xmlns="" id="{729448C4-C107-4E6D-8120-A6AC96971F9F}"/>
                  </a:ext>
                </a:extLst>
              </p:cNvPr>
              <p:cNvSpPr/>
              <p:nvPr/>
            </p:nvSpPr>
            <p:spPr>
              <a:xfrm flipV="1">
                <a:off x="2795159" y="5595578"/>
                <a:ext cx="851792" cy="131305"/>
              </a:xfrm>
              <a:prstGeom prst="trapezoid">
                <a:avLst>
                  <a:gd name="adj" fmla="val 83457"/>
                </a:avLst>
              </a:prstGeom>
              <a:solidFill>
                <a:srgbClr val="0BF1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17" name="梯形 16">
                <a:extLst>
                  <a:ext uri="{FF2B5EF4-FFF2-40B4-BE49-F238E27FC236}">
                    <a16:creationId xmlns:a16="http://schemas.microsoft.com/office/drawing/2014/main" xmlns="" id="{7F8AE519-FAEC-4B0F-BB15-2CF90B62A7DC}"/>
                  </a:ext>
                </a:extLst>
              </p:cNvPr>
              <p:cNvSpPr/>
              <p:nvPr/>
            </p:nvSpPr>
            <p:spPr>
              <a:xfrm rot="5400000" flipV="1">
                <a:off x="1407134" y="4727547"/>
                <a:ext cx="419147" cy="64612"/>
              </a:xfrm>
              <a:prstGeom prst="trapezoid">
                <a:avLst>
                  <a:gd name="adj" fmla="val 83457"/>
                </a:avLst>
              </a:prstGeom>
              <a:solidFill>
                <a:srgbClr val="0BF1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18" name="梯形 4">
                <a:extLst>
                  <a:ext uri="{FF2B5EF4-FFF2-40B4-BE49-F238E27FC236}">
                    <a16:creationId xmlns:a16="http://schemas.microsoft.com/office/drawing/2014/main" xmlns="" id="{9D88D231-97B4-4249-9372-90BA219A8C2C}"/>
                  </a:ext>
                </a:extLst>
              </p:cNvPr>
              <p:cNvSpPr/>
              <p:nvPr/>
            </p:nvSpPr>
            <p:spPr>
              <a:xfrm rot="3120575" flipV="1">
                <a:off x="1544456" y="5395003"/>
                <a:ext cx="460512" cy="64612"/>
              </a:xfrm>
              <a:custGeom>
                <a:avLst/>
                <a:gdLst>
                  <a:gd name="connsiteX0" fmla="*/ 0 w 512180"/>
                  <a:gd name="connsiteY0" fmla="*/ 78953 h 78953"/>
                  <a:gd name="connsiteX1" fmla="*/ 65892 w 512180"/>
                  <a:gd name="connsiteY1" fmla="*/ 0 h 78953"/>
                  <a:gd name="connsiteX2" fmla="*/ 446288 w 512180"/>
                  <a:gd name="connsiteY2" fmla="*/ 0 h 78953"/>
                  <a:gd name="connsiteX3" fmla="*/ 512180 w 512180"/>
                  <a:gd name="connsiteY3" fmla="*/ 78953 h 78953"/>
                  <a:gd name="connsiteX4" fmla="*/ 0 w 512180"/>
                  <a:gd name="connsiteY4" fmla="*/ 78953 h 78953"/>
                  <a:gd name="connsiteX0" fmla="*/ 0 w 562727"/>
                  <a:gd name="connsiteY0" fmla="*/ 76132 h 78953"/>
                  <a:gd name="connsiteX1" fmla="*/ 116439 w 562727"/>
                  <a:gd name="connsiteY1" fmla="*/ 0 h 78953"/>
                  <a:gd name="connsiteX2" fmla="*/ 496835 w 562727"/>
                  <a:gd name="connsiteY2" fmla="*/ 0 h 78953"/>
                  <a:gd name="connsiteX3" fmla="*/ 562727 w 562727"/>
                  <a:gd name="connsiteY3" fmla="*/ 78953 h 78953"/>
                  <a:gd name="connsiteX4" fmla="*/ 0 w 562727"/>
                  <a:gd name="connsiteY4" fmla="*/ 76132 h 789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2727" h="78953">
                    <a:moveTo>
                      <a:pt x="0" y="76132"/>
                    </a:moveTo>
                    <a:lnTo>
                      <a:pt x="116439" y="0"/>
                    </a:lnTo>
                    <a:lnTo>
                      <a:pt x="496835" y="0"/>
                    </a:lnTo>
                    <a:lnTo>
                      <a:pt x="562727" y="78953"/>
                    </a:lnTo>
                    <a:lnTo>
                      <a:pt x="0" y="76132"/>
                    </a:lnTo>
                    <a:close/>
                  </a:path>
                </a:pathLst>
              </a:custGeom>
              <a:solidFill>
                <a:srgbClr val="0BF1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19" name="椭圆 18">
                <a:extLst>
                  <a:ext uri="{FF2B5EF4-FFF2-40B4-BE49-F238E27FC236}">
                    <a16:creationId xmlns:a16="http://schemas.microsoft.com/office/drawing/2014/main" xmlns="" id="{C6D3AB75-2D88-4F0C-802D-99040D96DC7A}"/>
                  </a:ext>
                </a:extLst>
              </p:cNvPr>
              <p:cNvSpPr/>
              <p:nvPr/>
            </p:nvSpPr>
            <p:spPr>
              <a:xfrm>
                <a:off x="10526994" y="5210782"/>
                <a:ext cx="106082" cy="106082"/>
              </a:xfrm>
              <a:prstGeom prst="ellipse">
                <a:avLst/>
              </a:prstGeom>
              <a:noFill/>
              <a:ln w="28575">
                <a:solidFill>
                  <a:srgbClr val="0BF1F5"/>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20" name="任意多边形: 形状 19">
                <a:extLst>
                  <a:ext uri="{FF2B5EF4-FFF2-40B4-BE49-F238E27FC236}">
                    <a16:creationId xmlns:a16="http://schemas.microsoft.com/office/drawing/2014/main" xmlns="" id="{8D0AEA1D-CA86-4CF0-B9B7-6423808724E6}"/>
                  </a:ext>
                </a:extLst>
              </p:cNvPr>
              <p:cNvSpPr/>
              <p:nvPr/>
            </p:nvSpPr>
            <p:spPr>
              <a:xfrm>
                <a:off x="10443054" y="4871788"/>
                <a:ext cx="204022" cy="207689"/>
              </a:xfrm>
              <a:custGeom>
                <a:avLst/>
                <a:gdLst>
                  <a:gd name="connsiteX0" fmla="*/ 10856686 w 10856686"/>
                  <a:gd name="connsiteY0" fmla="*/ 4180114 h 4789714"/>
                  <a:gd name="connsiteX1" fmla="*/ 10363200 w 10856686"/>
                  <a:gd name="connsiteY1" fmla="*/ 4775200 h 4789714"/>
                  <a:gd name="connsiteX2" fmla="*/ 261257 w 10856686"/>
                  <a:gd name="connsiteY2" fmla="*/ 4789714 h 4789714"/>
                  <a:gd name="connsiteX3" fmla="*/ 14514 w 10856686"/>
                  <a:gd name="connsiteY3" fmla="*/ 4470400 h 4789714"/>
                  <a:gd name="connsiteX4" fmla="*/ 0 w 10856686"/>
                  <a:gd name="connsiteY4" fmla="*/ 0 h 4789714"/>
                  <a:gd name="connsiteX0" fmla="*/ 10856686 w 10856686"/>
                  <a:gd name="connsiteY0" fmla="*/ 4180114 h 4789714"/>
                  <a:gd name="connsiteX1" fmla="*/ 10363200 w 10856686"/>
                  <a:gd name="connsiteY1" fmla="*/ 4775200 h 4789714"/>
                  <a:gd name="connsiteX2" fmla="*/ 261257 w 10856686"/>
                  <a:gd name="connsiteY2" fmla="*/ 4789714 h 4789714"/>
                  <a:gd name="connsiteX3" fmla="*/ 14514 w 10856686"/>
                  <a:gd name="connsiteY3" fmla="*/ 4470400 h 4789714"/>
                  <a:gd name="connsiteX4" fmla="*/ 749 w 10856686"/>
                  <a:gd name="connsiteY4" fmla="*/ 1242677 h 4789714"/>
                  <a:gd name="connsiteX5" fmla="*/ 0 w 10856686"/>
                  <a:gd name="connsiteY5" fmla="*/ 0 h 4789714"/>
                  <a:gd name="connsiteX0" fmla="*/ 10855937 w 10855937"/>
                  <a:gd name="connsiteY0" fmla="*/ 2937437 h 3547037"/>
                  <a:gd name="connsiteX1" fmla="*/ 10362451 w 10855937"/>
                  <a:gd name="connsiteY1" fmla="*/ 3532523 h 3547037"/>
                  <a:gd name="connsiteX2" fmla="*/ 260508 w 10855937"/>
                  <a:gd name="connsiteY2" fmla="*/ 3547037 h 3547037"/>
                  <a:gd name="connsiteX3" fmla="*/ 13765 w 10855937"/>
                  <a:gd name="connsiteY3" fmla="*/ 3227723 h 3547037"/>
                  <a:gd name="connsiteX4" fmla="*/ 0 w 10855937"/>
                  <a:gd name="connsiteY4" fmla="*/ 0 h 3547037"/>
                  <a:gd name="connsiteX0" fmla="*/ 10855937 w 10855937"/>
                  <a:gd name="connsiteY0" fmla="*/ 2937437 h 3547037"/>
                  <a:gd name="connsiteX1" fmla="*/ 10362451 w 10855937"/>
                  <a:gd name="connsiteY1" fmla="*/ 3532523 h 3547037"/>
                  <a:gd name="connsiteX2" fmla="*/ 260508 w 10855937"/>
                  <a:gd name="connsiteY2" fmla="*/ 3547037 h 3547037"/>
                  <a:gd name="connsiteX3" fmla="*/ 13765 w 10855937"/>
                  <a:gd name="connsiteY3" fmla="*/ 3227723 h 3547037"/>
                  <a:gd name="connsiteX4" fmla="*/ 0 w 10855937"/>
                  <a:gd name="connsiteY4" fmla="*/ 0 h 3547037"/>
                  <a:gd name="connsiteX0" fmla="*/ 10868873 w 10868873"/>
                  <a:gd name="connsiteY0" fmla="*/ 2937437 h 3547037"/>
                  <a:gd name="connsiteX1" fmla="*/ 10375387 w 10868873"/>
                  <a:gd name="connsiteY1" fmla="*/ 3532523 h 3547037"/>
                  <a:gd name="connsiteX2" fmla="*/ 273444 w 10868873"/>
                  <a:gd name="connsiteY2" fmla="*/ 3547037 h 3547037"/>
                  <a:gd name="connsiteX3" fmla="*/ 26701 w 10868873"/>
                  <a:gd name="connsiteY3" fmla="*/ 3227723 h 3547037"/>
                  <a:gd name="connsiteX4" fmla="*/ 5177 w 10868873"/>
                  <a:gd name="connsiteY4" fmla="*/ 1101841 h 3547037"/>
                  <a:gd name="connsiteX5" fmla="*/ 12936 w 10868873"/>
                  <a:gd name="connsiteY5" fmla="*/ 0 h 3547037"/>
                  <a:gd name="connsiteX0" fmla="*/ 10868873 w 10868873"/>
                  <a:gd name="connsiteY0" fmla="*/ 1835596 h 2445196"/>
                  <a:gd name="connsiteX1" fmla="*/ 10375387 w 10868873"/>
                  <a:gd name="connsiteY1" fmla="*/ 2430682 h 2445196"/>
                  <a:gd name="connsiteX2" fmla="*/ 273444 w 10868873"/>
                  <a:gd name="connsiteY2" fmla="*/ 2445196 h 2445196"/>
                  <a:gd name="connsiteX3" fmla="*/ 26701 w 10868873"/>
                  <a:gd name="connsiteY3" fmla="*/ 2125882 h 2445196"/>
                  <a:gd name="connsiteX4" fmla="*/ 5177 w 10868873"/>
                  <a:gd name="connsiteY4" fmla="*/ 0 h 2445196"/>
                  <a:gd name="connsiteX0" fmla="*/ 10863696 w 10863696"/>
                  <a:gd name="connsiteY0" fmla="*/ 1835596 h 2445196"/>
                  <a:gd name="connsiteX1" fmla="*/ 10370210 w 10863696"/>
                  <a:gd name="connsiteY1" fmla="*/ 2430682 h 2445196"/>
                  <a:gd name="connsiteX2" fmla="*/ 268267 w 10863696"/>
                  <a:gd name="connsiteY2" fmla="*/ 2445196 h 2445196"/>
                  <a:gd name="connsiteX3" fmla="*/ 21524 w 10863696"/>
                  <a:gd name="connsiteY3" fmla="*/ 2125882 h 2445196"/>
                  <a:gd name="connsiteX4" fmla="*/ 0 w 10863696"/>
                  <a:gd name="connsiteY4" fmla="*/ 0 h 2445196"/>
                  <a:gd name="connsiteX0" fmla="*/ 10882319 w 10882319"/>
                  <a:gd name="connsiteY0" fmla="*/ 1835596 h 2445196"/>
                  <a:gd name="connsiteX1" fmla="*/ 10388833 w 10882319"/>
                  <a:gd name="connsiteY1" fmla="*/ 2430682 h 2445196"/>
                  <a:gd name="connsiteX2" fmla="*/ 286890 w 10882319"/>
                  <a:gd name="connsiteY2" fmla="*/ 2445196 h 2445196"/>
                  <a:gd name="connsiteX3" fmla="*/ 40147 w 10882319"/>
                  <a:gd name="connsiteY3" fmla="*/ 2125882 h 2445196"/>
                  <a:gd name="connsiteX4" fmla="*/ 0 w 10882319"/>
                  <a:gd name="connsiteY4" fmla="*/ 0 h 2445196"/>
                  <a:gd name="connsiteX0" fmla="*/ 10853134 w 10853134"/>
                  <a:gd name="connsiteY0" fmla="*/ 1841415 h 2451015"/>
                  <a:gd name="connsiteX1" fmla="*/ 10359648 w 10853134"/>
                  <a:gd name="connsiteY1" fmla="*/ 2436501 h 2451015"/>
                  <a:gd name="connsiteX2" fmla="*/ 257705 w 10853134"/>
                  <a:gd name="connsiteY2" fmla="*/ 2451015 h 2451015"/>
                  <a:gd name="connsiteX3" fmla="*/ 10962 w 10853134"/>
                  <a:gd name="connsiteY3" fmla="*/ 2131701 h 2451015"/>
                  <a:gd name="connsiteX4" fmla="*/ 11553 w 10853134"/>
                  <a:gd name="connsiteY4" fmla="*/ 0 h 2451015"/>
                  <a:gd name="connsiteX0" fmla="*/ 10864860 w 10864860"/>
                  <a:gd name="connsiteY0" fmla="*/ 1841415 h 2451015"/>
                  <a:gd name="connsiteX1" fmla="*/ 10371374 w 10864860"/>
                  <a:gd name="connsiteY1" fmla="*/ 2436501 h 2451015"/>
                  <a:gd name="connsiteX2" fmla="*/ 269431 w 10864860"/>
                  <a:gd name="connsiteY2" fmla="*/ 2451015 h 2451015"/>
                  <a:gd name="connsiteX3" fmla="*/ 22688 w 10864860"/>
                  <a:gd name="connsiteY3" fmla="*/ 2131701 h 2451015"/>
                  <a:gd name="connsiteX4" fmla="*/ 0 w 10864860"/>
                  <a:gd name="connsiteY4" fmla="*/ 0 h 2451015"/>
                  <a:gd name="connsiteX0" fmla="*/ 10856761 w 10856761"/>
                  <a:gd name="connsiteY0" fmla="*/ 1841415 h 2451015"/>
                  <a:gd name="connsiteX1" fmla="*/ 10363275 w 10856761"/>
                  <a:gd name="connsiteY1" fmla="*/ 2436501 h 2451015"/>
                  <a:gd name="connsiteX2" fmla="*/ 261332 w 10856761"/>
                  <a:gd name="connsiteY2" fmla="*/ 2451015 h 2451015"/>
                  <a:gd name="connsiteX3" fmla="*/ 14589 w 10856761"/>
                  <a:gd name="connsiteY3" fmla="*/ 2131701 h 2451015"/>
                  <a:gd name="connsiteX4" fmla="*/ 3540 w 10856761"/>
                  <a:gd name="connsiteY4" fmla="*/ 0 h 2451015"/>
                  <a:gd name="connsiteX0" fmla="*/ 10858803 w 10858803"/>
                  <a:gd name="connsiteY0" fmla="*/ 1841415 h 2451015"/>
                  <a:gd name="connsiteX1" fmla="*/ 10365317 w 10858803"/>
                  <a:gd name="connsiteY1" fmla="*/ 2436501 h 2451015"/>
                  <a:gd name="connsiteX2" fmla="*/ 263374 w 10858803"/>
                  <a:gd name="connsiteY2" fmla="*/ 2451015 h 2451015"/>
                  <a:gd name="connsiteX3" fmla="*/ 16631 w 10858803"/>
                  <a:gd name="connsiteY3" fmla="*/ 2131701 h 2451015"/>
                  <a:gd name="connsiteX4" fmla="*/ 5582 w 10858803"/>
                  <a:gd name="connsiteY4" fmla="*/ 0 h 2451015"/>
                  <a:gd name="connsiteX0" fmla="*/ 10854255 w 10854255"/>
                  <a:gd name="connsiteY0" fmla="*/ 1841415 h 2451015"/>
                  <a:gd name="connsiteX1" fmla="*/ 10360769 w 10854255"/>
                  <a:gd name="connsiteY1" fmla="*/ 2436501 h 2451015"/>
                  <a:gd name="connsiteX2" fmla="*/ 258826 w 10854255"/>
                  <a:gd name="connsiteY2" fmla="*/ 2451015 h 2451015"/>
                  <a:gd name="connsiteX3" fmla="*/ 12083 w 10854255"/>
                  <a:gd name="connsiteY3" fmla="*/ 2131701 h 2451015"/>
                  <a:gd name="connsiteX4" fmla="*/ 1034 w 10854255"/>
                  <a:gd name="connsiteY4" fmla="*/ 0 h 2451015"/>
                  <a:gd name="connsiteX0" fmla="*/ 10846712 w 10846712"/>
                  <a:gd name="connsiteY0" fmla="*/ 1841415 h 2451015"/>
                  <a:gd name="connsiteX1" fmla="*/ 10353226 w 10846712"/>
                  <a:gd name="connsiteY1" fmla="*/ 2436501 h 2451015"/>
                  <a:gd name="connsiteX2" fmla="*/ 251283 w 10846712"/>
                  <a:gd name="connsiteY2" fmla="*/ 2451015 h 2451015"/>
                  <a:gd name="connsiteX3" fmla="*/ 4540 w 10846712"/>
                  <a:gd name="connsiteY3" fmla="*/ 2131701 h 2451015"/>
                  <a:gd name="connsiteX4" fmla="*/ 5130 w 10846712"/>
                  <a:gd name="connsiteY4" fmla="*/ 0 h 2451015"/>
                  <a:gd name="connsiteX0" fmla="*/ 10842172 w 10842172"/>
                  <a:gd name="connsiteY0" fmla="*/ 1841415 h 2451015"/>
                  <a:gd name="connsiteX1" fmla="*/ 10348686 w 10842172"/>
                  <a:gd name="connsiteY1" fmla="*/ 2436501 h 2451015"/>
                  <a:gd name="connsiteX2" fmla="*/ 246743 w 10842172"/>
                  <a:gd name="connsiteY2" fmla="*/ 2451015 h 2451015"/>
                  <a:gd name="connsiteX3" fmla="*/ 0 w 10842172"/>
                  <a:gd name="connsiteY3" fmla="*/ 2131701 h 2451015"/>
                  <a:gd name="connsiteX4" fmla="*/ 590 w 10842172"/>
                  <a:gd name="connsiteY4" fmla="*/ 0 h 2451015"/>
                  <a:gd name="connsiteX0" fmla="*/ 10842172 w 10842172"/>
                  <a:gd name="connsiteY0" fmla="*/ 1841415 h 2451015"/>
                  <a:gd name="connsiteX1" fmla="*/ 10348686 w 10842172"/>
                  <a:gd name="connsiteY1" fmla="*/ 2436501 h 2451015"/>
                  <a:gd name="connsiteX2" fmla="*/ 246743 w 10842172"/>
                  <a:gd name="connsiteY2" fmla="*/ 2451015 h 2451015"/>
                  <a:gd name="connsiteX3" fmla="*/ 0 w 10842172"/>
                  <a:gd name="connsiteY3" fmla="*/ 2131701 h 2451015"/>
                  <a:gd name="connsiteX4" fmla="*/ 590 w 10842172"/>
                  <a:gd name="connsiteY4" fmla="*/ 0 h 2451015"/>
                  <a:gd name="connsiteX0" fmla="*/ 10842172 w 10842172"/>
                  <a:gd name="connsiteY0" fmla="*/ 1841415 h 2451015"/>
                  <a:gd name="connsiteX1" fmla="*/ 10348686 w 10842172"/>
                  <a:gd name="connsiteY1" fmla="*/ 2436501 h 2451015"/>
                  <a:gd name="connsiteX2" fmla="*/ 246743 w 10842172"/>
                  <a:gd name="connsiteY2" fmla="*/ 2451015 h 2451015"/>
                  <a:gd name="connsiteX3" fmla="*/ 0 w 10842172"/>
                  <a:gd name="connsiteY3" fmla="*/ 2131701 h 2451015"/>
                  <a:gd name="connsiteX4" fmla="*/ 6410 w 10842172"/>
                  <a:gd name="connsiteY4" fmla="*/ 0 h 2451015"/>
                  <a:gd name="connsiteX0" fmla="*/ 10842172 w 10842172"/>
                  <a:gd name="connsiteY0" fmla="*/ 1841415 h 2451015"/>
                  <a:gd name="connsiteX1" fmla="*/ 10348686 w 10842172"/>
                  <a:gd name="connsiteY1" fmla="*/ 2436501 h 2451015"/>
                  <a:gd name="connsiteX2" fmla="*/ 246743 w 10842172"/>
                  <a:gd name="connsiteY2" fmla="*/ 2451015 h 2451015"/>
                  <a:gd name="connsiteX3" fmla="*/ 0 w 10842172"/>
                  <a:gd name="connsiteY3" fmla="*/ 2131701 h 2451015"/>
                  <a:gd name="connsiteX4" fmla="*/ 6410 w 10842172"/>
                  <a:gd name="connsiteY4" fmla="*/ 0 h 2451015"/>
                  <a:gd name="connsiteX0" fmla="*/ 10846950 w 10846950"/>
                  <a:gd name="connsiteY0" fmla="*/ 1841415 h 2451015"/>
                  <a:gd name="connsiteX1" fmla="*/ 10353464 w 10846950"/>
                  <a:gd name="connsiteY1" fmla="*/ 2436501 h 2451015"/>
                  <a:gd name="connsiteX2" fmla="*/ 251521 w 10846950"/>
                  <a:gd name="connsiteY2" fmla="*/ 2451015 h 2451015"/>
                  <a:gd name="connsiteX3" fmla="*/ 4778 w 10846950"/>
                  <a:gd name="connsiteY3" fmla="*/ 2131701 h 2451015"/>
                  <a:gd name="connsiteX4" fmla="*/ 11188 w 10846950"/>
                  <a:gd name="connsiteY4" fmla="*/ 0 h 2451015"/>
                  <a:gd name="connsiteX0" fmla="*/ 10846950 w 10846950"/>
                  <a:gd name="connsiteY0" fmla="*/ 1841415 h 2451015"/>
                  <a:gd name="connsiteX1" fmla="*/ 10568788 w 10846950"/>
                  <a:gd name="connsiteY1" fmla="*/ 2430680 h 2451015"/>
                  <a:gd name="connsiteX2" fmla="*/ 251521 w 10846950"/>
                  <a:gd name="connsiteY2" fmla="*/ 2451015 h 2451015"/>
                  <a:gd name="connsiteX3" fmla="*/ 4778 w 10846950"/>
                  <a:gd name="connsiteY3" fmla="*/ 2131701 h 2451015"/>
                  <a:gd name="connsiteX4" fmla="*/ 11188 w 10846950"/>
                  <a:gd name="connsiteY4" fmla="*/ 0 h 2451015"/>
                  <a:gd name="connsiteX0" fmla="*/ 10846950 w 10846950"/>
                  <a:gd name="connsiteY0" fmla="*/ 1841415 h 2451015"/>
                  <a:gd name="connsiteX1" fmla="*/ 10522232 w 10846950"/>
                  <a:gd name="connsiteY1" fmla="*/ 2430680 h 2451015"/>
                  <a:gd name="connsiteX2" fmla="*/ 251521 w 10846950"/>
                  <a:gd name="connsiteY2" fmla="*/ 2451015 h 2451015"/>
                  <a:gd name="connsiteX3" fmla="*/ 4778 w 10846950"/>
                  <a:gd name="connsiteY3" fmla="*/ 2131701 h 2451015"/>
                  <a:gd name="connsiteX4" fmla="*/ 11188 w 10846950"/>
                  <a:gd name="connsiteY4" fmla="*/ 0 h 2451015"/>
                  <a:gd name="connsiteX0" fmla="*/ 10846950 w 10846950"/>
                  <a:gd name="connsiteY0" fmla="*/ 1841415 h 2451015"/>
                  <a:gd name="connsiteX1" fmla="*/ 10745593 w 10846950"/>
                  <a:gd name="connsiteY1" fmla="*/ 2046023 h 2451015"/>
                  <a:gd name="connsiteX2" fmla="*/ 10522232 w 10846950"/>
                  <a:gd name="connsiteY2" fmla="*/ 2430680 h 2451015"/>
                  <a:gd name="connsiteX3" fmla="*/ 251521 w 10846950"/>
                  <a:gd name="connsiteY3" fmla="*/ 2451015 h 2451015"/>
                  <a:gd name="connsiteX4" fmla="*/ 4778 w 10846950"/>
                  <a:gd name="connsiteY4" fmla="*/ 2131701 h 2451015"/>
                  <a:gd name="connsiteX5" fmla="*/ 11188 w 10846950"/>
                  <a:gd name="connsiteY5" fmla="*/ 0 h 2451015"/>
                  <a:gd name="connsiteX0" fmla="*/ 10745593 w 10745593"/>
                  <a:gd name="connsiteY0" fmla="*/ 2046023 h 2451015"/>
                  <a:gd name="connsiteX1" fmla="*/ 10522232 w 10745593"/>
                  <a:gd name="connsiteY1" fmla="*/ 2430680 h 2451015"/>
                  <a:gd name="connsiteX2" fmla="*/ 251521 w 10745593"/>
                  <a:gd name="connsiteY2" fmla="*/ 2451015 h 2451015"/>
                  <a:gd name="connsiteX3" fmla="*/ 4778 w 10745593"/>
                  <a:gd name="connsiteY3" fmla="*/ 2131701 h 2451015"/>
                  <a:gd name="connsiteX4" fmla="*/ 11188 w 10745593"/>
                  <a:gd name="connsiteY4" fmla="*/ 0 h 2451015"/>
                  <a:gd name="connsiteX0" fmla="*/ 10830947 w 10830947"/>
                  <a:gd name="connsiteY0" fmla="*/ 2046023 h 2451015"/>
                  <a:gd name="connsiteX1" fmla="*/ 10522232 w 10830947"/>
                  <a:gd name="connsiteY1" fmla="*/ 2430680 h 2451015"/>
                  <a:gd name="connsiteX2" fmla="*/ 251521 w 10830947"/>
                  <a:gd name="connsiteY2" fmla="*/ 2451015 h 2451015"/>
                  <a:gd name="connsiteX3" fmla="*/ 4778 w 10830947"/>
                  <a:gd name="connsiteY3" fmla="*/ 2131701 h 2451015"/>
                  <a:gd name="connsiteX4" fmla="*/ 11188 w 10830947"/>
                  <a:gd name="connsiteY4" fmla="*/ 0 h 2451015"/>
                  <a:gd name="connsiteX0" fmla="*/ 10877504 w 10877504"/>
                  <a:gd name="connsiteY0" fmla="*/ 2046023 h 2451015"/>
                  <a:gd name="connsiteX1" fmla="*/ 10522232 w 10877504"/>
                  <a:gd name="connsiteY1" fmla="*/ 2430680 h 2451015"/>
                  <a:gd name="connsiteX2" fmla="*/ 251521 w 10877504"/>
                  <a:gd name="connsiteY2" fmla="*/ 2451015 h 2451015"/>
                  <a:gd name="connsiteX3" fmla="*/ 4778 w 10877504"/>
                  <a:gd name="connsiteY3" fmla="*/ 2131701 h 2451015"/>
                  <a:gd name="connsiteX4" fmla="*/ 11188 w 10877504"/>
                  <a:gd name="connsiteY4" fmla="*/ 0 h 2451015"/>
                  <a:gd name="connsiteX0" fmla="*/ 10861985 w 10861985"/>
                  <a:gd name="connsiteY0" fmla="*/ 2084821 h 2451015"/>
                  <a:gd name="connsiteX1" fmla="*/ 10522232 w 10861985"/>
                  <a:gd name="connsiteY1" fmla="*/ 2430680 h 2451015"/>
                  <a:gd name="connsiteX2" fmla="*/ 251521 w 10861985"/>
                  <a:gd name="connsiteY2" fmla="*/ 2451015 h 2451015"/>
                  <a:gd name="connsiteX3" fmla="*/ 4778 w 10861985"/>
                  <a:gd name="connsiteY3" fmla="*/ 2131701 h 2451015"/>
                  <a:gd name="connsiteX4" fmla="*/ 11188 w 10861985"/>
                  <a:gd name="connsiteY4" fmla="*/ 0 h 2451015"/>
                  <a:gd name="connsiteX0" fmla="*/ 10857207 w 10857207"/>
                  <a:gd name="connsiteY0" fmla="*/ 0 h 366194"/>
                  <a:gd name="connsiteX1" fmla="*/ 10517454 w 10857207"/>
                  <a:gd name="connsiteY1" fmla="*/ 345859 h 366194"/>
                  <a:gd name="connsiteX2" fmla="*/ 246743 w 10857207"/>
                  <a:gd name="connsiteY2" fmla="*/ 366194 h 366194"/>
                  <a:gd name="connsiteX3" fmla="*/ 0 w 10857207"/>
                  <a:gd name="connsiteY3" fmla="*/ 46880 h 366194"/>
                  <a:gd name="connsiteX0" fmla="*/ 10610464 w 10610464"/>
                  <a:gd name="connsiteY0" fmla="*/ 0 h 366194"/>
                  <a:gd name="connsiteX1" fmla="*/ 10270711 w 10610464"/>
                  <a:gd name="connsiteY1" fmla="*/ 345859 h 366194"/>
                  <a:gd name="connsiteX2" fmla="*/ 0 w 10610464"/>
                  <a:gd name="connsiteY2" fmla="*/ 366194 h 366194"/>
                  <a:gd name="connsiteX0" fmla="*/ 339753 w 339753"/>
                  <a:gd name="connsiteY0" fmla="*/ 0 h 345859"/>
                  <a:gd name="connsiteX1" fmla="*/ 0 w 339753"/>
                  <a:gd name="connsiteY1" fmla="*/ 345859 h 345859"/>
                </a:gdLst>
                <a:ahLst/>
                <a:cxnLst>
                  <a:cxn ang="0">
                    <a:pos x="connsiteX0" y="connsiteY0"/>
                  </a:cxn>
                  <a:cxn ang="0">
                    <a:pos x="connsiteX1" y="connsiteY1"/>
                  </a:cxn>
                </a:cxnLst>
                <a:rect l="l" t="t" r="r" b="b"/>
                <a:pathLst>
                  <a:path w="339753" h="345859">
                    <a:moveTo>
                      <a:pt x="339753" y="0"/>
                    </a:moveTo>
                    <a:lnTo>
                      <a:pt x="0" y="345859"/>
                    </a:lnTo>
                  </a:path>
                </a:pathLst>
              </a:custGeom>
              <a:noFill/>
              <a:ln w="28575">
                <a:solidFill>
                  <a:srgbClr val="0BF1F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21" name="任意多边形: 形状 20">
                <a:extLst>
                  <a:ext uri="{FF2B5EF4-FFF2-40B4-BE49-F238E27FC236}">
                    <a16:creationId xmlns:a16="http://schemas.microsoft.com/office/drawing/2014/main" xmlns="" id="{B39B3B9B-7C83-4098-88CA-5EE9D31330F4}"/>
                  </a:ext>
                </a:extLst>
              </p:cNvPr>
              <p:cNvSpPr/>
              <p:nvPr/>
            </p:nvSpPr>
            <p:spPr>
              <a:xfrm>
                <a:off x="10443054" y="4695388"/>
                <a:ext cx="204022" cy="207689"/>
              </a:xfrm>
              <a:custGeom>
                <a:avLst/>
                <a:gdLst>
                  <a:gd name="connsiteX0" fmla="*/ 10856686 w 10856686"/>
                  <a:gd name="connsiteY0" fmla="*/ 4180114 h 4789714"/>
                  <a:gd name="connsiteX1" fmla="*/ 10363200 w 10856686"/>
                  <a:gd name="connsiteY1" fmla="*/ 4775200 h 4789714"/>
                  <a:gd name="connsiteX2" fmla="*/ 261257 w 10856686"/>
                  <a:gd name="connsiteY2" fmla="*/ 4789714 h 4789714"/>
                  <a:gd name="connsiteX3" fmla="*/ 14514 w 10856686"/>
                  <a:gd name="connsiteY3" fmla="*/ 4470400 h 4789714"/>
                  <a:gd name="connsiteX4" fmla="*/ 0 w 10856686"/>
                  <a:gd name="connsiteY4" fmla="*/ 0 h 4789714"/>
                  <a:gd name="connsiteX0" fmla="*/ 10856686 w 10856686"/>
                  <a:gd name="connsiteY0" fmla="*/ 4180114 h 4789714"/>
                  <a:gd name="connsiteX1" fmla="*/ 10363200 w 10856686"/>
                  <a:gd name="connsiteY1" fmla="*/ 4775200 h 4789714"/>
                  <a:gd name="connsiteX2" fmla="*/ 261257 w 10856686"/>
                  <a:gd name="connsiteY2" fmla="*/ 4789714 h 4789714"/>
                  <a:gd name="connsiteX3" fmla="*/ 14514 w 10856686"/>
                  <a:gd name="connsiteY3" fmla="*/ 4470400 h 4789714"/>
                  <a:gd name="connsiteX4" fmla="*/ 749 w 10856686"/>
                  <a:gd name="connsiteY4" fmla="*/ 1242677 h 4789714"/>
                  <a:gd name="connsiteX5" fmla="*/ 0 w 10856686"/>
                  <a:gd name="connsiteY5" fmla="*/ 0 h 4789714"/>
                  <a:gd name="connsiteX0" fmla="*/ 10855937 w 10855937"/>
                  <a:gd name="connsiteY0" fmla="*/ 2937437 h 3547037"/>
                  <a:gd name="connsiteX1" fmla="*/ 10362451 w 10855937"/>
                  <a:gd name="connsiteY1" fmla="*/ 3532523 h 3547037"/>
                  <a:gd name="connsiteX2" fmla="*/ 260508 w 10855937"/>
                  <a:gd name="connsiteY2" fmla="*/ 3547037 h 3547037"/>
                  <a:gd name="connsiteX3" fmla="*/ 13765 w 10855937"/>
                  <a:gd name="connsiteY3" fmla="*/ 3227723 h 3547037"/>
                  <a:gd name="connsiteX4" fmla="*/ 0 w 10855937"/>
                  <a:gd name="connsiteY4" fmla="*/ 0 h 3547037"/>
                  <a:gd name="connsiteX0" fmla="*/ 10855937 w 10855937"/>
                  <a:gd name="connsiteY0" fmla="*/ 2937437 h 3547037"/>
                  <a:gd name="connsiteX1" fmla="*/ 10362451 w 10855937"/>
                  <a:gd name="connsiteY1" fmla="*/ 3532523 h 3547037"/>
                  <a:gd name="connsiteX2" fmla="*/ 260508 w 10855937"/>
                  <a:gd name="connsiteY2" fmla="*/ 3547037 h 3547037"/>
                  <a:gd name="connsiteX3" fmla="*/ 13765 w 10855937"/>
                  <a:gd name="connsiteY3" fmla="*/ 3227723 h 3547037"/>
                  <a:gd name="connsiteX4" fmla="*/ 0 w 10855937"/>
                  <a:gd name="connsiteY4" fmla="*/ 0 h 3547037"/>
                  <a:gd name="connsiteX0" fmla="*/ 10868873 w 10868873"/>
                  <a:gd name="connsiteY0" fmla="*/ 2937437 h 3547037"/>
                  <a:gd name="connsiteX1" fmla="*/ 10375387 w 10868873"/>
                  <a:gd name="connsiteY1" fmla="*/ 3532523 h 3547037"/>
                  <a:gd name="connsiteX2" fmla="*/ 273444 w 10868873"/>
                  <a:gd name="connsiteY2" fmla="*/ 3547037 h 3547037"/>
                  <a:gd name="connsiteX3" fmla="*/ 26701 w 10868873"/>
                  <a:gd name="connsiteY3" fmla="*/ 3227723 h 3547037"/>
                  <a:gd name="connsiteX4" fmla="*/ 5177 w 10868873"/>
                  <a:gd name="connsiteY4" fmla="*/ 1101841 h 3547037"/>
                  <a:gd name="connsiteX5" fmla="*/ 12936 w 10868873"/>
                  <a:gd name="connsiteY5" fmla="*/ 0 h 3547037"/>
                  <a:gd name="connsiteX0" fmla="*/ 10868873 w 10868873"/>
                  <a:gd name="connsiteY0" fmla="*/ 1835596 h 2445196"/>
                  <a:gd name="connsiteX1" fmla="*/ 10375387 w 10868873"/>
                  <a:gd name="connsiteY1" fmla="*/ 2430682 h 2445196"/>
                  <a:gd name="connsiteX2" fmla="*/ 273444 w 10868873"/>
                  <a:gd name="connsiteY2" fmla="*/ 2445196 h 2445196"/>
                  <a:gd name="connsiteX3" fmla="*/ 26701 w 10868873"/>
                  <a:gd name="connsiteY3" fmla="*/ 2125882 h 2445196"/>
                  <a:gd name="connsiteX4" fmla="*/ 5177 w 10868873"/>
                  <a:gd name="connsiteY4" fmla="*/ 0 h 2445196"/>
                  <a:gd name="connsiteX0" fmla="*/ 10863696 w 10863696"/>
                  <a:gd name="connsiteY0" fmla="*/ 1835596 h 2445196"/>
                  <a:gd name="connsiteX1" fmla="*/ 10370210 w 10863696"/>
                  <a:gd name="connsiteY1" fmla="*/ 2430682 h 2445196"/>
                  <a:gd name="connsiteX2" fmla="*/ 268267 w 10863696"/>
                  <a:gd name="connsiteY2" fmla="*/ 2445196 h 2445196"/>
                  <a:gd name="connsiteX3" fmla="*/ 21524 w 10863696"/>
                  <a:gd name="connsiteY3" fmla="*/ 2125882 h 2445196"/>
                  <a:gd name="connsiteX4" fmla="*/ 0 w 10863696"/>
                  <a:gd name="connsiteY4" fmla="*/ 0 h 2445196"/>
                  <a:gd name="connsiteX0" fmla="*/ 10882319 w 10882319"/>
                  <a:gd name="connsiteY0" fmla="*/ 1835596 h 2445196"/>
                  <a:gd name="connsiteX1" fmla="*/ 10388833 w 10882319"/>
                  <a:gd name="connsiteY1" fmla="*/ 2430682 h 2445196"/>
                  <a:gd name="connsiteX2" fmla="*/ 286890 w 10882319"/>
                  <a:gd name="connsiteY2" fmla="*/ 2445196 h 2445196"/>
                  <a:gd name="connsiteX3" fmla="*/ 40147 w 10882319"/>
                  <a:gd name="connsiteY3" fmla="*/ 2125882 h 2445196"/>
                  <a:gd name="connsiteX4" fmla="*/ 0 w 10882319"/>
                  <a:gd name="connsiteY4" fmla="*/ 0 h 2445196"/>
                  <a:gd name="connsiteX0" fmla="*/ 10853134 w 10853134"/>
                  <a:gd name="connsiteY0" fmla="*/ 1841415 h 2451015"/>
                  <a:gd name="connsiteX1" fmla="*/ 10359648 w 10853134"/>
                  <a:gd name="connsiteY1" fmla="*/ 2436501 h 2451015"/>
                  <a:gd name="connsiteX2" fmla="*/ 257705 w 10853134"/>
                  <a:gd name="connsiteY2" fmla="*/ 2451015 h 2451015"/>
                  <a:gd name="connsiteX3" fmla="*/ 10962 w 10853134"/>
                  <a:gd name="connsiteY3" fmla="*/ 2131701 h 2451015"/>
                  <a:gd name="connsiteX4" fmla="*/ 11553 w 10853134"/>
                  <a:gd name="connsiteY4" fmla="*/ 0 h 2451015"/>
                  <a:gd name="connsiteX0" fmla="*/ 10864860 w 10864860"/>
                  <a:gd name="connsiteY0" fmla="*/ 1841415 h 2451015"/>
                  <a:gd name="connsiteX1" fmla="*/ 10371374 w 10864860"/>
                  <a:gd name="connsiteY1" fmla="*/ 2436501 h 2451015"/>
                  <a:gd name="connsiteX2" fmla="*/ 269431 w 10864860"/>
                  <a:gd name="connsiteY2" fmla="*/ 2451015 h 2451015"/>
                  <a:gd name="connsiteX3" fmla="*/ 22688 w 10864860"/>
                  <a:gd name="connsiteY3" fmla="*/ 2131701 h 2451015"/>
                  <a:gd name="connsiteX4" fmla="*/ 0 w 10864860"/>
                  <a:gd name="connsiteY4" fmla="*/ 0 h 2451015"/>
                  <a:gd name="connsiteX0" fmla="*/ 10856761 w 10856761"/>
                  <a:gd name="connsiteY0" fmla="*/ 1841415 h 2451015"/>
                  <a:gd name="connsiteX1" fmla="*/ 10363275 w 10856761"/>
                  <a:gd name="connsiteY1" fmla="*/ 2436501 h 2451015"/>
                  <a:gd name="connsiteX2" fmla="*/ 261332 w 10856761"/>
                  <a:gd name="connsiteY2" fmla="*/ 2451015 h 2451015"/>
                  <a:gd name="connsiteX3" fmla="*/ 14589 w 10856761"/>
                  <a:gd name="connsiteY3" fmla="*/ 2131701 h 2451015"/>
                  <a:gd name="connsiteX4" fmla="*/ 3540 w 10856761"/>
                  <a:gd name="connsiteY4" fmla="*/ 0 h 2451015"/>
                  <a:gd name="connsiteX0" fmla="*/ 10858803 w 10858803"/>
                  <a:gd name="connsiteY0" fmla="*/ 1841415 h 2451015"/>
                  <a:gd name="connsiteX1" fmla="*/ 10365317 w 10858803"/>
                  <a:gd name="connsiteY1" fmla="*/ 2436501 h 2451015"/>
                  <a:gd name="connsiteX2" fmla="*/ 263374 w 10858803"/>
                  <a:gd name="connsiteY2" fmla="*/ 2451015 h 2451015"/>
                  <a:gd name="connsiteX3" fmla="*/ 16631 w 10858803"/>
                  <a:gd name="connsiteY3" fmla="*/ 2131701 h 2451015"/>
                  <a:gd name="connsiteX4" fmla="*/ 5582 w 10858803"/>
                  <a:gd name="connsiteY4" fmla="*/ 0 h 2451015"/>
                  <a:gd name="connsiteX0" fmla="*/ 10854255 w 10854255"/>
                  <a:gd name="connsiteY0" fmla="*/ 1841415 h 2451015"/>
                  <a:gd name="connsiteX1" fmla="*/ 10360769 w 10854255"/>
                  <a:gd name="connsiteY1" fmla="*/ 2436501 h 2451015"/>
                  <a:gd name="connsiteX2" fmla="*/ 258826 w 10854255"/>
                  <a:gd name="connsiteY2" fmla="*/ 2451015 h 2451015"/>
                  <a:gd name="connsiteX3" fmla="*/ 12083 w 10854255"/>
                  <a:gd name="connsiteY3" fmla="*/ 2131701 h 2451015"/>
                  <a:gd name="connsiteX4" fmla="*/ 1034 w 10854255"/>
                  <a:gd name="connsiteY4" fmla="*/ 0 h 2451015"/>
                  <a:gd name="connsiteX0" fmla="*/ 10846712 w 10846712"/>
                  <a:gd name="connsiteY0" fmla="*/ 1841415 h 2451015"/>
                  <a:gd name="connsiteX1" fmla="*/ 10353226 w 10846712"/>
                  <a:gd name="connsiteY1" fmla="*/ 2436501 h 2451015"/>
                  <a:gd name="connsiteX2" fmla="*/ 251283 w 10846712"/>
                  <a:gd name="connsiteY2" fmla="*/ 2451015 h 2451015"/>
                  <a:gd name="connsiteX3" fmla="*/ 4540 w 10846712"/>
                  <a:gd name="connsiteY3" fmla="*/ 2131701 h 2451015"/>
                  <a:gd name="connsiteX4" fmla="*/ 5130 w 10846712"/>
                  <a:gd name="connsiteY4" fmla="*/ 0 h 2451015"/>
                  <a:gd name="connsiteX0" fmla="*/ 10842172 w 10842172"/>
                  <a:gd name="connsiteY0" fmla="*/ 1841415 h 2451015"/>
                  <a:gd name="connsiteX1" fmla="*/ 10348686 w 10842172"/>
                  <a:gd name="connsiteY1" fmla="*/ 2436501 h 2451015"/>
                  <a:gd name="connsiteX2" fmla="*/ 246743 w 10842172"/>
                  <a:gd name="connsiteY2" fmla="*/ 2451015 h 2451015"/>
                  <a:gd name="connsiteX3" fmla="*/ 0 w 10842172"/>
                  <a:gd name="connsiteY3" fmla="*/ 2131701 h 2451015"/>
                  <a:gd name="connsiteX4" fmla="*/ 590 w 10842172"/>
                  <a:gd name="connsiteY4" fmla="*/ 0 h 2451015"/>
                  <a:gd name="connsiteX0" fmla="*/ 10842172 w 10842172"/>
                  <a:gd name="connsiteY0" fmla="*/ 1841415 h 2451015"/>
                  <a:gd name="connsiteX1" fmla="*/ 10348686 w 10842172"/>
                  <a:gd name="connsiteY1" fmla="*/ 2436501 h 2451015"/>
                  <a:gd name="connsiteX2" fmla="*/ 246743 w 10842172"/>
                  <a:gd name="connsiteY2" fmla="*/ 2451015 h 2451015"/>
                  <a:gd name="connsiteX3" fmla="*/ 0 w 10842172"/>
                  <a:gd name="connsiteY3" fmla="*/ 2131701 h 2451015"/>
                  <a:gd name="connsiteX4" fmla="*/ 590 w 10842172"/>
                  <a:gd name="connsiteY4" fmla="*/ 0 h 2451015"/>
                  <a:gd name="connsiteX0" fmla="*/ 10842172 w 10842172"/>
                  <a:gd name="connsiteY0" fmla="*/ 1841415 h 2451015"/>
                  <a:gd name="connsiteX1" fmla="*/ 10348686 w 10842172"/>
                  <a:gd name="connsiteY1" fmla="*/ 2436501 h 2451015"/>
                  <a:gd name="connsiteX2" fmla="*/ 246743 w 10842172"/>
                  <a:gd name="connsiteY2" fmla="*/ 2451015 h 2451015"/>
                  <a:gd name="connsiteX3" fmla="*/ 0 w 10842172"/>
                  <a:gd name="connsiteY3" fmla="*/ 2131701 h 2451015"/>
                  <a:gd name="connsiteX4" fmla="*/ 6410 w 10842172"/>
                  <a:gd name="connsiteY4" fmla="*/ 0 h 2451015"/>
                  <a:gd name="connsiteX0" fmla="*/ 10842172 w 10842172"/>
                  <a:gd name="connsiteY0" fmla="*/ 1841415 h 2451015"/>
                  <a:gd name="connsiteX1" fmla="*/ 10348686 w 10842172"/>
                  <a:gd name="connsiteY1" fmla="*/ 2436501 h 2451015"/>
                  <a:gd name="connsiteX2" fmla="*/ 246743 w 10842172"/>
                  <a:gd name="connsiteY2" fmla="*/ 2451015 h 2451015"/>
                  <a:gd name="connsiteX3" fmla="*/ 0 w 10842172"/>
                  <a:gd name="connsiteY3" fmla="*/ 2131701 h 2451015"/>
                  <a:gd name="connsiteX4" fmla="*/ 6410 w 10842172"/>
                  <a:gd name="connsiteY4" fmla="*/ 0 h 2451015"/>
                  <a:gd name="connsiteX0" fmla="*/ 10846950 w 10846950"/>
                  <a:gd name="connsiteY0" fmla="*/ 1841415 h 2451015"/>
                  <a:gd name="connsiteX1" fmla="*/ 10353464 w 10846950"/>
                  <a:gd name="connsiteY1" fmla="*/ 2436501 h 2451015"/>
                  <a:gd name="connsiteX2" fmla="*/ 251521 w 10846950"/>
                  <a:gd name="connsiteY2" fmla="*/ 2451015 h 2451015"/>
                  <a:gd name="connsiteX3" fmla="*/ 4778 w 10846950"/>
                  <a:gd name="connsiteY3" fmla="*/ 2131701 h 2451015"/>
                  <a:gd name="connsiteX4" fmla="*/ 11188 w 10846950"/>
                  <a:gd name="connsiteY4" fmla="*/ 0 h 2451015"/>
                  <a:gd name="connsiteX0" fmla="*/ 10846950 w 10846950"/>
                  <a:gd name="connsiteY0" fmla="*/ 1841415 h 2451015"/>
                  <a:gd name="connsiteX1" fmla="*/ 10568788 w 10846950"/>
                  <a:gd name="connsiteY1" fmla="*/ 2430680 h 2451015"/>
                  <a:gd name="connsiteX2" fmla="*/ 251521 w 10846950"/>
                  <a:gd name="connsiteY2" fmla="*/ 2451015 h 2451015"/>
                  <a:gd name="connsiteX3" fmla="*/ 4778 w 10846950"/>
                  <a:gd name="connsiteY3" fmla="*/ 2131701 h 2451015"/>
                  <a:gd name="connsiteX4" fmla="*/ 11188 w 10846950"/>
                  <a:gd name="connsiteY4" fmla="*/ 0 h 2451015"/>
                  <a:gd name="connsiteX0" fmla="*/ 10846950 w 10846950"/>
                  <a:gd name="connsiteY0" fmla="*/ 1841415 h 2451015"/>
                  <a:gd name="connsiteX1" fmla="*/ 10522232 w 10846950"/>
                  <a:gd name="connsiteY1" fmla="*/ 2430680 h 2451015"/>
                  <a:gd name="connsiteX2" fmla="*/ 251521 w 10846950"/>
                  <a:gd name="connsiteY2" fmla="*/ 2451015 h 2451015"/>
                  <a:gd name="connsiteX3" fmla="*/ 4778 w 10846950"/>
                  <a:gd name="connsiteY3" fmla="*/ 2131701 h 2451015"/>
                  <a:gd name="connsiteX4" fmla="*/ 11188 w 10846950"/>
                  <a:gd name="connsiteY4" fmla="*/ 0 h 2451015"/>
                  <a:gd name="connsiteX0" fmla="*/ 10846950 w 10846950"/>
                  <a:gd name="connsiteY0" fmla="*/ 1841415 h 2451015"/>
                  <a:gd name="connsiteX1" fmla="*/ 10745593 w 10846950"/>
                  <a:gd name="connsiteY1" fmla="*/ 2046023 h 2451015"/>
                  <a:gd name="connsiteX2" fmla="*/ 10522232 w 10846950"/>
                  <a:gd name="connsiteY2" fmla="*/ 2430680 h 2451015"/>
                  <a:gd name="connsiteX3" fmla="*/ 251521 w 10846950"/>
                  <a:gd name="connsiteY3" fmla="*/ 2451015 h 2451015"/>
                  <a:gd name="connsiteX4" fmla="*/ 4778 w 10846950"/>
                  <a:gd name="connsiteY4" fmla="*/ 2131701 h 2451015"/>
                  <a:gd name="connsiteX5" fmla="*/ 11188 w 10846950"/>
                  <a:gd name="connsiteY5" fmla="*/ 0 h 2451015"/>
                  <a:gd name="connsiteX0" fmla="*/ 10745593 w 10745593"/>
                  <a:gd name="connsiteY0" fmla="*/ 2046023 h 2451015"/>
                  <a:gd name="connsiteX1" fmla="*/ 10522232 w 10745593"/>
                  <a:gd name="connsiteY1" fmla="*/ 2430680 h 2451015"/>
                  <a:gd name="connsiteX2" fmla="*/ 251521 w 10745593"/>
                  <a:gd name="connsiteY2" fmla="*/ 2451015 h 2451015"/>
                  <a:gd name="connsiteX3" fmla="*/ 4778 w 10745593"/>
                  <a:gd name="connsiteY3" fmla="*/ 2131701 h 2451015"/>
                  <a:gd name="connsiteX4" fmla="*/ 11188 w 10745593"/>
                  <a:gd name="connsiteY4" fmla="*/ 0 h 2451015"/>
                  <a:gd name="connsiteX0" fmla="*/ 10830947 w 10830947"/>
                  <a:gd name="connsiteY0" fmla="*/ 2046023 h 2451015"/>
                  <a:gd name="connsiteX1" fmla="*/ 10522232 w 10830947"/>
                  <a:gd name="connsiteY1" fmla="*/ 2430680 h 2451015"/>
                  <a:gd name="connsiteX2" fmla="*/ 251521 w 10830947"/>
                  <a:gd name="connsiteY2" fmla="*/ 2451015 h 2451015"/>
                  <a:gd name="connsiteX3" fmla="*/ 4778 w 10830947"/>
                  <a:gd name="connsiteY3" fmla="*/ 2131701 h 2451015"/>
                  <a:gd name="connsiteX4" fmla="*/ 11188 w 10830947"/>
                  <a:gd name="connsiteY4" fmla="*/ 0 h 2451015"/>
                  <a:gd name="connsiteX0" fmla="*/ 10877504 w 10877504"/>
                  <a:gd name="connsiteY0" fmla="*/ 2046023 h 2451015"/>
                  <a:gd name="connsiteX1" fmla="*/ 10522232 w 10877504"/>
                  <a:gd name="connsiteY1" fmla="*/ 2430680 h 2451015"/>
                  <a:gd name="connsiteX2" fmla="*/ 251521 w 10877504"/>
                  <a:gd name="connsiteY2" fmla="*/ 2451015 h 2451015"/>
                  <a:gd name="connsiteX3" fmla="*/ 4778 w 10877504"/>
                  <a:gd name="connsiteY3" fmla="*/ 2131701 h 2451015"/>
                  <a:gd name="connsiteX4" fmla="*/ 11188 w 10877504"/>
                  <a:gd name="connsiteY4" fmla="*/ 0 h 2451015"/>
                  <a:gd name="connsiteX0" fmla="*/ 10861985 w 10861985"/>
                  <a:gd name="connsiteY0" fmla="*/ 2084821 h 2451015"/>
                  <a:gd name="connsiteX1" fmla="*/ 10522232 w 10861985"/>
                  <a:gd name="connsiteY1" fmla="*/ 2430680 h 2451015"/>
                  <a:gd name="connsiteX2" fmla="*/ 251521 w 10861985"/>
                  <a:gd name="connsiteY2" fmla="*/ 2451015 h 2451015"/>
                  <a:gd name="connsiteX3" fmla="*/ 4778 w 10861985"/>
                  <a:gd name="connsiteY3" fmla="*/ 2131701 h 2451015"/>
                  <a:gd name="connsiteX4" fmla="*/ 11188 w 10861985"/>
                  <a:gd name="connsiteY4" fmla="*/ 0 h 2451015"/>
                  <a:gd name="connsiteX0" fmla="*/ 10857207 w 10857207"/>
                  <a:gd name="connsiteY0" fmla="*/ 0 h 366194"/>
                  <a:gd name="connsiteX1" fmla="*/ 10517454 w 10857207"/>
                  <a:gd name="connsiteY1" fmla="*/ 345859 h 366194"/>
                  <a:gd name="connsiteX2" fmla="*/ 246743 w 10857207"/>
                  <a:gd name="connsiteY2" fmla="*/ 366194 h 366194"/>
                  <a:gd name="connsiteX3" fmla="*/ 0 w 10857207"/>
                  <a:gd name="connsiteY3" fmla="*/ 46880 h 366194"/>
                  <a:gd name="connsiteX0" fmla="*/ 10610464 w 10610464"/>
                  <a:gd name="connsiteY0" fmla="*/ 0 h 366194"/>
                  <a:gd name="connsiteX1" fmla="*/ 10270711 w 10610464"/>
                  <a:gd name="connsiteY1" fmla="*/ 345859 h 366194"/>
                  <a:gd name="connsiteX2" fmla="*/ 0 w 10610464"/>
                  <a:gd name="connsiteY2" fmla="*/ 366194 h 366194"/>
                  <a:gd name="connsiteX0" fmla="*/ 339753 w 339753"/>
                  <a:gd name="connsiteY0" fmla="*/ 0 h 345859"/>
                  <a:gd name="connsiteX1" fmla="*/ 0 w 339753"/>
                  <a:gd name="connsiteY1" fmla="*/ 345859 h 345859"/>
                </a:gdLst>
                <a:ahLst/>
                <a:cxnLst>
                  <a:cxn ang="0">
                    <a:pos x="connsiteX0" y="connsiteY0"/>
                  </a:cxn>
                  <a:cxn ang="0">
                    <a:pos x="connsiteX1" y="connsiteY1"/>
                  </a:cxn>
                </a:cxnLst>
                <a:rect l="l" t="t" r="r" b="b"/>
                <a:pathLst>
                  <a:path w="339753" h="345859">
                    <a:moveTo>
                      <a:pt x="339753" y="0"/>
                    </a:moveTo>
                    <a:lnTo>
                      <a:pt x="0" y="345859"/>
                    </a:lnTo>
                  </a:path>
                </a:pathLst>
              </a:custGeom>
              <a:noFill/>
              <a:ln w="28575">
                <a:solidFill>
                  <a:srgbClr val="0BF1F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22" name="任意多边形: 形状 21">
                <a:extLst>
                  <a:ext uri="{FF2B5EF4-FFF2-40B4-BE49-F238E27FC236}">
                    <a16:creationId xmlns:a16="http://schemas.microsoft.com/office/drawing/2014/main" xmlns="" id="{E3C585F4-7172-41C0-9986-C2DA9775AC15}"/>
                  </a:ext>
                </a:extLst>
              </p:cNvPr>
              <p:cNvSpPr/>
              <p:nvPr/>
            </p:nvSpPr>
            <p:spPr>
              <a:xfrm>
                <a:off x="10443054" y="4518989"/>
                <a:ext cx="204022" cy="207689"/>
              </a:xfrm>
              <a:custGeom>
                <a:avLst/>
                <a:gdLst>
                  <a:gd name="connsiteX0" fmla="*/ 10856686 w 10856686"/>
                  <a:gd name="connsiteY0" fmla="*/ 4180114 h 4789714"/>
                  <a:gd name="connsiteX1" fmla="*/ 10363200 w 10856686"/>
                  <a:gd name="connsiteY1" fmla="*/ 4775200 h 4789714"/>
                  <a:gd name="connsiteX2" fmla="*/ 261257 w 10856686"/>
                  <a:gd name="connsiteY2" fmla="*/ 4789714 h 4789714"/>
                  <a:gd name="connsiteX3" fmla="*/ 14514 w 10856686"/>
                  <a:gd name="connsiteY3" fmla="*/ 4470400 h 4789714"/>
                  <a:gd name="connsiteX4" fmla="*/ 0 w 10856686"/>
                  <a:gd name="connsiteY4" fmla="*/ 0 h 4789714"/>
                  <a:gd name="connsiteX0" fmla="*/ 10856686 w 10856686"/>
                  <a:gd name="connsiteY0" fmla="*/ 4180114 h 4789714"/>
                  <a:gd name="connsiteX1" fmla="*/ 10363200 w 10856686"/>
                  <a:gd name="connsiteY1" fmla="*/ 4775200 h 4789714"/>
                  <a:gd name="connsiteX2" fmla="*/ 261257 w 10856686"/>
                  <a:gd name="connsiteY2" fmla="*/ 4789714 h 4789714"/>
                  <a:gd name="connsiteX3" fmla="*/ 14514 w 10856686"/>
                  <a:gd name="connsiteY3" fmla="*/ 4470400 h 4789714"/>
                  <a:gd name="connsiteX4" fmla="*/ 749 w 10856686"/>
                  <a:gd name="connsiteY4" fmla="*/ 1242677 h 4789714"/>
                  <a:gd name="connsiteX5" fmla="*/ 0 w 10856686"/>
                  <a:gd name="connsiteY5" fmla="*/ 0 h 4789714"/>
                  <a:gd name="connsiteX0" fmla="*/ 10855937 w 10855937"/>
                  <a:gd name="connsiteY0" fmla="*/ 2937437 h 3547037"/>
                  <a:gd name="connsiteX1" fmla="*/ 10362451 w 10855937"/>
                  <a:gd name="connsiteY1" fmla="*/ 3532523 h 3547037"/>
                  <a:gd name="connsiteX2" fmla="*/ 260508 w 10855937"/>
                  <a:gd name="connsiteY2" fmla="*/ 3547037 h 3547037"/>
                  <a:gd name="connsiteX3" fmla="*/ 13765 w 10855937"/>
                  <a:gd name="connsiteY3" fmla="*/ 3227723 h 3547037"/>
                  <a:gd name="connsiteX4" fmla="*/ 0 w 10855937"/>
                  <a:gd name="connsiteY4" fmla="*/ 0 h 3547037"/>
                  <a:gd name="connsiteX0" fmla="*/ 10855937 w 10855937"/>
                  <a:gd name="connsiteY0" fmla="*/ 2937437 h 3547037"/>
                  <a:gd name="connsiteX1" fmla="*/ 10362451 w 10855937"/>
                  <a:gd name="connsiteY1" fmla="*/ 3532523 h 3547037"/>
                  <a:gd name="connsiteX2" fmla="*/ 260508 w 10855937"/>
                  <a:gd name="connsiteY2" fmla="*/ 3547037 h 3547037"/>
                  <a:gd name="connsiteX3" fmla="*/ 13765 w 10855937"/>
                  <a:gd name="connsiteY3" fmla="*/ 3227723 h 3547037"/>
                  <a:gd name="connsiteX4" fmla="*/ 0 w 10855937"/>
                  <a:gd name="connsiteY4" fmla="*/ 0 h 3547037"/>
                  <a:gd name="connsiteX0" fmla="*/ 10868873 w 10868873"/>
                  <a:gd name="connsiteY0" fmla="*/ 2937437 h 3547037"/>
                  <a:gd name="connsiteX1" fmla="*/ 10375387 w 10868873"/>
                  <a:gd name="connsiteY1" fmla="*/ 3532523 h 3547037"/>
                  <a:gd name="connsiteX2" fmla="*/ 273444 w 10868873"/>
                  <a:gd name="connsiteY2" fmla="*/ 3547037 h 3547037"/>
                  <a:gd name="connsiteX3" fmla="*/ 26701 w 10868873"/>
                  <a:gd name="connsiteY3" fmla="*/ 3227723 h 3547037"/>
                  <a:gd name="connsiteX4" fmla="*/ 5177 w 10868873"/>
                  <a:gd name="connsiteY4" fmla="*/ 1101841 h 3547037"/>
                  <a:gd name="connsiteX5" fmla="*/ 12936 w 10868873"/>
                  <a:gd name="connsiteY5" fmla="*/ 0 h 3547037"/>
                  <a:gd name="connsiteX0" fmla="*/ 10868873 w 10868873"/>
                  <a:gd name="connsiteY0" fmla="*/ 1835596 h 2445196"/>
                  <a:gd name="connsiteX1" fmla="*/ 10375387 w 10868873"/>
                  <a:gd name="connsiteY1" fmla="*/ 2430682 h 2445196"/>
                  <a:gd name="connsiteX2" fmla="*/ 273444 w 10868873"/>
                  <a:gd name="connsiteY2" fmla="*/ 2445196 h 2445196"/>
                  <a:gd name="connsiteX3" fmla="*/ 26701 w 10868873"/>
                  <a:gd name="connsiteY3" fmla="*/ 2125882 h 2445196"/>
                  <a:gd name="connsiteX4" fmla="*/ 5177 w 10868873"/>
                  <a:gd name="connsiteY4" fmla="*/ 0 h 2445196"/>
                  <a:gd name="connsiteX0" fmla="*/ 10863696 w 10863696"/>
                  <a:gd name="connsiteY0" fmla="*/ 1835596 h 2445196"/>
                  <a:gd name="connsiteX1" fmla="*/ 10370210 w 10863696"/>
                  <a:gd name="connsiteY1" fmla="*/ 2430682 h 2445196"/>
                  <a:gd name="connsiteX2" fmla="*/ 268267 w 10863696"/>
                  <a:gd name="connsiteY2" fmla="*/ 2445196 h 2445196"/>
                  <a:gd name="connsiteX3" fmla="*/ 21524 w 10863696"/>
                  <a:gd name="connsiteY3" fmla="*/ 2125882 h 2445196"/>
                  <a:gd name="connsiteX4" fmla="*/ 0 w 10863696"/>
                  <a:gd name="connsiteY4" fmla="*/ 0 h 2445196"/>
                  <a:gd name="connsiteX0" fmla="*/ 10882319 w 10882319"/>
                  <a:gd name="connsiteY0" fmla="*/ 1835596 h 2445196"/>
                  <a:gd name="connsiteX1" fmla="*/ 10388833 w 10882319"/>
                  <a:gd name="connsiteY1" fmla="*/ 2430682 h 2445196"/>
                  <a:gd name="connsiteX2" fmla="*/ 286890 w 10882319"/>
                  <a:gd name="connsiteY2" fmla="*/ 2445196 h 2445196"/>
                  <a:gd name="connsiteX3" fmla="*/ 40147 w 10882319"/>
                  <a:gd name="connsiteY3" fmla="*/ 2125882 h 2445196"/>
                  <a:gd name="connsiteX4" fmla="*/ 0 w 10882319"/>
                  <a:gd name="connsiteY4" fmla="*/ 0 h 2445196"/>
                  <a:gd name="connsiteX0" fmla="*/ 10853134 w 10853134"/>
                  <a:gd name="connsiteY0" fmla="*/ 1841415 h 2451015"/>
                  <a:gd name="connsiteX1" fmla="*/ 10359648 w 10853134"/>
                  <a:gd name="connsiteY1" fmla="*/ 2436501 h 2451015"/>
                  <a:gd name="connsiteX2" fmla="*/ 257705 w 10853134"/>
                  <a:gd name="connsiteY2" fmla="*/ 2451015 h 2451015"/>
                  <a:gd name="connsiteX3" fmla="*/ 10962 w 10853134"/>
                  <a:gd name="connsiteY3" fmla="*/ 2131701 h 2451015"/>
                  <a:gd name="connsiteX4" fmla="*/ 11553 w 10853134"/>
                  <a:gd name="connsiteY4" fmla="*/ 0 h 2451015"/>
                  <a:gd name="connsiteX0" fmla="*/ 10864860 w 10864860"/>
                  <a:gd name="connsiteY0" fmla="*/ 1841415 h 2451015"/>
                  <a:gd name="connsiteX1" fmla="*/ 10371374 w 10864860"/>
                  <a:gd name="connsiteY1" fmla="*/ 2436501 h 2451015"/>
                  <a:gd name="connsiteX2" fmla="*/ 269431 w 10864860"/>
                  <a:gd name="connsiteY2" fmla="*/ 2451015 h 2451015"/>
                  <a:gd name="connsiteX3" fmla="*/ 22688 w 10864860"/>
                  <a:gd name="connsiteY3" fmla="*/ 2131701 h 2451015"/>
                  <a:gd name="connsiteX4" fmla="*/ 0 w 10864860"/>
                  <a:gd name="connsiteY4" fmla="*/ 0 h 2451015"/>
                  <a:gd name="connsiteX0" fmla="*/ 10856761 w 10856761"/>
                  <a:gd name="connsiteY0" fmla="*/ 1841415 h 2451015"/>
                  <a:gd name="connsiteX1" fmla="*/ 10363275 w 10856761"/>
                  <a:gd name="connsiteY1" fmla="*/ 2436501 h 2451015"/>
                  <a:gd name="connsiteX2" fmla="*/ 261332 w 10856761"/>
                  <a:gd name="connsiteY2" fmla="*/ 2451015 h 2451015"/>
                  <a:gd name="connsiteX3" fmla="*/ 14589 w 10856761"/>
                  <a:gd name="connsiteY3" fmla="*/ 2131701 h 2451015"/>
                  <a:gd name="connsiteX4" fmla="*/ 3540 w 10856761"/>
                  <a:gd name="connsiteY4" fmla="*/ 0 h 2451015"/>
                  <a:gd name="connsiteX0" fmla="*/ 10858803 w 10858803"/>
                  <a:gd name="connsiteY0" fmla="*/ 1841415 h 2451015"/>
                  <a:gd name="connsiteX1" fmla="*/ 10365317 w 10858803"/>
                  <a:gd name="connsiteY1" fmla="*/ 2436501 h 2451015"/>
                  <a:gd name="connsiteX2" fmla="*/ 263374 w 10858803"/>
                  <a:gd name="connsiteY2" fmla="*/ 2451015 h 2451015"/>
                  <a:gd name="connsiteX3" fmla="*/ 16631 w 10858803"/>
                  <a:gd name="connsiteY3" fmla="*/ 2131701 h 2451015"/>
                  <a:gd name="connsiteX4" fmla="*/ 5582 w 10858803"/>
                  <a:gd name="connsiteY4" fmla="*/ 0 h 2451015"/>
                  <a:gd name="connsiteX0" fmla="*/ 10854255 w 10854255"/>
                  <a:gd name="connsiteY0" fmla="*/ 1841415 h 2451015"/>
                  <a:gd name="connsiteX1" fmla="*/ 10360769 w 10854255"/>
                  <a:gd name="connsiteY1" fmla="*/ 2436501 h 2451015"/>
                  <a:gd name="connsiteX2" fmla="*/ 258826 w 10854255"/>
                  <a:gd name="connsiteY2" fmla="*/ 2451015 h 2451015"/>
                  <a:gd name="connsiteX3" fmla="*/ 12083 w 10854255"/>
                  <a:gd name="connsiteY3" fmla="*/ 2131701 h 2451015"/>
                  <a:gd name="connsiteX4" fmla="*/ 1034 w 10854255"/>
                  <a:gd name="connsiteY4" fmla="*/ 0 h 2451015"/>
                  <a:gd name="connsiteX0" fmla="*/ 10846712 w 10846712"/>
                  <a:gd name="connsiteY0" fmla="*/ 1841415 h 2451015"/>
                  <a:gd name="connsiteX1" fmla="*/ 10353226 w 10846712"/>
                  <a:gd name="connsiteY1" fmla="*/ 2436501 h 2451015"/>
                  <a:gd name="connsiteX2" fmla="*/ 251283 w 10846712"/>
                  <a:gd name="connsiteY2" fmla="*/ 2451015 h 2451015"/>
                  <a:gd name="connsiteX3" fmla="*/ 4540 w 10846712"/>
                  <a:gd name="connsiteY3" fmla="*/ 2131701 h 2451015"/>
                  <a:gd name="connsiteX4" fmla="*/ 5130 w 10846712"/>
                  <a:gd name="connsiteY4" fmla="*/ 0 h 2451015"/>
                  <a:gd name="connsiteX0" fmla="*/ 10842172 w 10842172"/>
                  <a:gd name="connsiteY0" fmla="*/ 1841415 h 2451015"/>
                  <a:gd name="connsiteX1" fmla="*/ 10348686 w 10842172"/>
                  <a:gd name="connsiteY1" fmla="*/ 2436501 h 2451015"/>
                  <a:gd name="connsiteX2" fmla="*/ 246743 w 10842172"/>
                  <a:gd name="connsiteY2" fmla="*/ 2451015 h 2451015"/>
                  <a:gd name="connsiteX3" fmla="*/ 0 w 10842172"/>
                  <a:gd name="connsiteY3" fmla="*/ 2131701 h 2451015"/>
                  <a:gd name="connsiteX4" fmla="*/ 590 w 10842172"/>
                  <a:gd name="connsiteY4" fmla="*/ 0 h 2451015"/>
                  <a:gd name="connsiteX0" fmla="*/ 10842172 w 10842172"/>
                  <a:gd name="connsiteY0" fmla="*/ 1841415 h 2451015"/>
                  <a:gd name="connsiteX1" fmla="*/ 10348686 w 10842172"/>
                  <a:gd name="connsiteY1" fmla="*/ 2436501 h 2451015"/>
                  <a:gd name="connsiteX2" fmla="*/ 246743 w 10842172"/>
                  <a:gd name="connsiteY2" fmla="*/ 2451015 h 2451015"/>
                  <a:gd name="connsiteX3" fmla="*/ 0 w 10842172"/>
                  <a:gd name="connsiteY3" fmla="*/ 2131701 h 2451015"/>
                  <a:gd name="connsiteX4" fmla="*/ 590 w 10842172"/>
                  <a:gd name="connsiteY4" fmla="*/ 0 h 2451015"/>
                  <a:gd name="connsiteX0" fmla="*/ 10842172 w 10842172"/>
                  <a:gd name="connsiteY0" fmla="*/ 1841415 h 2451015"/>
                  <a:gd name="connsiteX1" fmla="*/ 10348686 w 10842172"/>
                  <a:gd name="connsiteY1" fmla="*/ 2436501 h 2451015"/>
                  <a:gd name="connsiteX2" fmla="*/ 246743 w 10842172"/>
                  <a:gd name="connsiteY2" fmla="*/ 2451015 h 2451015"/>
                  <a:gd name="connsiteX3" fmla="*/ 0 w 10842172"/>
                  <a:gd name="connsiteY3" fmla="*/ 2131701 h 2451015"/>
                  <a:gd name="connsiteX4" fmla="*/ 6410 w 10842172"/>
                  <a:gd name="connsiteY4" fmla="*/ 0 h 2451015"/>
                  <a:gd name="connsiteX0" fmla="*/ 10842172 w 10842172"/>
                  <a:gd name="connsiteY0" fmla="*/ 1841415 h 2451015"/>
                  <a:gd name="connsiteX1" fmla="*/ 10348686 w 10842172"/>
                  <a:gd name="connsiteY1" fmla="*/ 2436501 h 2451015"/>
                  <a:gd name="connsiteX2" fmla="*/ 246743 w 10842172"/>
                  <a:gd name="connsiteY2" fmla="*/ 2451015 h 2451015"/>
                  <a:gd name="connsiteX3" fmla="*/ 0 w 10842172"/>
                  <a:gd name="connsiteY3" fmla="*/ 2131701 h 2451015"/>
                  <a:gd name="connsiteX4" fmla="*/ 6410 w 10842172"/>
                  <a:gd name="connsiteY4" fmla="*/ 0 h 2451015"/>
                  <a:gd name="connsiteX0" fmla="*/ 10846950 w 10846950"/>
                  <a:gd name="connsiteY0" fmla="*/ 1841415 h 2451015"/>
                  <a:gd name="connsiteX1" fmla="*/ 10353464 w 10846950"/>
                  <a:gd name="connsiteY1" fmla="*/ 2436501 h 2451015"/>
                  <a:gd name="connsiteX2" fmla="*/ 251521 w 10846950"/>
                  <a:gd name="connsiteY2" fmla="*/ 2451015 h 2451015"/>
                  <a:gd name="connsiteX3" fmla="*/ 4778 w 10846950"/>
                  <a:gd name="connsiteY3" fmla="*/ 2131701 h 2451015"/>
                  <a:gd name="connsiteX4" fmla="*/ 11188 w 10846950"/>
                  <a:gd name="connsiteY4" fmla="*/ 0 h 2451015"/>
                  <a:gd name="connsiteX0" fmla="*/ 10846950 w 10846950"/>
                  <a:gd name="connsiteY0" fmla="*/ 1841415 h 2451015"/>
                  <a:gd name="connsiteX1" fmla="*/ 10568788 w 10846950"/>
                  <a:gd name="connsiteY1" fmla="*/ 2430680 h 2451015"/>
                  <a:gd name="connsiteX2" fmla="*/ 251521 w 10846950"/>
                  <a:gd name="connsiteY2" fmla="*/ 2451015 h 2451015"/>
                  <a:gd name="connsiteX3" fmla="*/ 4778 w 10846950"/>
                  <a:gd name="connsiteY3" fmla="*/ 2131701 h 2451015"/>
                  <a:gd name="connsiteX4" fmla="*/ 11188 w 10846950"/>
                  <a:gd name="connsiteY4" fmla="*/ 0 h 2451015"/>
                  <a:gd name="connsiteX0" fmla="*/ 10846950 w 10846950"/>
                  <a:gd name="connsiteY0" fmla="*/ 1841415 h 2451015"/>
                  <a:gd name="connsiteX1" fmla="*/ 10522232 w 10846950"/>
                  <a:gd name="connsiteY1" fmla="*/ 2430680 h 2451015"/>
                  <a:gd name="connsiteX2" fmla="*/ 251521 w 10846950"/>
                  <a:gd name="connsiteY2" fmla="*/ 2451015 h 2451015"/>
                  <a:gd name="connsiteX3" fmla="*/ 4778 w 10846950"/>
                  <a:gd name="connsiteY3" fmla="*/ 2131701 h 2451015"/>
                  <a:gd name="connsiteX4" fmla="*/ 11188 w 10846950"/>
                  <a:gd name="connsiteY4" fmla="*/ 0 h 2451015"/>
                  <a:gd name="connsiteX0" fmla="*/ 10846950 w 10846950"/>
                  <a:gd name="connsiteY0" fmla="*/ 1841415 h 2451015"/>
                  <a:gd name="connsiteX1" fmla="*/ 10745593 w 10846950"/>
                  <a:gd name="connsiteY1" fmla="*/ 2046023 h 2451015"/>
                  <a:gd name="connsiteX2" fmla="*/ 10522232 w 10846950"/>
                  <a:gd name="connsiteY2" fmla="*/ 2430680 h 2451015"/>
                  <a:gd name="connsiteX3" fmla="*/ 251521 w 10846950"/>
                  <a:gd name="connsiteY3" fmla="*/ 2451015 h 2451015"/>
                  <a:gd name="connsiteX4" fmla="*/ 4778 w 10846950"/>
                  <a:gd name="connsiteY4" fmla="*/ 2131701 h 2451015"/>
                  <a:gd name="connsiteX5" fmla="*/ 11188 w 10846950"/>
                  <a:gd name="connsiteY5" fmla="*/ 0 h 2451015"/>
                  <a:gd name="connsiteX0" fmla="*/ 10745593 w 10745593"/>
                  <a:gd name="connsiteY0" fmla="*/ 2046023 h 2451015"/>
                  <a:gd name="connsiteX1" fmla="*/ 10522232 w 10745593"/>
                  <a:gd name="connsiteY1" fmla="*/ 2430680 h 2451015"/>
                  <a:gd name="connsiteX2" fmla="*/ 251521 w 10745593"/>
                  <a:gd name="connsiteY2" fmla="*/ 2451015 h 2451015"/>
                  <a:gd name="connsiteX3" fmla="*/ 4778 w 10745593"/>
                  <a:gd name="connsiteY3" fmla="*/ 2131701 h 2451015"/>
                  <a:gd name="connsiteX4" fmla="*/ 11188 w 10745593"/>
                  <a:gd name="connsiteY4" fmla="*/ 0 h 2451015"/>
                  <a:gd name="connsiteX0" fmla="*/ 10830947 w 10830947"/>
                  <a:gd name="connsiteY0" fmla="*/ 2046023 h 2451015"/>
                  <a:gd name="connsiteX1" fmla="*/ 10522232 w 10830947"/>
                  <a:gd name="connsiteY1" fmla="*/ 2430680 h 2451015"/>
                  <a:gd name="connsiteX2" fmla="*/ 251521 w 10830947"/>
                  <a:gd name="connsiteY2" fmla="*/ 2451015 h 2451015"/>
                  <a:gd name="connsiteX3" fmla="*/ 4778 w 10830947"/>
                  <a:gd name="connsiteY3" fmla="*/ 2131701 h 2451015"/>
                  <a:gd name="connsiteX4" fmla="*/ 11188 w 10830947"/>
                  <a:gd name="connsiteY4" fmla="*/ 0 h 2451015"/>
                  <a:gd name="connsiteX0" fmla="*/ 10877504 w 10877504"/>
                  <a:gd name="connsiteY0" fmla="*/ 2046023 h 2451015"/>
                  <a:gd name="connsiteX1" fmla="*/ 10522232 w 10877504"/>
                  <a:gd name="connsiteY1" fmla="*/ 2430680 h 2451015"/>
                  <a:gd name="connsiteX2" fmla="*/ 251521 w 10877504"/>
                  <a:gd name="connsiteY2" fmla="*/ 2451015 h 2451015"/>
                  <a:gd name="connsiteX3" fmla="*/ 4778 w 10877504"/>
                  <a:gd name="connsiteY3" fmla="*/ 2131701 h 2451015"/>
                  <a:gd name="connsiteX4" fmla="*/ 11188 w 10877504"/>
                  <a:gd name="connsiteY4" fmla="*/ 0 h 2451015"/>
                  <a:gd name="connsiteX0" fmla="*/ 10861985 w 10861985"/>
                  <a:gd name="connsiteY0" fmla="*/ 2084821 h 2451015"/>
                  <a:gd name="connsiteX1" fmla="*/ 10522232 w 10861985"/>
                  <a:gd name="connsiteY1" fmla="*/ 2430680 h 2451015"/>
                  <a:gd name="connsiteX2" fmla="*/ 251521 w 10861985"/>
                  <a:gd name="connsiteY2" fmla="*/ 2451015 h 2451015"/>
                  <a:gd name="connsiteX3" fmla="*/ 4778 w 10861985"/>
                  <a:gd name="connsiteY3" fmla="*/ 2131701 h 2451015"/>
                  <a:gd name="connsiteX4" fmla="*/ 11188 w 10861985"/>
                  <a:gd name="connsiteY4" fmla="*/ 0 h 2451015"/>
                  <a:gd name="connsiteX0" fmla="*/ 10857207 w 10857207"/>
                  <a:gd name="connsiteY0" fmla="*/ 0 h 366194"/>
                  <a:gd name="connsiteX1" fmla="*/ 10517454 w 10857207"/>
                  <a:gd name="connsiteY1" fmla="*/ 345859 h 366194"/>
                  <a:gd name="connsiteX2" fmla="*/ 246743 w 10857207"/>
                  <a:gd name="connsiteY2" fmla="*/ 366194 h 366194"/>
                  <a:gd name="connsiteX3" fmla="*/ 0 w 10857207"/>
                  <a:gd name="connsiteY3" fmla="*/ 46880 h 366194"/>
                  <a:gd name="connsiteX0" fmla="*/ 10610464 w 10610464"/>
                  <a:gd name="connsiteY0" fmla="*/ 0 h 366194"/>
                  <a:gd name="connsiteX1" fmla="*/ 10270711 w 10610464"/>
                  <a:gd name="connsiteY1" fmla="*/ 345859 h 366194"/>
                  <a:gd name="connsiteX2" fmla="*/ 0 w 10610464"/>
                  <a:gd name="connsiteY2" fmla="*/ 366194 h 366194"/>
                  <a:gd name="connsiteX0" fmla="*/ 339753 w 339753"/>
                  <a:gd name="connsiteY0" fmla="*/ 0 h 345859"/>
                  <a:gd name="connsiteX1" fmla="*/ 0 w 339753"/>
                  <a:gd name="connsiteY1" fmla="*/ 345859 h 345859"/>
                </a:gdLst>
                <a:ahLst/>
                <a:cxnLst>
                  <a:cxn ang="0">
                    <a:pos x="connsiteX0" y="connsiteY0"/>
                  </a:cxn>
                  <a:cxn ang="0">
                    <a:pos x="connsiteX1" y="connsiteY1"/>
                  </a:cxn>
                </a:cxnLst>
                <a:rect l="l" t="t" r="r" b="b"/>
                <a:pathLst>
                  <a:path w="339753" h="345859">
                    <a:moveTo>
                      <a:pt x="339753" y="0"/>
                    </a:moveTo>
                    <a:lnTo>
                      <a:pt x="0" y="345859"/>
                    </a:lnTo>
                  </a:path>
                </a:pathLst>
              </a:custGeom>
              <a:noFill/>
              <a:ln w="28575">
                <a:solidFill>
                  <a:srgbClr val="0BF1F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23" name="任意多边形: 形状 22">
                <a:extLst>
                  <a:ext uri="{FF2B5EF4-FFF2-40B4-BE49-F238E27FC236}">
                    <a16:creationId xmlns:a16="http://schemas.microsoft.com/office/drawing/2014/main" xmlns="" id="{B4134933-CC1C-4D71-8F9B-28D372F6D314}"/>
                  </a:ext>
                </a:extLst>
              </p:cNvPr>
              <p:cNvSpPr/>
              <p:nvPr/>
            </p:nvSpPr>
            <p:spPr>
              <a:xfrm>
                <a:off x="10443054" y="4342590"/>
                <a:ext cx="204022" cy="207689"/>
              </a:xfrm>
              <a:custGeom>
                <a:avLst/>
                <a:gdLst>
                  <a:gd name="connsiteX0" fmla="*/ 10856686 w 10856686"/>
                  <a:gd name="connsiteY0" fmla="*/ 4180114 h 4789714"/>
                  <a:gd name="connsiteX1" fmla="*/ 10363200 w 10856686"/>
                  <a:gd name="connsiteY1" fmla="*/ 4775200 h 4789714"/>
                  <a:gd name="connsiteX2" fmla="*/ 261257 w 10856686"/>
                  <a:gd name="connsiteY2" fmla="*/ 4789714 h 4789714"/>
                  <a:gd name="connsiteX3" fmla="*/ 14514 w 10856686"/>
                  <a:gd name="connsiteY3" fmla="*/ 4470400 h 4789714"/>
                  <a:gd name="connsiteX4" fmla="*/ 0 w 10856686"/>
                  <a:gd name="connsiteY4" fmla="*/ 0 h 4789714"/>
                  <a:gd name="connsiteX0" fmla="*/ 10856686 w 10856686"/>
                  <a:gd name="connsiteY0" fmla="*/ 4180114 h 4789714"/>
                  <a:gd name="connsiteX1" fmla="*/ 10363200 w 10856686"/>
                  <a:gd name="connsiteY1" fmla="*/ 4775200 h 4789714"/>
                  <a:gd name="connsiteX2" fmla="*/ 261257 w 10856686"/>
                  <a:gd name="connsiteY2" fmla="*/ 4789714 h 4789714"/>
                  <a:gd name="connsiteX3" fmla="*/ 14514 w 10856686"/>
                  <a:gd name="connsiteY3" fmla="*/ 4470400 h 4789714"/>
                  <a:gd name="connsiteX4" fmla="*/ 749 w 10856686"/>
                  <a:gd name="connsiteY4" fmla="*/ 1242677 h 4789714"/>
                  <a:gd name="connsiteX5" fmla="*/ 0 w 10856686"/>
                  <a:gd name="connsiteY5" fmla="*/ 0 h 4789714"/>
                  <a:gd name="connsiteX0" fmla="*/ 10855937 w 10855937"/>
                  <a:gd name="connsiteY0" fmla="*/ 2937437 h 3547037"/>
                  <a:gd name="connsiteX1" fmla="*/ 10362451 w 10855937"/>
                  <a:gd name="connsiteY1" fmla="*/ 3532523 h 3547037"/>
                  <a:gd name="connsiteX2" fmla="*/ 260508 w 10855937"/>
                  <a:gd name="connsiteY2" fmla="*/ 3547037 h 3547037"/>
                  <a:gd name="connsiteX3" fmla="*/ 13765 w 10855937"/>
                  <a:gd name="connsiteY3" fmla="*/ 3227723 h 3547037"/>
                  <a:gd name="connsiteX4" fmla="*/ 0 w 10855937"/>
                  <a:gd name="connsiteY4" fmla="*/ 0 h 3547037"/>
                  <a:gd name="connsiteX0" fmla="*/ 10855937 w 10855937"/>
                  <a:gd name="connsiteY0" fmla="*/ 2937437 h 3547037"/>
                  <a:gd name="connsiteX1" fmla="*/ 10362451 w 10855937"/>
                  <a:gd name="connsiteY1" fmla="*/ 3532523 h 3547037"/>
                  <a:gd name="connsiteX2" fmla="*/ 260508 w 10855937"/>
                  <a:gd name="connsiteY2" fmla="*/ 3547037 h 3547037"/>
                  <a:gd name="connsiteX3" fmla="*/ 13765 w 10855937"/>
                  <a:gd name="connsiteY3" fmla="*/ 3227723 h 3547037"/>
                  <a:gd name="connsiteX4" fmla="*/ 0 w 10855937"/>
                  <a:gd name="connsiteY4" fmla="*/ 0 h 3547037"/>
                  <a:gd name="connsiteX0" fmla="*/ 10868873 w 10868873"/>
                  <a:gd name="connsiteY0" fmla="*/ 2937437 h 3547037"/>
                  <a:gd name="connsiteX1" fmla="*/ 10375387 w 10868873"/>
                  <a:gd name="connsiteY1" fmla="*/ 3532523 h 3547037"/>
                  <a:gd name="connsiteX2" fmla="*/ 273444 w 10868873"/>
                  <a:gd name="connsiteY2" fmla="*/ 3547037 h 3547037"/>
                  <a:gd name="connsiteX3" fmla="*/ 26701 w 10868873"/>
                  <a:gd name="connsiteY3" fmla="*/ 3227723 h 3547037"/>
                  <a:gd name="connsiteX4" fmla="*/ 5177 w 10868873"/>
                  <a:gd name="connsiteY4" fmla="*/ 1101841 h 3547037"/>
                  <a:gd name="connsiteX5" fmla="*/ 12936 w 10868873"/>
                  <a:gd name="connsiteY5" fmla="*/ 0 h 3547037"/>
                  <a:gd name="connsiteX0" fmla="*/ 10868873 w 10868873"/>
                  <a:gd name="connsiteY0" fmla="*/ 1835596 h 2445196"/>
                  <a:gd name="connsiteX1" fmla="*/ 10375387 w 10868873"/>
                  <a:gd name="connsiteY1" fmla="*/ 2430682 h 2445196"/>
                  <a:gd name="connsiteX2" fmla="*/ 273444 w 10868873"/>
                  <a:gd name="connsiteY2" fmla="*/ 2445196 h 2445196"/>
                  <a:gd name="connsiteX3" fmla="*/ 26701 w 10868873"/>
                  <a:gd name="connsiteY3" fmla="*/ 2125882 h 2445196"/>
                  <a:gd name="connsiteX4" fmla="*/ 5177 w 10868873"/>
                  <a:gd name="connsiteY4" fmla="*/ 0 h 2445196"/>
                  <a:gd name="connsiteX0" fmla="*/ 10863696 w 10863696"/>
                  <a:gd name="connsiteY0" fmla="*/ 1835596 h 2445196"/>
                  <a:gd name="connsiteX1" fmla="*/ 10370210 w 10863696"/>
                  <a:gd name="connsiteY1" fmla="*/ 2430682 h 2445196"/>
                  <a:gd name="connsiteX2" fmla="*/ 268267 w 10863696"/>
                  <a:gd name="connsiteY2" fmla="*/ 2445196 h 2445196"/>
                  <a:gd name="connsiteX3" fmla="*/ 21524 w 10863696"/>
                  <a:gd name="connsiteY3" fmla="*/ 2125882 h 2445196"/>
                  <a:gd name="connsiteX4" fmla="*/ 0 w 10863696"/>
                  <a:gd name="connsiteY4" fmla="*/ 0 h 2445196"/>
                  <a:gd name="connsiteX0" fmla="*/ 10882319 w 10882319"/>
                  <a:gd name="connsiteY0" fmla="*/ 1835596 h 2445196"/>
                  <a:gd name="connsiteX1" fmla="*/ 10388833 w 10882319"/>
                  <a:gd name="connsiteY1" fmla="*/ 2430682 h 2445196"/>
                  <a:gd name="connsiteX2" fmla="*/ 286890 w 10882319"/>
                  <a:gd name="connsiteY2" fmla="*/ 2445196 h 2445196"/>
                  <a:gd name="connsiteX3" fmla="*/ 40147 w 10882319"/>
                  <a:gd name="connsiteY3" fmla="*/ 2125882 h 2445196"/>
                  <a:gd name="connsiteX4" fmla="*/ 0 w 10882319"/>
                  <a:gd name="connsiteY4" fmla="*/ 0 h 2445196"/>
                  <a:gd name="connsiteX0" fmla="*/ 10853134 w 10853134"/>
                  <a:gd name="connsiteY0" fmla="*/ 1841415 h 2451015"/>
                  <a:gd name="connsiteX1" fmla="*/ 10359648 w 10853134"/>
                  <a:gd name="connsiteY1" fmla="*/ 2436501 h 2451015"/>
                  <a:gd name="connsiteX2" fmla="*/ 257705 w 10853134"/>
                  <a:gd name="connsiteY2" fmla="*/ 2451015 h 2451015"/>
                  <a:gd name="connsiteX3" fmla="*/ 10962 w 10853134"/>
                  <a:gd name="connsiteY3" fmla="*/ 2131701 h 2451015"/>
                  <a:gd name="connsiteX4" fmla="*/ 11553 w 10853134"/>
                  <a:gd name="connsiteY4" fmla="*/ 0 h 2451015"/>
                  <a:gd name="connsiteX0" fmla="*/ 10864860 w 10864860"/>
                  <a:gd name="connsiteY0" fmla="*/ 1841415 h 2451015"/>
                  <a:gd name="connsiteX1" fmla="*/ 10371374 w 10864860"/>
                  <a:gd name="connsiteY1" fmla="*/ 2436501 h 2451015"/>
                  <a:gd name="connsiteX2" fmla="*/ 269431 w 10864860"/>
                  <a:gd name="connsiteY2" fmla="*/ 2451015 h 2451015"/>
                  <a:gd name="connsiteX3" fmla="*/ 22688 w 10864860"/>
                  <a:gd name="connsiteY3" fmla="*/ 2131701 h 2451015"/>
                  <a:gd name="connsiteX4" fmla="*/ 0 w 10864860"/>
                  <a:gd name="connsiteY4" fmla="*/ 0 h 2451015"/>
                  <a:gd name="connsiteX0" fmla="*/ 10856761 w 10856761"/>
                  <a:gd name="connsiteY0" fmla="*/ 1841415 h 2451015"/>
                  <a:gd name="connsiteX1" fmla="*/ 10363275 w 10856761"/>
                  <a:gd name="connsiteY1" fmla="*/ 2436501 h 2451015"/>
                  <a:gd name="connsiteX2" fmla="*/ 261332 w 10856761"/>
                  <a:gd name="connsiteY2" fmla="*/ 2451015 h 2451015"/>
                  <a:gd name="connsiteX3" fmla="*/ 14589 w 10856761"/>
                  <a:gd name="connsiteY3" fmla="*/ 2131701 h 2451015"/>
                  <a:gd name="connsiteX4" fmla="*/ 3540 w 10856761"/>
                  <a:gd name="connsiteY4" fmla="*/ 0 h 2451015"/>
                  <a:gd name="connsiteX0" fmla="*/ 10858803 w 10858803"/>
                  <a:gd name="connsiteY0" fmla="*/ 1841415 h 2451015"/>
                  <a:gd name="connsiteX1" fmla="*/ 10365317 w 10858803"/>
                  <a:gd name="connsiteY1" fmla="*/ 2436501 h 2451015"/>
                  <a:gd name="connsiteX2" fmla="*/ 263374 w 10858803"/>
                  <a:gd name="connsiteY2" fmla="*/ 2451015 h 2451015"/>
                  <a:gd name="connsiteX3" fmla="*/ 16631 w 10858803"/>
                  <a:gd name="connsiteY3" fmla="*/ 2131701 h 2451015"/>
                  <a:gd name="connsiteX4" fmla="*/ 5582 w 10858803"/>
                  <a:gd name="connsiteY4" fmla="*/ 0 h 2451015"/>
                  <a:gd name="connsiteX0" fmla="*/ 10854255 w 10854255"/>
                  <a:gd name="connsiteY0" fmla="*/ 1841415 h 2451015"/>
                  <a:gd name="connsiteX1" fmla="*/ 10360769 w 10854255"/>
                  <a:gd name="connsiteY1" fmla="*/ 2436501 h 2451015"/>
                  <a:gd name="connsiteX2" fmla="*/ 258826 w 10854255"/>
                  <a:gd name="connsiteY2" fmla="*/ 2451015 h 2451015"/>
                  <a:gd name="connsiteX3" fmla="*/ 12083 w 10854255"/>
                  <a:gd name="connsiteY3" fmla="*/ 2131701 h 2451015"/>
                  <a:gd name="connsiteX4" fmla="*/ 1034 w 10854255"/>
                  <a:gd name="connsiteY4" fmla="*/ 0 h 2451015"/>
                  <a:gd name="connsiteX0" fmla="*/ 10846712 w 10846712"/>
                  <a:gd name="connsiteY0" fmla="*/ 1841415 h 2451015"/>
                  <a:gd name="connsiteX1" fmla="*/ 10353226 w 10846712"/>
                  <a:gd name="connsiteY1" fmla="*/ 2436501 h 2451015"/>
                  <a:gd name="connsiteX2" fmla="*/ 251283 w 10846712"/>
                  <a:gd name="connsiteY2" fmla="*/ 2451015 h 2451015"/>
                  <a:gd name="connsiteX3" fmla="*/ 4540 w 10846712"/>
                  <a:gd name="connsiteY3" fmla="*/ 2131701 h 2451015"/>
                  <a:gd name="connsiteX4" fmla="*/ 5130 w 10846712"/>
                  <a:gd name="connsiteY4" fmla="*/ 0 h 2451015"/>
                  <a:gd name="connsiteX0" fmla="*/ 10842172 w 10842172"/>
                  <a:gd name="connsiteY0" fmla="*/ 1841415 h 2451015"/>
                  <a:gd name="connsiteX1" fmla="*/ 10348686 w 10842172"/>
                  <a:gd name="connsiteY1" fmla="*/ 2436501 h 2451015"/>
                  <a:gd name="connsiteX2" fmla="*/ 246743 w 10842172"/>
                  <a:gd name="connsiteY2" fmla="*/ 2451015 h 2451015"/>
                  <a:gd name="connsiteX3" fmla="*/ 0 w 10842172"/>
                  <a:gd name="connsiteY3" fmla="*/ 2131701 h 2451015"/>
                  <a:gd name="connsiteX4" fmla="*/ 590 w 10842172"/>
                  <a:gd name="connsiteY4" fmla="*/ 0 h 2451015"/>
                  <a:gd name="connsiteX0" fmla="*/ 10842172 w 10842172"/>
                  <a:gd name="connsiteY0" fmla="*/ 1841415 h 2451015"/>
                  <a:gd name="connsiteX1" fmla="*/ 10348686 w 10842172"/>
                  <a:gd name="connsiteY1" fmla="*/ 2436501 h 2451015"/>
                  <a:gd name="connsiteX2" fmla="*/ 246743 w 10842172"/>
                  <a:gd name="connsiteY2" fmla="*/ 2451015 h 2451015"/>
                  <a:gd name="connsiteX3" fmla="*/ 0 w 10842172"/>
                  <a:gd name="connsiteY3" fmla="*/ 2131701 h 2451015"/>
                  <a:gd name="connsiteX4" fmla="*/ 590 w 10842172"/>
                  <a:gd name="connsiteY4" fmla="*/ 0 h 2451015"/>
                  <a:gd name="connsiteX0" fmla="*/ 10842172 w 10842172"/>
                  <a:gd name="connsiteY0" fmla="*/ 1841415 h 2451015"/>
                  <a:gd name="connsiteX1" fmla="*/ 10348686 w 10842172"/>
                  <a:gd name="connsiteY1" fmla="*/ 2436501 h 2451015"/>
                  <a:gd name="connsiteX2" fmla="*/ 246743 w 10842172"/>
                  <a:gd name="connsiteY2" fmla="*/ 2451015 h 2451015"/>
                  <a:gd name="connsiteX3" fmla="*/ 0 w 10842172"/>
                  <a:gd name="connsiteY3" fmla="*/ 2131701 h 2451015"/>
                  <a:gd name="connsiteX4" fmla="*/ 6410 w 10842172"/>
                  <a:gd name="connsiteY4" fmla="*/ 0 h 2451015"/>
                  <a:gd name="connsiteX0" fmla="*/ 10842172 w 10842172"/>
                  <a:gd name="connsiteY0" fmla="*/ 1841415 h 2451015"/>
                  <a:gd name="connsiteX1" fmla="*/ 10348686 w 10842172"/>
                  <a:gd name="connsiteY1" fmla="*/ 2436501 h 2451015"/>
                  <a:gd name="connsiteX2" fmla="*/ 246743 w 10842172"/>
                  <a:gd name="connsiteY2" fmla="*/ 2451015 h 2451015"/>
                  <a:gd name="connsiteX3" fmla="*/ 0 w 10842172"/>
                  <a:gd name="connsiteY3" fmla="*/ 2131701 h 2451015"/>
                  <a:gd name="connsiteX4" fmla="*/ 6410 w 10842172"/>
                  <a:gd name="connsiteY4" fmla="*/ 0 h 2451015"/>
                  <a:gd name="connsiteX0" fmla="*/ 10846950 w 10846950"/>
                  <a:gd name="connsiteY0" fmla="*/ 1841415 h 2451015"/>
                  <a:gd name="connsiteX1" fmla="*/ 10353464 w 10846950"/>
                  <a:gd name="connsiteY1" fmla="*/ 2436501 h 2451015"/>
                  <a:gd name="connsiteX2" fmla="*/ 251521 w 10846950"/>
                  <a:gd name="connsiteY2" fmla="*/ 2451015 h 2451015"/>
                  <a:gd name="connsiteX3" fmla="*/ 4778 w 10846950"/>
                  <a:gd name="connsiteY3" fmla="*/ 2131701 h 2451015"/>
                  <a:gd name="connsiteX4" fmla="*/ 11188 w 10846950"/>
                  <a:gd name="connsiteY4" fmla="*/ 0 h 2451015"/>
                  <a:gd name="connsiteX0" fmla="*/ 10846950 w 10846950"/>
                  <a:gd name="connsiteY0" fmla="*/ 1841415 h 2451015"/>
                  <a:gd name="connsiteX1" fmla="*/ 10568788 w 10846950"/>
                  <a:gd name="connsiteY1" fmla="*/ 2430680 h 2451015"/>
                  <a:gd name="connsiteX2" fmla="*/ 251521 w 10846950"/>
                  <a:gd name="connsiteY2" fmla="*/ 2451015 h 2451015"/>
                  <a:gd name="connsiteX3" fmla="*/ 4778 w 10846950"/>
                  <a:gd name="connsiteY3" fmla="*/ 2131701 h 2451015"/>
                  <a:gd name="connsiteX4" fmla="*/ 11188 w 10846950"/>
                  <a:gd name="connsiteY4" fmla="*/ 0 h 2451015"/>
                  <a:gd name="connsiteX0" fmla="*/ 10846950 w 10846950"/>
                  <a:gd name="connsiteY0" fmla="*/ 1841415 h 2451015"/>
                  <a:gd name="connsiteX1" fmla="*/ 10522232 w 10846950"/>
                  <a:gd name="connsiteY1" fmla="*/ 2430680 h 2451015"/>
                  <a:gd name="connsiteX2" fmla="*/ 251521 w 10846950"/>
                  <a:gd name="connsiteY2" fmla="*/ 2451015 h 2451015"/>
                  <a:gd name="connsiteX3" fmla="*/ 4778 w 10846950"/>
                  <a:gd name="connsiteY3" fmla="*/ 2131701 h 2451015"/>
                  <a:gd name="connsiteX4" fmla="*/ 11188 w 10846950"/>
                  <a:gd name="connsiteY4" fmla="*/ 0 h 2451015"/>
                  <a:gd name="connsiteX0" fmla="*/ 10846950 w 10846950"/>
                  <a:gd name="connsiteY0" fmla="*/ 1841415 h 2451015"/>
                  <a:gd name="connsiteX1" fmla="*/ 10745593 w 10846950"/>
                  <a:gd name="connsiteY1" fmla="*/ 2046023 h 2451015"/>
                  <a:gd name="connsiteX2" fmla="*/ 10522232 w 10846950"/>
                  <a:gd name="connsiteY2" fmla="*/ 2430680 h 2451015"/>
                  <a:gd name="connsiteX3" fmla="*/ 251521 w 10846950"/>
                  <a:gd name="connsiteY3" fmla="*/ 2451015 h 2451015"/>
                  <a:gd name="connsiteX4" fmla="*/ 4778 w 10846950"/>
                  <a:gd name="connsiteY4" fmla="*/ 2131701 h 2451015"/>
                  <a:gd name="connsiteX5" fmla="*/ 11188 w 10846950"/>
                  <a:gd name="connsiteY5" fmla="*/ 0 h 2451015"/>
                  <a:gd name="connsiteX0" fmla="*/ 10745593 w 10745593"/>
                  <a:gd name="connsiteY0" fmla="*/ 2046023 h 2451015"/>
                  <a:gd name="connsiteX1" fmla="*/ 10522232 w 10745593"/>
                  <a:gd name="connsiteY1" fmla="*/ 2430680 h 2451015"/>
                  <a:gd name="connsiteX2" fmla="*/ 251521 w 10745593"/>
                  <a:gd name="connsiteY2" fmla="*/ 2451015 h 2451015"/>
                  <a:gd name="connsiteX3" fmla="*/ 4778 w 10745593"/>
                  <a:gd name="connsiteY3" fmla="*/ 2131701 h 2451015"/>
                  <a:gd name="connsiteX4" fmla="*/ 11188 w 10745593"/>
                  <a:gd name="connsiteY4" fmla="*/ 0 h 2451015"/>
                  <a:gd name="connsiteX0" fmla="*/ 10830947 w 10830947"/>
                  <a:gd name="connsiteY0" fmla="*/ 2046023 h 2451015"/>
                  <a:gd name="connsiteX1" fmla="*/ 10522232 w 10830947"/>
                  <a:gd name="connsiteY1" fmla="*/ 2430680 h 2451015"/>
                  <a:gd name="connsiteX2" fmla="*/ 251521 w 10830947"/>
                  <a:gd name="connsiteY2" fmla="*/ 2451015 h 2451015"/>
                  <a:gd name="connsiteX3" fmla="*/ 4778 w 10830947"/>
                  <a:gd name="connsiteY3" fmla="*/ 2131701 h 2451015"/>
                  <a:gd name="connsiteX4" fmla="*/ 11188 w 10830947"/>
                  <a:gd name="connsiteY4" fmla="*/ 0 h 2451015"/>
                  <a:gd name="connsiteX0" fmla="*/ 10877504 w 10877504"/>
                  <a:gd name="connsiteY0" fmla="*/ 2046023 h 2451015"/>
                  <a:gd name="connsiteX1" fmla="*/ 10522232 w 10877504"/>
                  <a:gd name="connsiteY1" fmla="*/ 2430680 h 2451015"/>
                  <a:gd name="connsiteX2" fmla="*/ 251521 w 10877504"/>
                  <a:gd name="connsiteY2" fmla="*/ 2451015 h 2451015"/>
                  <a:gd name="connsiteX3" fmla="*/ 4778 w 10877504"/>
                  <a:gd name="connsiteY3" fmla="*/ 2131701 h 2451015"/>
                  <a:gd name="connsiteX4" fmla="*/ 11188 w 10877504"/>
                  <a:gd name="connsiteY4" fmla="*/ 0 h 2451015"/>
                  <a:gd name="connsiteX0" fmla="*/ 10861985 w 10861985"/>
                  <a:gd name="connsiteY0" fmla="*/ 2084821 h 2451015"/>
                  <a:gd name="connsiteX1" fmla="*/ 10522232 w 10861985"/>
                  <a:gd name="connsiteY1" fmla="*/ 2430680 h 2451015"/>
                  <a:gd name="connsiteX2" fmla="*/ 251521 w 10861985"/>
                  <a:gd name="connsiteY2" fmla="*/ 2451015 h 2451015"/>
                  <a:gd name="connsiteX3" fmla="*/ 4778 w 10861985"/>
                  <a:gd name="connsiteY3" fmla="*/ 2131701 h 2451015"/>
                  <a:gd name="connsiteX4" fmla="*/ 11188 w 10861985"/>
                  <a:gd name="connsiteY4" fmla="*/ 0 h 2451015"/>
                  <a:gd name="connsiteX0" fmla="*/ 10857207 w 10857207"/>
                  <a:gd name="connsiteY0" fmla="*/ 0 h 366194"/>
                  <a:gd name="connsiteX1" fmla="*/ 10517454 w 10857207"/>
                  <a:gd name="connsiteY1" fmla="*/ 345859 h 366194"/>
                  <a:gd name="connsiteX2" fmla="*/ 246743 w 10857207"/>
                  <a:gd name="connsiteY2" fmla="*/ 366194 h 366194"/>
                  <a:gd name="connsiteX3" fmla="*/ 0 w 10857207"/>
                  <a:gd name="connsiteY3" fmla="*/ 46880 h 366194"/>
                  <a:gd name="connsiteX0" fmla="*/ 10610464 w 10610464"/>
                  <a:gd name="connsiteY0" fmla="*/ 0 h 366194"/>
                  <a:gd name="connsiteX1" fmla="*/ 10270711 w 10610464"/>
                  <a:gd name="connsiteY1" fmla="*/ 345859 h 366194"/>
                  <a:gd name="connsiteX2" fmla="*/ 0 w 10610464"/>
                  <a:gd name="connsiteY2" fmla="*/ 366194 h 366194"/>
                  <a:gd name="connsiteX0" fmla="*/ 339753 w 339753"/>
                  <a:gd name="connsiteY0" fmla="*/ 0 h 345859"/>
                  <a:gd name="connsiteX1" fmla="*/ 0 w 339753"/>
                  <a:gd name="connsiteY1" fmla="*/ 345859 h 345859"/>
                </a:gdLst>
                <a:ahLst/>
                <a:cxnLst>
                  <a:cxn ang="0">
                    <a:pos x="connsiteX0" y="connsiteY0"/>
                  </a:cxn>
                  <a:cxn ang="0">
                    <a:pos x="connsiteX1" y="connsiteY1"/>
                  </a:cxn>
                </a:cxnLst>
                <a:rect l="l" t="t" r="r" b="b"/>
                <a:pathLst>
                  <a:path w="339753" h="345859">
                    <a:moveTo>
                      <a:pt x="339753" y="0"/>
                    </a:moveTo>
                    <a:lnTo>
                      <a:pt x="0" y="345859"/>
                    </a:lnTo>
                  </a:path>
                </a:pathLst>
              </a:custGeom>
              <a:noFill/>
              <a:ln w="28575">
                <a:solidFill>
                  <a:srgbClr val="0BF1F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grpSp>
      </p:grpSp>
      <p:pic>
        <p:nvPicPr>
          <p:cNvPr id="34" name="图片占位符 33">
            <a:extLst>
              <a:ext uri="{FF2B5EF4-FFF2-40B4-BE49-F238E27FC236}">
                <a16:creationId xmlns:a16="http://schemas.microsoft.com/office/drawing/2014/main" xmlns="" id="{564C13C9-85B8-4F29-B0D7-B266B43A690D}"/>
              </a:ext>
            </a:extLst>
          </p:cNvPr>
          <p:cNvPicPr>
            <a:picLocks noGrp="1" noChangeAspect="1"/>
          </p:cNvPicPr>
          <p:nvPr>
            <p:ph type="pic" sz="quarter" idx="10"/>
          </p:nvPr>
        </p:nvPicPr>
        <p:blipFill>
          <a:blip r:embed="rId3" cstate="screen">
            <a:extLst>
              <a:ext uri="{28A0092B-C50C-407E-A947-70E740481C1C}">
                <a14:useLocalDpi xmlns:a14="http://schemas.microsoft.com/office/drawing/2010/main"/>
              </a:ext>
            </a:extLst>
          </a:blip>
          <a:srcRect t="18995" b="18995"/>
          <a:stretch>
            <a:fillRect/>
          </a:stretch>
        </p:blipFill>
        <p:spPr/>
      </p:pic>
      <p:sp>
        <p:nvSpPr>
          <p:cNvPr id="36" name="文本框 35">
            <a:extLst>
              <a:ext uri="{FF2B5EF4-FFF2-40B4-BE49-F238E27FC236}">
                <a16:creationId xmlns:a16="http://schemas.microsoft.com/office/drawing/2014/main" xmlns="" id="{AB324689-DFA2-46A0-9B07-B36893EE560C}"/>
              </a:ext>
            </a:extLst>
          </p:cNvPr>
          <p:cNvSpPr txBox="1"/>
          <p:nvPr/>
        </p:nvSpPr>
        <p:spPr>
          <a:xfrm>
            <a:off x="4636654" y="888107"/>
            <a:ext cx="2937164" cy="646331"/>
          </a:xfrm>
          <a:prstGeom prst="rect">
            <a:avLst/>
          </a:prstGeom>
          <a:noFill/>
        </p:spPr>
        <p:txBody>
          <a:bodyPr wrap="square" rtlCol="0">
            <a:spAutoFit/>
            <a:scene3d>
              <a:camera prst="orthographicFront"/>
              <a:lightRig rig="threePt" dir="t"/>
            </a:scene3d>
            <a:sp3d contourW="12700"/>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zh-CN" altLang="en-US" sz="3600" b="0" i="0" u="none" strike="noStrike" kern="1200" cap="none" spc="0" normalizeH="0" baseline="0" noProof="0" dirty="0">
                <a:ln>
                  <a:noFill/>
                </a:ln>
                <a:gradFill>
                  <a:gsLst>
                    <a:gs pos="0">
                      <a:srgbClr val="FFFFFF"/>
                    </a:gs>
                    <a:gs pos="82000">
                      <a:srgbClr val="0BF1F5"/>
                    </a:gs>
                  </a:gsLst>
                  <a:lin ang="5400000" scaled="1"/>
                </a:gradFill>
                <a:effectLst/>
                <a:uLnTx/>
                <a:uFillTx/>
                <a:latin typeface="锐字锐线梦想黑简1.0" panose="02010604000000000000" pitchFamily="2" charset="-122"/>
                <a:ea typeface="锐字锐线梦想黑简1.0" panose="02010604000000000000" pitchFamily="2" charset="-122"/>
                <a:cs typeface="+mn-cs"/>
              </a:rPr>
              <a:t>信息科技</a:t>
            </a:r>
          </a:p>
        </p:txBody>
      </p:sp>
    </p:spTree>
    <p:extLst>
      <p:ext uri="{BB962C8B-B14F-4D97-AF65-F5344CB8AC3E}">
        <p14:creationId xmlns:p14="http://schemas.microsoft.com/office/powerpoint/2010/main" val="865717993"/>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500" fill="hold"/>
                                        <p:tgtEl>
                                          <p:spTgt spid="12"/>
                                        </p:tgtEl>
                                        <p:attrNameLst>
                                          <p:attrName>ppt_w</p:attrName>
                                        </p:attrNameLst>
                                      </p:cBhvr>
                                      <p:tavLst>
                                        <p:tav tm="0">
                                          <p:val>
                                            <p:fltVal val="0"/>
                                          </p:val>
                                        </p:tav>
                                        <p:tav tm="100000">
                                          <p:val>
                                            <p:strVal val="#ppt_w"/>
                                          </p:val>
                                        </p:tav>
                                      </p:tavLst>
                                    </p:anim>
                                    <p:anim calcmode="lin" valueType="num">
                                      <p:cBhvr>
                                        <p:cTn id="8" dur="500" fill="hold"/>
                                        <p:tgtEl>
                                          <p:spTgt spid="12"/>
                                        </p:tgtEl>
                                        <p:attrNameLst>
                                          <p:attrName>ppt_h</p:attrName>
                                        </p:attrNameLst>
                                      </p:cBhvr>
                                      <p:tavLst>
                                        <p:tav tm="0">
                                          <p:val>
                                            <p:fltVal val="0"/>
                                          </p:val>
                                        </p:tav>
                                        <p:tav tm="100000">
                                          <p:val>
                                            <p:strVal val="#ppt_h"/>
                                          </p:val>
                                        </p:tav>
                                      </p:tavLst>
                                    </p:anim>
                                    <p:animEffect transition="in" filter="fade">
                                      <p:cBhvr>
                                        <p:cTn id="9" dur="500"/>
                                        <p:tgtEl>
                                          <p:spTgt spid="12"/>
                                        </p:tgtEl>
                                      </p:cBhvr>
                                    </p:animEffect>
                                  </p:childTnLst>
                                </p:cTn>
                              </p:par>
                              <p:par>
                                <p:cTn id="10" presetID="53" presetClass="entr" presetSubtype="16" fill="hold" nodeType="withEffect">
                                  <p:stCondLst>
                                    <p:cond delay="0"/>
                                  </p:stCondLst>
                                  <p:childTnLst>
                                    <p:set>
                                      <p:cBhvr>
                                        <p:cTn id="11" dur="1" fill="hold">
                                          <p:stCondLst>
                                            <p:cond delay="0"/>
                                          </p:stCondLst>
                                        </p:cTn>
                                        <p:tgtEl>
                                          <p:spTgt spid="34"/>
                                        </p:tgtEl>
                                        <p:attrNameLst>
                                          <p:attrName>style.visibility</p:attrName>
                                        </p:attrNameLst>
                                      </p:cBhvr>
                                      <p:to>
                                        <p:strVal val="visible"/>
                                      </p:to>
                                    </p:set>
                                    <p:anim calcmode="lin" valueType="num">
                                      <p:cBhvr>
                                        <p:cTn id="12" dur="500" fill="hold"/>
                                        <p:tgtEl>
                                          <p:spTgt spid="34"/>
                                        </p:tgtEl>
                                        <p:attrNameLst>
                                          <p:attrName>ppt_w</p:attrName>
                                        </p:attrNameLst>
                                      </p:cBhvr>
                                      <p:tavLst>
                                        <p:tav tm="0">
                                          <p:val>
                                            <p:fltVal val="0"/>
                                          </p:val>
                                        </p:tav>
                                        <p:tav tm="100000">
                                          <p:val>
                                            <p:strVal val="#ppt_w"/>
                                          </p:val>
                                        </p:tav>
                                      </p:tavLst>
                                    </p:anim>
                                    <p:anim calcmode="lin" valueType="num">
                                      <p:cBhvr>
                                        <p:cTn id="13" dur="500" fill="hold"/>
                                        <p:tgtEl>
                                          <p:spTgt spid="34"/>
                                        </p:tgtEl>
                                        <p:attrNameLst>
                                          <p:attrName>ppt_h</p:attrName>
                                        </p:attrNameLst>
                                      </p:cBhvr>
                                      <p:tavLst>
                                        <p:tav tm="0">
                                          <p:val>
                                            <p:fltVal val="0"/>
                                          </p:val>
                                        </p:tav>
                                        <p:tav tm="100000">
                                          <p:val>
                                            <p:strVal val="#ppt_h"/>
                                          </p:val>
                                        </p:tav>
                                      </p:tavLst>
                                    </p:anim>
                                    <p:animEffect transition="in" filter="fade">
                                      <p:cBhvr>
                                        <p:cTn id="14" dur="500"/>
                                        <p:tgtEl>
                                          <p:spTgt spid="34"/>
                                        </p:tgtEl>
                                      </p:cBhvr>
                                    </p:animEffect>
                                  </p:childTnLst>
                                </p:cTn>
                              </p:par>
                            </p:childTnLst>
                          </p:cTn>
                        </p:par>
                        <p:par>
                          <p:cTn id="15" fill="hold">
                            <p:stCondLst>
                              <p:cond delay="500"/>
                            </p:stCondLst>
                            <p:childTnLst>
                              <p:par>
                                <p:cTn id="16" presetID="2" presetClass="entr" presetSubtype="8" fill="hold" nodeType="afterEffect">
                                  <p:stCondLst>
                                    <p:cond delay="0"/>
                                  </p:stCondLst>
                                  <p:childTnLst>
                                    <p:set>
                                      <p:cBhvr>
                                        <p:cTn id="17" dur="1" fill="hold">
                                          <p:stCondLst>
                                            <p:cond delay="0"/>
                                          </p:stCondLst>
                                        </p:cTn>
                                        <p:tgtEl>
                                          <p:spTgt spid="9"/>
                                        </p:tgtEl>
                                        <p:attrNameLst>
                                          <p:attrName>style.visibility</p:attrName>
                                        </p:attrNameLst>
                                      </p:cBhvr>
                                      <p:to>
                                        <p:strVal val="visible"/>
                                      </p:to>
                                    </p:set>
                                    <p:anim calcmode="lin" valueType="num">
                                      <p:cBhvr additive="base">
                                        <p:cTn id="18" dur="500" fill="hold"/>
                                        <p:tgtEl>
                                          <p:spTgt spid="9"/>
                                        </p:tgtEl>
                                        <p:attrNameLst>
                                          <p:attrName>ppt_x</p:attrName>
                                        </p:attrNameLst>
                                      </p:cBhvr>
                                      <p:tavLst>
                                        <p:tav tm="0">
                                          <p:val>
                                            <p:strVal val="0-#ppt_w/2"/>
                                          </p:val>
                                        </p:tav>
                                        <p:tav tm="100000">
                                          <p:val>
                                            <p:strVal val="#ppt_x"/>
                                          </p:val>
                                        </p:tav>
                                      </p:tavLst>
                                    </p:anim>
                                    <p:anim calcmode="lin" valueType="num">
                                      <p:cBhvr additive="base">
                                        <p:cTn id="19" dur="50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1" name="组合 70">
            <a:extLst>
              <a:ext uri="{FF2B5EF4-FFF2-40B4-BE49-F238E27FC236}">
                <a16:creationId xmlns:a16="http://schemas.microsoft.com/office/drawing/2014/main" xmlns="" id="{17C0C20E-49C4-4E83-8049-02B70DB9CBB4}"/>
              </a:ext>
            </a:extLst>
          </p:cNvPr>
          <p:cNvGrpSpPr/>
          <p:nvPr/>
        </p:nvGrpSpPr>
        <p:grpSpPr>
          <a:xfrm>
            <a:off x="1691452" y="2464714"/>
            <a:ext cx="3847715" cy="1199990"/>
            <a:chOff x="1691452" y="2464714"/>
            <a:chExt cx="3847715" cy="1199990"/>
          </a:xfrm>
        </p:grpSpPr>
        <p:grpSp>
          <p:nvGrpSpPr>
            <p:cNvPr id="2" name="组合 1">
              <a:extLst>
                <a:ext uri="{FF2B5EF4-FFF2-40B4-BE49-F238E27FC236}">
                  <a16:creationId xmlns:a16="http://schemas.microsoft.com/office/drawing/2014/main" xmlns="" id="{21236773-8B20-4F31-8931-6740FCB1FE16}"/>
                </a:ext>
              </a:extLst>
            </p:cNvPr>
            <p:cNvGrpSpPr/>
            <p:nvPr/>
          </p:nvGrpSpPr>
          <p:grpSpPr>
            <a:xfrm>
              <a:off x="2711450" y="2845411"/>
              <a:ext cx="2827717" cy="223227"/>
              <a:chOff x="3219679" y="2534889"/>
              <a:chExt cx="2827717" cy="223227"/>
            </a:xfrm>
          </p:grpSpPr>
          <p:cxnSp>
            <p:nvCxnSpPr>
              <p:cNvPr id="3" name="直接连接符 2">
                <a:extLst>
                  <a:ext uri="{FF2B5EF4-FFF2-40B4-BE49-F238E27FC236}">
                    <a16:creationId xmlns:a16="http://schemas.microsoft.com/office/drawing/2014/main" xmlns="" id="{4A84EC3A-1147-42FC-89BA-07B6EB024BAE}"/>
                  </a:ext>
                </a:extLst>
              </p:cNvPr>
              <p:cNvCxnSpPr>
                <a:cxnSpLocks/>
              </p:cNvCxnSpPr>
              <p:nvPr/>
            </p:nvCxnSpPr>
            <p:spPr>
              <a:xfrm>
                <a:off x="3312769" y="2579339"/>
                <a:ext cx="1094359" cy="0"/>
              </a:xfrm>
              <a:prstGeom prst="line">
                <a:avLst/>
              </a:prstGeom>
              <a:ln w="12700" cap="rnd">
                <a:solidFill>
                  <a:srgbClr val="0BF1F5"/>
                </a:solidFill>
                <a:round/>
              </a:ln>
            </p:spPr>
            <p:style>
              <a:lnRef idx="1">
                <a:schemeClr val="accent1"/>
              </a:lnRef>
              <a:fillRef idx="0">
                <a:schemeClr val="accent1"/>
              </a:fillRef>
              <a:effectRef idx="0">
                <a:schemeClr val="accent1"/>
              </a:effectRef>
              <a:fontRef idx="minor">
                <a:schemeClr val="tx1"/>
              </a:fontRef>
            </p:style>
          </p:cxnSp>
          <p:cxnSp>
            <p:nvCxnSpPr>
              <p:cNvPr id="4" name="直接连接符 3">
                <a:extLst>
                  <a:ext uri="{FF2B5EF4-FFF2-40B4-BE49-F238E27FC236}">
                    <a16:creationId xmlns:a16="http://schemas.microsoft.com/office/drawing/2014/main" xmlns="" id="{DB1C56C9-CFEF-41C0-923E-41CE0F7F2FA5}"/>
                  </a:ext>
                </a:extLst>
              </p:cNvPr>
              <p:cNvCxnSpPr>
                <a:cxnSpLocks/>
              </p:cNvCxnSpPr>
              <p:nvPr/>
            </p:nvCxnSpPr>
            <p:spPr>
              <a:xfrm>
                <a:off x="4586348" y="2704751"/>
                <a:ext cx="832330" cy="0"/>
              </a:xfrm>
              <a:prstGeom prst="line">
                <a:avLst/>
              </a:prstGeom>
              <a:ln w="12700" cap="rnd">
                <a:solidFill>
                  <a:srgbClr val="0BF1F5"/>
                </a:solidFill>
                <a:round/>
              </a:ln>
            </p:spPr>
            <p:style>
              <a:lnRef idx="1">
                <a:schemeClr val="accent1"/>
              </a:lnRef>
              <a:fillRef idx="0">
                <a:schemeClr val="accent1"/>
              </a:fillRef>
              <a:effectRef idx="0">
                <a:schemeClr val="accent1"/>
              </a:effectRef>
              <a:fontRef idx="minor">
                <a:schemeClr val="tx1"/>
              </a:fontRef>
            </p:style>
          </p:cxnSp>
          <p:cxnSp>
            <p:nvCxnSpPr>
              <p:cNvPr id="5" name="直接连接符 4">
                <a:extLst>
                  <a:ext uri="{FF2B5EF4-FFF2-40B4-BE49-F238E27FC236}">
                    <a16:creationId xmlns:a16="http://schemas.microsoft.com/office/drawing/2014/main" xmlns="" id="{A2A05A82-E04A-4EA8-BEEC-B30F308FFE95}"/>
                  </a:ext>
                </a:extLst>
              </p:cNvPr>
              <p:cNvCxnSpPr>
                <a:cxnSpLocks/>
              </p:cNvCxnSpPr>
              <p:nvPr/>
            </p:nvCxnSpPr>
            <p:spPr>
              <a:xfrm>
                <a:off x="4409508" y="2580926"/>
                <a:ext cx="176840" cy="123825"/>
              </a:xfrm>
              <a:prstGeom prst="line">
                <a:avLst/>
              </a:prstGeom>
              <a:ln w="12700" cap="rnd">
                <a:solidFill>
                  <a:srgbClr val="0BF1F5"/>
                </a:solidFill>
                <a:round/>
              </a:ln>
            </p:spPr>
            <p:style>
              <a:lnRef idx="1">
                <a:schemeClr val="accent1"/>
              </a:lnRef>
              <a:fillRef idx="0">
                <a:schemeClr val="accent1"/>
              </a:fillRef>
              <a:effectRef idx="0">
                <a:schemeClr val="accent1"/>
              </a:effectRef>
              <a:fontRef idx="minor">
                <a:schemeClr val="tx1"/>
              </a:fontRef>
            </p:style>
          </p:cxnSp>
          <p:sp>
            <p:nvSpPr>
              <p:cNvPr id="6" name="椭圆 5">
                <a:extLst>
                  <a:ext uri="{FF2B5EF4-FFF2-40B4-BE49-F238E27FC236}">
                    <a16:creationId xmlns:a16="http://schemas.microsoft.com/office/drawing/2014/main" xmlns="" id="{87D1D64F-5764-49E4-B201-34662632056C}"/>
                  </a:ext>
                </a:extLst>
              </p:cNvPr>
              <p:cNvSpPr/>
              <p:nvPr/>
            </p:nvSpPr>
            <p:spPr>
              <a:xfrm>
                <a:off x="3219679" y="2534889"/>
                <a:ext cx="88900" cy="88900"/>
              </a:xfrm>
              <a:prstGeom prst="ellipse">
                <a:avLst/>
              </a:prstGeom>
              <a:noFill/>
              <a:ln>
                <a:solidFill>
                  <a:srgbClr val="0BF1F5"/>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7" name="椭圆 6">
                <a:extLst>
                  <a:ext uri="{FF2B5EF4-FFF2-40B4-BE49-F238E27FC236}">
                    <a16:creationId xmlns:a16="http://schemas.microsoft.com/office/drawing/2014/main" xmlns="" id="{4BC78856-5711-4ABE-90B8-6259C7973257}"/>
                  </a:ext>
                </a:extLst>
              </p:cNvPr>
              <p:cNvSpPr/>
              <p:nvPr/>
            </p:nvSpPr>
            <p:spPr>
              <a:xfrm>
                <a:off x="5419694" y="2660301"/>
                <a:ext cx="88900" cy="88900"/>
              </a:xfrm>
              <a:prstGeom prst="ellipse">
                <a:avLst/>
              </a:prstGeom>
              <a:noFill/>
              <a:ln>
                <a:solidFill>
                  <a:srgbClr val="02F8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cxnSp>
            <p:nvCxnSpPr>
              <p:cNvPr id="8" name="直接连接符 7">
                <a:extLst>
                  <a:ext uri="{FF2B5EF4-FFF2-40B4-BE49-F238E27FC236}">
                    <a16:creationId xmlns:a16="http://schemas.microsoft.com/office/drawing/2014/main" xmlns="" id="{2AEBB474-1F67-41F0-8542-0452482887EA}"/>
                  </a:ext>
                </a:extLst>
              </p:cNvPr>
              <p:cNvCxnSpPr>
                <a:cxnSpLocks/>
              </p:cNvCxnSpPr>
              <p:nvPr/>
            </p:nvCxnSpPr>
            <p:spPr>
              <a:xfrm flipH="1">
                <a:off x="5622863" y="2655334"/>
                <a:ext cx="146787" cy="102782"/>
              </a:xfrm>
              <a:prstGeom prst="line">
                <a:avLst/>
              </a:prstGeom>
              <a:ln w="12700" cap="rnd">
                <a:solidFill>
                  <a:srgbClr val="0BF1F5"/>
                </a:solidFill>
                <a:round/>
              </a:ln>
            </p:spPr>
            <p:style>
              <a:lnRef idx="1">
                <a:schemeClr val="accent1"/>
              </a:lnRef>
              <a:fillRef idx="0">
                <a:schemeClr val="accent1"/>
              </a:fillRef>
              <a:effectRef idx="0">
                <a:schemeClr val="accent1"/>
              </a:effectRef>
              <a:fontRef idx="minor">
                <a:schemeClr val="tx1"/>
              </a:fontRef>
            </p:style>
          </p:cxnSp>
          <p:cxnSp>
            <p:nvCxnSpPr>
              <p:cNvPr id="9" name="直接连接符 8">
                <a:extLst>
                  <a:ext uri="{FF2B5EF4-FFF2-40B4-BE49-F238E27FC236}">
                    <a16:creationId xmlns:a16="http://schemas.microsoft.com/office/drawing/2014/main" xmlns="" id="{4D92FA37-19E2-418C-8614-72FF0E19DEB5}"/>
                  </a:ext>
                </a:extLst>
              </p:cNvPr>
              <p:cNvCxnSpPr>
                <a:cxnSpLocks/>
              </p:cNvCxnSpPr>
              <p:nvPr/>
            </p:nvCxnSpPr>
            <p:spPr>
              <a:xfrm flipH="1">
                <a:off x="5755755" y="2655334"/>
                <a:ext cx="146787" cy="102782"/>
              </a:xfrm>
              <a:prstGeom prst="line">
                <a:avLst/>
              </a:prstGeom>
              <a:ln w="12700" cap="rnd">
                <a:solidFill>
                  <a:srgbClr val="0BF1F5"/>
                </a:solidFill>
                <a:round/>
              </a:ln>
            </p:spPr>
            <p:style>
              <a:lnRef idx="1">
                <a:schemeClr val="accent1"/>
              </a:lnRef>
              <a:fillRef idx="0">
                <a:schemeClr val="accent1"/>
              </a:fillRef>
              <a:effectRef idx="0">
                <a:schemeClr val="accent1"/>
              </a:effectRef>
              <a:fontRef idx="minor">
                <a:schemeClr val="tx1"/>
              </a:fontRef>
            </p:style>
          </p:cxnSp>
          <p:cxnSp>
            <p:nvCxnSpPr>
              <p:cNvPr id="10" name="直接连接符 9">
                <a:extLst>
                  <a:ext uri="{FF2B5EF4-FFF2-40B4-BE49-F238E27FC236}">
                    <a16:creationId xmlns:a16="http://schemas.microsoft.com/office/drawing/2014/main" xmlns="" id="{62D98C52-1F99-46E1-905B-84222AEEE120}"/>
                  </a:ext>
                </a:extLst>
              </p:cNvPr>
              <p:cNvCxnSpPr>
                <a:cxnSpLocks/>
              </p:cNvCxnSpPr>
              <p:nvPr/>
            </p:nvCxnSpPr>
            <p:spPr>
              <a:xfrm flipH="1">
                <a:off x="5900609" y="2655334"/>
                <a:ext cx="146787" cy="102782"/>
              </a:xfrm>
              <a:prstGeom prst="line">
                <a:avLst/>
              </a:prstGeom>
              <a:ln w="12700" cap="rnd">
                <a:solidFill>
                  <a:srgbClr val="0BF1F5"/>
                </a:solidFill>
                <a:round/>
              </a:ln>
            </p:spPr>
            <p:style>
              <a:lnRef idx="1">
                <a:schemeClr val="accent1"/>
              </a:lnRef>
              <a:fillRef idx="0">
                <a:schemeClr val="accent1"/>
              </a:fillRef>
              <a:effectRef idx="0">
                <a:schemeClr val="accent1"/>
              </a:effectRef>
              <a:fontRef idx="minor">
                <a:schemeClr val="tx1"/>
              </a:fontRef>
            </p:style>
          </p:cxnSp>
        </p:grpSp>
        <p:grpSp>
          <p:nvGrpSpPr>
            <p:cNvPr id="38" name="组合 37">
              <a:extLst>
                <a:ext uri="{FF2B5EF4-FFF2-40B4-BE49-F238E27FC236}">
                  <a16:creationId xmlns:a16="http://schemas.microsoft.com/office/drawing/2014/main" xmlns="" id="{333EF617-4373-42CE-A741-C38CF43E3336}"/>
                </a:ext>
              </a:extLst>
            </p:cNvPr>
            <p:cNvGrpSpPr/>
            <p:nvPr/>
          </p:nvGrpSpPr>
          <p:grpSpPr>
            <a:xfrm>
              <a:off x="2749902" y="2510651"/>
              <a:ext cx="2478590" cy="1154053"/>
              <a:chOff x="8402844" y="5036936"/>
              <a:chExt cx="1732804" cy="1154053"/>
            </a:xfrm>
          </p:grpSpPr>
          <p:sp>
            <p:nvSpPr>
              <p:cNvPr id="39" name="文本框 6">
                <a:extLst>
                  <a:ext uri="{FF2B5EF4-FFF2-40B4-BE49-F238E27FC236}">
                    <a16:creationId xmlns:a16="http://schemas.microsoft.com/office/drawing/2014/main" xmlns="" id="{0E28FD27-E590-4D00-A192-FF09551632B6}"/>
                  </a:ext>
                </a:extLst>
              </p:cNvPr>
              <p:cNvSpPr txBox="1"/>
              <p:nvPr/>
            </p:nvSpPr>
            <p:spPr bwMode="auto">
              <a:xfrm>
                <a:off x="8402844" y="5642249"/>
                <a:ext cx="1732804" cy="548740"/>
              </a:xfrm>
              <a:prstGeom prst="rect">
                <a:avLst/>
              </a:prstGeom>
              <a:noFill/>
            </p:spPr>
            <p:txBody>
              <a:bodyPr wrap="square">
                <a:spAutoFit/>
                <a:scene3d>
                  <a:camera prst="orthographicFront"/>
                  <a:lightRig rig="threePt" dir="t"/>
                </a:scene3d>
                <a:sp3d contourW="12700"/>
              </a:bodyPr>
              <a:lstStyle>
                <a:defPPr>
                  <a:defRPr lang="en-US"/>
                </a:defPPr>
                <a:lvl1pPr marR="0" lvl="0" indent="0" defTabSz="914400" fontAlgn="auto">
                  <a:lnSpc>
                    <a:spcPct val="130000"/>
                  </a:lnSpc>
                  <a:spcBef>
                    <a:spcPts val="0"/>
                  </a:spcBef>
                  <a:spcAft>
                    <a:spcPts val="0"/>
                  </a:spcAft>
                  <a:buClrTx/>
                  <a:buSzTx/>
                  <a:buFontTx/>
                  <a:buNone/>
                  <a:tabLst/>
                  <a:defRPr kumimoji="0" sz="1000" b="0" i="0" u="none" strike="noStrike" kern="0" cap="none" spc="0" normalizeH="0" baseline="0">
                    <a:ln>
                      <a:noFill/>
                    </a:ln>
                    <a:gradFill>
                      <a:gsLst>
                        <a:gs pos="0">
                          <a:schemeClr val="tx1">
                            <a:lumMod val="50000"/>
                            <a:lumOff val="50000"/>
                          </a:schemeClr>
                        </a:gs>
                        <a:gs pos="100000">
                          <a:schemeClr val="tx1">
                            <a:lumMod val="65000"/>
                            <a:lumOff val="35000"/>
                          </a:schemeClr>
                        </a:gs>
                      </a:gsLst>
                      <a:lin ang="5400000" scaled="1"/>
                    </a:gradFill>
                    <a:effectLst/>
                    <a:uLnTx/>
                    <a:uFillTx/>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1200" b="0" i="0" u="none" strike="noStrike" kern="0" cap="none" spc="0" normalizeH="0" baseline="0" noProof="0" dirty="0">
                    <a:ln>
                      <a:noFill/>
                    </a:ln>
                    <a:gradFill>
                      <a:gsLst>
                        <a:gs pos="0">
                          <a:srgbClr val="FFFFFF"/>
                        </a:gs>
                        <a:gs pos="89000">
                          <a:srgbClr val="0BF1F5"/>
                        </a:gs>
                      </a:gsLst>
                      <a:lin ang="5400000" scaled="1"/>
                    </a:gradFill>
                    <a:effectLst/>
                    <a:uLnTx/>
                    <a:uFillTx/>
                    <a:latin typeface="Arial"/>
                    <a:ea typeface="微软雅黑"/>
                    <a:cs typeface="+mn-cs"/>
                  </a:rPr>
                  <a:t>请在此输入文字，关注公众号下载更多科技感模板</a:t>
                </a:r>
              </a:p>
            </p:txBody>
          </p:sp>
          <p:sp>
            <p:nvSpPr>
              <p:cNvPr id="40" name="文本框 7">
                <a:extLst>
                  <a:ext uri="{FF2B5EF4-FFF2-40B4-BE49-F238E27FC236}">
                    <a16:creationId xmlns:a16="http://schemas.microsoft.com/office/drawing/2014/main" xmlns="" id="{0CBE9A03-B768-4317-80D7-EFAC6B8812AF}"/>
                  </a:ext>
                </a:extLst>
              </p:cNvPr>
              <p:cNvSpPr txBox="1"/>
              <p:nvPr/>
            </p:nvSpPr>
            <p:spPr bwMode="auto">
              <a:xfrm>
                <a:off x="8402845" y="5036936"/>
                <a:ext cx="1302033" cy="400110"/>
              </a:xfrm>
              <a:prstGeom prst="rect">
                <a:avLst/>
              </a:prstGeom>
              <a:noFill/>
            </p:spPr>
            <p:txBody>
              <a:bodyPr wrap="square">
                <a:spAutoFit/>
                <a:scene3d>
                  <a:camera prst="orthographicFront"/>
                  <a:lightRig rig="threePt" dir="t"/>
                </a:scene3d>
                <a:sp3d contourW="12700"/>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0" cap="none" spc="0" normalizeH="0" baseline="0" noProof="0" dirty="0">
                    <a:ln>
                      <a:noFill/>
                    </a:ln>
                    <a:gradFill>
                      <a:gsLst>
                        <a:gs pos="0">
                          <a:srgbClr val="FFFFFF"/>
                        </a:gs>
                        <a:gs pos="89000">
                          <a:srgbClr val="0BF1F5"/>
                        </a:gs>
                      </a:gsLst>
                      <a:lin ang="5400000" scaled="1"/>
                    </a:gradFill>
                    <a:effectLst/>
                    <a:uLnTx/>
                    <a:uFillTx/>
                    <a:latin typeface="锐字锐线梦想黑简1.0" panose="02010604000000000000" pitchFamily="2" charset="-122"/>
                    <a:ea typeface="锐字锐线梦想黑简1.0" panose="02010604000000000000" pitchFamily="2" charset="-122"/>
                    <a:cs typeface="+mn-cs"/>
                  </a:rPr>
                  <a:t>文字输入</a:t>
                </a:r>
              </a:p>
            </p:txBody>
          </p:sp>
        </p:grpSp>
        <p:grpSp>
          <p:nvGrpSpPr>
            <p:cNvPr id="50" name="组合 49">
              <a:extLst>
                <a:ext uri="{FF2B5EF4-FFF2-40B4-BE49-F238E27FC236}">
                  <a16:creationId xmlns:a16="http://schemas.microsoft.com/office/drawing/2014/main" xmlns="" id="{02FE149E-BBCD-4711-B84C-4DB3EF5974A5}"/>
                </a:ext>
              </a:extLst>
            </p:cNvPr>
            <p:cNvGrpSpPr/>
            <p:nvPr/>
          </p:nvGrpSpPr>
          <p:grpSpPr>
            <a:xfrm>
              <a:off x="1691452" y="2464714"/>
              <a:ext cx="850294" cy="850294"/>
              <a:chOff x="4841875" y="1765300"/>
              <a:chExt cx="2495550" cy="2495550"/>
            </a:xfrm>
          </p:grpSpPr>
          <p:sp>
            <p:nvSpPr>
              <p:cNvPr id="51" name="椭圆 50">
                <a:extLst>
                  <a:ext uri="{FF2B5EF4-FFF2-40B4-BE49-F238E27FC236}">
                    <a16:creationId xmlns:a16="http://schemas.microsoft.com/office/drawing/2014/main" xmlns="" id="{A91C77C8-D25E-4DA9-9DA8-7E8D92584E6F}"/>
                  </a:ext>
                </a:extLst>
              </p:cNvPr>
              <p:cNvSpPr/>
              <p:nvPr/>
            </p:nvSpPr>
            <p:spPr>
              <a:xfrm>
                <a:off x="4841875" y="1765300"/>
                <a:ext cx="2495550" cy="2495550"/>
              </a:xfrm>
              <a:prstGeom prst="ellipse">
                <a:avLst/>
              </a:prstGeom>
              <a:solidFill>
                <a:srgbClr val="0E3D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000000"/>
                  </a:solidFill>
                  <a:effectLst/>
                  <a:uLnTx/>
                  <a:uFillTx/>
                  <a:latin typeface="Arial"/>
                  <a:ea typeface="微软雅黑"/>
                  <a:cs typeface="+mn-cs"/>
                </a:endParaRPr>
              </a:p>
            </p:txBody>
          </p:sp>
          <p:sp>
            <p:nvSpPr>
              <p:cNvPr id="52" name="圆: 空心 51">
                <a:extLst>
                  <a:ext uri="{FF2B5EF4-FFF2-40B4-BE49-F238E27FC236}">
                    <a16:creationId xmlns:a16="http://schemas.microsoft.com/office/drawing/2014/main" xmlns="" id="{B0FFE749-1893-4B9F-9B10-372F4CB890B8}"/>
                  </a:ext>
                </a:extLst>
              </p:cNvPr>
              <p:cNvSpPr/>
              <p:nvPr/>
            </p:nvSpPr>
            <p:spPr>
              <a:xfrm>
                <a:off x="4841875" y="1765300"/>
                <a:ext cx="2495550" cy="2495550"/>
              </a:xfrm>
              <a:prstGeom prst="donut">
                <a:avLst>
                  <a:gd name="adj" fmla="val 7694"/>
                </a:avLst>
              </a:prstGeom>
              <a:solidFill>
                <a:srgbClr val="0BF1F5">
                  <a:alpha val="5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000000"/>
                  </a:solidFill>
                  <a:effectLst/>
                  <a:uLnTx/>
                  <a:uFillTx/>
                  <a:latin typeface="Arial"/>
                  <a:ea typeface="微软雅黑"/>
                  <a:cs typeface="+mn-cs"/>
                </a:endParaRPr>
              </a:p>
            </p:txBody>
          </p:sp>
          <p:sp>
            <p:nvSpPr>
              <p:cNvPr id="53" name="任意多边形: 形状 52">
                <a:extLst>
                  <a:ext uri="{FF2B5EF4-FFF2-40B4-BE49-F238E27FC236}">
                    <a16:creationId xmlns:a16="http://schemas.microsoft.com/office/drawing/2014/main" xmlns="" id="{31B0B36C-65B5-4C7E-A69E-05E93DE34128}"/>
                  </a:ext>
                </a:extLst>
              </p:cNvPr>
              <p:cNvSpPr/>
              <p:nvPr/>
            </p:nvSpPr>
            <p:spPr>
              <a:xfrm>
                <a:off x="4841875" y="1938708"/>
                <a:ext cx="2495550" cy="2072509"/>
              </a:xfrm>
              <a:custGeom>
                <a:avLst/>
                <a:gdLst>
                  <a:gd name="connsiteX0" fmla="*/ 2360307 w 2495550"/>
                  <a:gd name="connsiteY0" fmla="*/ 511483 h 2072509"/>
                  <a:gd name="connsiteX1" fmla="*/ 2397494 w 2495550"/>
                  <a:gd name="connsiteY1" fmla="*/ 588678 h 2072509"/>
                  <a:gd name="connsiteX2" fmla="*/ 2495550 w 2495550"/>
                  <a:gd name="connsiteY2" fmla="*/ 1074368 h 2072509"/>
                  <a:gd name="connsiteX3" fmla="*/ 2041476 w 2495550"/>
                  <a:gd name="connsiteY3" fmla="*/ 2037212 h 2072509"/>
                  <a:gd name="connsiteX4" fmla="*/ 1994274 w 2495550"/>
                  <a:gd name="connsiteY4" fmla="*/ 2072509 h 2072509"/>
                  <a:gd name="connsiteX5" fmla="*/ 1961739 w 2495550"/>
                  <a:gd name="connsiteY5" fmla="*/ 1999909 h 2072509"/>
                  <a:gd name="connsiteX6" fmla="*/ 1992045 w 2495550"/>
                  <a:gd name="connsiteY6" fmla="*/ 1977247 h 2072509"/>
                  <a:gd name="connsiteX7" fmla="*/ 2417839 w 2495550"/>
                  <a:gd name="connsiteY7" fmla="*/ 1074368 h 2072509"/>
                  <a:gd name="connsiteX8" fmla="*/ 2325890 w 2495550"/>
                  <a:gd name="connsiteY8" fmla="*/ 618926 h 2072509"/>
                  <a:gd name="connsiteX9" fmla="*/ 2301802 w 2495550"/>
                  <a:gd name="connsiteY9" fmla="*/ 568923 h 2072509"/>
                  <a:gd name="connsiteX10" fmla="*/ 615470 w 2495550"/>
                  <a:gd name="connsiteY10" fmla="*/ 0 h 2072509"/>
                  <a:gd name="connsiteX11" fmla="*/ 635985 w 2495550"/>
                  <a:gd name="connsiteY11" fmla="*/ 78371 h 2072509"/>
                  <a:gd name="connsiteX12" fmla="*/ 593581 w 2495550"/>
                  <a:gd name="connsiteY12" fmla="*/ 104133 h 2072509"/>
                  <a:gd name="connsiteX13" fmla="*/ 77711 w 2495550"/>
                  <a:gd name="connsiteY13" fmla="*/ 1074368 h 2072509"/>
                  <a:gd name="connsiteX14" fmla="*/ 169661 w 2495550"/>
                  <a:gd name="connsiteY14" fmla="*/ 1529810 h 2072509"/>
                  <a:gd name="connsiteX15" fmla="*/ 202697 w 2495550"/>
                  <a:gd name="connsiteY15" fmla="*/ 1598390 h 2072509"/>
                  <a:gd name="connsiteX16" fmla="*/ 144192 w 2495550"/>
                  <a:gd name="connsiteY16" fmla="*/ 1655829 h 2072509"/>
                  <a:gd name="connsiteX17" fmla="*/ 98057 w 2495550"/>
                  <a:gd name="connsiteY17" fmla="*/ 1560058 h 2072509"/>
                  <a:gd name="connsiteX18" fmla="*/ 0 w 2495550"/>
                  <a:gd name="connsiteY18" fmla="*/ 1074368 h 2072509"/>
                  <a:gd name="connsiteX19" fmla="*/ 550132 w 2495550"/>
                  <a:gd name="connsiteY19" fmla="*/ 39694 h 20725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495550" h="2072509">
                    <a:moveTo>
                      <a:pt x="2360307" y="511483"/>
                    </a:moveTo>
                    <a:lnTo>
                      <a:pt x="2397494" y="588678"/>
                    </a:lnTo>
                    <a:cubicBezTo>
                      <a:pt x="2460635" y="737960"/>
                      <a:pt x="2495550" y="902086"/>
                      <a:pt x="2495550" y="1074368"/>
                    </a:cubicBezTo>
                    <a:cubicBezTo>
                      <a:pt x="2495550" y="1462002"/>
                      <a:pt x="2318791" y="1808352"/>
                      <a:pt x="2041476" y="2037212"/>
                    </a:cubicBezTo>
                    <a:lnTo>
                      <a:pt x="1994274" y="2072509"/>
                    </a:lnTo>
                    <a:lnTo>
                      <a:pt x="1961739" y="1999909"/>
                    </a:lnTo>
                    <a:lnTo>
                      <a:pt x="1992045" y="1977247"/>
                    </a:lnTo>
                    <a:cubicBezTo>
                      <a:pt x="2252088" y="1762640"/>
                      <a:pt x="2417839" y="1437861"/>
                      <a:pt x="2417839" y="1074368"/>
                    </a:cubicBezTo>
                    <a:cubicBezTo>
                      <a:pt x="2417839" y="912816"/>
                      <a:pt x="2385098" y="758911"/>
                      <a:pt x="2325890" y="618926"/>
                    </a:cubicBezTo>
                    <a:lnTo>
                      <a:pt x="2301802" y="568923"/>
                    </a:lnTo>
                    <a:close/>
                    <a:moveTo>
                      <a:pt x="615470" y="0"/>
                    </a:moveTo>
                    <a:lnTo>
                      <a:pt x="635985" y="78371"/>
                    </a:lnTo>
                    <a:lnTo>
                      <a:pt x="593581" y="104133"/>
                    </a:lnTo>
                    <a:cubicBezTo>
                      <a:pt x="282342" y="314401"/>
                      <a:pt x="77711" y="670488"/>
                      <a:pt x="77711" y="1074368"/>
                    </a:cubicBezTo>
                    <a:cubicBezTo>
                      <a:pt x="77711" y="1235920"/>
                      <a:pt x="110452" y="1389826"/>
                      <a:pt x="169661" y="1529810"/>
                    </a:cubicBezTo>
                    <a:lnTo>
                      <a:pt x="202697" y="1598390"/>
                    </a:lnTo>
                    <a:lnTo>
                      <a:pt x="144192" y="1655829"/>
                    </a:lnTo>
                    <a:lnTo>
                      <a:pt x="98057" y="1560058"/>
                    </a:lnTo>
                    <a:cubicBezTo>
                      <a:pt x="34916" y="1410777"/>
                      <a:pt x="0" y="1246650"/>
                      <a:pt x="0" y="1074368"/>
                    </a:cubicBezTo>
                    <a:cubicBezTo>
                      <a:pt x="0" y="643664"/>
                      <a:pt x="218222" y="263928"/>
                      <a:pt x="550132" y="39694"/>
                    </a:cubicBezTo>
                    <a:close/>
                  </a:path>
                </a:pathLst>
              </a:custGeom>
              <a:solidFill>
                <a:srgbClr val="0BF1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54" name="任意多边形: 形状 53">
                <a:extLst>
                  <a:ext uri="{FF2B5EF4-FFF2-40B4-BE49-F238E27FC236}">
                    <a16:creationId xmlns:a16="http://schemas.microsoft.com/office/drawing/2014/main" xmlns="" id="{2B981561-B1AA-4C6F-828E-5E31F73CC555}"/>
                  </a:ext>
                </a:extLst>
              </p:cNvPr>
              <p:cNvSpPr/>
              <p:nvPr/>
            </p:nvSpPr>
            <p:spPr>
              <a:xfrm>
                <a:off x="5273868" y="2193926"/>
                <a:ext cx="1634933" cy="1637979"/>
              </a:xfrm>
              <a:custGeom>
                <a:avLst/>
                <a:gdLst>
                  <a:gd name="connsiteX0" fmla="*/ 1539514 w 1634933"/>
                  <a:gd name="connsiteY0" fmla="*/ 698450 h 1637979"/>
                  <a:gd name="connsiteX1" fmla="*/ 1625065 w 1634933"/>
                  <a:gd name="connsiteY1" fmla="*/ 698450 h 1637979"/>
                  <a:gd name="connsiteX2" fmla="*/ 1630704 w 1634933"/>
                  <a:gd name="connsiteY2" fmla="*/ 735397 h 1637979"/>
                  <a:gd name="connsiteX3" fmla="*/ 1634933 w 1634933"/>
                  <a:gd name="connsiteY3" fmla="*/ 819150 h 1637979"/>
                  <a:gd name="connsiteX4" fmla="*/ 899537 w 1634933"/>
                  <a:gd name="connsiteY4" fmla="*/ 1634071 h 1637979"/>
                  <a:gd name="connsiteX5" fmla="*/ 822133 w 1634933"/>
                  <a:gd name="connsiteY5" fmla="*/ 1637979 h 1637979"/>
                  <a:gd name="connsiteX6" fmla="*/ 822133 w 1634933"/>
                  <a:gd name="connsiteY6" fmla="*/ 1553312 h 1637979"/>
                  <a:gd name="connsiteX7" fmla="*/ 890880 w 1634933"/>
                  <a:gd name="connsiteY7" fmla="*/ 1549841 h 1637979"/>
                  <a:gd name="connsiteX8" fmla="*/ 1550266 w 1634933"/>
                  <a:gd name="connsiteY8" fmla="*/ 819150 h 1637979"/>
                  <a:gd name="connsiteX9" fmla="*/ 1546474 w 1634933"/>
                  <a:gd name="connsiteY9" fmla="*/ 744053 h 1637979"/>
                  <a:gd name="connsiteX10" fmla="*/ 815783 w 1634933"/>
                  <a:gd name="connsiteY10" fmla="*/ 0 h 1637979"/>
                  <a:gd name="connsiteX11" fmla="*/ 899537 w 1634933"/>
                  <a:gd name="connsiteY11" fmla="*/ 4229 h 1637979"/>
                  <a:gd name="connsiteX12" fmla="*/ 916941 w 1634933"/>
                  <a:gd name="connsiteY12" fmla="*/ 6886 h 1637979"/>
                  <a:gd name="connsiteX13" fmla="*/ 916941 w 1634933"/>
                  <a:gd name="connsiteY13" fmla="*/ 94865 h 1637979"/>
                  <a:gd name="connsiteX14" fmla="*/ 815783 w 1634933"/>
                  <a:gd name="connsiteY14" fmla="*/ 84667 h 1637979"/>
                  <a:gd name="connsiteX15" fmla="*/ 85092 w 1634933"/>
                  <a:gd name="connsiteY15" fmla="*/ 744053 h 1637979"/>
                  <a:gd name="connsiteX16" fmla="*/ 84667 w 1634933"/>
                  <a:gd name="connsiteY16" fmla="*/ 752475 h 1637979"/>
                  <a:gd name="connsiteX17" fmla="*/ 0 w 1634933"/>
                  <a:gd name="connsiteY17" fmla="*/ 752475 h 1637979"/>
                  <a:gd name="connsiteX18" fmla="*/ 862 w 1634933"/>
                  <a:gd name="connsiteY18" fmla="*/ 735397 h 1637979"/>
                  <a:gd name="connsiteX19" fmla="*/ 815783 w 1634933"/>
                  <a:gd name="connsiteY19" fmla="*/ 0 h 16379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634933" h="1637979">
                    <a:moveTo>
                      <a:pt x="1539514" y="698450"/>
                    </a:moveTo>
                    <a:lnTo>
                      <a:pt x="1625065" y="698450"/>
                    </a:lnTo>
                    <a:lnTo>
                      <a:pt x="1630704" y="735397"/>
                    </a:lnTo>
                    <a:cubicBezTo>
                      <a:pt x="1633501" y="762934"/>
                      <a:pt x="1634933" y="790875"/>
                      <a:pt x="1634933" y="819150"/>
                    </a:cubicBezTo>
                    <a:cubicBezTo>
                      <a:pt x="1634933" y="1243279"/>
                      <a:pt x="1312598" y="1592122"/>
                      <a:pt x="899537" y="1634071"/>
                    </a:cubicBezTo>
                    <a:lnTo>
                      <a:pt x="822133" y="1637979"/>
                    </a:lnTo>
                    <a:lnTo>
                      <a:pt x="822133" y="1553312"/>
                    </a:lnTo>
                    <a:lnTo>
                      <a:pt x="890880" y="1549841"/>
                    </a:lnTo>
                    <a:cubicBezTo>
                      <a:pt x="1261248" y="1512228"/>
                      <a:pt x="1550266" y="1199441"/>
                      <a:pt x="1550266" y="819150"/>
                    </a:cubicBezTo>
                    <a:cubicBezTo>
                      <a:pt x="1550266" y="793797"/>
                      <a:pt x="1548982" y="768745"/>
                      <a:pt x="1546474" y="744053"/>
                    </a:cubicBezTo>
                    <a:close/>
                    <a:moveTo>
                      <a:pt x="815783" y="0"/>
                    </a:moveTo>
                    <a:cubicBezTo>
                      <a:pt x="844059" y="0"/>
                      <a:pt x="871999" y="1433"/>
                      <a:pt x="899537" y="4229"/>
                    </a:cubicBezTo>
                    <a:lnTo>
                      <a:pt x="916941" y="6886"/>
                    </a:lnTo>
                    <a:lnTo>
                      <a:pt x="916941" y="94865"/>
                    </a:lnTo>
                    <a:lnTo>
                      <a:pt x="815783" y="84667"/>
                    </a:lnTo>
                    <a:cubicBezTo>
                      <a:pt x="435492" y="84667"/>
                      <a:pt x="122705" y="373686"/>
                      <a:pt x="85092" y="744053"/>
                    </a:cubicBezTo>
                    <a:lnTo>
                      <a:pt x="84667" y="752475"/>
                    </a:lnTo>
                    <a:lnTo>
                      <a:pt x="0" y="752475"/>
                    </a:lnTo>
                    <a:lnTo>
                      <a:pt x="862" y="735397"/>
                    </a:lnTo>
                    <a:cubicBezTo>
                      <a:pt x="42811" y="322336"/>
                      <a:pt x="391655" y="0"/>
                      <a:pt x="815783" y="0"/>
                    </a:cubicBezTo>
                    <a:close/>
                  </a:path>
                </a:pathLst>
              </a:custGeom>
              <a:solidFill>
                <a:srgbClr val="0BF1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grpSp>
      </p:grpSp>
      <p:grpSp>
        <p:nvGrpSpPr>
          <p:cNvPr id="73" name="组合 72">
            <a:extLst>
              <a:ext uri="{FF2B5EF4-FFF2-40B4-BE49-F238E27FC236}">
                <a16:creationId xmlns:a16="http://schemas.microsoft.com/office/drawing/2014/main" xmlns="" id="{02DD82A2-DE70-454D-B1E1-2838E66886D4}"/>
              </a:ext>
            </a:extLst>
          </p:cNvPr>
          <p:cNvGrpSpPr/>
          <p:nvPr/>
        </p:nvGrpSpPr>
        <p:grpSpPr>
          <a:xfrm>
            <a:off x="1691452" y="4203461"/>
            <a:ext cx="3847715" cy="1163952"/>
            <a:chOff x="1691452" y="4203461"/>
            <a:chExt cx="3847715" cy="1163952"/>
          </a:xfrm>
        </p:grpSpPr>
        <p:grpSp>
          <p:nvGrpSpPr>
            <p:cNvPr id="20" name="组合 19">
              <a:extLst>
                <a:ext uri="{FF2B5EF4-FFF2-40B4-BE49-F238E27FC236}">
                  <a16:creationId xmlns:a16="http://schemas.microsoft.com/office/drawing/2014/main" xmlns="" id="{3B1FFAD3-479E-4308-9BF3-762C0DAA5E91}"/>
                </a:ext>
              </a:extLst>
            </p:cNvPr>
            <p:cNvGrpSpPr/>
            <p:nvPr/>
          </p:nvGrpSpPr>
          <p:grpSpPr>
            <a:xfrm>
              <a:off x="2711450" y="4576075"/>
              <a:ext cx="2827717" cy="223227"/>
              <a:chOff x="3219679" y="2534889"/>
              <a:chExt cx="2827717" cy="223227"/>
            </a:xfrm>
          </p:grpSpPr>
          <p:cxnSp>
            <p:nvCxnSpPr>
              <p:cNvPr id="21" name="直接连接符 20">
                <a:extLst>
                  <a:ext uri="{FF2B5EF4-FFF2-40B4-BE49-F238E27FC236}">
                    <a16:creationId xmlns:a16="http://schemas.microsoft.com/office/drawing/2014/main" xmlns="" id="{FFA97B71-1E8F-4ED2-A504-A4B795E36016}"/>
                  </a:ext>
                </a:extLst>
              </p:cNvPr>
              <p:cNvCxnSpPr>
                <a:cxnSpLocks/>
              </p:cNvCxnSpPr>
              <p:nvPr/>
            </p:nvCxnSpPr>
            <p:spPr>
              <a:xfrm>
                <a:off x="3312769" y="2579339"/>
                <a:ext cx="1094359" cy="0"/>
              </a:xfrm>
              <a:prstGeom prst="line">
                <a:avLst/>
              </a:prstGeom>
              <a:ln w="12700" cap="rnd">
                <a:solidFill>
                  <a:srgbClr val="0BF1F5"/>
                </a:solidFill>
                <a:round/>
              </a:ln>
            </p:spPr>
            <p:style>
              <a:lnRef idx="1">
                <a:schemeClr val="accent1"/>
              </a:lnRef>
              <a:fillRef idx="0">
                <a:schemeClr val="accent1"/>
              </a:fillRef>
              <a:effectRef idx="0">
                <a:schemeClr val="accent1"/>
              </a:effectRef>
              <a:fontRef idx="minor">
                <a:schemeClr val="tx1"/>
              </a:fontRef>
            </p:style>
          </p:cxnSp>
          <p:cxnSp>
            <p:nvCxnSpPr>
              <p:cNvPr id="22" name="直接连接符 21">
                <a:extLst>
                  <a:ext uri="{FF2B5EF4-FFF2-40B4-BE49-F238E27FC236}">
                    <a16:creationId xmlns:a16="http://schemas.microsoft.com/office/drawing/2014/main" xmlns="" id="{0FF8C7E6-CEC5-4954-84A6-C5149660F3B3}"/>
                  </a:ext>
                </a:extLst>
              </p:cNvPr>
              <p:cNvCxnSpPr>
                <a:cxnSpLocks/>
              </p:cNvCxnSpPr>
              <p:nvPr/>
            </p:nvCxnSpPr>
            <p:spPr>
              <a:xfrm>
                <a:off x="4586348" y="2704751"/>
                <a:ext cx="832330" cy="0"/>
              </a:xfrm>
              <a:prstGeom prst="line">
                <a:avLst/>
              </a:prstGeom>
              <a:ln w="12700" cap="rnd">
                <a:solidFill>
                  <a:srgbClr val="0BF1F5"/>
                </a:solidFill>
                <a:round/>
              </a:ln>
            </p:spPr>
            <p:style>
              <a:lnRef idx="1">
                <a:schemeClr val="accent1"/>
              </a:lnRef>
              <a:fillRef idx="0">
                <a:schemeClr val="accent1"/>
              </a:fillRef>
              <a:effectRef idx="0">
                <a:schemeClr val="accent1"/>
              </a:effectRef>
              <a:fontRef idx="minor">
                <a:schemeClr val="tx1"/>
              </a:fontRef>
            </p:style>
          </p:cxnSp>
          <p:cxnSp>
            <p:nvCxnSpPr>
              <p:cNvPr id="23" name="直接连接符 22">
                <a:extLst>
                  <a:ext uri="{FF2B5EF4-FFF2-40B4-BE49-F238E27FC236}">
                    <a16:creationId xmlns:a16="http://schemas.microsoft.com/office/drawing/2014/main" xmlns="" id="{662327E2-ACFF-4F81-8A68-90B33484532C}"/>
                  </a:ext>
                </a:extLst>
              </p:cNvPr>
              <p:cNvCxnSpPr>
                <a:cxnSpLocks/>
              </p:cNvCxnSpPr>
              <p:nvPr/>
            </p:nvCxnSpPr>
            <p:spPr>
              <a:xfrm>
                <a:off x="4409508" y="2580926"/>
                <a:ext cx="176840" cy="123825"/>
              </a:xfrm>
              <a:prstGeom prst="line">
                <a:avLst/>
              </a:prstGeom>
              <a:ln w="12700" cap="rnd">
                <a:solidFill>
                  <a:srgbClr val="0BF1F5"/>
                </a:solidFill>
                <a:round/>
              </a:ln>
            </p:spPr>
            <p:style>
              <a:lnRef idx="1">
                <a:schemeClr val="accent1"/>
              </a:lnRef>
              <a:fillRef idx="0">
                <a:schemeClr val="accent1"/>
              </a:fillRef>
              <a:effectRef idx="0">
                <a:schemeClr val="accent1"/>
              </a:effectRef>
              <a:fontRef idx="minor">
                <a:schemeClr val="tx1"/>
              </a:fontRef>
            </p:style>
          </p:cxnSp>
          <p:sp>
            <p:nvSpPr>
              <p:cNvPr id="24" name="椭圆 23">
                <a:extLst>
                  <a:ext uri="{FF2B5EF4-FFF2-40B4-BE49-F238E27FC236}">
                    <a16:creationId xmlns:a16="http://schemas.microsoft.com/office/drawing/2014/main" xmlns="" id="{247B5DA5-85D9-46F3-9CCE-BF7F09BAC270}"/>
                  </a:ext>
                </a:extLst>
              </p:cNvPr>
              <p:cNvSpPr/>
              <p:nvPr/>
            </p:nvSpPr>
            <p:spPr>
              <a:xfrm>
                <a:off x="3219679" y="2534889"/>
                <a:ext cx="88900" cy="88900"/>
              </a:xfrm>
              <a:prstGeom prst="ellipse">
                <a:avLst/>
              </a:prstGeom>
              <a:noFill/>
              <a:ln>
                <a:solidFill>
                  <a:srgbClr val="0BF1F5"/>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25" name="椭圆 24">
                <a:extLst>
                  <a:ext uri="{FF2B5EF4-FFF2-40B4-BE49-F238E27FC236}">
                    <a16:creationId xmlns:a16="http://schemas.microsoft.com/office/drawing/2014/main" xmlns="" id="{AC5905BD-5E4A-46D9-9039-FCF7E773ABA3}"/>
                  </a:ext>
                </a:extLst>
              </p:cNvPr>
              <p:cNvSpPr/>
              <p:nvPr/>
            </p:nvSpPr>
            <p:spPr>
              <a:xfrm>
                <a:off x="5419694" y="2660301"/>
                <a:ext cx="88900" cy="88900"/>
              </a:xfrm>
              <a:prstGeom prst="ellipse">
                <a:avLst/>
              </a:prstGeom>
              <a:noFill/>
              <a:ln>
                <a:solidFill>
                  <a:srgbClr val="02F8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cxnSp>
            <p:nvCxnSpPr>
              <p:cNvPr id="26" name="直接连接符 25">
                <a:extLst>
                  <a:ext uri="{FF2B5EF4-FFF2-40B4-BE49-F238E27FC236}">
                    <a16:creationId xmlns:a16="http://schemas.microsoft.com/office/drawing/2014/main" xmlns="" id="{760DF681-4321-4CC8-B737-495A1DF919EA}"/>
                  </a:ext>
                </a:extLst>
              </p:cNvPr>
              <p:cNvCxnSpPr>
                <a:cxnSpLocks/>
              </p:cNvCxnSpPr>
              <p:nvPr/>
            </p:nvCxnSpPr>
            <p:spPr>
              <a:xfrm flipH="1">
                <a:off x="5622863" y="2655334"/>
                <a:ext cx="146787" cy="102782"/>
              </a:xfrm>
              <a:prstGeom prst="line">
                <a:avLst/>
              </a:prstGeom>
              <a:ln w="12700" cap="rnd">
                <a:solidFill>
                  <a:srgbClr val="0BF1F5"/>
                </a:solidFill>
                <a:round/>
              </a:ln>
            </p:spPr>
            <p:style>
              <a:lnRef idx="1">
                <a:schemeClr val="accent1"/>
              </a:lnRef>
              <a:fillRef idx="0">
                <a:schemeClr val="accent1"/>
              </a:fillRef>
              <a:effectRef idx="0">
                <a:schemeClr val="accent1"/>
              </a:effectRef>
              <a:fontRef idx="minor">
                <a:schemeClr val="tx1"/>
              </a:fontRef>
            </p:style>
          </p:cxnSp>
          <p:cxnSp>
            <p:nvCxnSpPr>
              <p:cNvPr id="27" name="直接连接符 26">
                <a:extLst>
                  <a:ext uri="{FF2B5EF4-FFF2-40B4-BE49-F238E27FC236}">
                    <a16:creationId xmlns:a16="http://schemas.microsoft.com/office/drawing/2014/main" xmlns="" id="{469BFD22-AF4E-4424-9D2A-ECAD2A17817A}"/>
                  </a:ext>
                </a:extLst>
              </p:cNvPr>
              <p:cNvCxnSpPr>
                <a:cxnSpLocks/>
              </p:cNvCxnSpPr>
              <p:nvPr/>
            </p:nvCxnSpPr>
            <p:spPr>
              <a:xfrm flipH="1">
                <a:off x="5755755" y="2655334"/>
                <a:ext cx="146787" cy="102782"/>
              </a:xfrm>
              <a:prstGeom prst="line">
                <a:avLst/>
              </a:prstGeom>
              <a:ln w="12700" cap="rnd">
                <a:solidFill>
                  <a:srgbClr val="0BF1F5"/>
                </a:solidFill>
                <a:round/>
              </a:ln>
            </p:spPr>
            <p:style>
              <a:lnRef idx="1">
                <a:schemeClr val="accent1"/>
              </a:lnRef>
              <a:fillRef idx="0">
                <a:schemeClr val="accent1"/>
              </a:fillRef>
              <a:effectRef idx="0">
                <a:schemeClr val="accent1"/>
              </a:effectRef>
              <a:fontRef idx="minor">
                <a:schemeClr val="tx1"/>
              </a:fontRef>
            </p:style>
          </p:cxnSp>
          <p:cxnSp>
            <p:nvCxnSpPr>
              <p:cNvPr id="28" name="直接连接符 27">
                <a:extLst>
                  <a:ext uri="{FF2B5EF4-FFF2-40B4-BE49-F238E27FC236}">
                    <a16:creationId xmlns:a16="http://schemas.microsoft.com/office/drawing/2014/main" xmlns="" id="{0F5E4CDF-03BE-4EBD-9358-216BE40CB94F}"/>
                  </a:ext>
                </a:extLst>
              </p:cNvPr>
              <p:cNvCxnSpPr>
                <a:cxnSpLocks/>
              </p:cNvCxnSpPr>
              <p:nvPr/>
            </p:nvCxnSpPr>
            <p:spPr>
              <a:xfrm flipH="1">
                <a:off x="5900609" y="2655334"/>
                <a:ext cx="146787" cy="102782"/>
              </a:xfrm>
              <a:prstGeom prst="line">
                <a:avLst/>
              </a:prstGeom>
              <a:ln w="12700" cap="rnd">
                <a:solidFill>
                  <a:srgbClr val="0BF1F5"/>
                </a:solidFill>
                <a:round/>
              </a:ln>
            </p:spPr>
            <p:style>
              <a:lnRef idx="1">
                <a:schemeClr val="accent1"/>
              </a:lnRef>
              <a:fillRef idx="0">
                <a:schemeClr val="accent1"/>
              </a:fillRef>
              <a:effectRef idx="0">
                <a:schemeClr val="accent1"/>
              </a:effectRef>
              <a:fontRef idx="minor">
                <a:schemeClr val="tx1"/>
              </a:fontRef>
            </p:style>
          </p:cxnSp>
        </p:grpSp>
        <p:grpSp>
          <p:nvGrpSpPr>
            <p:cNvPr id="41" name="组合 40">
              <a:extLst>
                <a:ext uri="{FF2B5EF4-FFF2-40B4-BE49-F238E27FC236}">
                  <a16:creationId xmlns:a16="http://schemas.microsoft.com/office/drawing/2014/main" xmlns="" id="{079578F2-6DD3-4497-AFFA-68BC91000578}"/>
                </a:ext>
              </a:extLst>
            </p:cNvPr>
            <p:cNvGrpSpPr/>
            <p:nvPr/>
          </p:nvGrpSpPr>
          <p:grpSpPr>
            <a:xfrm>
              <a:off x="2749902" y="4213360"/>
              <a:ext cx="2478590" cy="1154053"/>
              <a:chOff x="8402844" y="5036936"/>
              <a:chExt cx="1732804" cy="1154053"/>
            </a:xfrm>
          </p:grpSpPr>
          <p:sp>
            <p:nvSpPr>
              <p:cNvPr id="42" name="文本框 6">
                <a:extLst>
                  <a:ext uri="{FF2B5EF4-FFF2-40B4-BE49-F238E27FC236}">
                    <a16:creationId xmlns:a16="http://schemas.microsoft.com/office/drawing/2014/main" xmlns="" id="{5976140F-6CBD-4BA4-BAF4-1F023DE87BFE}"/>
                  </a:ext>
                </a:extLst>
              </p:cNvPr>
              <p:cNvSpPr txBox="1"/>
              <p:nvPr/>
            </p:nvSpPr>
            <p:spPr bwMode="auto">
              <a:xfrm>
                <a:off x="8402844" y="5642249"/>
                <a:ext cx="1732804" cy="548740"/>
              </a:xfrm>
              <a:prstGeom prst="rect">
                <a:avLst/>
              </a:prstGeom>
              <a:noFill/>
            </p:spPr>
            <p:txBody>
              <a:bodyPr wrap="square">
                <a:spAutoFit/>
                <a:scene3d>
                  <a:camera prst="orthographicFront"/>
                  <a:lightRig rig="threePt" dir="t"/>
                </a:scene3d>
                <a:sp3d contourW="12700"/>
              </a:bodyPr>
              <a:lstStyle>
                <a:defPPr>
                  <a:defRPr lang="en-US"/>
                </a:defPPr>
                <a:lvl1pPr marR="0" lvl="0" indent="0" defTabSz="914400" fontAlgn="auto">
                  <a:lnSpc>
                    <a:spcPct val="130000"/>
                  </a:lnSpc>
                  <a:spcBef>
                    <a:spcPts val="0"/>
                  </a:spcBef>
                  <a:spcAft>
                    <a:spcPts val="0"/>
                  </a:spcAft>
                  <a:buClrTx/>
                  <a:buSzTx/>
                  <a:buFontTx/>
                  <a:buNone/>
                  <a:tabLst/>
                  <a:defRPr kumimoji="0" sz="1000" b="0" i="0" u="none" strike="noStrike" kern="0" cap="none" spc="0" normalizeH="0" baseline="0">
                    <a:ln>
                      <a:noFill/>
                    </a:ln>
                    <a:gradFill>
                      <a:gsLst>
                        <a:gs pos="0">
                          <a:schemeClr val="tx1">
                            <a:lumMod val="50000"/>
                            <a:lumOff val="50000"/>
                          </a:schemeClr>
                        </a:gs>
                        <a:gs pos="100000">
                          <a:schemeClr val="tx1">
                            <a:lumMod val="65000"/>
                            <a:lumOff val="35000"/>
                          </a:schemeClr>
                        </a:gs>
                      </a:gsLst>
                      <a:lin ang="5400000" scaled="1"/>
                    </a:gradFill>
                    <a:effectLst/>
                    <a:uLnTx/>
                    <a:uFillTx/>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1200" b="0" i="0" u="none" strike="noStrike" kern="0" cap="none" spc="0" normalizeH="0" baseline="0" noProof="0" dirty="0">
                    <a:ln>
                      <a:noFill/>
                    </a:ln>
                    <a:gradFill>
                      <a:gsLst>
                        <a:gs pos="0">
                          <a:srgbClr val="FFFFFF"/>
                        </a:gs>
                        <a:gs pos="89000">
                          <a:srgbClr val="0BF1F5"/>
                        </a:gs>
                      </a:gsLst>
                      <a:lin ang="5400000" scaled="1"/>
                    </a:gradFill>
                    <a:effectLst/>
                    <a:uLnTx/>
                    <a:uFillTx/>
                    <a:latin typeface="Arial"/>
                    <a:ea typeface="微软雅黑"/>
                    <a:cs typeface="+mn-cs"/>
                  </a:rPr>
                  <a:t>请在此输入文字，关注公众号下载更多科技感模板</a:t>
                </a:r>
              </a:p>
            </p:txBody>
          </p:sp>
          <p:sp>
            <p:nvSpPr>
              <p:cNvPr id="43" name="文本框 7">
                <a:extLst>
                  <a:ext uri="{FF2B5EF4-FFF2-40B4-BE49-F238E27FC236}">
                    <a16:creationId xmlns:a16="http://schemas.microsoft.com/office/drawing/2014/main" xmlns="" id="{9168F4A5-4D46-443C-AA92-4881F6DF23DB}"/>
                  </a:ext>
                </a:extLst>
              </p:cNvPr>
              <p:cNvSpPr txBox="1"/>
              <p:nvPr/>
            </p:nvSpPr>
            <p:spPr bwMode="auto">
              <a:xfrm>
                <a:off x="8402845" y="5036936"/>
                <a:ext cx="1302033" cy="400110"/>
              </a:xfrm>
              <a:prstGeom prst="rect">
                <a:avLst/>
              </a:prstGeom>
              <a:noFill/>
            </p:spPr>
            <p:txBody>
              <a:bodyPr wrap="square">
                <a:spAutoFit/>
                <a:scene3d>
                  <a:camera prst="orthographicFront"/>
                  <a:lightRig rig="threePt" dir="t"/>
                </a:scene3d>
                <a:sp3d contourW="12700"/>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0" cap="none" spc="0" normalizeH="0" baseline="0" noProof="0" dirty="0">
                    <a:ln>
                      <a:noFill/>
                    </a:ln>
                    <a:gradFill>
                      <a:gsLst>
                        <a:gs pos="0">
                          <a:srgbClr val="FFFFFF"/>
                        </a:gs>
                        <a:gs pos="89000">
                          <a:srgbClr val="0BF1F5"/>
                        </a:gs>
                      </a:gsLst>
                      <a:lin ang="5400000" scaled="1"/>
                    </a:gradFill>
                    <a:effectLst/>
                    <a:uLnTx/>
                    <a:uFillTx/>
                    <a:latin typeface="锐字锐线梦想黑简1.0" panose="02010604000000000000" pitchFamily="2" charset="-122"/>
                    <a:ea typeface="锐字锐线梦想黑简1.0" panose="02010604000000000000" pitchFamily="2" charset="-122"/>
                    <a:cs typeface="+mn-cs"/>
                  </a:rPr>
                  <a:t>文字输入</a:t>
                </a:r>
              </a:p>
            </p:txBody>
          </p:sp>
        </p:grpSp>
        <p:grpSp>
          <p:nvGrpSpPr>
            <p:cNvPr id="55" name="组合 54">
              <a:extLst>
                <a:ext uri="{FF2B5EF4-FFF2-40B4-BE49-F238E27FC236}">
                  <a16:creationId xmlns:a16="http://schemas.microsoft.com/office/drawing/2014/main" xmlns="" id="{1D19E0FD-5116-48DC-B82D-3C88196A6BF5}"/>
                </a:ext>
              </a:extLst>
            </p:cNvPr>
            <p:cNvGrpSpPr/>
            <p:nvPr/>
          </p:nvGrpSpPr>
          <p:grpSpPr>
            <a:xfrm>
              <a:off x="1691452" y="4203461"/>
              <a:ext cx="850294" cy="850294"/>
              <a:chOff x="4841875" y="1765300"/>
              <a:chExt cx="2495550" cy="2495550"/>
            </a:xfrm>
          </p:grpSpPr>
          <p:sp>
            <p:nvSpPr>
              <p:cNvPr id="56" name="椭圆 55">
                <a:extLst>
                  <a:ext uri="{FF2B5EF4-FFF2-40B4-BE49-F238E27FC236}">
                    <a16:creationId xmlns:a16="http://schemas.microsoft.com/office/drawing/2014/main" xmlns="" id="{F3B6DD69-20A0-4F04-AB05-0FE7D1447C57}"/>
                  </a:ext>
                </a:extLst>
              </p:cNvPr>
              <p:cNvSpPr/>
              <p:nvPr/>
            </p:nvSpPr>
            <p:spPr>
              <a:xfrm>
                <a:off x="4841875" y="1765300"/>
                <a:ext cx="2495550" cy="2495550"/>
              </a:xfrm>
              <a:prstGeom prst="ellipse">
                <a:avLst/>
              </a:prstGeom>
              <a:solidFill>
                <a:srgbClr val="0E3D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000000"/>
                  </a:solidFill>
                  <a:effectLst/>
                  <a:uLnTx/>
                  <a:uFillTx/>
                  <a:latin typeface="Arial"/>
                  <a:ea typeface="微软雅黑"/>
                  <a:cs typeface="+mn-cs"/>
                </a:endParaRPr>
              </a:p>
            </p:txBody>
          </p:sp>
          <p:sp>
            <p:nvSpPr>
              <p:cNvPr id="57" name="圆: 空心 56">
                <a:extLst>
                  <a:ext uri="{FF2B5EF4-FFF2-40B4-BE49-F238E27FC236}">
                    <a16:creationId xmlns:a16="http://schemas.microsoft.com/office/drawing/2014/main" xmlns="" id="{361FCB31-8599-4350-8BF3-46D2D12EA792}"/>
                  </a:ext>
                </a:extLst>
              </p:cNvPr>
              <p:cNvSpPr/>
              <p:nvPr/>
            </p:nvSpPr>
            <p:spPr>
              <a:xfrm>
                <a:off x="4841875" y="1765300"/>
                <a:ext cx="2495550" cy="2495550"/>
              </a:xfrm>
              <a:prstGeom prst="donut">
                <a:avLst>
                  <a:gd name="adj" fmla="val 7694"/>
                </a:avLst>
              </a:prstGeom>
              <a:solidFill>
                <a:srgbClr val="0BF1F5">
                  <a:alpha val="5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000000"/>
                  </a:solidFill>
                  <a:effectLst/>
                  <a:uLnTx/>
                  <a:uFillTx/>
                  <a:latin typeface="Arial"/>
                  <a:ea typeface="微软雅黑"/>
                  <a:cs typeface="+mn-cs"/>
                </a:endParaRPr>
              </a:p>
            </p:txBody>
          </p:sp>
          <p:sp>
            <p:nvSpPr>
              <p:cNvPr id="58" name="任意多边形: 形状 57">
                <a:extLst>
                  <a:ext uri="{FF2B5EF4-FFF2-40B4-BE49-F238E27FC236}">
                    <a16:creationId xmlns:a16="http://schemas.microsoft.com/office/drawing/2014/main" xmlns="" id="{24E11531-3A69-44CF-954E-A2188EA95EF5}"/>
                  </a:ext>
                </a:extLst>
              </p:cNvPr>
              <p:cNvSpPr/>
              <p:nvPr/>
            </p:nvSpPr>
            <p:spPr>
              <a:xfrm>
                <a:off x="4841875" y="1938708"/>
                <a:ext cx="2495550" cy="2072509"/>
              </a:xfrm>
              <a:custGeom>
                <a:avLst/>
                <a:gdLst>
                  <a:gd name="connsiteX0" fmla="*/ 2360307 w 2495550"/>
                  <a:gd name="connsiteY0" fmla="*/ 511483 h 2072509"/>
                  <a:gd name="connsiteX1" fmla="*/ 2397494 w 2495550"/>
                  <a:gd name="connsiteY1" fmla="*/ 588678 h 2072509"/>
                  <a:gd name="connsiteX2" fmla="*/ 2495550 w 2495550"/>
                  <a:gd name="connsiteY2" fmla="*/ 1074368 h 2072509"/>
                  <a:gd name="connsiteX3" fmla="*/ 2041476 w 2495550"/>
                  <a:gd name="connsiteY3" fmla="*/ 2037212 h 2072509"/>
                  <a:gd name="connsiteX4" fmla="*/ 1994274 w 2495550"/>
                  <a:gd name="connsiteY4" fmla="*/ 2072509 h 2072509"/>
                  <a:gd name="connsiteX5" fmla="*/ 1961739 w 2495550"/>
                  <a:gd name="connsiteY5" fmla="*/ 1999909 h 2072509"/>
                  <a:gd name="connsiteX6" fmla="*/ 1992045 w 2495550"/>
                  <a:gd name="connsiteY6" fmla="*/ 1977247 h 2072509"/>
                  <a:gd name="connsiteX7" fmla="*/ 2417839 w 2495550"/>
                  <a:gd name="connsiteY7" fmla="*/ 1074368 h 2072509"/>
                  <a:gd name="connsiteX8" fmla="*/ 2325890 w 2495550"/>
                  <a:gd name="connsiteY8" fmla="*/ 618926 h 2072509"/>
                  <a:gd name="connsiteX9" fmla="*/ 2301802 w 2495550"/>
                  <a:gd name="connsiteY9" fmla="*/ 568923 h 2072509"/>
                  <a:gd name="connsiteX10" fmla="*/ 615470 w 2495550"/>
                  <a:gd name="connsiteY10" fmla="*/ 0 h 2072509"/>
                  <a:gd name="connsiteX11" fmla="*/ 635985 w 2495550"/>
                  <a:gd name="connsiteY11" fmla="*/ 78371 h 2072509"/>
                  <a:gd name="connsiteX12" fmla="*/ 593581 w 2495550"/>
                  <a:gd name="connsiteY12" fmla="*/ 104133 h 2072509"/>
                  <a:gd name="connsiteX13" fmla="*/ 77711 w 2495550"/>
                  <a:gd name="connsiteY13" fmla="*/ 1074368 h 2072509"/>
                  <a:gd name="connsiteX14" fmla="*/ 169661 w 2495550"/>
                  <a:gd name="connsiteY14" fmla="*/ 1529810 h 2072509"/>
                  <a:gd name="connsiteX15" fmla="*/ 202697 w 2495550"/>
                  <a:gd name="connsiteY15" fmla="*/ 1598390 h 2072509"/>
                  <a:gd name="connsiteX16" fmla="*/ 144192 w 2495550"/>
                  <a:gd name="connsiteY16" fmla="*/ 1655829 h 2072509"/>
                  <a:gd name="connsiteX17" fmla="*/ 98057 w 2495550"/>
                  <a:gd name="connsiteY17" fmla="*/ 1560058 h 2072509"/>
                  <a:gd name="connsiteX18" fmla="*/ 0 w 2495550"/>
                  <a:gd name="connsiteY18" fmla="*/ 1074368 h 2072509"/>
                  <a:gd name="connsiteX19" fmla="*/ 550132 w 2495550"/>
                  <a:gd name="connsiteY19" fmla="*/ 39694 h 20725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495550" h="2072509">
                    <a:moveTo>
                      <a:pt x="2360307" y="511483"/>
                    </a:moveTo>
                    <a:lnTo>
                      <a:pt x="2397494" y="588678"/>
                    </a:lnTo>
                    <a:cubicBezTo>
                      <a:pt x="2460635" y="737960"/>
                      <a:pt x="2495550" y="902086"/>
                      <a:pt x="2495550" y="1074368"/>
                    </a:cubicBezTo>
                    <a:cubicBezTo>
                      <a:pt x="2495550" y="1462002"/>
                      <a:pt x="2318791" y="1808352"/>
                      <a:pt x="2041476" y="2037212"/>
                    </a:cubicBezTo>
                    <a:lnTo>
                      <a:pt x="1994274" y="2072509"/>
                    </a:lnTo>
                    <a:lnTo>
                      <a:pt x="1961739" y="1999909"/>
                    </a:lnTo>
                    <a:lnTo>
                      <a:pt x="1992045" y="1977247"/>
                    </a:lnTo>
                    <a:cubicBezTo>
                      <a:pt x="2252088" y="1762640"/>
                      <a:pt x="2417839" y="1437861"/>
                      <a:pt x="2417839" y="1074368"/>
                    </a:cubicBezTo>
                    <a:cubicBezTo>
                      <a:pt x="2417839" y="912816"/>
                      <a:pt x="2385098" y="758911"/>
                      <a:pt x="2325890" y="618926"/>
                    </a:cubicBezTo>
                    <a:lnTo>
                      <a:pt x="2301802" y="568923"/>
                    </a:lnTo>
                    <a:close/>
                    <a:moveTo>
                      <a:pt x="615470" y="0"/>
                    </a:moveTo>
                    <a:lnTo>
                      <a:pt x="635985" y="78371"/>
                    </a:lnTo>
                    <a:lnTo>
                      <a:pt x="593581" y="104133"/>
                    </a:lnTo>
                    <a:cubicBezTo>
                      <a:pt x="282342" y="314401"/>
                      <a:pt x="77711" y="670488"/>
                      <a:pt x="77711" y="1074368"/>
                    </a:cubicBezTo>
                    <a:cubicBezTo>
                      <a:pt x="77711" y="1235920"/>
                      <a:pt x="110452" y="1389826"/>
                      <a:pt x="169661" y="1529810"/>
                    </a:cubicBezTo>
                    <a:lnTo>
                      <a:pt x="202697" y="1598390"/>
                    </a:lnTo>
                    <a:lnTo>
                      <a:pt x="144192" y="1655829"/>
                    </a:lnTo>
                    <a:lnTo>
                      <a:pt x="98057" y="1560058"/>
                    </a:lnTo>
                    <a:cubicBezTo>
                      <a:pt x="34916" y="1410777"/>
                      <a:pt x="0" y="1246650"/>
                      <a:pt x="0" y="1074368"/>
                    </a:cubicBezTo>
                    <a:cubicBezTo>
                      <a:pt x="0" y="643664"/>
                      <a:pt x="218222" y="263928"/>
                      <a:pt x="550132" y="39694"/>
                    </a:cubicBezTo>
                    <a:close/>
                  </a:path>
                </a:pathLst>
              </a:custGeom>
              <a:solidFill>
                <a:srgbClr val="0BF1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59" name="任意多边形: 形状 58">
                <a:extLst>
                  <a:ext uri="{FF2B5EF4-FFF2-40B4-BE49-F238E27FC236}">
                    <a16:creationId xmlns:a16="http://schemas.microsoft.com/office/drawing/2014/main" xmlns="" id="{6F0871B8-9243-4CC9-91C3-82D23DF6D422}"/>
                  </a:ext>
                </a:extLst>
              </p:cNvPr>
              <p:cNvSpPr/>
              <p:nvPr/>
            </p:nvSpPr>
            <p:spPr>
              <a:xfrm>
                <a:off x="5273868" y="2193926"/>
                <a:ext cx="1634933" cy="1637979"/>
              </a:xfrm>
              <a:custGeom>
                <a:avLst/>
                <a:gdLst>
                  <a:gd name="connsiteX0" fmla="*/ 1539514 w 1634933"/>
                  <a:gd name="connsiteY0" fmla="*/ 698450 h 1637979"/>
                  <a:gd name="connsiteX1" fmla="*/ 1625065 w 1634933"/>
                  <a:gd name="connsiteY1" fmla="*/ 698450 h 1637979"/>
                  <a:gd name="connsiteX2" fmla="*/ 1630704 w 1634933"/>
                  <a:gd name="connsiteY2" fmla="*/ 735397 h 1637979"/>
                  <a:gd name="connsiteX3" fmla="*/ 1634933 w 1634933"/>
                  <a:gd name="connsiteY3" fmla="*/ 819150 h 1637979"/>
                  <a:gd name="connsiteX4" fmla="*/ 899537 w 1634933"/>
                  <a:gd name="connsiteY4" fmla="*/ 1634071 h 1637979"/>
                  <a:gd name="connsiteX5" fmla="*/ 822133 w 1634933"/>
                  <a:gd name="connsiteY5" fmla="*/ 1637979 h 1637979"/>
                  <a:gd name="connsiteX6" fmla="*/ 822133 w 1634933"/>
                  <a:gd name="connsiteY6" fmla="*/ 1553312 h 1637979"/>
                  <a:gd name="connsiteX7" fmla="*/ 890880 w 1634933"/>
                  <a:gd name="connsiteY7" fmla="*/ 1549841 h 1637979"/>
                  <a:gd name="connsiteX8" fmla="*/ 1550266 w 1634933"/>
                  <a:gd name="connsiteY8" fmla="*/ 819150 h 1637979"/>
                  <a:gd name="connsiteX9" fmla="*/ 1546474 w 1634933"/>
                  <a:gd name="connsiteY9" fmla="*/ 744053 h 1637979"/>
                  <a:gd name="connsiteX10" fmla="*/ 815783 w 1634933"/>
                  <a:gd name="connsiteY10" fmla="*/ 0 h 1637979"/>
                  <a:gd name="connsiteX11" fmla="*/ 899537 w 1634933"/>
                  <a:gd name="connsiteY11" fmla="*/ 4229 h 1637979"/>
                  <a:gd name="connsiteX12" fmla="*/ 916941 w 1634933"/>
                  <a:gd name="connsiteY12" fmla="*/ 6886 h 1637979"/>
                  <a:gd name="connsiteX13" fmla="*/ 916941 w 1634933"/>
                  <a:gd name="connsiteY13" fmla="*/ 94865 h 1637979"/>
                  <a:gd name="connsiteX14" fmla="*/ 815783 w 1634933"/>
                  <a:gd name="connsiteY14" fmla="*/ 84667 h 1637979"/>
                  <a:gd name="connsiteX15" fmla="*/ 85092 w 1634933"/>
                  <a:gd name="connsiteY15" fmla="*/ 744053 h 1637979"/>
                  <a:gd name="connsiteX16" fmla="*/ 84667 w 1634933"/>
                  <a:gd name="connsiteY16" fmla="*/ 752475 h 1637979"/>
                  <a:gd name="connsiteX17" fmla="*/ 0 w 1634933"/>
                  <a:gd name="connsiteY17" fmla="*/ 752475 h 1637979"/>
                  <a:gd name="connsiteX18" fmla="*/ 862 w 1634933"/>
                  <a:gd name="connsiteY18" fmla="*/ 735397 h 1637979"/>
                  <a:gd name="connsiteX19" fmla="*/ 815783 w 1634933"/>
                  <a:gd name="connsiteY19" fmla="*/ 0 h 16379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634933" h="1637979">
                    <a:moveTo>
                      <a:pt x="1539514" y="698450"/>
                    </a:moveTo>
                    <a:lnTo>
                      <a:pt x="1625065" y="698450"/>
                    </a:lnTo>
                    <a:lnTo>
                      <a:pt x="1630704" y="735397"/>
                    </a:lnTo>
                    <a:cubicBezTo>
                      <a:pt x="1633501" y="762934"/>
                      <a:pt x="1634933" y="790875"/>
                      <a:pt x="1634933" y="819150"/>
                    </a:cubicBezTo>
                    <a:cubicBezTo>
                      <a:pt x="1634933" y="1243279"/>
                      <a:pt x="1312598" y="1592122"/>
                      <a:pt x="899537" y="1634071"/>
                    </a:cubicBezTo>
                    <a:lnTo>
                      <a:pt x="822133" y="1637979"/>
                    </a:lnTo>
                    <a:lnTo>
                      <a:pt x="822133" y="1553312"/>
                    </a:lnTo>
                    <a:lnTo>
                      <a:pt x="890880" y="1549841"/>
                    </a:lnTo>
                    <a:cubicBezTo>
                      <a:pt x="1261248" y="1512228"/>
                      <a:pt x="1550266" y="1199441"/>
                      <a:pt x="1550266" y="819150"/>
                    </a:cubicBezTo>
                    <a:cubicBezTo>
                      <a:pt x="1550266" y="793797"/>
                      <a:pt x="1548982" y="768745"/>
                      <a:pt x="1546474" y="744053"/>
                    </a:cubicBezTo>
                    <a:close/>
                    <a:moveTo>
                      <a:pt x="815783" y="0"/>
                    </a:moveTo>
                    <a:cubicBezTo>
                      <a:pt x="844059" y="0"/>
                      <a:pt x="871999" y="1433"/>
                      <a:pt x="899537" y="4229"/>
                    </a:cubicBezTo>
                    <a:lnTo>
                      <a:pt x="916941" y="6886"/>
                    </a:lnTo>
                    <a:lnTo>
                      <a:pt x="916941" y="94865"/>
                    </a:lnTo>
                    <a:lnTo>
                      <a:pt x="815783" y="84667"/>
                    </a:lnTo>
                    <a:cubicBezTo>
                      <a:pt x="435492" y="84667"/>
                      <a:pt x="122705" y="373686"/>
                      <a:pt x="85092" y="744053"/>
                    </a:cubicBezTo>
                    <a:lnTo>
                      <a:pt x="84667" y="752475"/>
                    </a:lnTo>
                    <a:lnTo>
                      <a:pt x="0" y="752475"/>
                    </a:lnTo>
                    <a:lnTo>
                      <a:pt x="862" y="735397"/>
                    </a:lnTo>
                    <a:cubicBezTo>
                      <a:pt x="42811" y="322336"/>
                      <a:pt x="391655" y="0"/>
                      <a:pt x="815783" y="0"/>
                    </a:cubicBezTo>
                    <a:close/>
                  </a:path>
                </a:pathLst>
              </a:custGeom>
              <a:solidFill>
                <a:srgbClr val="0BF1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grpSp>
      </p:grpSp>
      <p:grpSp>
        <p:nvGrpSpPr>
          <p:cNvPr id="72" name="组合 71">
            <a:extLst>
              <a:ext uri="{FF2B5EF4-FFF2-40B4-BE49-F238E27FC236}">
                <a16:creationId xmlns:a16="http://schemas.microsoft.com/office/drawing/2014/main" xmlns="" id="{1231A176-F0BF-42A2-9CDB-B2E03F1AC163}"/>
              </a:ext>
            </a:extLst>
          </p:cNvPr>
          <p:cNvGrpSpPr/>
          <p:nvPr/>
        </p:nvGrpSpPr>
        <p:grpSpPr>
          <a:xfrm>
            <a:off x="6293222" y="2464714"/>
            <a:ext cx="3847156" cy="1199990"/>
            <a:chOff x="6293222" y="2464714"/>
            <a:chExt cx="3847156" cy="1199990"/>
          </a:xfrm>
        </p:grpSpPr>
        <p:grpSp>
          <p:nvGrpSpPr>
            <p:cNvPr id="11" name="组合 10">
              <a:extLst>
                <a:ext uri="{FF2B5EF4-FFF2-40B4-BE49-F238E27FC236}">
                  <a16:creationId xmlns:a16="http://schemas.microsoft.com/office/drawing/2014/main" xmlns="" id="{C915C062-8AB8-4CCD-847B-662517416201}"/>
                </a:ext>
              </a:extLst>
            </p:cNvPr>
            <p:cNvGrpSpPr/>
            <p:nvPr/>
          </p:nvGrpSpPr>
          <p:grpSpPr>
            <a:xfrm>
              <a:off x="7312661" y="2845411"/>
              <a:ext cx="2827717" cy="223227"/>
              <a:chOff x="3219679" y="2534889"/>
              <a:chExt cx="2827717" cy="223227"/>
            </a:xfrm>
          </p:grpSpPr>
          <p:cxnSp>
            <p:nvCxnSpPr>
              <p:cNvPr id="12" name="直接连接符 11">
                <a:extLst>
                  <a:ext uri="{FF2B5EF4-FFF2-40B4-BE49-F238E27FC236}">
                    <a16:creationId xmlns:a16="http://schemas.microsoft.com/office/drawing/2014/main" xmlns="" id="{C25BE571-5A61-4586-B9CB-ABD037D11B9D}"/>
                  </a:ext>
                </a:extLst>
              </p:cNvPr>
              <p:cNvCxnSpPr>
                <a:cxnSpLocks/>
              </p:cNvCxnSpPr>
              <p:nvPr/>
            </p:nvCxnSpPr>
            <p:spPr>
              <a:xfrm>
                <a:off x="3312769" y="2579339"/>
                <a:ext cx="1094359" cy="0"/>
              </a:xfrm>
              <a:prstGeom prst="line">
                <a:avLst/>
              </a:prstGeom>
              <a:ln w="12700" cap="rnd">
                <a:solidFill>
                  <a:srgbClr val="0BF1F5"/>
                </a:solidFill>
                <a:round/>
              </a:ln>
            </p:spPr>
            <p:style>
              <a:lnRef idx="1">
                <a:schemeClr val="accent1"/>
              </a:lnRef>
              <a:fillRef idx="0">
                <a:schemeClr val="accent1"/>
              </a:fillRef>
              <a:effectRef idx="0">
                <a:schemeClr val="accent1"/>
              </a:effectRef>
              <a:fontRef idx="minor">
                <a:schemeClr val="tx1"/>
              </a:fontRef>
            </p:style>
          </p:cxnSp>
          <p:cxnSp>
            <p:nvCxnSpPr>
              <p:cNvPr id="13" name="直接连接符 12">
                <a:extLst>
                  <a:ext uri="{FF2B5EF4-FFF2-40B4-BE49-F238E27FC236}">
                    <a16:creationId xmlns:a16="http://schemas.microsoft.com/office/drawing/2014/main" xmlns="" id="{885AF2A4-BEDB-4A2A-8797-11CAA3D06C11}"/>
                  </a:ext>
                </a:extLst>
              </p:cNvPr>
              <p:cNvCxnSpPr>
                <a:cxnSpLocks/>
              </p:cNvCxnSpPr>
              <p:nvPr/>
            </p:nvCxnSpPr>
            <p:spPr>
              <a:xfrm>
                <a:off x="4586348" y="2704751"/>
                <a:ext cx="832330" cy="0"/>
              </a:xfrm>
              <a:prstGeom prst="line">
                <a:avLst/>
              </a:prstGeom>
              <a:ln w="12700" cap="rnd">
                <a:solidFill>
                  <a:srgbClr val="0BF1F5"/>
                </a:solidFill>
                <a:round/>
              </a:ln>
            </p:spPr>
            <p:style>
              <a:lnRef idx="1">
                <a:schemeClr val="accent1"/>
              </a:lnRef>
              <a:fillRef idx="0">
                <a:schemeClr val="accent1"/>
              </a:fillRef>
              <a:effectRef idx="0">
                <a:schemeClr val="accent1"/>
              </a:effectRef>
              <a:fontRef idx="minor">
                <a:schemeClr val="tx1"/>
              </a:fontRef>
            </p:style>
          </p:cxnSp>
          <p:cxnSp>
            <p:nvCxnSpPr>
              <p:cNvPr id="14" name="直接连接符 13">
                <a:extLst>
                  <a:ext uri="{FF2B5EF4-FFF2-40B4-BE49-F238E27FC236}">
                    <a16:creationId xmlns:a16="http://schemas.microsoft.com/office/drawing/2014/main" xmlns="" id="{6D8F56CB-34A2-4F28-A637-2C5AE6775CA8}"/>
                  </a:ext>
                </a:extLst>
              </p:cNvPr>
              <p:cNvCxnSpPr>
                <a:cxnSpLocks/>
              </p:cNvCxnSpPr>
              <p:nvPr/>
            </p:nvCxnSpPr>
            <p:spPr>
              <a:xfrm>
                <a:off x="4409508" y="2580926"/>
                <a:ext cx="176840" cy="123825"/>
              </a:xfrm>
              <a:prstGeom prst="line">
                <a:avLst/>
              </a:prstGeom>
              <a:ln w="12700" cap="rnd">
                <a:solidFill>
                  <a:srgbClr val="0BF1F5"/>
                </a:solidFill>
                <a:round/>
              </a:ln>
            </p:spPr>
            <p:style>
              <a:lnRef idx="1">
                <a:schemeClr val="accent1"/>
              </a:lnRef>
              <a:fillRef idx="0">
                <a:schemeClr val="accent1"/>
              </a:fillRef>
              <a:effectRef idx="0">
                <a:schemeClr val="accent1"/>
              </a:effectRef>
              <a:fontRef idx="minor">
                <a:schemeClr val="tx1"/>
              </a:fontRef>
            </p:style>
          </p:cxnSp>
          <p:sp>
            <p:nvSpPr>
              <p:cNvPr id="15" name="椭圆 14">
                <a:extLst>
                  <a:ext uri="{FF2B5EF4-FFF2-40B4-BE49-F238E27FC236}">
                    <a16:creationId xmlns:a16="http://schemas.microsoft.com/office/drawing/2014/main" xmlns="" id="{6D25EFF8-0B29-4B8C-95C9-F18838DD0019}"/>
                  </a:ext>
                </a:extLst>
              </p:cNvPr>
              <p:cNvSpPr/>
              <p:nvPr/>
            </p:nvSpPr>
            <p:spPr>
              <a:xfrm>
                <a:off x="3219679" y="2534889"/>
                <a:ext cx="88900" cy="88900"/>
              </a:xfrm>
              <a:prstGeom prst="ellipse">
                <a:avLst/>
              </a:prstGeom>
              <a:noFill/>
              <a:ln>
                <a:solidFill>
                  <a:srgbClr val="0BF1F5"/>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16" name="椭圆 15">
                <a:extLst>
                  <a:ext uri="{FF2B5EF4-FFF2-40B4-BE49-F238E27FC236}">
                    <a16:creationId xmlns:a16="http://schemas.microsoft.com/office/drawing/2014/main" xmlns="" id="{28772FB7-6F24-4EBA-996F-3ECD073D3F18}"/>
                  </a:ext>
                </a:extLst>
              </p:cNvPr>
              <p:cNvSpPr/>
              <p:nvPr/>
            </p:nvSpPr>
            <p:spPr>
              <a:xfrm>
                <a:off x="5419694" y="2660301"/>
                <a:ext cx="88900" cy="88900"/>
              </a:xfrm>
              <a:prstGeom prst="ellipse">
                <a:avLst/>
              </a:prstGeom>
              <a:noFill/>
              <a:ln>
                <a:solidFill>
                  <a:srgbClr val="02F8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cxnSp>
            <p:nvCxnSpPr>
              <p:cNvPr id="17" name="直接连接符 16">
                <a:extLst>
                  <a:ext uri="{FF2B5EF4-FFF2-40B4-BE49-F238E27FC236}">
                    <a16:creationId xmlns:a16="http://schemas.microsoft.com/office/drawing/2014/main" xmlns="" id="{692989FA-ABCD-4718-A2B9-A69E2C8314C5}"/>
                  </a:ext>
                </a:extLst>
              </p:cNvPr>
              <p:cNvCxnSpPr>
                <a:cxnSpLocks/>
              </p:cNvCxnSpPr>
              <p:nvPr/>
            </p:nvCxnSpPr>
            <p:spPr>
              <a:xfrm flipH="1">
                <a:off x="5622863" y="2655334"/>
                <a:ext cx="146787" cy="102782"/>
              </a:xfrm>
              <a:prstGeom prst="line">
                <a:avLst/>
              </a:prstGeom>
              <a:ln w="12700" cap="rnd">
                <a:solidFill>
                  <a:srgbClr val="0BF1F5"/>
                </a:solidFill>
                <a:round/>
              </a:ln>
            </p:spPr>
            <p:style>
              <a:lnRef idx="1">
                <a:schemeClr val="accent1"/>
              </a:lnRef>
              <a:fillRef idx="0">
                <a:schemeClr val="accent1"/>
              </a:fillRef>
              <a:effectRef idx="0">
                <a:schemeClr val="accent1"/>
              </a:effectRef>
              <a:fontRef idx="minor">
                <a:schemeClr val="tx1"/>
              </a:fontRef>
            </p:style>
          </p:cxnSp>
          <p:cxnSp>
            <p:nvCxnSpPr>
              <p:cNvPr id="18" name="直接连接符 17">
                <a:extLst>
                  <a:ext uri="{FF2B5EF4-FFF2-40B4-BE49-F238E27FC236}">
                    <a16:creationId xmlns:a16="http://schemas.microsoft.com/office/drawing/2014/main" xmlns="" id="{AA40DBEC-A027-4755-B041-6CBC09EBA32E}"/>
                  </a:ext>
                </a:extLst>
              </p:cNvPr>
              <p:cNvCxnSpPr>
                <a:cxnSpLocks/>
              </p:cNvCxnSpPr>
              <p:nvPr/>
            </p:nvCxnSpPr>
            <p:spPr>
              <a:xfrm flipH="1">
                <a:off x="5755755" y="2655334"/>
                <a:ext cx="146787" cy="102782"/>
              </a:xfrm>
              <a:prstGeom prst="line">
                <a:avLst/>
              </a:prstGeom>
              <a:ln w="12700" cap="rnd">
                <a:solidFill>
                  <a:srgbClr val="0BF1F5"/>
                </a:solidFill>
                <a:round/>
              </a:ln>
            </p:spPr>
            <p:style>
              <a:lnRef idx="1">
                <a:schemeClr val="accent1"/>
              </a:lnRef>
              <a:fillRef idx="0">
                <a:schemeClr val="accent1"/>
              </a:fillRef>
              <a:effectRef idx="0">
                <a:schemeClr val="accent1"/>
              </a:effectRef>
              <a:fontRef idx="minor">
                <a:schemeClr val="tx1"/>
              </a:fontRef>
            </p:style>
          </p:cxnSp>
          <p:cxnSp>
            <p:nvCxnSpPr>
              <p:cNvPr id="19" name="直接连接符 18">
                <a:extLst>
                  <a:ext uri="{FF2B5EF4-FFF2-40B4-BE49-F238E27FC236}">
                    <a16:creationId xmlns:a16="http://schemas.microsoft.com/office/drawing/2014/main" xmlns="" id="{9B58B890-5849-4902-A414-BA703D77DF36}"/>
                  </a:ext>
                </a:extLst>
              </p:cNvPr>
              <p:cNvCxnSpPr>
                <a:cxnSpLocks/>
              </p:cNvCxnSpPr>
              <p:nvPr/>
            </p:nvCxnSpPr>
            <p:spPr>
              <a:xfrm flipH="1">
                <a:off x="5900609" y="2655334"/>
                <a:ext cx="146787" cy="102782"/>
              </a:xfrm>
              <a:prstGeom prst="line">
                <a:avLst/>
              </a:prstGeom>
              <a:ln w="12700" cap="rnd">
                <a:solidFill>
                  <a:srgbClr val="0BF1F5"/>
                </a:solidFill>
                <a:round/>
              </a:ln>
            </p:spPr>
            <p:style>
              <a:lnRef idx="1">
                <a:schemeClr val="accent1"/>
              </a:lnRef>
              <a:fillRef idx="0">
                <a:schemeClr val="accent1"/>
              </a:fillRef>
              <a:effectRef idx="0">
                <a:schemeClr val="accent1"/>
              </a:effectRef>
              <a:fontRef idx="minor">
                <a:schemeClr val="tx1"/>
              </a:fontRef>
            </p:style>
          </p:cxnSp>
        </p:grpSp>
        <p:grpSp>
          <p:nvGrpSpPr>
            <p:cNvPr id="44" name="组合 43">
              <a:extLst>
                <a:ext uri="{FF2B5EF4-FFF2-40B4-BE49-F238E27FC236}">
                  <a16:creationId xmlns:a16="http://schemas.microsoft.com/office/drawing/2014/main" xmlns="" id="{97749BEB-1C9C-4B5B-9108-867F0DCEE6F4}"/>
                </a:ext>
              </a:extLst>
            </p:cNvPr>
            <p:cNvGrpSpPr/>
            <p:nvPr/>
          </p:nvGrpSpPr>
          <p:grpSpPr>
            <a:xfrm>
              <a:off x="7360935" y="2510651"/>
              <a:ext cx="2478590" cy="1154053"/>
              <a:chOff x="8402844" y="5036936"/>
              <a:chExt cx="1732804" cy="1154053"/>
            </a:xfrm>
          </p:grpSpPr>
          <p:sp>
            <p:nvSpPr>
              <p:cNvPr id="45" name="文本框 6">
                <a:extLst>
                  <a:ext uri="{FF2B5EF4-FFF2-40B4-BE49-F238E27FC236}">
                    <a16:creationId xmlns:a16="http://schemas.microsoft.com/office/drawing/2014/main" xmlns="" id="{9074C9C1-3DA3-45C5-A4A8-D5C56020A4B0}"/>
                  </a:ext>
                </a:extLst>
              </p:cNvPr>
              <p:cNvSpPr txBox="1"/>
              <p:nvPr/>
            </p:nvSpPr>
            <p:spPr bwMode="auto">
              <a:xfrm>
                <a:off x="8402844" y="5642249"/>
                <a:ext cx="1732804" cy="548740"/>
              </a:xfrm>
              <a:prstGeom prst="rect">
                <a:avLst/>
              </a:prstGeom>
              <a:noFill/>
            </p:spPr>
            <p:txBody>
              <a:bodyPr wrap="square">
                <a:spAutoFit/>
                <a:scene3d>
                  <a:camera prst="orthographicFront"/>
                  <a:lightRig rig="threePt" dir="t"/>
                </a:scene3d>
                <a:sp3d contourW="12700"/>
              </a:bodyPr>
              <a:lstStyle>
                <a:defPPr>
                  <a:defRPr lang="en-US"/>
                </a:defPPr>
                <a:lvl1pPr marR="0" lvl="0" indent="0" defTabSz="914400" fontAlgn="auto">
                  <a:lnSpc>
                    <a:spcPct val="130000"/>
                  </a:lnSpc>
                  <a:spcBef>
                    <a:spcPts val="0"/>
                  </a:spcBef>
                  <a:spcAft>
                    <a:spcPts val="0"/>
                  </a:spcAft>
                  <a:buClrTx/>
                  <a:buSzTx/>
                  <a:buFontTx/>
                  <a:buNone/>
                  <a:tabLst/>
                  <a:defRPr kumimoji="0" sz="1000" b="0" i="0" u="none" strike="noStrike" kern="0" cap="none" spc="0" normalizeH="0" baseline="0">
                    <a:ln>
                      <a:noFill/>
                    </a:ln>
                    <a:gradFill>
                      <a:gsLst>
                        <a:gs pos="0">
                          <a:schemeClr val="tx1">
                            <a:lumMod val="50000"/>
                            <a:lumOff val="50000"/>
                          </a:schemeClr>
                        </a:gs>
                        <a:gs pos="100000">
                          <a:schemeClr val="tx1">
                            <a:lumMod val="65000"/>
                            <a:lumOff val="35000"/>
                          </a:schemeClr>
                        </a:gs>
                      </a:gsLst>
                      <a:lin ang="5400000" scaled="1"/>
                    </a:gradFill>
                    <a:effectLst/>
                    <a:uLnTx/>
                    <a:uFillTx/>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1200" b="0" i="0" u="none" strike="noStrike" kern="0" cap="none" spc="0" normalizeH="0" baseline="0" noProof="0" dirty="0">
                    <a:ln>
                      <a:noFill/>
                    </a:ln>
                    <a:gradFill>
                      <a:gsLst>
                        <a:gs pos="0">
                          <a:srgbClr val="FFFFFF"/>
                        </a:gs>
                        <a:gs pos="89000">
                          <a:srgbClr val="0BF1F5"/>
                        </a:gs>
                      </a:gsLst>
                      <a:lin ang="5400000" scaled="1"/>
                    </a:gradFill>
                    <a:effectLst/>
                    <a:uLnTx/>
                    <a:uFillTx/>
                    <a:latin typeface="Arial"/>
                    <a:ea typeface="微软雅黑"/>
                    <a:cs typeface="+mn-cs"/>
                  </a:rPr>
                  <a:t>请在此输入文字，关注公众号下载更多科技感模板</a:t>
                </a:r>
              </a:p>
            </p:txBody>
          </p:sp>
          <p:sp>
            <p:nvSpPr>
              <p:cNvPr id="46" name="文本框 7">
                <a:extLst>
                  <a:ext uri="{FF2B5EF4-FFF2-40B4-BE49-F238E27FC236}">
                    <a16:creationId xmlns:a16="http://schemas.microsoft.com/office/drawing/2014/main" xmlns="" id="{49E10CDF-3684-49F3-BB83-3750DEB733E2}"/>
                  </a:ext>
                </a:extLst>
              </p:cNvPr>
              <p:cNvSpPr txBox="1"/>
              <p:nvPr/>
            </p:nvSpPr>
            <p:spPr bwMode="auto">
              <a:xfrm>
                <a:off x="8402845" y="5036936"/>
                <a:ext cx="1302033" cy="400110"/>
              </a:xfrm>
              <a:prstGeom prst="rect">
                <a:avLst/>
              </a:prstGeom>
              <a:noFill/>
            </p:spPr>
            <p:txBody>
              <a:bodyPr wrap="square">
                <a:spAutoFit/>
                <a:scene3d>
                  <a:camera prst="orthographicFront"/>
                  <a:lightRig rig="threePt" dir="t"/>
                </a:scene3d>
                <a:sp3d contourW="12700"/>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0" cap="none" spc="0" normalizeH="0" baseline="0" noProof="0" dirty="0">
                    <a:ln>
                      <a:noFill/>
                    </a:ln>
                    <a:gradFill>
                      <a:gsLst>
                        <a:gs pos="0">
                          <a:srgbClr val="FFFFFF"/>
                        </a:gs>
                        <a:gs pos="89000">
                          <a:srgbClr val="0BF1F5"/>
                        </a:gs>
                      </a:gsLst>
                      <a:lin ang="5400000" scaled="1"/>
                    </a:gradFill>
                    <a:effectLst/>
                    <a:uLnTx/>
                    <a:uFillTx/>
                    <a:latin typeface="锐字锐线梦想黑简1.0" panose="02010604000000000000" pitchFamily="2" charset="-122"/>
                    <a:ea typeface="锐字锐线梦想黑简1.0" panose="02010604000000000000" pitchFamily="2" charset="-122"/>
                    <a:cs typeface="+mn-cs"/>
                  </a:rPr>
                  <a:t>文字输入</a:t>
                </a:r>
              </a:p>
            </p:txBody>
          </p:sp>
        </p:grpSp>
        <p:grpSp>
          <p:nvGrpSpPr>
            <p:cNvPr id="60" name="组合 59">
              <a:extLst>
                <a:ext uri="{FF2B5EF4-FFF2-40B4-BE49-F238E27FC236}">
                  <a16:creationId xmlns:a16="http://schemas.microsoft.com/office/drawing/2014/main" xmlns="" id="{74097C18-5BA6-41F7-AA5A-B75EC3CFA9C9}"/>
                </a:ext>
              </a:extLst>
            </p:cNvPr>
            <p:cNvGrpSpPr/>
            <p:nvPr/>
          </p:nvGrpSpPr>
          <p:grpSpPr>
            <a:xfrm>
              <a:off x="6293222" y="2464714"/>
              <a:ext cx="850294" cy="850294"/>
              <a:chOff x="4841875" y="1765300"/>
              <a:chExt cx="2495550" cy="2495550"/>
            </a:xfrm>
          </p:grpSpPr>
          <p:sp>
            <p:nvSpPr>
              <p:cNvPr id="61" name="椭圆 60">
                <a:extLst>
                  <a:ext uri="{FF2B5EF4-FFF2-40B4-BE49-F238E27FC236}">
                    <a16:creationId xmlns:a16="http://schemas.microsoft.com/office/drawing/2014/main" xmlns="" id="{19736279-6533-4592-BC08-59A15BC41280}"/>
                  </a:ext>
                </a:extLst>
              </p:cNvPr>
              <p:cNvSpPr/>
              <p:nvPr/>
            </p:nvSpPr>
            <p:spPr>
              <a:xfrm>
                <a:off x="4841875" y="1765300"/>
                <a:ext cx="2495550" cy="2495550"/>
              </a:xfrm>
              <a:prstGeom prst="ellipse">
                <a:avLst/>
              </a:prstGeom>
              <a:solidFill>
                <a:srgbClr val="0E3D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000000"/>
                  </a:solidFill>
                  <a:effectLst/>
                  <a:uLnTx/>
                  <a:uFillTx/>
                  <a:latin typeface="Arial"/>
                  <a:ea typeface="微软雅黑"/>
                  <a:cs typeface="+mn-cs"/>
                </a:endParaRPr>
              </a:p>
            </p:txBody>
          </p:sp>
          <p:sp>
            <p:nvSpPr>
              <p:cNvPr id="62" name="圆: 空心 61">
                <a:extLst>
                  <a:ext uri="{FF2B5EF4-FFF2-40B4-BE49-F238E27FC236}">
                    <a16:creationId xmlns:a16="http://schemas.microsoft.com/office/drawing/2014/main" xmlns="" id="{927F7A4F-23C1-4113-9565-3C5EADC35B64}"/>
                  </a:ext>
                </a:extLst>
              </p:cNvPr>
              <p:cNvSpPr/>
              <p:nvPr/>
            </p:nvSpPr>
            <p:spPr>
              <a:xfrm>
                <a:off x="4841875" y="1765300"/>
                <a:ext cx="2495550" cy="2495550"/>
              </a:xfrm>
              <a:prstGeom prst="donut">
                <a:avLst>
                  <a:gd name="adj" fmla="val 7694"/>
                </a:avLst>
              </a:prstGeom>
              <a:solidFill>
                <a:srgbClr val="0BF1F5">
                  <a:alpha val="5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000000"/>
                  </a:solidFill>
                  <a:effectLst/>
                  <a:uLnTx/>
                  <a:uFillTx/>
                  <a:latin typeface="Arial"/>
                  <a:ea typeface="微软雅黑"/>
                  <a:cs typeface="+mn-cs"/>
                </a:endParaRPr>
              </a:p>
            </p:txBody>
          </p:sp>
          <p:sp>
            <p:nvSpPr>
              <p:cNvPr id="63" name="任意多边形: 形状 62">
                <a:extLst>
                  <a:ext uri="{FF2B5EF4-FFF2-40B4-BE49-F238E27FC236}">
                    <a16:creationId xmlns:a16="http://schemas.microsoft.com/office/drawing/2014/main" xmlns="" id="{23E37EF2-D24C-4671-9C94-59D9B71A3F6B}"/>
                  </a:ext>
                </a:extLst>
              </p:cNvPr>
              <p:cNvSpPr/>
              <p:nvPr/>
            </p:nvSpPr>
            <p:spPr>
              <a:xfrm>
                <a:off x="4841875" y="1938708"/>
                <a:ext cx="2495550" cy="2072509"/>
              </a:xfrm>
              <a:custGeom>
                <a:avLst/>
                <a:gdLst>
                  <a:gd name="connsiteX0" fmla="*/ 2360307 w 2495550"/>
                  <a:gd name="connsiteY0" fmla="*/ 511483 h 2072509"/>
                  <a:gd name="connsiteX1" fmla="*/ 2397494 w 2495550"/>
                  <a:gd name="connsiteY1" fmla="*/ 588678 h 2072509"/>
                  <a:gd name="connsiteX2" fmla="*/ 2495550 w 2495550"/>
                  <a:gd name="connsiteY2" fmla="*/ 1074368 h 2072509"/>
                  <a:gd name="connsiteX3" fmla="*/ 2041476 w 2495550"/>
                  <a:gd name="connsiteY3" fmla="*/ 2037212 h 2072509"/>
                  <a:gd name="connsiteX4" fmla="*/ 1994274 w 2495550"/>
                  <a:gd name="connsiteY4" fmla="*/ 2072509 h 2072509"/>
                  <a:gd name="connsiteX5" fmla="*/ 1961739 w 2495550"/>
                  <a:gd name="connsiteY5" fmla="*/ 1999909 h 2072509"/>
                  <a:gd name="connsiteX6" fmla="*/ 1992045 w 2495550"/>
                  <a:gd name="connsiteY6" fmla="*/ 1977247 h 2072509"/>
                  <a:gd name="connsiteX7" fmla="*/ 2417839 w 2495550"/>
                  <a:gd name="connsiteY7" fmla="*/ 1074368 h 2072509"/>
                  <a:gd name="connsiteX8" fmla="*/ 2325890 w 2495550"/>
                  <a:gd name="connsiteY8" fmla="*/ 618926 h 2072509"/>
                  <a:gd name="connsiteX9" fmla="*/ 2301802 w 2495550"/>
                  <a:gd name="connsiteY9" fmla="*/ 568923 h 2072509"/>
                  <a:gd name="connsiteX10" fmla="*/ 615470 w 2495550"/>
                  <a:gd name="connsiteY10" fmla="*/ 0 h 2072509"/>
                  <a:gd name="connsiteX11" fmla="*/ 635985 w 2495550"/>
                  <a:gd name="connsiteY11" fmla="*/ 78371 h 2072509"/>
                  <a:gd name="connsiteX12" fmla="*/ 593581 w 2495550"/>
                  <a:gd name="connsiteY12" fmla="*/ 104133 h 2072509"/>
                  <a:gd name="connsiteX13" fmla="*/ 77711 w 2495550"/>
                  <a:gd name="connsiteY13" fmla="*/ 1074368 h 2072509"/>
                  <a:gd name="connsiteX14" fmla="*/ 169661 w 2495550"/>
                  <a:gd name="connsiteY14" fmla="*/ 1529810 h 2072509"/>
                  <a:gd name="connsiteX15" fmla="*/ 202697 w 2495550"/>
                  <a:gd name="connsiteY15" fmla="*/ 1598390 h 2072509"/>
                  <a:gd name="connsiteX16" fmla="*/ 144192 w 2495550"/>
                  <a:gd name="connsiteY16" fmla="*/ 1655829 h 2072509"/>
                  <a:gd name="connsiteX17" fmla="*/ 98057 w 2495550"/>
                  <a:gd name="connsiteY17" fmla="*/ 1560058 h 2072509"/>
                  <a:gd name="connsiteX18" fmla="*/ 0 w 2495550"/>
                  <a:gd name="connsiteY18" fmla="*/ 1074368 h 2072509"/>
                  <a:gd name="connsiteX19" fmla="*/ 550132 w 2495550"/>
                  <a:gd name="connsiteY19" fmla="*/ 39694 h 20725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495550" h="2072509">
                    <a:moveTo>
                      <a:pt x="2360307" y="511483"/>
                    </a:moveTo>
                    <a:lnTo>
                      <a:pt x="2397494" y="588678"/>
                    </a:lnTo>
                    <a:cubicBezTo>
                      <a:pt x="2460635" y="737960"/>
                      <a:pt x="2495550" y="902086"/>
                      <a:pt x="2495550" y="1074368"/>
                    </a:cubicBezTo>
                    <a:cubicBezTo>
                      <a:pt x="2495550" y="1462002"/>
                      <a:pt x="2318791" y="1808352"/>
                      <a:pt x="2041476" y="2037212"/>
                    </a:cubicBezTo>
                    <a:lnTo>
                      <a:pt x="1994274" y="2072509"/>
                    </a:lnTo>
                    <a:lnTo>
                      <a:pt x="1961739" y="1999909"/>
                    </a:lnTo>
                    <a:lnTo>
                      <a:pt x="1992045" y="1977247"/>
                    </a:lnTo>
                    <a:cubicBezTo>
                      <a:pt x="2252088" y="1762640"/>
                      <a:pt x="2417839" y="1437861"/>
                      <a:pt x="2417839" y="1074368"/>
                    </a:cubicBezTo>
                    <a:cubicBezTo>
                      <a:pt x="2417839" y="912816"/>
                      <a:pt x="2385098" y="758911"/>
                      <a:pt x="2325890" y="618926"/>
                    </a:cubicBezTo>
                    <a:lnTo>
                      <a:pt x="2301802" y="568923"/>
                    </a:lnTo>
                    <a:close/>
                    <a:moveTo>
                      <a:pt x="615470" y="0"/>
                    </a:moveTo>
                    <a:lnTo>
                      <a:pt x="635985" y="78371"/>
                    </a:lnTo>
                    <a:lnTo>
                      <a:pt x="593581" y="104133"/>
                    </a:lnTo>
                    <a:cubicBezTo>
                      <a:pt x="282342" y="314401"/>
                      <a:pt x="77711" y="670488"/>
                      <a:pt x="77711" y="1074368"/>
                    </a:cubicBezTo>
                    <a:cubicBezTo>
                      <a:pt x="77711" y="1235920"/>
                      <a:pt x="110452" y="1389826"/>
                      <a:pt x="169661" y="1529810"/>
                    </a:cubicBezTo>
                    <a:lnTo>
                      <a:pt x="202697" y="1598390"/>
                    </a:lnTo>
                    <a:lnTo>
                      <a:pt x="144192" y="1655829"/>
                    </a:lnTo>
                    <a:lnTo>
                      <a:pt x="98057" y="1560058"/>
                    </a:lnTo>
                    <a:cubicBezTo>
                      <a:pt x="34916" y="1410777"/>
                      <a:pt x="0" y="1246650"/>
                      <a:pt x="0" y="1074368"/>
                    </a:cubicBezTo>
                    <a:cubicBezTo>
                      <a:pt x="0" y="643664"/>
                      <a:pt x="218222" y="263928"/>
                      <a:pt x="550132" y="39694"/>
                    </a:cubicBezTo>
                    <a:close/>
                  </a:path>
                </a:pathLst>
              </a:custGeom>
              <a:solidFill>
                <a:srgbClr val="0BF1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64" name="任意多边形: 形状 63">
                <a:extLst>
                  <a:ext uri="{FF2B5EF4-FFF2-40B4-BE49-F238E27FC236}">
                    <a16:creationId xmlns:a16="http://schemas.microsoft.com/office/drawing/2014/main" xmlns="" id="{D621D0FA-4E2C-4074-A896-530553848006}"/>
                  </a:ext>
                </a:extLst>
              </p:cNvPr>
              <p:cNvSpPr/>
              <p:nvPr/>
            </p:nvSpPr>
            <p:spPr>
              <a:xfrm>
                <a:off x="5273868" y="2193926"/>
                <a:ext cx="1634933" cy="1637979"/>
              </a:xfrm>
              <a:custGeom>
                <a:avLst/>
                <a:gdLst>
                  <a:gd name="connsiteX0" fmla="*/ 1539514 w 1634933"/>
                  <a:gd name="connsiteY0" fmla="*/ 698450 h 1637979"/>
                  <a:gd name="connsiteX1" fmla="*/ 1625065 w 1634933"/>
                  <a:gd name="connsiteY1" fmla="*/ 698450 h 1637979"/>
                  <a:gd name="connsiteX2" fmla="*/ 1630704 w 1634933"/>
                  <a:gd name="connsiteY2" fmla="*/ 735397 h 1637979"/>
                  <a:gd name="connsiteX3" fmla="*/ 1634933 w 1634933"/>
                  <a:gd name="connsiteY3" fmla="*/ 819150 h 1637979"/>
                  <a:gd name="connsiteX4" fmla="*/ 899537 w 1634933"/>
                  <a:gd name="connsiteY4" fmla="*/ 1634071 h 1637979"/>
                  <a:gd name="connsiteX5" fmla="*/ 822133 w 1634933"/>
                  <a:gd name="connsiteY5" fmla="*/ 1637979 h 1637979"/>
                  <a:gd name="connsiteX6" fmla="*/ 822133 w 1634933"/>
                  <a:gd name="connsiteY6" fmla="*/ 1553312 h 1637979"/>
                  <a:gd name="connsiteX7" fmla="*/ 890880 w 1634933"/>
                  <a:gd name="connsiteY7" fmla="*/ 1549841 h 1637979"/>
                  <a:gd name="connsiteX8" fmla="*/ 1550266 w 1634933"/>
                  <a:gd name="connsiteY8" fmla="*/ 819150 h 1637979"/>
                  <a:gd name="connsiteX9" fmla="*/ 1546474 w 1634933"/>
                  <a:gd name="connsiteY9" fmla="*/ 744053 h 1637979"/>
                  <a:gd name="connsiteX10" fmla="*/ 815783 w 1634933"/>
                  <a:gd name="connsiteY10" fmla="*/ 0 h 1637979"/>
                  <a:gd name="connsiteX11" fmla="*/ 899537 w 1634933"/>
                  <a:gd name="connsiteY11" fmla="*/ 4229 h 1637979"/>
                  <a:gd name="connsiteX12" fmla="*/ 916941 w 1634933"/>
                  <a:gd name="connsiteY12" fmla="*/ 6886 h 1637979"/>
                  <a:gd name="connsiteX13" fmla="*/ 916941 w 1634933"/>
                  <a:gd name="connsiteY13" fmla="*/ 94865 h 1637979"/>
                  <a:gd name="connsiteX14" fmla="*/ 815783 w 1634933"/>
                  <a:gd name="connsiteY14" fmla="*/ 84667 h 1637979"/>
                  <a:gd name="connsiteX15" fmla="*/ 85092 w 1634933"/>
                  <a:gd name="connsiteY15" fmla="*/ 744053 h 1637979"/>
                  <a:gd name="connsiteX16" fmla="*/ 84667 w 1634933"/>
                  <a:gd name="connsiteY16" fmla="*/ 752475 h 1637979"/>
                  <a:gd name="connsiteX17" fmla="*/ 0 w 1634933"/>
                  <a:gd name="connsiteY17" fmla="*/ 752475 h 1637979"/>
                  <a:gd name="connsiteX18" fmla="*/ 862 w 1634933"/>
                  <a:gd name="connsiteY18" fmla="*/ 735397 h 1637979"/>
                  <a:gd name="connsiteX19" fmla="*/ 815783 w 1634933"/>
                  <a:gd name="connsiteY19" fmla="*/ 0 h 16379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634933" h="1637979">
                    <a:moveTo>
                      <a:pt x="1539514" y="698450"/>
                    </a:moveTo>
                    <a:lnTo>
                      <a:pt x="1625065" y="698450"/>
                    </a:lnTo>
                    <a:lnTo>
                      <a:pt x="1630704" y="735397"/>
                    </a:lnTo>
                    <a:cubicBezTo>
                      <a:pt x="1633501" y="762934"/>
                      <a:pt x="1634933" y="790875"/>
                      <a:pt x="1634933" y="819150"/>
                    </a:cubicBezTo>
                    <a:cubicBezTo>
                      <a:pt x="1634933" y="1243279"/>
                      <a:pt x="1312598" y="1592122"/>
                      <a:pt x="899537" y="1634071"/>
                    </a:cubicBezTo>
                    <a:lnTo>
                      <a:pt x="822133" y="1637979"/>
                    </a:lnTo>
                    <a:lnTo>
                      <a:pt x="822133" y="1553312"/>
                    </a:lnTo>
                    <a:lnTo>
                      <a:pt x="890880" y="1549841"/>
                    </a:lnTo>
                    <a:cubicBezTo>
                      <a:pt x="1261248" y="1512228"/>
                      <a:pt x="1550266" y="1199441"/>
                      <a:pt x="1550266" y="819150"/>
                    </a:cubicBezTo>
                    <a:cubicBezTo>
                      <a:pt x="1550266" y="793797"/>
                      <a:pt x="1548982" y="768745"/>
                      <a:pt x="1546474" y="744053"/>
                    </a:cubicBezTo>
                    <a:close/>
                    <a:moveTo>
                      <a:pt x="815783" y="0"/>
                    </a:moveTo>
                    <a:cubicBezTo>
                      <a:pt x="844059" y="0"/>
                      <a:pt x="871999" y="1433"/>
                      <a:pt x="899537" y="4229"/>
                    </a:cubicBezTo>
                    <a:lnTo>
                      <a:pt x="916941" y="6886"/>
                    </a:lnTo>
                    <a:lnTo>
                      <a:pt x="916941" y="94865"/>
                    </a:lnTo>
                    <a:lnTo>
                      <a:pt x="815783" y="84667"/>
                    </a:lnTo>
                    <a:cubicBezTo>
                      <a:pt x="435492" y="84667"/>
                      <a:pt x="122705" y="373686"/>
                      <a:pt x="85092" y="744053"/>
                    </a:cubicBezTo>
                    <a:lnTo>
                      <a:pt x="84667" y="752475"/>
                    </a:lnTo>
                    <a:lnTo>
                      <a:pt x="0" y="752475"/>
                    </a:lnTo>
                    <a:lnTo>
                      <a:pt x="862" y="735397"/>
                    </a:lnTo>
                    <a:cubicBezTo>
                      <a:pt x="42811" y="322336"/>
                      <a:pt x="391655" y="0"/>
                      <a:pt x="815783" y="0"/>
                    </a:cubicBezTo>
                    <a:close/>
                  </a:path>
                </a:pathLst>
              </a:custGeom>
              <a:solidFill>
                <a:srgbClr val="0BF1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grpSp>
      </p:grpSp>
      <p:grpSp>
        <p:nvGrpSpPr>
          <p:cNvPr id="74" name="组合 73">
            <a:extLst>
              <a:ext uri="{FF2B5EF4-FFF2-40B4-BE49-F238E27FC236}">
                <a16:creationId xmlns:a16="http://schemas.microsoft.com/office/drawing/2014/main" xmlns="" id="{16791261-F84D-4320-9E1E-3D670B496E55}"/>
              </a:ext>
            </a:extLst>
          </p:cNvPr>
          <p:cNvGrpSpPr/>
          <p:nvPr/>
        </p:nvGrpSpPr>
        <p:grpSpPr>
          <a:xfrm>
            <a:off x="6293222" y="4203461"/>
            <a:ext cx="3847156" cy="1163952"/>
            <a:chOff x="6293222" y="4203461"/>
            <a:chExt cx="3847156" cy="1163952"/>
          </a:xfrm>
        </p:grpSpPr>
        <p:grpSp>
          <p:nvGrpSpPr>
            <p:cNvPr id="29" name="组合 28">
              <a:extLst>
                <a:ext uri="{FF2B5EF4-FFF2-40B4-BE49-F238E27FC236}">
                  <a16:creationId xmlns:a16="http://schemas.microsoft.com/office/drawing/2014/main" xmlns="" id="{55056A18-BA6B-48BD-A7E3-01ACC85551DE}"/>
                </a:ext>
              </a:extLst>
            </p:cNvPr>
            <p:cNvGrpSpPr/>
            <p:nvPr/>
          </p:nvGrpSpPr>
          <p:grpSpPr>
            <a:xfrm>
              <a:off x="7312661" y="4576075"/>
              <a:ext cx="2827717" cy="223227"/>
              <a:chOff x="3219679" y="2534889"/>
              <a:chExt cx="2827717" cy="223227"/>
            </a:xfrm>
          </p:grpSpPr>
          <p:cxnSp>
            <p:nvCxnSpPr>
              <p:cNvPr id="30" name="直接连接符 29">
                <a:extLst>
                  <a:ext uri="{FF2B5EF4-FFF2-40B4-BE49-F238E27FC236}">
                    <a16:creationId xmlns:a16="http://schemas.microsoft.com/office/drawing/2014/main" xmlns="" id="{47CB78EB-850A-4C0E-9D81-24AA6FBC35C2}"/>
                  </a:ext>
                </a:extLst>
              </p:cNvPr>
              <p:cNvCxnSpPr>
                <a:cxnSpLocks/>
              </p:cNvCxnSpPr>
              <p:nvPr/>
            </p:nvCxnSpPr>
            <p:spPr>
              <a:xfrm>
                <a:off x="3312769" y="2579339"/>
                <a:ext cx="1094359" cy="0"/>
              </a:xfrm>
              <a:prstGeom prst="line">
                <a:avLst/>
              </a:prstGeom>
              <a:ln w="12700" cap="rnd">
                <a:solidFill>
                  <a:srgbClr val="0BF1F5"/>
                </a:solidFill>
                <a:round/>
              </a:ln>
            </p:spPr>
            <p:style>
              <a:lnRef idx="1">
                <a:schemeClr val="accent1"/>
              </a:lnRef>
              <a:fillRef idx="0">
                <a:schemeClr val="accent1"/>
              </a:fillRef>
              <a:effectRef idx="0">
                <a:schemeClr val="accent1"/>
              </a:effectRef>
              <a:fontRef idx="minor">
                <a:schemeClr val="tx1"/>
              </a:fontRef>
            </p:style>
          </p:cxnSp>
          <p:cxnSp>
            <p:nvCxnSpPr>
              <p:cNvPr id="31" name="直接连接符 30">
                <a:extLst>
                  <a:ext uri="{FF2B5EF4-FFF2-40B4-BE49-F238E27FC236}">
                    <a16:creationId xmlns:a16="http://schemas.microsoft.com/office/drawing/2014/main" xmlns="" id="{0B3F5B54-56D5-4A7C-9637-4FA72B3FBD98}"/>
                  </a:ext>
                </a:extLst>
              </p:cNvPr>
              <p:cNvCxnSpPr>
                <a:cxnSpLocks/>
              </p:cNvCxnSpPr>
              <p:nvPr/>
            </p:nvCxnSpPr>
            <p:spPr>
              <a:xfrm>
                <a:off x="4586348" y="2704751"/>
                <a:ext cx="832330" cy="0"/>
              </a:xfrm>
              <a:prstGeom prst="line">
                <a:avLst/>
              </a:prstGeom>
              <a:ln w="12700" cap="rnd">
                <a:solidFill>
                  <a:srgbClr val="0BF1F5"/>
                </a:solidFill>
                <a:round/>
              </a:ln>
            </p:spPr>
            <p:style>
              <a:lnRef idx="1">
                <a:schemeClr val="accent1"/>
              </a:lnRef>
              <a:fillRef idx="0">
                <a:schemeClr val="accent1"/>
              </a:fillRef>
              <a:effectRef idx="0">
                <a:schemeClr val="accent1"/>
              </a:effectRef>
              <a:fontRef idx="minor">
                <a:schemeClr val="tx1"/>
              </a:fontRef>
            </p:style>
          </p:cxnSp>
          <p:cxnSp>
            <p:nvCxnSpPr>
              <p:cNvPr id="32" name="直接连接符 31">
                <a:extLst>
                  <a:ext uri="{FF2B5EF4-FFF2-40B4-BE49-F238E27FC236}">
                    <a16:creationId xmlns:a16="http://schemas.microsoft.com/office/drawing/2014/main" xmlns="" id="{5A1B5F2D-09F0-4B1B-9C98-5A4D30D38C57}"/>
                  </a:ext>
                </a:extLst>
              </p:cNvPr>
              <p:cNvCxnSpPr>
                <a:cxnSpLocks/>
              </p:cNvCxnSpPr>
              <p:nvPr/>
            </p:nvCxnSpPr>
            <p:spPr>
              <a:xfrm>
                <a:off x="4409508" y="2580926"/>
                <a:ext cx="176840" cy="123825"/>
              </a:xfrm>
              <a:prstGeom prst="line">
                <a:avLst/>
              </a:prstGeom>
              <a:ln w="12700" cap="rnd">
                <a:solidFill>
                  <a:srgbClr val="0BF1F5"/>
                </a:solidFill>
                <a:round/>
              </a:ln>
            </p:spPr>
            <p:style>
              <a:lnRef idx="1">
                <a:schemeClr val="accent1"/>
              </a:lnRef>
              <a:fillRef idx="0">
                <a:schemeClr val="accent1"/>
              </a:fillRef>
              <a:effectRef idx="0">
                <a:schemeClr val="accent1"/>
              </a:effectRef>
              <a:fontRef idx="minor">
                <a:schemeClr val="tx1"/>
              </a:fontRef>
            </p:style>
          </p:cxnSp>
          <p:sp>
            <p:nvSpPr>
              <p:cNvPr id="33" name="椭圆 32">
                <a:extLst>
                  <a:ext uri="{FF2B5EF4-FFF2-40B4-BE49-F238E27FC236}">
                    <a16:creationId xmlns:a16="http://schemas.microsoft.com/office/drawing/2014/main" xmlns="" id="{803634D6-0314-4326-A9FF-EBE72118D5B7}"/>
                  </a:ext>
                </a:extLst>
              </p:cNvPr>
              <p:cNvSpPr/>
              <p:nvPr/>
            </p:nvSpPr>
            <p:spPr>
              <a:xfrm>
                <a:off x="3219679" y="2534889"/>
                <a:ext cx="88900" cy="88900"/>
              </a:xfrm>
              <a:prstGeom prst="ellipse">
                <a:avLst/>
              </a:prstGeom>
              <a:noFill/>
              <a:ln>
                <a:solidFill>
                  <a:srgbClr val="0BF1F5"/>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34" name="椭圆 33">
                <a:extLst>
                  <a:ext uri="{FF2B5EF4-FFF2-40B4-BE49-F238E27FC236}">
                    <a16:creationId xmlns:a16="http://schemas.microsoft.com/office/drawing/2014/main" xmlns="" id="{CC5ADB86-0F30-4D09-9F9D-85C9E8628526}"/>
                  </a:ext>
                </a:extLst>
              </p:cNvPr>
              <p:cNvSpPr/>
              <p:nvPr/>
            </p:nvSpPr>
            <p:spPr>
              <a:xfrm>
                <a:off x="5419694" y="2660301"/>
                <a:ext cx="88900" cy="88900"/>
              </a:xfrm>
              <a:prstGeom prst="ellipse">
                <a:avLst/>
              </a:prstGeom>
              <a:noFill/>
              <a:ln>
                <a:solidFill>
                  <a:srgbClr val="02F8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cxnSp>
            <p:nvCxnSpPr>
              <p:cNvPr id="35" name="直接连接符 34">
                <a:extLst>
                  <a:ext uri="{FF2B5EF4-FFF2-40B4-BE49-F238E27FC236}">
                    <a16:creationId xmlns:a16="http://schemas.microsoft.com/office/drawing/2014/main" xmlns="" id="{CF5AA13F-ED9A-46BE-8250-A52A82F5A633}"/>
                  </a:ext>
                </a:extLst>
              </p:cNvPr>
              <p:cNvCxnSpPr>
                <a:cxnSpLocks/>
              </p:cNvCxnSpPr>
              <p:nvPr/>
            </p:nvCxnSpPr>
            <p:spPr>
              <a:xfrm flipH="1">
                <a:off x="5622863" y="2655334"/>
                <a:ext cx="146787" cy="102782"/>
              </a:xfrm>
              <a:prstGeom prst="line">
                <a:avLst/>
              </a:prstGeom>
              <a:ln w="12700" cap="rnd">
                <a:solidFill>
                  <a:srgbClr val="0BF1F5"/>
                </a:solidFill>
                <a:round/>
              </a:ln>
            </p:spPr>
            <p:style>
              <a:lnRef idx="1">
                <a:schemeClr val="accent1"/>
              </a:lnRef>
              <a:fillRef idx="0">
                <a:schemeClr val="accent1"/>
              </a:fillRef>
              <a:effectRef idx="0">
                <a:schemeClr val="accent1"/>
              </a:effectRef>
              <a:fontRef idx="minor">
                <a:schemeClr val="tx1"/>
              </a:fontRef>
            </p:style>
          </p:cxnSp>
          <p:cxnSp>
            <p:nvCxnSpPr>
              <p:cNvPr id="36" name="直接连接符 35">
                <a:extLst>
                  <a:ext uri="{FF2B5EF4-FFF2-40B4-BE49-F238E27FC236}">
                    <a16:creationId xmlns:a16="http://schemas.microsoft.com/office/drawing/2014/main" xmlns="" id="{87D2B19E-7A42-40AD-A0D8-FB99D224B4D7}"/>
                  </a:ext>
                </a:extLst>
              </p:cNvPr>
              <p:cNvCxnSpPr>
                <a:cxnSpLocks/>
              </p:cNvCxnSpPr>
              <p:nvPr/>
            </p:nvCxnSpPr>
            <p:spPr>
              <a:xfrm flipH="1">
                <a:off x="5755755" y="2655334"/>
                <a:ext cx="146787" cy="102782"/>
              </a:xfrm>
              <a:prstGeom prst="line">
                <a:avLst/>
              </a:prstGeom>
              <a:ln w="12700" cap="rnd">
                <a:solidFill>
                  <a:srgbClr val="0BF1F5"/>
                </a:solidFill>
                <a:round/>
              </a:ln>
            </p:spPr>
            <p:style>
              <a:lnRef idx="1">
                <a:schemeClr val="accent1"/>
              </a:lnRef>
              <a:fillRef idx="0">
                <a:schemeClr val="accent1"/>
              </a:fillRef>
              <a:effectRef idx="0">
                <a:schemeClr val="accent1"/>
              </a:effectRef>
              <a:fontRef idx="minor">
                <a:schemeClr val="tx1"/>
              </a:fontRef>
            </p:style>
          </p:cxnSp>
          <p:cxnSp>
            <p:nvCxnSpPr>
              <p:cNvPr id="37" name="直接连接符 36">
                <a:extLst>
                  <a:ext uri="{FF2B5EF4-FFF2-40B4-BE49-F238E27FC236}">
                    <a16:creationId xmlns:a16="http://schemas.microsoft.com/office/drawing/2014/main" xmlns="" id="{4AE0B0F0-B1C6-4FC9-860D-12DD949CF05E}"/>
                  </a:ext>
                </a:extLst>
              </p:cNvPr>
              <p:cNvCxnSpPr>
                <a:cxnSpLocks/>
              </p:cNvCxnSpPr>
              <p:nvPr/>
            </p:nvCxnSpPr>
            <p:spPr>
              <a:xfrm flipH="1">
                <a:off x="5900609" y="2655334"/>
                <a:ext cx="146787" cy="102782"/>
              </a:xfrm>
              <a:prstGeom prst="line">
                <a:avLst/>
              </a:prstGeom>
              <a:ln w="12700" cap="rnd">
                <a:solidFill>
                  <a:srgbClr val="0BF1F5"/>
                </a:solidFill>
                <a:round/>
              </a:ln>
            </p:spPr>
            <p:style>
              <a:lnRef idx="1">
                <a:schemeClr val="accent1"/>
              </a:lnRef>
              <a:fillRef idx="0">
                <a:schemeClr val="accent1"/>
              </a:fillRef>
              <a:effectRef idx="0">
                <a:schemeClr val="accent1"/>
              </a:effectRef>
              <a:fontRef idx="minor">
                <a:schemeClr val="tx1"/>
              </a:fontRef>
            </p:style>
          </p:cxnSp>
        </p:grpSp>
        <p:grpSp>
          <p:nvGrpSpPr>
            <p:cNvPr id="47" name="组合 46">
              <a:extLst>
                <a:ext uri="{FF2B5EF4-FFF2-40B4-BE49-F238E27FC236}">
                  <a16:creationId xmlns:a16="http://schemas.microsoft.com/office/drawing/2014/main" xmlns="" id="{E47556AB-7B41-4233-9D74-6E2E345E4600}"/>
                </a:ext>
              </a:extLst>
            </p:cNvPr>
            <p:cNvGrpSpPr/>
            <p:nvPr/>
          </p:nvGrpSpPr>
          <p:grpSpPr>
            <a:xfrm>
              <a:off x="7360935" y="4213360"/>
              <a:ext cx="2478590" cy="1154053"/>
              <a:chOff x="8402844" y="5036936"/>
              <a:chExt cx="1732804" cy="1154053"/>
            </a:xfrm>
          </p:grpSpPr>
          <p:sp>
            <p:nvSpPr>
              <p:cNvPr id="48" name="文本框 6">
                <a:extLst>
                  <a:ext uri="{FF2B5EF4-FFF2-40B4-BE49-F238E27FC236}">
                    <a16:creationId xmlns:a16="http://schemas.microsoft.com/office/drawing/2014/main" xmlns="" id="{EAFD1FE3-0CB1-4D87-BB4D-6AEDE6AAA069}"/>
                  </a:ext>
                </a:extLst>
              </p:cNvPr>
              <p:cNvSpPr txBox="1"/>
              <p:nvPr/>
            </p:nvSpPr>
            <p:spPr bwMode="auto">
              <a:xfrm>
                <a:off x="8402844" y="5642249"/>
                <a:ext cx="1732804" cy="548740"/>
              </a:xfrm>
              <a:prstGeom prst="rect">
                <a:avLst/>
              </a:prstGeom>
              <a:noFill/>
            </p:spPr>
            <p:txBody>
              <a:bodyPr wrap="square">
                <a:spAutoFit/>
                <a:scene3d>
                  <a:camera prst="orthographicFront"/>
                  <a:lightRig rig="threePt" dir="t"/>
                </a:scene3d>
                <a:sp3d contourW="12700"/>
              </a:bodyPr>
              <a:lstStyle>
                <a:defPPr>
                  <a:defRPr lang="en-US"/>
                </a:defPPr>
                <a:lvl1pPr marR="0" lvl="0" indent="0" defTabSz="914400" fontAlgn="auto">
                  <a:lnSpc>
                    <a:spcPct val="130000"/>
                  </a:lnSpc>
                  <a:spcBef>
                    <a:spcPts val="0"/>
                  </a:spcBef>
                  <a:spcAft>
                    <a:spcPts val="0"/>
                  </a:spcAft>
                  <a:buClrTx/>
                  <a:buSzTx/>
                  <a:buFontTx/>
                  <a:buNone/>
                  <a:tabLst/>
                  <a:defRPr kumimoji="0" sz="1000" b="0" i="0" u="none" strike="noStrike" kern="0" cap="none" spc="0" normalizeH="0" baseline="0">
                    <a:ln>
                      <a:noFill/>
                    </a:ln>
                    <a:gradFill>
                      <a:gsLst>
                        <a:gs pos="0">
                          <a:schemeClr val="tx1">
                            <a:lumMod val="50000"/>
                            <a:lumOff val="50000"/>
                          </a:schemeClr>
                        </a:gs>
                        <a:gs pos="100000">
                          <a:schemeClr val="tx1">
                            <a:lumMod val="65000"/>
                            <a:lumOff val="35000"/>
                          </a:schemeClr>
                        </a:gs>
                      </a:gsLst>
                      <a:lin ang="5400000" scaled="1"/>
                    </a:gradFill>
                    <a:effectLst/>
                    <a:uLnTx/>
                    <a:uFillTx/>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1200" b="0" i="0" u="none" strike="noStrike" kern="0" cap="none" spc="0" normalizeH="0" baseline="0" noProof="0" dirty="0">
                    <a:ln>
                      <a:noFill/>
                    </a:ln>
                    <a:gradFill>
                      <a:gsLst>
                        <a:gs pos="0">
                          <a:srgbClr val="FFFFFF"/>
                        </a:gs>
                        <a:gs pos="89000">
                          <a:srgbClr val="0BF1F5"/>
                        </a:gs>
                      </a:gsLst>
                      <a:lin ang="5400000" scaled="1"/>
                    </a:gradFill>
                    <a:effectLst/>
                    <a:uLnTx/>
                    <a:uFillTx/>
                    <a:latin typeface="Arial"/>
                    <a:ea typeface="微软雅黑"/>
                    <a:cs typeface="+mn-cs"/>
                  </a:rPr>
                  <a:t>请在此输入文字，关注公众号下载更多科技感模板</a:t>
                </a:r>
              </a:p>
            </p:txBody>
          </p:sp>
          <p:sp>
            <p:nvSpPr>
              <p:cNvPr id="49" name="文本框 7">
                <a:extLst>
                  <a:ext uri="{FF2B5EF4-FFF2-40B4-BE49-F238E27FC236}">
                    <a16:creationId xmlns:a16="http://schemas.microsoft.com/office/drawing/2014/main" xmlns="" id="{51E3B4D7-EE09-443F-BE27-60CE104ACE63}"/>
                  </a:ext>
                </a:extLst>
              </p:cNvPr>
              <p:cNvSpPr txBox="1"/>
              <p:nvPr/>
            </p:nvSpPr>
            <p:spPr bwMode="auto">
              <a:xfrm>
                <a:off x="8402845" y="5036936"/>
                <a:ext cx="1302033" cy="400110"/>
              </a:xfrm>
              <a:prstGeom prst="rect">
                <a:avLst/>
              </a:prstGeom>
              <a:noFill/>
            </p:spPr>
            <p:txBody>
              <a:bodyPr wrap="square">
                <a:spAutoFit/>
                <a:scene3d>
                  <a:camera prst="orthographicFront"/>
                  <a:lightRig rig="threePt" dir="t"/>
                </a:scene3d>
                <a:sp3d contourW="12700"/>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0" cap="none" spc="0" normalizeH="0" baseline="0" noProof="0" dirty="0">
                    <a:ln>
                      <a:noFill/>
                    </a:ln>
                    <a:gradFill>
                      <a:gsLst>
                        <a:gs pos="0">
                          <a:srgbClr val="FFFFFF"/>
                        </a:gs>
                        <a:gs pos="89000">
                          <a:srgbClr val="0BF1F5"/>
                        </a:gs>
                      </a:gsLst>
                      <a:lin ang="5400000" scaled="1"/>
                    </a:gradFill>
                    <a:effectLst/>
                    <a:uLnTx/>
                    <a:uFillTx/>
                    <a:latin typeface="锐字锐线梦想黑简1.0" panose="02010604000000000000" pitchFamily="2" charset="-122"/>
                    <a:ea typeface="锐字锐线梦想黑简1.0" panose="02010604000000000000" pitchFamily="2" charset="-122"/>
                    <a:cs typeface="+mn-cs"/>
                  </a:rPr>
                  <a:t>文字输入</a:t>
                </a:r>
              </a:p>
            </p:txBody>
          </p:sp>
        </p:grpSp>
        <p:grpSp>
          <p:nvGrpSpPr>
            <p:cNvPr id="65" name="组合 64">
              <a:extLst>
                <a:ext uri="{FF2B5EF4-FFF2-40B4-BE49-F238E27FC236}">
                  <a16:creationId xmlns:a16="http://schemas.microsoft.com/office/drawing/2014/main" xmlns="" id="{E0363FB8-62E2-47A6-8A82-3C0ED8BF321E}"/>
                </a:ext>
              </a:extLst>
            </p:cNvPr>
            <p:cNvGrpSpPr/>
            <p:nvPr/>
          </p:nvGrpSpPr>
          <p:grpSpPr>
            <a:xfrm>
              <a:off x="6293222" y="4203461"/>
              <a:ext cx="850294" cy="850294"/>
              <a:chOff x="4841875" y="1765300"/>
              <a:chExt cx="2495550" cy="2495550"/>
            </a:xfrm>
          </p:grpSpPr>
          <p:sp>
            <p:nvSpPr>
              <p:cNvPr id="66" name="椭圆 65">
                <a:extLst>
                  <a:ext uri="{FF2B5EF4-FFF2-40B4-BE49-F238E27FC236}">
                    <a16:creationId xmlns:a16="http://schemas.microsoft.com/office/drawing/2014/main" xmlns="" id="{378B1E55-833D-46DD-8382-54C21CF56778}"/>
                  </a:ext>
                </a:extLst>
              </p:cNvPr>
              <p:cNvSpPr/>
              <p:nvPr/>
            </p:nvSpPr>
            <p:spPr>
              <a:xfrm>
                <a:off x="4841875" y="1765300"/>
                <a:ext cx="2495550" cy="2495550"/>
              </a:xfrm>
              <a:prstGeom prst="ellipse">
                <a:avLst/>
              </a:prstGeom>
              <a:solidFill>
                <a:srgbClr val="0E3D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000000"/>
                  </a:solidFill>
                  <a:effectLst/>
                  <a:uLnTx/>
                  <a:uFillTx/>
                  <a:latin typeface="Arial"/>
                  <a:ea typeface="微软雅黑"/>
                  <a:cs typeface="+mn-cs"/>
                </a:endParaRPr>
              </a:p>
            </p:txBody>
          </p:sp>
          <p:sp>
            <p:nvSpPr>
              <p:cNvPr id="67" name="圆: 空心 66">
                <a:extLst>
                  <a:ext uri="{FF2B5EF4-FFF2-40B4-BE49-F238E27FC236}">
                    <a16:creationId xmlns:a16="http://schemas.microsoft.com/office/drawing/2014/main" xmlns="" id="{37911903-2317-4D94-A387-7A94BB40A0B3}"/>
                  </a:ext>
                </a:extLst>
              </p:cNvPr>
              <p:cNvSpPr/>
              <p:nvPr/>
            </p:nvSpPr>
            <p:spPr>
              <a:xfrm>
                <a:off x="4841875" y="1765300"/>
                <a:ext cx="2495550" cy="2495550"/>
              </a:xfrm>
              <a:prstGeom prst="donut">
                <a:avLst>
                  <a:gd name="adj" fmla="val 7694"/>
                </a:avLst>
              </a:prstGeom>
              <a:solidFill>
                <a:srgbClr val="0BF1F5">
                  <a:alpha val="5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000000"/>
                  </a:solidFill>
                  <a:effectLst/>
                  <a:uLnTx/>
                  <a:uFillTx/>
                  <a:latin typeface="Arial"/>
                  <a:ea typeface="微软雅黑"/>
                  <a:cs typeface="+mn-cs"/>
                </a:endParaRPr>
              </a:p>
            </p:txBody>
          </p:sp>
          <p:sp>
            <p:nvSpPr>
              <p:cNvPr id="68" name="任意多边形: 形状 67">
                <a:extLst>
                  <a:ext uri="{FF2B5EF4-FFF2-40B4-BE49-F238E27FC236}">
                    <a16:creationId xmlns:a16="http://schemas.microsoft.com/office/drawing/2014/main" xmlns="" id="{97C86838-5EDC-4C9B-8442-9BC7652A3BF2}"/>
                  </a:ext>
                </a:extLst>
              </p:cNvPr>
              <p:cNvSpPr/>
              <p:nvPr/>
            </p:nvSpPr>
            <p:spPr>
              <a:xfrm>
                <a:off x="4841875" y="1938708"/>
                <a:ext cx="2495550" cy="2072509"/>
              </a:xfrm>
              <a:custGeom>
                <a:avLst/>
                <a:gdLst>
                  <a:gd name="connsiteX0" fmla="*/ 2360307 w 2495550"/>
                  <a:gd name="connsiteY0" fmla="*/ 511483 h 2072509"/>
                  <a:gd name="connsiteX1" fmla="*/ 2397494 w 2495550"/>
                  <a:gd name="connsiteY1" fmla="*/ 588678 h 2072509"/>
                  <a:gd name="connsiteX2" fmla="*/ 2495550 w 2495550"/>
                  <a:gd name="connsiteY2" fmla="*/ 1074368 h 2072509"/>
                  <a:gd name="connsiteX3" fmla="*/ 2041476 w 2495550"/>
                  <a:gd name="connsiteY3" fmla="*/ 2037212 h 2072509"/>
                  <a:gd name="connsiteX4" fmla="*/ 1994274 w 2495550"/>
                  <a:gd name="connsiteY4" fmla="*/ 2072509 h 2072509"/>
                  <a:gd name="connsiteX5" fmla="*/ 1961739 w 2495550"/>
                  <a:gd name="connsiteY5" fmla="*/ 1999909 h 2072509"/>
                  <a:gd name="connsiteX6" fmla="*/ 1992045 w 2495550"/>
                  <a:gd name="connsiteY6" fmla="*/ 1977247 h 2072509"/>
                  <a:gd name="connsiteX7" fmla="*/ 2417839 w 2495550"/>
                  <a:gd name="connsiteY7" fmla="*/ 1074368 h 2072509"/>
                  <a:gd name="connsiteX8" fmla="*/ 2325890 w 2495550"/>
                  <a:gd name="connsiteY8" fmla="*/ 618926 h 2072509"/>
                  <a:gd name="connsiteX9" fmla="*/ 2301802 w 2495550"/>
                  <a:gd name="connsiteY9" fmla="*/ 568923 h 2072509"/>
                  <a:gd name="connsiteX10" fmla="*/ 615470 w 2495550"/>
                  <a:gd name="connsiteY10" fmla="*/ 0 h 2072509"/>
                  <a:gd name="connsiteX11" fmla="*/ 635985 w 2495550"/>
                  <a:gd name="connsiteY11" fmla="*/ 78371 h 2072509"/>
                  <a:gd name="connsiteX12" fmla="*/ 593581 w 2495550"/>
                  <a:gd name="connsiteY12" fmla="*/ 104133 h 2072509"/>
                  <a:gd name="connsiteX13" fmla="*/ 77711 w 2495550"/>
                  <a:gd name="connsiteY13" fmla="*/ 1074368 h 2072509"/>
                  <a:gd name="connsiteX14" fmla="*/ 169661 w 2495550"/>
                  <a:gd name="connsiteY14" fmla="*/ 1529810 h 2072509"/>
                  <a:gd name="connsiteX15" fmla="*/ 202697 w 2495550"/>
                  <a:gd name="connsiteY15" fmla="*/ 1598390 h 2072509"/>
                  <a:gd name="connsiteX16" fmla="*/ 144192 w 2495550"/>
                  <a:gd name="connsiteY16" fmla="*/ 1655829 h 2072509"/>
                  <a:gd name="connsiteX17" fmla="*/ 98057 w 2495550"/>
                  <a:gd name="connsiteY17" fmla="*/ 1560058 h 2072509"/>
                  <a:gd name="connsiteX18" fmla="*/ 0 w 2495550"/>
                  <a:gd name="connsiteY18" fmla="*/ 1074368 h 2072509"/>
                  <a:gd name="connsiteX19" fmla="*/ 550132 w 2495550"/>
                  <a:gd name="connsiteY19" fmla="*/ 39694 h 20725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495550" h="2072509">
                    <a:moveTo>
                      <a:pt x="2360307" y="511483"/>
                    </a:moveTo>
                    <a:lnTo>
                      <a:pt x="2397494" y="588678"/>
                    </a:lnTo>
                    <a:cubicBezTo>
                      <a:pt x="2460635" y="737960"/>
                      <a:pt x="2495550" y="902086"/>
                      <a:pt x="2495550" y="1074368"/>
                    </a:cubicBezTo>
                    <a:cubicBezTo>
                      <a:pt x="2495550" y="1462002"/>
                      <a:pt x="2318791" y="1808352"/>
                      <a:pt x="2041476" y="2037212"/>
                    </a:cubicBezTo>
                    <a:lnTo>
                      <a:pt x="1994274" y="2072509"/>
                    </a:lnTo>
                    <a:lnTo>
                      <a:pt x="1961739" y="1999909"/>
                    </a:lnTo>
                    <a:lnTo>
                      <a:pt x="1992045" y="1977247"/>
                    </a:lnTo>
                    <a:cubicBezTo>
                      <a:pt x="2252088" y="1762640"/>
                      <a:pt x="2417839" y="1437861"/>
                      <a:pt x="2417839" y="1074368"/>
                    </a:cubicBezTo>
                    <a:cubicBezTo>
                      <a:pt x="2417839" y="912816"/>
                      <a:pt x="2385098" y="758911"/>
                      <a:pt x="2325890" y="618926"/>
                    </a:cubicBezTo>
                    <a:lnTo>
                      <a:pt x="2301802" y="568923"/>
                    </a:lnTo>
                    <a:close/>
                    <a:moveTo>
                      <a:pt x="615470" y="0"/>
                    </a:moveTo>
                    <a:lnTo>
                      <a:pt x="635985" y="78371"/>
                    </a:lnTo>
                    <a:lnTo>
                      <a:pt x="593581" y="104133"/>
                    </a:lnTo>
                    <a:cubicBezTo>
                      <a:pt x="282342" y="314401"/>
                      <a:pt x="77711" y="670488"/>
                      <a:pt x="77711" y="1074368"/>
                    </a:cubicBezTo>
                    <a:cubicBezTo>
                      <a:pt x="77711" y="1235920"/>
                      <a:pt x="110452" y="1389826"/>
                      <a:pt x="169661" y="1529810"/>
                    </a:cubicBezTo>
                    <a:lnTo>
                      <a:pt x="202697" y="1598390"/>
                    </a:lnTo>
                    <a:lnTo>
                      <a:pt x="144192" y="1655829"/>
                    </a:lnTo>
                    <a:lnTo>
                      <a:pt x="98057" y="1560058"/>
                    </a:lnTo>
                    <a:cubicBezTo>
                      <a:pt x="34916" y="1410777"/>
                      <a:pt x="0" y="1246650"/>
                      <a:pt x="0" y="1074368"/>
                    </a:cubicBezTo>
                    <a:cubicBezTo>
                      <a:pt x="0" y="643664"/>
                      <a:pt x="218222" y="263928"/>
                      <a:pt x="550132" y="39694"/>
                    </a:cubicBezTo>
                    <a:close/>
                  </a:path>
                </a:pathLst>
              </a:custGeom>
              <a:solidFill>
                <a:srgbClr val="0BF1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69" name="任意多边形: 形状 68">
                <a:extLst>
                  <a:ext uri="{FF2B5EF4-FFF2-40B4-BE49-F238E27FC236}">
                    <a16:creationId xmlns:a16="http://schemas.microsoft.com/office/drawing/2014/main" xmlns="" id="{EDDB2929-8058-46DD-8455-6DB319B17E88}"/>
                  </a:ext>
                </a:extLst>
              </p:cNvPr>
              <p:cNvSpPr/>
              <p:nvPr/>
            </p:nvSpPr>
            <p:spPr>
              <a:xfrm>
                <a:off x="5273868" y="2193926"/>
                <a:ext cx="1634933" cy="1637979"/>
              </a:xfrm>
              <a:custGeom>
                <a:avLst/>
                <a:gdLst>
                  <a:gd name="connsiteX0" fmla="*/ 1539514 w 1634933"/>
                  <a:gd name="connsiteY0" fmla="*/ 698450 h 1637979"/>
                  <a:gd name="connsiteX1" fmla="*/ 1625065 w 1634933"/>
                  <a:gd name="connsiteY1" fmla="*/ 698450 h 1637979"/>
                  <a:gd name="connsiteX2" fmla="*/ 1630704 w 1634933"/>
                  <a:gd name="connsiteY2" fmla="*/ 735397 h 1637979"/>
                  <a:gd name="connsiteX3" fmla="*/ 1634933 w 1634933"/>
                  <a:gd name="connsiteY3" fmla="*/ 819150 h 1637979"/>
                  <a:gd name="connsiteX4" fmla="*/ 899537 w 1634933"/>
                  <a:gd name="connsiteY4" fmla="*/ 1634071 h 1637979"/>
                  <a:gd name="connsiteX5" fmla="*/ 822133 w 1634933"/>
                  <a:gd name="connsiteY5" fmla="*/ 1637979 h 1637979"/>
                  <a:gd name="connsiteX6" fmla="*/ 822133 w 1634933"/>
                  <a:gd name="connsiteY6" fmla="*/ 1553312 h 1637979"/>
                  <a:gd name="connsiteX7" fmla="*/ 890880 w 1634933"/>
                  <a:gd name="connsiteY7" fmla="*/ 1549841 h 1637979"/>
                  <a:gd name="connsiteX8" fmla="*/ 1550266 w 1634933"/>
                  <a:gd name="connsiteY8" fmla="*/ 819150 h 1637979"/>
                  <a:gd name="connsiteX9" fmla="*/ 1546474 w 1634933"/>
                  <a:gd name="connsiteY9" fmla="*/ 744053 h 1637979"/>
                  <a:gd name="connsiteX10" fmla="*/ 815783 w 1634933"/>
                  <a:gd name="connsiteY10" fmla="*/ 0 h 1637979"/>
                  <a:gd name="connsiteX11" fmla="*/ 899537 w 1634933"/>
                  <a:gd name="connsiteY11" fmla="*/ 4229 h 1637979"/>
                  <a:gd name="connsiteX12" fmla="*/ 916941 w 1634933"/>
                  <a:gd name="connsiteY12" fmla="*/ 6886 h 1637979"/>
                  <a:gd name="connsiteX13" fmla="*/ 916941 w 1634933"/>
                  <a:gd name="connsiteY13" fmla="*/ 94865 h 1637979"/>
                  <a:gd name="connsiteX14" fmla="*/ 815783 w 1634933"/>
                  <a:gd name="connsiteY14" fmla="*/ 84667 h 1637979"/>
                  <a:gd name="connsiteX15" fmla="*/ 85092 w 1634933"/>
                  <a:gd name="connsiteY15" fmla="*/ 744053 h 1637979"/>
                  <a:gd name="connsiteX16" fmla="*/ 84667 w 1634933"/>
                  <a:gd name="connsiteY16" fmla="*/ 752475 h 1637979"/>
                  <a:gd name="connsiteX17" fmla="*/ 0 w 1634933"/>
                  <a:gd name="connsiteY17" fmla="*/ 752475 h 1637979"/>
                  <a:gd name="connsiteX18" fmla="*/ 862 w 1634933"/>
                  <a:gd name="connsiteY18" fmla="*/ 735397 h 1637979"/>
                  <a:gd name="connsiteX19" fmla="*/ 815783 w 1634933"/>
                  <a:gd name="connsiteY19" fmla="*/ 0 h 16379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634933" h="1637979">
                    <a:moveTo>
                      <a:pt x="1539514" y="698450"/>
                    </a:moveTo>
                    <a:lnTo>
                      <a:pt x="1625065" y="698450"/>
                    </a:lnTo>
                    <a:lnTo>
                      <a:pt x="1630704" y="735397"/>
                    </a:lnTo>
                    <a:cubicBezTo>
                      <a:pt x="1633501" y="762934"/>
                      <a:pt x="1634933" y="790875"/>
                      <a:pt x="1634933" y="819150"/>
                    </a:cubicBezTo>
                    <a:cubicBezTo>
                      <a:pt x="1634933" y="1243279"/>
                      <a:pt x="1312598" y="1592122"/>
                      <a:pt x="899537" y="1634071"/>
                    </a:cubicBezTo>
                    <a:lnTo>
                      <a:pt x="822133" y="1637979"/>
                    </a:lnTo>
                    <a:lnTo>
                      <a:pt x="822133" y="1553312"/>
                    </a:lnTo>
                    <a:lnTo>
                      <a:pt x="890880" y="1549841"/>
                    </a:lnTo>
                    <a:cubicBezTo>
                      <a:pt x="1261248" y="1512228"/>
                      <a:pt x="1550266" y="1199441"/>
                      <a:pt x="1550266" y="819150"/>
                    </a:cubicBezTo>
                    <a:cubicBezTo>
                      <a:pt x="1550266" y="793797"/>
                      <a:pt x="1548982" y="768745"/>
                      <a:pt x="1546474" y="744053"/>
                    </a:cubicBezTo>
                    <a:close/>
                    <a:moveTo>
                      <a:pt x="815783" y="0"/>
                    </a:moveTo>
                    <a:cubicBezTo>
                      <a:pt x="844059" y="0"/>
                      <a:pt x="871999" y="1433"/>
                      <a:pt x="899537" y="4229"/>
                    </a:cubicBezTo>
                    <a:lnTo>
                      <a:pt x="916941" y="6886"/>
                    </a:lnTo>
                    <a:lnTo>
                      <a:pt x="916941" y="94865"/>
                    </a:lnTo>
                    <a:lnTo>
                      <a:pt x="815783" y="84667"/>
                    </a:lnTo>
                    <a:cubicBezTo>
                      <a:pt x="435492" y="84667"/>
                      <a:pt x="122705" y="373686"/>
                      <a:pt x="85092" y="744053"/>
                    </a:cubicBezTo>
                    <a:lnTo>
                      <a:pt x="84667" y="752475"/>
                    </a:lnTo>
                    <a:lnTo>
                      <a:pt x="0" y="752475"/>
                    </a:lnTo>
                    <a:lnTo>
                      <a:pt x="862" y="735397"/>
                    </a:lnTo>
                    <a:cubicBezTo>
                      <a:pt x="42811" y="322336"/>
                      <a:pt x="391655" y="0"/>
                      <a:pt x="815783" y="0"/>
                    </a:cubicBezTo>
                    <a:close/>
                  </a:path>
                </a:pathLst>
              </a:custGeom>
              <a:solidFill>
                <a:srgbClr val="0BF1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a:ea typeface="微软雅黑"/>
                  <a:cs typeface="+mn-cs"/>
                </a:endParaRPr>
              </a:p>
            </p:txBody>
          </p:sp>
        </p:grpSp>
      </p:grpSp>
      <p:sp>
        <p:nvSpPr>
          <p:cNvPr id="70" name="文本框 69">
            <a:extLst>
              <a:ext uri="{FF2B5EF4-FFF2-40B4-BE49-F238E27FC236}">
                <a16:creationId xmlns:a16="http://schemas.microsoft.com/office/drawing/2014/main" xmlns="" id="{71376D67-478D-47EB-93BC-2F9C1CAB4018}"/>
              </a:ext>
            </a:extLst>
          </p:cNvPr>
          <p:cNvSpPr txBox="1"/>
          <p:nvPr/>
        </p:nvSpPr>
        <p:spPr>
          <a:xfrm>
            <a:off x="4636654" y="888107"/>
            <a:ext cx="2937164" cy="646331"/>
          </a:xfrm>
          <a:prstGeom prst="rect">
            <a:avLst/>
          </a:prstGeom>
          <a:noFill/>
        </p:spPr>
        <p:txBody>
          <a:bodyPr wrap="square" rtlCol="0">
            <a:spAutoFit/>
            <a:scene3d>
              <a:camera prst="orthographicFront"/>
              <a:lightRig rig="threePt" dir="t"/>
            </a:scene3d>
            <a:sp3d contourW="12700"/>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zh-CN" altLang="en-US" sz="3600" b="0" i="0" u="none" strike="noStrike" kern="1200" cap="none" spc="0" normalizeH="0" baseline="0" noProof="0" dirty="0">
                <a:ln>
                  <a:noFill/>
                </a:ln>
                <a:gradFill>
                  <a:gsLst>
                    <a:gs pos="0">
                      <a:srgbClr val="FFFFFF"/>
                    </a:gs>
                    <a:gs pos="82000">
                      <a:srgbClr val="0BF1F5"/>
                    </a:gs>
                  </a:gsLst>
                  <a:lin ang="5400000" scaled="1"/>
                </a:gradFill>
                <a:effectLst/>
                <a:uLnTx/>
                <a:uFillTx/>
                <a:latin typeface="锐字锐线梦想黑简1.0" panose="02010604000000000000" pitchFamily="2" charset="-122"/>
                <a:ea typeface="锐字锐线梦想黑简1.0" panose="02010604000000000000" pitchFamily="2" charset="-122"/>
                <a:cs typeface="+mn-cs"/>
              </a:rPr>
              <a:t>信息科技</a:t>
            </a:r>
          </a:p>
        </p:txBody>
      </p:sp>
    </p:spTree>
    <p:extLst>
      <p:ext uri="{BB962C8B-B14F-4D97-AF65-F5344CB8AC3E}">
        <p14:creationId xmlns:p14="http://schemas.microsoft.com/office/powerpoint/2010/main" val="4010061894"/>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childTnLst>
                                    <p:set>
                                      <p:cBhvr>
                                        <p:cTn id="6" dur="1" fill="hold">
                                          <p:stCondLst>
                                            <p:cond delay="0"/>
                                          </p:stCondLst>
                                        </p:cTn>
                                        <p:tgtEl>
                                          <p:spTgt spid="71"/>
                                        </p:tgtEl>
                                        <p:attrNameLst>
                                          <p:attrName>style.visibility</p:attrName>
                                        </p:attrNameLst>
                                      </p:cBhvr>
                                      <p:to>
                                        <p:strVal val="visible"/>
                                      </p:to>
                                    </p:set>
                                    <p:anim calcmode="lin" valueType="num">
                                      <p:cBhvr>
                                        <p:cTn id="7" dur="1000" fill="hold"/>
                                        <p:tgtEl>
                                          <p:spTgt spid="71"/>
                                        </p:tgtEl>
                                        <p:attrNameLst>
                                          <p:attrName>ppt_w</p:attrName>
                                        </p:attrNameLst>
                                      </p:cBhvr>
                                      <p:tavLst>
                                        <p:tav tm="0">
                                          <p:val>
                                            <p:fltVal val="0"/>
                                          </p:val>
                                        </p:tav>
                                        <p:tav tm="100000">
                                          <p:val>
                                            <p:strVal val="#ppt_w"/>
                                          </p:val>
                                        </p:tav>
                                      </p:tavLst>
                                    </p:anim>
                                    <p:anim calcmode="lin" valueType="num">
                                      <p:cBhvr>
                                        <p:cTn id="8" dur="1000" fill="hold"/>
                                        <p:tgtEl>
                                          <p:spTgt spid="71"/>
                                        </p:tgtEl>
                                        <p:attrNameLst>
                                          <p:attrName>ppt_h</p:attrName>
                                        </p:attrNameLst>
                                      </p:cBhvr>
                                      <p:tavLst>
                                        <p:tav tm="0">
                                          <p:val>
                                            <p:fltVal val="0"/>
                                          </p:val>
                                        </p:tav>
                                        <p:tav tm="100000">
                                          <p:val>
                                            <p:strVal val="#ppt_h"/>
                                          </p:val>
                                        </p:tav>
                                      </p:tavLst>
                                    </p:anim>
                                    <p:anim calcmode="lin" valueType="num">
                                      <p:cBhvr>
                                        <p:cTn id="9" dur="1000" fill="hold"/>
                                        <p:tgtEl>
                                          <p:spTgt spid="71"/>
                                        </p:tgtEl>
                                        <p:attrNameLst>
                                          <p:attrName>style.rotation</p:attrName>
                                        </p:attrNameLst>
                                      </p:cBhvr>
                                      <p:tavLst>
                                        <p:tav tm="0">
                                          <p:val>
                                            <p:fltVal val="90"/>
                                          </p:val>
                                        </p:tav>
                                        <p:tav tm="100000">
                                          <p:val>
                                            <p:fltVal val="0"/>
                                          </p:val>
                                        </p:tav>
                                      </p:tavLst>
                                    </p:anim>
                                    <p:animEffect transition="in" filter="fade">
                                      <p:cBhvr>
                                        <p:cTn id="10" dur="1000"/>
                                        <p:tgtEl>
                                          <p:spTgt spid="71"/>
                                        </p:tgtEl>
                                      </p:cBhvr>
                                    </p:animEffect>
                                  </p:childTnLst>
                                </p:cTn>
                              </p:par>
                              <p:par>
                                <p:cTn id="11" presetID="31" presetClass="entr" presetSubtype="0" fill="hold" nodeType="withEffect">
                                  <p:stCondLst>
                                    <p:cond delay="0"/>
                                  </p:stCondLst>
                                  <p:childTnLst>
                                    <p:set>
                                      <p:cBhvr>
                                        <p:cTn id="12" dur="1" fill="hold">
                                          <p:stCondLst>
                                            <p:cond delay="0"/>
                                          </p:stCondLst>
                                        </p:cTn>
                                        <p:tgtEl>
                                          <p:spTgt spid="72"/>
                                        </p:tgtEl>
                                        <p:attrNameLst>
                                          <p:attrName>style.visibility</p:attrName>
                                        </p:attrNameLst>
                                      </p:cBhvr>
                                      <p:to>
                                        <p:strVal val="visible"/>
                                      </p:to>
                                    </p:set>
                                    <p:anim calcmode="lin" valueType="num">
                                      <p:cBhvr>
                                        <p:cTn id="13" dur="1000" fill="hold"/>
                                        <p:tgtEl>
                                          <p:spTgt spid="72"/>
                                        </p:tgtEl>
                                        <p:attrNameLst>
                                          <p:attrName>ppt_w</p:attrName>
                                        </p:attrNameLst>
                                      </p:cBhvr>
                                      <p:tavLst>
                                        <p:tav tm="0">
                                          <p:val>
                                            <p:fltVal val="0"/>
                                          </p:val>
                                        </p:tav>
                                        <p:tav tm="100000">
                                          <p:val>
                                            <p:strVal val="#ppt_w"/>
                                          </p:val>
                                        </p:tav>
                                      </p:tavLst>
                                    </p:anim>
                                    <p:anim calcmode="lin" valueType="num">
                                      <p:cBhvr>
                                        <p:cTn id="14" dur="1000" fill="hold"/>
                                        <p:tgtEl>
                                          <p:spTgt spid="72"/>
                                        </p:tgtEl>
                                        <p:attrNameLst>
                                          <p:attrName>ppt_h</p:attrName>
                                        </p:attrNameLst>
                                      </p:cBhvr>
                                      <p:tavLst>
                                        <p:tav tm="0">
                                          <p:val>
                                            <p:fltVal val="0"/>
                                          </p:val>
                                        </p:tav>
                                        <p:tav tm="100000">
                                          <p:val>
                                            <p:strVal val="#ppt_h"/>
                                          </p:val>
                                        </p:tav>
                                      </p:tavLst>
                                    </p:anim>
                                    <p:anim calcmode="lin" valueType="num">
                                      <p:cBhvr>
                                        <p:cTn id="15" dur="1000" fill="hold"/>
                                        <p:tgtEl>
                                          <p:spTgt spid="72"/>
                                        </p:tgtEl>
                                        <p:attrNameLst>
                                          <p:attrName>style.rotation</p:attrName>
                                        </p:attrNameLst>
                                      </p:cBhvr>
                                      <p:tavLst>
                                        <p:tav tm="0">
                                          <p:val>
                                            <p:fltVal val="90"/>
                                          </p:val>
                                        </p:tav>
                                        <p:tav tm="100000">
                                          <p:val>
                                            <p:fltVal val="0"/>
                                          </p:val>
                                        </p:tav>
                                      </p:tavLst>
                                    </p:anim>
                                    <p:animEffect transition="in" filter="fade">
                                      <p:cBhvr>
                                        <p:cTn id="16" dur="1000"/>
                                        <p:tgtEl>
                                          <p:spTgt spid="72"/>
                                        </p:tgtEl>
                                      </p:cBhvr>
                                    </p:animEffect>
                                  </p:childTnLst>
                                </p:cTn>
                              </p:par>
                              <p:par>
                                <p:cTn id="17" presetID="31" presetClass="entr" presetSubtype="0" fill="hold" nodeType="withEffect">
                                  <p:stCondLst>
                                    <p:cond delay="0"/>
                                  </p:stCondLst>
                                  <p:childTnLst>
                                    <p:set>
                                      <p:cBhvr>
                                        <p:cTn id="18" dur="1" fill="hold">
                                          <p:stCondLst>
                                            <p:cond delay="0"/>
                                          </p:stCondLst>
                                        </p:cTn>
                                        <p:tgtEl>
                                          <p:spTgt spid="73"/>
                                        </p:tgtEl>
                                        <p:attrNameLst>
                                          <p:attrName>style.visibility</p:attrName>
                                        </p:attrNameLst>
                                      </p:cBhvr>
                                      <p:to>
                                        <p:strVal val="visible"/>
                                      </p:to>
                                    </p:set>
                                    <p:anim calcmode="lin" valueType="num">
                                      <p:cBhvr>
                                        <p:cTn id="19" dur="1000" fill="hold"/>
                                        <p:tgtEl>
                                          <p:spTgt spid="73"/>
                                        </p:tgtEl>
                                        <p:attrNameLst>
                                          <p:attrName>ppt_w</p:attrName>
                                        </p:attrNameLst>
                                      </p:cBhvr>
                                      <p:tavLst>
                                        <p:tav tm="0">
                                          <p:val>
                                            <p:fltVal val="0"/>
                                          </p:val>
                                        </p:tav>
                                        <p:tav tm="100000">
                                          <p:val>
                                            <p:strVal val="#ppt_w"/>
                                          </p:val>
                                        </p:tav>
                                      </p:tavLst>
                                    </p:anim>
                                    <p:anim calcmode="lin" valueType="num">
                                      <p:cBhvr>
                                        <p:cTn id="20" dur="1000" fill="hold"/>
                                        <p:tgtEl>
                                          <p:spTgt spid="73"/>
                                        </p:tgtEl>
                                        <p:attrNameLst>
                                          <p:attrName>ppt_h</p:attrName>
                                        </p:attrNameLst>
                                      </p:cBhvr>
                                      <p:tavLst>
                                        <p:tav tm="0">
                                          <p:val>
                                            <p:fltVal val="0"/>
                                          </p:val>
                                        </p:tav>
                                        <p:tav tm="100000">
                                          <p:val>
                                            <p:strVal val="#ppt_h"/>
                                          </p:val>
                                        </p:tav>
                                      </p:tavLst>
                                    </p:anim>
                                    <p:anim calcmode="lin" valueType="num">
                                      <p:cBhvr>
                                        <p:cTn id="21" dur="1000" fill="hold"/>
                                        <p:tgtEl>
                                          <p:spTgt spid="73"/>
                                        </p:tgtEl>
                                        <p:attrNameLst>
                                          <p:attrName>style.rotation</p:attrName>
                                        </p:attrNameLst>
                                      </p:cBhvr>
                                      <p:tavLst>
                                        <p:tav tm="0">
                                          <p:val>
                                            <p:fltVal val="90"/>
                                          </p:val>
                                        </p:tav>
                                        <p:tav tm="100000">
                                          <p:val>
                                            <p:fltVal val="0"/>
                                          </p:val>
                                        </p:tav>
                                      </p:tavLst>
                                    </p:anim>
                                    <p:animEffect transition="in" filter="fade">
                                      <p:cBhvr>
                                        <p:cTn id="22" dur="1000"/>
                                        <p:tgtEl>
                                          <p:spTgt spid="73"/>
                                        </p:tgtEl>
                                      </p:cBhvr>
                                    </p:animEffect>
                                  </p:childTnLst>
                                </p:cTn>
                              </p:par>
                              <p:par>
                                <p:cTn id="23" presetID="31" presetClass="entr" presetSubtype="0" fill="hold" nodeType="withEffect">
                                  <p:stCondLst>
                                    <p:cond delay="0"/>
                                  </p:stCondLst>
                                  <p:childTnLst>
                                    <p:set>
                                      <p:cBhvr>
                                        <p:cTn id="24" dur="1" fill="hold">
                                          <p:stCondLst>
                                            <p:cond delay="0"/>
                                          </p:stCondLst>
                                        </p:cTn>
                                        <p:tgtEl>
                                          <p:spTgt spid="74"/>
                                        </p:tgtEl>
                                        <p:attrNameLst>
                                          <p:attrName>style.visibility</p:attrName>
                                        </p:attrNameLst>
                                      </p:cBhvr>
                                      <p:to>
                                        <p:strVal val="visible"/>
                                      </p:to>
                                    </p:set>
                                    <p:anim calcmode="lin" valueType="num">
                                      <p:cBhvr>
                                        <p:cTn id="25" dur="1000" fill="hold"/>
                                        <p:tgtEl>
                                          <p:spTgt spid="74"/>
                                        </p:tgtEl>
                                        <p:attrNameLst>
                                          <p:attrName>ppt_w</p:attrName>
                                        </p:attrNameLst>
                                      </p:cBhvr>
                                      <p:tavLst>
                                        <p:tav tm="0">
                                          <p:val>
                                            <p:fltVal val="0"/>
                                          </p:val>
                                        </p:tav>
                                        <p:tav tm="100000">
                                          <p:val>
                                            <p:strVal val="#ppt_w"/>
                                          </p:val>
                                        </p:tav>
                                      </p:tavLst>
                                    </p:anim>
                                    <p:anim calcmode="lin" valueType="num">
                                      <p:cBhvr>
                                        <p:cTn id="26" dur="1000" fill="hold"/>
                                        <p:tgtEl>
                                          <p:spTgt spid="74"/>
                                        </p:tgtEl>
                                        <p:attrNameLst>
                                          <p:attrName>ppt_h</p:attrName>
                                        </p:attrNameLst>
                                      </p:cBhvr>
                                      <p:tavLst>
                                        <p:tav tm="0">
                                          <p:val>
                                            <p:fltVal val="0"/>
                                          </p:val>
                                        </p:tav>
                                        <p:tav tm="100000">
                                          <p:val>
                                            <p:strVal val="#ppt_h"/>
                                          </p:val>
                                        </p:tav>
                                      </p:tavLst>
                                    </p:anim>
                                    <p:anim calcmode="lin" valueType="num">
                                      <p:cBhvr>
                                        <p:cTn id="27" dur="1000" fill="hold"/>
                                        <p:tgtEl>
                                          <p:spTgt spid="74"/>
                                        </p:tgtEl>
                                        <p:attrNameLst>
                                          <p:attrName>style.rotation</p:attrName>
                                        </p:attrNameLst>
                                      </p:cBhvr>
                                      <p:tavLst>
                                        <p:tav tm="0">
                                          <p:val>
                                            <p:fltVal val="90"/>
                                          </p:val>
                                        </p:tav>
                                        <p:tav tm="100000">
                                          <p:val>
                                            <p:fltVal val="0"/>
                                          </p:val>
                                        </p:tav>
                                      </p:tavLst>
                                    </p:anim>
                                    <p:animEffect transition="in" filter="fade">
                                      <p:cBhvr>
                                        <p:cTn id="28" dur="1000"/>
                                        <p:tgtEl>
                                          <p:spTgt spid="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六边形 19">
            <a:extLst>
              <a:ext uri="{FF2B5EF4-FFF2-40B4-BE49-F238E27FC236}">
                <a16:creationId xmlns:a16="http://schemas.microsoft.com/office/drawing/2014/main" xmlns="" id="{84A10FCF-B9F6-4584-A7EE-BE61F571282E}"/>
              </a:ext>
            </a:extLst>
          </p:cNvPr>
          <p:cNvSpPr/>
          <p:nvPr/>
        </p:nvSpPr>
        <p:spPr>
          <a:xfrm rot="5400000">
            <a:off x="2197431" y="2420026"/>
            <a:ext cx="2112916" cy="1821480"/>
          </a:xfrm>
          <a:prstGeom prst="hexagon">
            <a:avLst/>
          </a:prstGeom>
          <a:solidFill>
            <a:srgbClr val="0BF1F5">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Arial"/>
              <a:ea typeface="微软雅黑"/>
              <a:cs typeface="+mn-cs"/>
            </a:endParaRPr>
          </a:p>
        </p:txBody>
      </p:sp>
      <p:sp>
        <p:nvSpPr>
          <p:cNvPr id="25" name="六边形 24">
            <a:extLst>
              <a:ext uri="{FF2B5EF4-FFF2-40B4-BE49-F238E27FC236}">
                <a16:creationId xmlns:a16="http://schemas.microsoft.com/office/drawing/2014/main" xmlns="" id="{CE145153-0AEA-4976-A5E1-57805EAC2C0A}"/>
              </a:ext>
            </a:extLst>
          </p:cNvPr>
          <p:cNvSpPr/>
          <p:nvPr/>
        </p:nvSpPr>
        <p:spPr>
          <a:xfrm rot="5400000">
            <a:off x="7881652" y="2420026"/>
            <a:ext cx="2112916" cy="1821480"/>
          </a:xfrm>
          <a:prstGeom prst="hexagon">
            <a:avLst/>
          </a:prstGeom>
          <a:solidFill>
            <a:srgbClr val="0BF1F5">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Arial"/>
              <a:ea typeface="微软雅黑"/>
              <a:cs typeface="+mn-cs"/>
            </a:endParaRPr>
          </a:p>
        </p:txBody>
      </p:sp>
      <p:sp>
        <p:nvSpPr>
          <p:cNvPr id="8" name="六边形 7">
            <a:extLst>
              <a:ext uri="{FF2B5EF4-FFF2-40B4-BE49-F238E27FC236}">
                <a16:creationId xmlns:a16="http://schemas.microsoft.com/office/drawing/2014/main" xmlns="" id="{BE6072DC-FD10-4918-A830-283A82ABC5FA}"/>
              </a:ext>
            </a:extLst>
          </p:cNvPr>
          <p:cNvSpPr/>
          <p:nvPr/>
        </p:nvSpPr>
        <p:spPr>
          <a:xfrm rot="5400000">
            <a:off x="5039542" y="2420026"/>
            <a:ext cx="2112916" cy="1821480"/>
          </a:xfrm>
          <a:prstGeom prst="hexagon">
            <a:avLst/>
          </a:prstGeom>
          <a:solidFill>
            <a:srgbClr val="0BF1F5">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Arial"/>
              <a:ea typeface="微软雅黑"/>
              <a:cs typeface="+mn-cs"/>
            </a:endParaRPr>
          </a:p>
        </p:txBody>
      </p:sp>
      <p:pic>
        <p:nvPicPr>
          <p:cNvPr id="39" name="图片占位符 38">
            <a:extLst>
              <a:ext uri="{FF2B5EF4-FFF2-40B4-BE49-F238E27FC236}">
                <a16:creationId xmlns:a16="http://schemas.microsoft.com/office/drawing/2014/main" xmlns="" id="{F130F10A-EF43-4769-A758-A2030FFC99A9}"/>
              </a:ext>
            </a:extLst>
          </p:cNvPr>
          <p:cNvPicPr>
            <a:picLocks noGrp="1" noChangeAspect="1"/>
          </p:cNvPicPr>
          <p:nvPr>
            <p:ph type="pic" sz="quarter" idx="10"/>
          </p:nvPr>
        </p:nvPicPr>
        <p:blipFill>
          <a:blip r:embed="rId3" cstate="screen">
            <a:extLst>
              <a:ext uri="{28A0092B-C50C-407E-A947-70E740481C1C}">
                <a14:useLocalDpi xmlns:a14="http://schemas.microsoft.com/office/drawing/2010/main"/>
              </a:ext>
            </a:extLst>
          </a:blip>
          <a:srcRect l="22962" r="22962"/>
          <a:stretch>
            <a:fillRect/>
          </a:stretch>
        </p:blipFill>
        <p:spPr>
          <a:xfrm>
            <a:off x="2491702" y="2446629"/>
            <a:ext cx="1524375" cy="1768276"/>
          </a:xfrm>
        </p:spPr>
      </p:pic>
      <p:pic>
        <p:nvPicPr>
          <p:cNvPr id="5" name="图片占位符 4">
            <a:extLst>
              <a:ext uri="{FF2B5EF4-FFF2-40B4-BE49-F238E27FC236}">
                <a16:creationId xmlns:a16="http://schemas.microsoft.com/office/drawing/2014/main" xmlns="" id="{6D38E494-CDEA-4EA9-A8CA-1DA5240B03D2}"/>
              </a:ext>
            </a:extLst>
          </p:cNvPr>
          <p:cNvPicPr>
            <a:picLocks noGrp="1" noChangeAspect="1"/>
          </p:cNvPicPr>
          <p:nvPr>
            <p:ph type="pic" sz="quarter" idx="11"/>
          </p:nvPr>
        </p:nvPicPr>
        <p:blipFill>
          <a:blip r:embed="rId4" cstate="screen">
            <a:extLst>
              <a:ext uri="{28A0092B-C50C-407E-A947-70E740481C1C}">
                <a14:useLocalDpi xmlns:a14="http://schemas.microsoft.com/office/drawing/2010/main"/>
              </a:ext>
            </a:extLst>
          </a:blip>
          <a:srcRect l="23683" r="23683"/>
          <a:stretch>
            <a:fillRect/>
          </a:stretch>
        </p:blipFill>
        <p:spPr>
          <a:xfrm>
            <a:off x="5333813" y="2446629"/>
            <a:ext cx="1524375" cy="1768276"/>
          </a:xfrm>
        </p:spPr>
      </p:pic>
      <p:pic>
        <p:nvPicPr>
          <p:cNvPr id="14" name="图片占位符 13">
            <a:extLst>
              <a:ext uri="{FF2B5EF4-FFF2-40B4-BE49-F238E27FC236}">
                <a16:creationId xmlns:a16="http://schemas.microsoft.com/office/drawing/2014/main" xmlns="" id="{1B3413D8-7D29-41F0-B921-08C2E372335E}"/>
              </a:ext>
            </a:extLst>
          </p:cNvPr>
          <p:cNvPicPr>
            <a:picLocks noGrp="1" noChangeAspect="1"/>
          </p:cNvPicPr>
          <p:nvPr>
            <p:ph type="pic" sz="quarter" idx="12"/>
          </p:nvPr>
        </p:nvPicPr>
        <p:blipFill>
          <a:blip r:embed="rId5" cstate="screen">
            <a:extLst>
              <a:ext uri="{28A0092B-C50C-407E-A947-70E740481C1C}">
                <a14:useLocalDpi xmlns:a14="http://schemas.microsoft.com/office/drawing/2010/main"/>
              </a:ext>
            </a:extLst>
          </a:blip>
          <a:srcRect l="25670" r="25670"/>
          <a:stretch>
            <a:fillRect/>
          </a:stretch>
        </p:blipFill>
        <p:spPr>
          <a:xfrm>
            <a:off x="8175922" y="2446629"/>
            <a:ext cx="1524374" cy="1768276"/>
          </a:xfrm>
        </p:spPr>
      </p:pic>
      <p:sp>
        <p:nvSpPr>
          <p:cNvPr id="10" name="任意多边形: 形状 9">
            <a:extLst>
              <a:ext uri="{FF2B5EF4-FFF2-40B4-BE49-F238E27FC236}">
                <a16:creationId xmlns:a16="http://schemas.microsoft.com/office/drawing/2014/main" xmlns="" id="{8D7CBF56-EAA3-4BEC-97DC-7F31AAB90510}"/>
              </a:ext>
            </a:extLst>
          </p:cNvPr>
          <p:cNvSpPr/>
          <p:nvPr/>
        </p:nvSpPr>
        <p:spPr>
          <a:xfrm rot="5400000">
            <a:off x="4830767" y="3182539"/>
            <a:ext cx="1302537" cy="296449"/>
          </a:xfrm>
          <a:custGeom>
            <a:avLst/>
            <a:gdLst>
              <a:gd name="connsiteX0" fmla="*/ 0 w 906771"/>
              <a:gd name="connsiteY0" fmla="*/ 0 h 206375"/>
              <a:gd name="connsiteX1" fmla="*/ 34130 w 906771"/>
              <a:gd name="connsiteY1" fmla="*/ 0 h 206375"/>
              <a:gd name="connsiteX2" fmla="*/ 122606 w 906771"/>
              <a:gd name="connsiteY2" fmla="*/ 176952 h 206375"/>
              <a:gd name="connsiteX3" fmla="*/ 784163 w 906771"/>
              <a:gd name="connsiteY3" fmla="*/ 176952 h 206375"/>
              <a:gd name="connsiteX4" fmla="*/ 872639 w 906771"/>
              <a:gd name="connsiteY4" fmla="*/ 0 h 206375"/>
              <a:gd name="connsiteX5" fmla="*/ 906771 w 906771"/>
              <a:gd name="connsiteY5" fmla="*/ 0 h 206375"/>
              <a:gd name="connsiteX6" fmla="*/ 803583 w 906771"/>
              <a:gd name="connsiteY6" fmla="*/ 206375 h 206375"/>
              <a:gd name="connsiteX7" fmla="*/ 103187 w 906771"/>
              <a:gd name="connsiteY7" fmla="*/ 206375 h 206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06771" h="206375">
                <a:moveTo>
                  <a:pt x="0" y="0"/>
                </a:moveTo>
                <a:lnTo>
                  <a:pt x="34130" y="0"/>
                </a:lnTo>
                <a:lnTo>
                  <a:pt x="122606" y="176952"/>
                </a:lnTo>
                <a:lnTo>
                  <a:pt x="784163" y="176952"/>
                </a:lnTo>
                <a:lnTo>
                  <a:pt x="872639" y="0"/>
                </a:lnTo>
                <a:lnTo>
                  <a:pt x="906771" y="0"/>
                </a:lnTo>
                <a:lnTo>
                  <a:pt x="803583" y="206375"/>
                </a:lnTo>
                <a:lnTo>
                  <a:pt x="103187" y="206375"/>
                </a:lnTo>
                <a:close/>
              </a:path>
            </a:pathLst>
          </a:custGeom>
          <a:solidFill>
            <a:srgbClr val="0BF1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Arial"/>
              <a:ea typeface="微软雅黑"/>
              <a:cs typeface="+mn-cs"/>
            </a:endParaRPr>
          </a:p>
        </p:txBody>
      </p:sp>
      <p:sp>
        <p:nvSpPr>
          <p:cNvPr id="11" name="任意多边形: 形状 10">
            <a:extLst>
              <a:ext uri="{FF2B5EF4-FFF2-40B4-BE49-F238E27FC236}">
                <a16:creationId xmlns:a16="http://schemas.microsoft.com/office/drawing/2014/main" xmlns="" id="{FC00ECB7-BBE1-430A-89EA-6963BF82338C}"/>
              </a:ext>
            </a:extLst>
          </p:cNvPr>
          <p:cNvSpPr/>
          <p:nvPr/>
        </p:nvSpPr>
        <p:spPr>
          <a:xfrm rot="16200000" flipH="1">
            <a:off x="6058694" y="3182539"/>
            <a:ext cx="1302537" cy="296449"/>
          </a:xfrm>
          <a:custGeom>
            <a:avLst/>
            <a:gdLst>
              <a:gd name="connsiteX0" fmla="*/ 0 w 906771"/>
              <a:gd name="connsiteY0" fmla="*/ 0 h 206375"/>
              <a:gd name="connsiteX1" fmla="*/ 34130 w 906771"/>
              <a:gd name="connsiteY1" fmla="*/ 0 h 206375"/>
              <a:gd name="connsiteX2" fmla="*/ 122606 w 906771"/>
              <a:gd name="connsiteY2" fmla="*/ 176952 h 206375"/>
              <a:gd name="connsiteX3" fmla="*/ 784163 w 906771"/>
              <a:gd name="connsiteY3" fmla="*/ 176952 h 206375"/>
              <a:gd name="connsiteX4" fmla="*/ 872639 w 906771"/>
              <a:gd name="connsiteY4" fmla="*/ 0 h 206375"/>
              <a:gd name="connsiteX5" fmla="*/ 906771 w 906771"/>
              <a:gd name="connsiteY5" fmla="*/ 0 h 206375"/>
              <a:gd name="connsiteX6" fmla="*/ 803583 w 906771"/>
              <a:gd name="connsiteY6" fmla="*/ 206375 h 206375"/>
              <a:gd name="connsiteX7" fmla="*/ 103187 w 906771"/>
              <a:gd name="connsiteY7" fmla="*/ 206375 h 206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06771" h="206375">
                <a:moveTo>
                  <a:pt x="0" y="0"/>
                </a:moveTo>
                <a:lnTo>
                  <a:pt x="34130" y="0"/>
                </a:lnTo>
                <a:lnTo>
                  <a:pt x="122606" y="176952"/>
                </a:lnTo>
                <a:lnTo>
                  <a:pt x="784163" y="176952"/>
                </a:lnTo>
                <a:lnTo>
                  <a:pt x="872639" y="0"/>
                </a:lnTo>
                <a:lnTo>
                  <a:pt x="906771" y="0"/>
                </a:lnTo>
                <a:lnTo>
                  <a:pt x="803583" y="206375"/>
                </a:lnTo>
                <a:lnTo>
                  <a:pt x="103187" y="206375"/>
                </a:lnTo>
                <a:close/>
              </a:path>
            </a:pathLst>
          </a:custGeom>
          <a:solidFill>
            <a:srgbClr val="0BF1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Arial"/>
              <a:ea typeface="微软雅黑"/>
              <a:cs typeface="+mn-cs"/>
            </a:endParaRPr>
          </a:p>
        </p:txBody>
      </p:sp>
      <p:sp>
        <p:nvSpPr>
          <p:cNvPr id="18" name="椭圆 27">
            <a:extLst>
              <a:ext uri="{FF2B5EF4-FFF2-40B4-BE49-F238E27FC236}">
                <a16:creationId xmlns:a16="http://schemas.microsoft.com/office/drawing/2014/main" xmlns="" id="{BA4B9BE1-1023-447D-84B4-60076B798BE3}"/>
              </a:ext>
            </a:extLst>
          </p:cNvPr>
          <p:cNvSpPr/>
          <p:nvPr/>
        </p:nvSpPr>
        <p:spPr>
          <a:xfrm>
            <a:off x="9255361" y="2710433"/>
            <a:ext cx="459253" cy="462912"/>
          </a:xfrm>
          <a:custGeom>
            <a:avLst/>
            <a:gdLst>
              <a:gd name="connsiteX0" fmla="*/ 272873 w 602346"/>
              <a:gd name="connsiteY0" fmla="*/ 217642 h 607145"/>
              <a:gd name="connsiteX1" fmla="*/ 231912 w 602346"/>
              <a:gd name="connsiteY1" fmla="*/ 237427 h 607145"/>
              <a:gd name="connsiteX2" fmla="*/ 222435 w 602346"/>
              <a:gd name="connsiteY2" fmla="*/ 320392 h 607145"/>
              <a:gd name="connsiteX3" fmla="*/ 315195 w 602346"/>
              <a:gd name="connsiteY3" fmla="*/ 227761 h 607145"/>
              <a:gd name="connsiteX4" fmla="*/ 272873 w 602346"/>
              <a:gd name="connsiteY4" fmla="*/ 217642 h 607145"/>
              <a:gd name="connsiteX5" fmla="*/ 443647 w 602346"/>
              <a:gd name="connsiteY5" fmla="*/ 130901 h 607145"/>
              <a:gd name="connsiteX6" fmla="*/ 125441 w 602346"/>
              <a:gd name="connsiteY6" fmla="*/ 448666 h 607145"/>
              <a:gd name="connsiteX7" fmla="*/ 435984 w 602346"/>
              <a:gd name="connsiteY7" fmla="*/ 441014 h 607145"/>
              <a:gd name="connsiteX8" fmla="*/ 443647 w 602346"/>
              <a:gd name="connsiteY8" fmla="*/ 130901 h 607145"/>
              <a:gd name="connsiteX9" fmla="*/ 443848 w 602346"/>
              <a:gd name="connsiteY9" fmla="*/ 99286 h 607145"/>
              <a:gd name="connsiteX10" fmla="*/ 451713 w 602346"/>
              <a:gd name="connsiteY10" fmla="*/ 107140 h 607145"/>
              <a:gd name="connsiteX11" fmla="*/ 461795 w 602346"/>
              <a:gd name="connsiteY11" fmla="*/ 445444 h 607145"/>
              <a:gd name="connsiteX12" fmla="*/ 542456 w 602346"/>
              <a:gd name="connsiteY12" fmla="*/ 525992 h 607145"/>
              <a:gd name="connsiteX13" fmla="*/ 586617 w 602346"/>
              <a:gd name="connsiteY13" fmla="*/ 481892 h 607145"/>
              <a:gd name="connsiteX14" fmla="*/ 602346 w 602346"/>
              <a:gd name="connsiteY14" fmla="*/ 497398 h 607145"/>
              <a:gd name="connsiteX15" fmla="*/ 492648 w 602346"/>
              <a:gd name="connsiteY15" fmla="*/ 607145 h 607145"/>
              <a:gd name="connsiteX16" fmla="*/ 476919 w 602346"/>
              <a:gd name="connsiteY16" fmla="*/ 591438 h 607145"/>
              <a:gd name="connsiteX17" fmla="*/ 526727 w 602346"/>
              <a:gd name="connsiteY17" fmla="*/ 541699 h 607145"/>
              <a:gd name="connsiteX18" fmla="*/ 446268 w 602346"/>
              <a:gd name="connsiteY18" fmla="*/ 461352 h 607145"/>
              <a:gd name="connsiteX19" fmla="*/ 276679 w 602346"/>
              <a:gd name="connsiteY19" fmla="*/ 529013 h 607145"/>
              <a:gd name="connsiteX20" fmla="*/ 101646 w 602346"/>
              <a:gd name="connsiteY20" fmla="*/ 456721 h 607145"/>
              <a:gd name="connsiteX21" fmla="*/ 93781 w 602346"/>
              <a:gd name="connsiteY21" fmla="*/ 448867 h 607145"/>
              <a:gd name="connsiteX22" fmla="*/ 206706 w 602346"/>
              <a:gd name="connsiteY22" fmla="*/ 336300 h 607145"/>
              <a:gd name="connsiteX23" fmla="*/ 216385 w 602346"/>
              <a:gd name="connsiteY23" fmla="*/ 221720 h 607145"/>
              <a:gd name="connsiteX24" fmla="*/ 331125 w 602346"/>
              <a:gd name="connsiteY24" fmla="*/ 212054 h 607145"/>
              <a:gd name="connsiteX25" fmla="*/ 271248 w 602346"/>
              <a:gd name="connsiteY25" fmla="*/ 90394 h 607145"/>
              <a:gd name="connsiteX26" fmla="*/ 326110 w 602346"/>
              <a:gd name="connsiteY26" fmla="*/ 98852 h 607145"/>
              <a:gd name="connsiteX27" fmla="*/ 333371 w 602346"/>
              <a:gd name="connsiteY27" fmla="*/ 112749 h 607145"/>
              <a:gd name="connsiteX28" fmla="*/ 319454 w 602346"/>
              <a:gd name="connsiteY28" fmla="*/ 119999 h 607145"/>
              <a:gd name="connsiteX29" fmla="*/ 271248 w 602346"/>
              <a:gd name="connsiteY29" fmla="*/ 112547 h 607145"/>
              <a:gd name="connsiteX30" fmla="*/ 112511 w 602346"/>
              <a:gd name="connsiteY30" fmla="*/ 270841 h 607145"/>
              <a:gd name="connsiteX31" fmla="*/ 120377 w 602346"/>
              <a:gd name="connsiteY31" fmla="*/ 319980 h 607145"/>
              <a:gd name="connsiteX32" fmla="*/ 113318 w 602346"/>
              <a:gd name="connsiteY32" fmla="*/ 333876 h 607145"/>
              <a:gd name="connsiteX33" fmla="*/ 109889 w 602346"/>
              <a:gd name="connsiteY33" fmla="*/ 334480 h 607145"/>
              <a:gd name="connsiteX34" fmla="*/ 99199 w 602346"/>
              <a:gd name="connsiteY34" fmla="*/ 326827 h 607145"/>
              <a:gd name="connsiteX35" fmla="*/ 90324 w 602346"/>
              <a:gd name="connsiteY35" fmla="*/ 270841 h 607145"/>
              <a:gd name="connsiteX36" fmla="*/ 271248 w 602346"/>
              <a:gd name="connsiteY36" fmla="*/ 90394 h 607145"/>
              <a:gd name="connsiteX37" fmla="*/ 271241 w 602346"/>
              <a:gd name="connsiteY37" fmla="*/ 0 h 607145"/>
              <a:gd name="connsiteX38" fmla="*/ 351302 w 602346"/>
              <a:gd name="connsiteY38" fmla="*/ 12082 h 607145"/>
              <a:gd name="connsiteX39" fmla="*/ 358562 w 602346"/>
              <a:gd name="connsiteY39" fmla="*/ 25775 h 607145"/>
              <a:gd name="connsiteX40" fmla="*/ 344849 w 602346"/>
              <a:gd name="connsiteY40" fmla="*/ 33225 h 607145"/>
              <a:gd name="connsiteX41" fmla="*/ 271241 w 602346"/>
              <a:gd name="connsiteY41" fmla="*/ 22150 h 607145"/>
              <a:gd name="connsiteX42" fmla="*/ 22183 w 602346"/>
              <a:gd name="connsiteY42" fmla="*/ 270839 h 607145"/>
              <a:gd name="connsiteX43" fmla="*/ 30855 w 602346"/>
              <a:gd name="connsiteY43" fmla="*/ 336685 h 607145"/>
              <a:gd name="connsiteX44" fmla="*/ 23191 w 602346"/>
              <a:gd name="connsiteY44" fmla="*/ 350378 h 607145"/>
              <a:gd name="connsiteX45" fmla="*/ 20166 w 602346"/>
              <a:gd name="connsiteY45" fmla="*/ 350781 h 607145"/>
              <a:gd name="connsiteX46" fmla="*/ 9478 w 602346"/>
              <a:gd name="connsiteY46" fmla="*/ 342525 h 607145"/>
              <a:gd name="connsiteX47" fmla="*/ 0 w 602346"/>
              <a:gd name="connsiteY47" fmla="*/ 270839 h 607145"/>
              <a:gd name="connsiteX48" fmla="*/ 271241 w 602346"/>
              <a:gd name="connsiteY48" fmla="*/ 0 h 6071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602346" h="607145">
                <a:moveTo>
                  <a:pt x="272873" y="217642"/>
                </a:moveTo>
                <a:cubicBezTo>
                  <a:pt x="258077" y="219253"/>
                  <a:pt x="243507" y="225848"/>
                  <a:pt x="231912" y="237427"/>
                </a:cubicBezTo>
                <a:cubicBezTo>
                  <a:pt x="208924" y="260383"/>
                  <a:pt x="205698" y="295422"/>
                  <a:pt x="222435" y="320392"/>
                </a:cubicBezTo>
                <a:lnTo>
                  <a:pt x="315195" y="227761"/>
                </a:lnTo>
                <a:cubicBezTo>
                  <a:pt x="302692" y="219404"/>
                  <a:pt x="287669" y="216031"/>
                  <a:pt x="272873" y="217642"/>
                </a:cubicBezTo>
                <a:close/>
                <a:moveTo>
                  <a:pt x="443647" y="130901"/>
                </a:moveTo>
                <a:lnTo>
                  <a:pt x="125441" y="448666"/>
                </a:lnTo>
                <a:cubicBezTo>
                  <a:pt x="213764" y="528610"/>
                  <a:pt x="350685" y="526194"/>
                  <a:pt x="435984" y="441014"/>
                </a:cubicBezTo>
                <a:cubicBezTo>
                  <a:pt x="521282" y="355833"/>
                  <a:pt x="523702" y="219102"/>
                  <a:pt x="443647" y="130901"/>
                </a:cubicBezTo>
                <a:close/>
                <a:moveTo>
                  <a:pt x="443848" y="99286"/>
                </a:moveTo>
                <a:lnTo>
                  <a:pt x="451713" y="107140"/>
                </a:lnTo>
                <a:cubicBezTo>
                  <a:pt x="544472" y="199972"/>
                  <a:pt x="547699" y="348584"/>
                  <a:pt x="461795" y="445444"/>
                </a:cubicBezTo>
                <a:lnTo>
                  <a:pt x="542456" y="525992"/>
                </a:lnTo>
                <a:lnTo>
                  <a:pt x="586617" y="481892"/>
                </a:lnTo>
                <a:lnTo>
                  <a:pt x="602346" y="497398"/>
                </a:lnTo>
                <a:lnTo>
                  <a:pt x="492648" y="607145"/>
                </a:lnTo>
                <a:lnTo>
                  <a:pt x="476919" y="591438"/>
                </a:lnTo>
                <a:lnTo>
                  <a:pt x="526727" y="541699"/>
                </a:lnTo>
                <a:lnTo>
                  <a:pt x="446268" y="461352"/>
                </a:lnTo>
                <a:cubicBezTo>
                  <a:pt x="398880" y="506258"/>
                  <a:pt x="337780" y="529013"/>
                  <a:pt x="276679" y="529013"/>
                </a:cubicBezTo>
                <a:cubicBezTo>
                  <a:pt x="213361" y="529013"/>
                  <a:pt x="149840" y="504848"/>
                  <a:pt x="101646" y="456721"/>
                </a:cubicBezTo>
                <a:lnTo>
                  <a:pt x="93781" y="448867"/>
                </a:lnTo>
                <a:lnTo>
                  <a:pt x="206706" y="336300"/>
                </a:lnTo>
                <a:cubicBezTo>
                  <a:pt x="181298" y="302470"/>
                  <a:pt x="184524" y="253335"/>
                  <a:pt x="216385" y="221720"/>
                </a:cubicBezTo>
                <a:cubicBezTo>
                  <a:pt x="248045" y="189903"/>
                  <a:pt x="297248" y="186681"/>
                  <a:pt x="331125" y="212054"/>
                </a:cubicBezTo>
                <a:close/>
                <a:moveTo>
                  <a:pt x="271248" y="90394"/>
                </a:moveTo>
                <a:cubicBezTo>
                  <a:pt x="290006" y="90394"/>
                  <a:pt x="308562" y="93213"/>
                  <a:pt x="326110" y="98852"/>
                </a:cubicBezTo>
                <a:cubicBezTo>
                  <a:pt x="331959" y="100665"/>
                  <a:pt x="335186" y="106908"/>
                  <a:pt x="333371" y="112749"/>
                </a:cubicBezTo>
                <a:cubicBezTo>
                  <a:pt x="331556" y="118589"/>
                  <a:pt x="325303" y="121811"/>
                  <a:pt x="319454" y="119999"/>
                </a:cubicBezTo>
                <a:cubicBezTo>
                  <a:pt x="303923" y="114964"/>
                  <a:pt x="287585" y="112547"/>
                  <a:pt x="271248" y="112547"/>
                </a:cubicBezTo>
                <a:cubicBezTo>
                  <a:pt x="183711" y="112547"/>
                  <a:pt x="112511" y="183437"/>
                  <a:pt x="112511" y="270841"/>
                </a:cubicBezTo>
                <a:cubicBezTo>
                  <a:pt x="112511" y="287556"/>
                  <a:pt x="115133" y="304070"/>
                  <a:pt x="120377" y="319980"/>
                </a:cubicBezTo>
                <a:cubicBezTo>
                  <a:pt x="122193" y="325820"/>
                  <a:pt x="118965" y="332063"/>
                  <a:pt x="113318" y="333876"/>
                </a:cubicBezTo>
                <a:cubicBezTo>
                  <a:pt x="112108" y="334279"/>
                  <a:pt x="110897" y="334480"/>
                  <a:pt x="109889" y="334480"/>
                </a:cubicBezTo>
                <a:cubicBezTo>
                  <a:pt x="105048" y="334480"/>
                  <a:pt x="100813" y="331459"/>
                  <a:pt x="99199" y="326827"/>
                </a:cubicBezTo>
                <a:cubicBezTo>
                  <a:pt x="93349" y="308702"/>
                  <a:pt x="90324" y="289973"/>
                  <a:pt x="90324" y="270841"/>
                </a:cubicBezTo>
                <a:cubicBezTo>
                  <a:pt x="90324" y="171353"/>
                  <a:pt x="171609" y="90394"/>
                  <a:pt x="271248" y="90394"/>
                </a:cubicBezTo>
                <a:close/>
                <a:moveTo>
                  <a:pt x="271241" y="0"/>
                </a:moveTo>
                <a:cubicBezTo>
                  <a:pt x="298466" y="0"/>
                  <a:pt x="325489" y="4027"/>
                  <a:pt x="351302" y="12082"/>
                </a:cubicBezTo>
                <a:cubicBezTo>
                  <a:pt x="357151" y="13894"/>
                  <a:pt x="360377" y="19935"/>
                  <a:pt x="358562" y="25775"/>
                </a:cubicBezTo>
                <a:cubicBezTo>
                  <a:pt x="356949" y="31614"/>
                  <a:pt x="350697" y="35038"/>
                  <a:pt x="344849" y="33225"/>
                </a:cubicBezTo>
                <a:cubicBezTo>
                  <a:pt x="321052" y="25775"/>
                  <a:pt x="296247" y="22150"/>
                  <a:pt x="271241" y="22150"/>
                </a:cubicBezTo>
                <a:cubicBezTo>
                  <a:pt x="133906" y="22150"/>
                  <a:pt x="22183" y="133708"/>
                  <a:pt x="22183" y="270839"/>
                </a:cubicBezTo>
                <a:cubicBezTo>
                  <a:pt x="22183" y="293190"/>
                  <a:pt x="25006" y="315341"/>
                  <a:pt x="30855" y="336685"/>
                </a:cubicBezTo>
                <a:cubicBezTo>
                  <a:pt x="32468" y="342525"/>
                  <a:pt x="29040" y="348767"/>
                  <a:pt x="23191" y="350378"/>
                </a:cubicBezTo>
                <a:cubicBezTo>
                  <a:pt x="22183" y="350580"/>
                  <a:pt x="21175" y="350781"/>
                  <a:pt x="20166" y="350781"/>
                </a:cubicBezTo>
                <a:cubicBezTo>
                  <a:pt x="15326" y="350781"/>
                  <a:pt x="10890" y="347559"/>
                  <a:pt x="9478" y="342525"/>
                </a:cubicBezTo>
                <a:cubicBezTo>
                  <a:pt x="3226" y="319368"/>
                  <a:pt x="0" y="295204"/>
                  <a:pt x="0" y="270839"/>
                </a:cubicBezTo>
                <a:cubicBezTo>
                  <a:pt x="0" y="121424"/>
                  <a:pt x="121605" y="0"/>
                  <a:pt x="271241" y="0"/>
                </a:cubicBezTo>
                <a:close/>
              </a:path>
            </a:pathLst>
          </a:custGeom>
          <a:solidFill>
            <a:srgbClr val="04121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22" name="任意多边形: 形状 21">
            <a:extLst>
              <a:ext uri="{FF2B5EF4-FFF2-40B4-BE49-F238E27FC236}">
                <a16:creationId xmlns:a16="http://schemas.microsoft.com/office/drawing/2014/main" xmlns="" id="{D393951B-816A-4E26-BEB0-74E75C82F29A}"/>
              </a:ext>
            </a:extLst>
          </p:cNvPr>
          <p:cNvSpPr/>
          <p:nvPr/>
        </p:nvSpPr>
        <p:spPr>
          <a:xfrm rot="5400000">
            <a:off x="1988656" y="3182539"/>
            <a:ext cx="1302537" cy="296449"/>
          </a:xfrm>
          <a:custGeom>
            <a:avLst/>
            <a:gdLst>
              <a:gd name="connsiteX0" fmla="*/ 0 w 906771"/>
              <a:gd name="connsiteY0" fmla="*/ 0 h 206375"/>
              <a:gd name="connsiteX1" fmla="*/ 34130 w 906771"/>
              <a:gd name="connsiteY1" fmla="*/ 0 h 206375"/>
              <a:gd name="connsiteX2" fmla="*/ 122606 w 906771"/>
              <a:gd name="connsiteY2" fmla="*/ 176952 h 206375"/>
              <a:gd name="connsiteX3" fmla="*/ 784163 w 906771"/>
              <a:gd name="connsiteY3" fmla="*/ 176952 h 206375"/>
              <a:gd name="connsiteX4" fmla="*/ 872639 w 906771"/>
              <a:gd name="connsiteY4" fmla="*/ 0 h 206375"/>
              <a:gd name="connsiteX5" fmla="*/ 906771 w 906771"/>
              <a:gd name="connsiteY5" fmla="*/ 0 h 206375"/>
              <a:gd name="connsiteX6" fmla="*/ 803583 w 906771"/>
              <a:gd name="connsiteY6" fmla="*/ 206375 h 206375"/>
              <a:gd name="connsiteX7" fmla="*/ 103187 w 906771"/>
              <a:gd name="connsiteY7" fmla="*/ 206375 h 206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06771" h="206375">
                <a:moveTo>
                  <a:pt x="0" y="0"/>
                </a:moveTo>
                <a:lnTo>
                  <a:pt x="34130" y="0"/>
                </a:lnTo>
                <a:lnTo>
                  <a:pt x="122606" y="176952"/>
                </a:lnTo>
                <a:lnTo>
                  <a:pt x="784163" y="176952"/>
                </a:lnTo>
                <a:lnTo>
                  <a:pt x="872639" y="0"/>
                </a:lnTo>
                <a:lnTo>
                  <a:pt x="906771" y="0"/>
                </a:lnTo>
                <a:lnTo>
                  <a:pt x="803583" y="206375"/>
                </a:lnTo>
                <a:lnTo>
                  <a:pt x="103187" y="206375"/>
                </a:lnTo>
                <a:close/>
              </a:path>
            </a:pathLst>
          </a:custGeom>
          <a:solidFill>
            <a:srgbClr val="0BF1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Arial"/>
              <a:ea typeface="微软雅黑"/>
              <a:cs typeface="+mn-cs"/>
            </a:endParaRPr>
          </a:p>
        </p:txBody>
      </p:sp>
      <p:sp>
        <p:nvSpPr>
          <p:cNvPr id="23" name="任意多边形: 形状 22">
            <a:extLst>
              <a:ext uri="{FF2B5EF4-FFF2-40B4-BE49-F238E27FC236}">
                <a16:creationId xmlns:a16="http://schemas.microsoft.com/office/drawing/2014/main" xmlns="" id="{3B68DEBA-FBE6-4148-9350-8BB050C263D2}"/>
              </a:ext>
            </a:extLst>
          </p:cNvPr>
          <p:cNvSpPr/>
          <p:nvPr/>
        </p:nvSpPr>
        <p:spPr>
          <a:xfrm rot="16200000" flipH="1">
            <a:off x="3216583" y="3182539"/>
            <a:ext cx="1302537" cy="296449"/>
          </a:xfrm>
          <a:custGeom>
            <a:avLst/>
            <a:gdLst>
              <a:gd name="connsiteX0" fmla="*/ 0 w 906771"/>
              <a:gd name="connsiteY0" fmla="*/ 0 h 206375"/>
              <a:gd name="connsiteX1" fmla="*/ 34130 w 906771"/>
              <a:gd name="connsiteY1" fmla="*/ 0 h 206375"/>
              <a:gd name="connsiteX2" fmla="*/ 122606 w 906771"/>
              <a:gd name="connsiteY2" fmla="*/ 176952 h 206375"/>
              <a:gd name="connsiteX3" fmla="*/ 784163 w 906771"/>
              <a:gd name="connsiteY3" fmla="*/ 176952 h 206375"/>
              <a:gd name="connsiteX4" fmla="*/ 872639 w 906771"/>
              <a:gd name="connsiteY4" fmla="*/ 0 h 206375"/>
              <a:gd name="connsiteX5" fmla="*/ 906771 w 906771"/>
              <a:gd name="connsiteY5" fmla="*/ 0 h 206375"/>
              <a:gd name="connsiteX6" fmla="*/ 803583 w 906771"/>
              <a:gd name="connsiteY6" fmla="*/ 206375 h 206375"/>
              <a:gd name="connsiteX7" fmla="*/ 103187 w 906771"/>
              <a:gd name="connsiteY7" fmla="*/ 206375 h 206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06771" h="206375">
                <a:moveTo>
                  <a:pt x="0" y="0"/>
                </a:moveTo>
                <a:lnTo>
                  <a:pt x="34130" y="0"/>
                </a:lnTo>
                <a:lnTo>
                  <a:pt x="122606" y="176952"/>
                </a:lnTo>
                <a:lnTo>
                  <a:pt x="784163" y="176952"/>
                </a:lnTo>
                <a:lnTo>
                  <a:pt x="872639" y="0"/>
                </a:lnTo>
                <a:lnTo>
                  <a:pt x="906771" y="0"/>
                </a:lnTo>
                <a:lnTo>
                  <a:pt x="803583" y="206375"/>
                </a:lnTo>
                <a:lnTo>
                  <a:pt x="103187" y="206375"/>
                </a:lnTo>
                <a:close/>
              </a:path>
            </a:pathLst>
          </a:custGeom>
          <a:solidFill>
            <a:srgbClr val="0BF1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Arial"/>
              <a:ea typeface="微软雅黑"/>
              <a:cs typeface="+mn-cs"/>
            </a:endParaRPr>
          </a:p>
        </p:txBody>
      </p:sp>
      <p:sp>
        <p:nvSpPr>
          <p:cNvPr id="27" name="任意多边形: 形状 26">
            <a:extLst>
              <a:ext uri="{FF2B5EF4-FFF2-40B4-BE49-F238E27FC236}">
                <a16:creationId xmlns:a16="http://schemas.microsoft.com/office/drawing/2014/main" xmlns="" id="{686A251F-6C6C-44F3-8CE2-392AD6858374}"/>
              </a:ext>
            </a:extLst>
          </p:cNvPr>
          <p:cNvSpPr/>
          <p:nvPr/>
        </p:nvSpPr>
        <p:spPr>
          <a:xfrm rot="5400000">
            <a:off x="7672877" y="3182539"/>
            <a:ext cx="1302537" cy="296449"/>
          </a:xfrm>
          <a:custGeom>
            <a:avLst/>
            <a:gdLst>
              <a:gd name="connsiteX0" fmla="*/ 0 w 906771"/>
              <a:gd name="connsiteY0" fmla="*/ 0 h 206375"/>
              <a:gd name="connsiteX1" fmla="*/ 34130 w 906771"/>
              <a:gd name="connsiteY1" fmla="*/ 0 h 206375"/>
              <a:gd name="connsiteX2" fmla="*/ 122606 w 906771"/>
              <a:gd name="connsiteY2" fmla="*/ 176952 h 206375"/>
              <a:gd name="connsiteX3" fmla="*/ 784163 w 906771"/>
              <a:gd name="connsiteY3" fmla="*/ 176952 h 206375"/>
              <a:gd name="connsiteX4" fmla="*/ 872639 w 906771"/>
              <a:gd name="connsiteY4" fmla="*/ 0 h 206375"/>
              <a:gd name="connsiteX5" fmla="*/ 906771 w 906771"/>
              <a:gd name="connsiteY5" fmla="*/ 0 h 206375"/>
              <a:gd name="connsiteX6" fmla="*/ 803583 w 906771"/>
              <a:gd name="connsiteY6" fmla="*/ 206375 h 206375"/>
              <a:gd name="connsiteX7" fmla="*/ 103187 w 906771"/>
              <a:gd name="connsiteY7" fmla="*/ 206375 h 206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06771" h="206375">
                <a:moveTo>
                  <a:pt x="0" y="0"/>
                </a:moveTo>
                <a:lnTo>
                  <a:pt x="34130" y="0"/>
                </a:lnTo>
                <a:lnTo>
                  <a:pt x="122606" y="176952"/>
                </a:lnTo>
                <a:lnTo>
                  <a:pt x="784163" y="176952"/>
                </a:lnTo>
                <a:lnTo>
                  <a:pt x="872639" y="0"/>
                </a:lnTo>
                <a:lnTo>
                  <a:pt x="906771" y="0"/>
                </a:lnTo>
                <a:lnTo>
                  <a:pt x="803583" y="206375"/>
                </a:lnTo>
                <a:lnTo>
                  <a:pt x="103187" y="206375"/>
                </a:lnTo>
                <a:close/>
              </a:path>
            </a:pathLst>
          </a:custGeom>
          <a:solidFill>
            <a:srgbClr val="0BF1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Arial"/>
              <a:ea typeface="微软雅黑"/>
              <a:cs typeface="+mn-cs"/>
            </a:endParaRPr>
          </a:p>
        </p:txBody>
      </p:sp>
      <p:sp>
        <p:nvSpPr>
          <p:cNvPr id="28" name="任意多边形: 形状 27">
            <a:extLst>
              <a:ext uri="{FF2B5EF4-FFF2-40B4-BE49-F238E27FC236}">
                <a16:creationId xmlns:a16="http://schemas.microsoft.com/office/drawing/2014/main" xmlns="" id="{3E815750-97A9-4A9E-826A-A1CFE6BA16F4}"/>
              </a:ext>
            </a:extLst>
          </p:cNvPr>
          <p:cNvSpPr/>
          <p:nvPr/>
        </p:nvSpPr>
        <p:spPr>
          <a:xfrm rot="16200000" flipH="1">
            <a:off x="8900804" y="3182539"/>
            <a:ext cx="1302537" cy="296449"/>
          </a:xfrm>
          <a:custGeom>
            <a:avLst/>
            <a:gdLst>
              <a:gd name="connsiteX0" fmla="*/ 0 w 906771"/>
              <a:gd name="connsiteY0" fmla="*/ 0 h 206375"/>
              <a:gd name="connsiteX1" fmla="*/ 34130 w 906771"/>
              <a:gd name="connsiteY1" fmla="*/ 0 h 206375"/>
              <a:gd name="connsiteX2" fmla="*/ 122606 w 906771"/>
              <a:gd name="connsiteY2" fmla="*/ 176952 h 206375"/>
              <a:gd name="connsiteX3" fmla="*/ 784163 w 906771"/>
              <a:gd name="connsiteY3" fmla="*/ 176952 h 206375"/>
              <a:gd name="connsiteX4" fmla="*/ 872639 w 906771"/>
              <a:gd name="connsiteY4" fmla="*/ 0 h 206375"/>
              <a:gd name="connsiteX5" fmla="*/ 906771 w 906771"/>
              <a:gd name="connsiteY5" fmla="*/ 0 h 206375"/>
              <a:gd name="connsiteX6" fmla="*/ 803583 w 906771"/>
              <a:gd name="connsiteY6" fmla="*/ 206375 h 206375"/>
              <a:gd name="connsiteX7" fmla="*/ 103187 w 906771"/>
              <a:gd name="connsiteY7" fmla="*/ 206375 h 206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06771" h="206375">
                <a:moveTo>
                  <a:pt x="0" y="0"/>
                </a:moveTo>
                <a:lnTo>
                  <a:pt x="34130" y="0"/>
                </a:lnTo>
                <a:lnTo>
                  <a:pt x="122606" y="176952"/>
                </a:lnTo>
                <a:lnTo>
                  <a:pt x="784163" y="176952"/>
                </a:lnTo>
                <a:lnTo>
                  <a:pt x="872639" y="0"/>
                </a:lnTo>
                <a:lnTo>
                  <a:pt x="906771" y="0"/>
                </a:lnTo>
                <a:lnTo>
                  <a:pt x="803583" y="206375"/>
                </a:lnTo>
                <a:lnTo>
                  <a:pt x="103187" y="206375"/>
                </a:lnTo>
                <a:close/>
              </a:path>
            </a:pathLst>
          </a:custGeom>
          <a:solidFill>
            <a:srgbClr val="0BF1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Arial"/>
              <a:ea typeface="微软雅黑"/>
              <a:cs typeface="+mn-cs"/>
            </a:endParaRPr>
          </a:p>
        </p:txBody>
      </p:sp>
      <p:grpSp>
        <p:nvGrpSpPr>
          <p:cNvPr id="29" name="组合 28">
            <a:extLst>
              <a:ext uri="{FF2B5EF4-FFF2-40B4-BE49-F238E27FC236}">
                <a16:creationId xmlns:a16="http://schemas.microsoft.com/office/drawing/2014/main" xmlns="" id="{18E2E9AF-73B5-4D6C-BB76-3493FEB88056}"/>
              </a:ext>
            </a:extLst>
          </p:cNvPr>
          <p:cNvGrpSpPr/>
          <p:nvPr/>
        </p:nvGrpSpPr>
        <p:grpSpPr>
          <a:xfrm>
            <a:off x="2014593" y="4536671"/>
            <a:ext cx="2478590" cy="912331"/>
            <a:chOff x="8402844" y="5036936"/>
            <a:chExt cx="1732804" cy="912331"/>
          </a:xfrm>
        </p:grpSpPr>
        <p:sp>
          <p:nvSpPr>
            <p:cNvPr id="30" name="文本框 6">
              <a:extLst>
                <a:ext uri="{FF2B5EF4-FFF2-40B4-BE49-F238E27FC236}">
                  <a16:creationId xmlns:a16="http://schemas.microsoft.com/office/drawing/2014/main" xmlns="" id="{9DD089E3-7AF8-487D-8AEA-861EA7FC255E}"/>
                </a:ext>
              </a:extLst>
            </p:cNvPr>
            <p:cNvSpPr txBox="1"/>
            <p:nvPr/>
          </p:nvSpPr>
          <p:spPr bwMode="auto">
            <a:xfrm>
              <a:off x="8402844" y="5401745"/>
              <a:ext cx="1732804" cy="547522"/>
            </a:xfrm>
            <a:prstGeom prst="rect">
              <a:avLst/>
            </a:prstGeom>
            <a:noFill/>
          </p:spPr>
          <p:txBody>
            <a:bodyPr wrap="square">
              <a:spAutoFit/>
              <a:scene3d>
                <a:camera prst="orthographicFront"/>
                <a:lightRig rig="threePt" dir="t"/>
              </a:scene3d>
              <a:sp3d contourW="12700"/>
            </a:bodyPr>
            <a:lstStyle>
              <a:defPPr>
                <a:defRPr lang="en-US"/>
              </a:defPPr>
              <a:lvl1pPr marR="0" lvl="0" indent="0" defTabSz="914400" fontAlgn="auto">
                <a:lnSpc>
                  <a:spcPct val="130000"/>
                </a:lnSpc>
                <a:spcBef>
                  <a:spcPts val="0"/>
                </a:spcBef>
                <a:spcAft>
                  <a:spcPts val="0"/>
                </a:spcAft>
                <a:buClrTx/>
                <a:buSzTx/>
                <a:buFontTx/>
                <a:buNone/>
                <a:tabLst/>
                <a:defRPr kumimoji="0" sz="1000" b="0" i="0" u="none" strike="noStrike" kern="0" cap="none" spc="0" normalizeH="0" baseline="0">
                  <a:ln>
                    <a:noFill/>
                  </a:ln>
                  <a:gradFill>
                    <a:gsLst>
                      <a:gs pos="0">
                        <a:schemeClr val="tx1">
                          <a:lumMod val="50000"/>
                          <a:lumOff val="50000"/>
                        </a:schemeClr>
                      </a:gs>
                      <a:gs pos="100000">
                        <a:schemeClr val="tx1">
                          <a:lumMod val="65000"/>
                          <a:lumOff val="35000"/>
                        </a:schemeClr>
                      </a:gs>
                    </a:gsLst>
                    <a:lin ang="5400000" scaled="1"/>
                  </a:gradFill>
                  <a:effectLst/>
                  <a:uLnTx/>
                  <a:uFillTx/>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0" lang="zh-CN" altLang="en-US" sz="1200" b="0" i="0" u="none" strike="noStrike" kern="0" cap="none" spc="0" normalizeH="0" baseline="0" noProof="0" dirty="0">
                  <a:ln>
                    <a:noFill/>
                  </a:ln>
                  <a:gradFill>
                    <a:gsLst>
                      <a:gs pos="0">
                        <a:srgbClr val="FFFFFF"/>
                      </a:gs>
                      <a:gs pos="89000">
                        <a:srgbClr val="0BF1F5"/>
                      </a:gs>
                    </a:gsLst>
                    <a:lin ang="5400000" scaled="1"/>
                  </a:gradFill>
                  <a:effectLst/>
                  <a:uLnTx/>
                  <a:uFillTx/>
                  <a:latin typeface="Arial"/>
                  <a:ea typeface="微软雅黑"/>
                  <a:cs typeface="+mn-cs"/>
                </a:rPr>
                <a:t>小二演示，请在此输入文字</a:t>
              </a:r>
              <a:endParaRPr kumimoji="0" lang="en-US" altLang="zh-CN" sz="1200" b="0" i="0" u="none" strike="noStrike" kern="0" cap="none" spc="0" normalizeH="0" baseline="0" noProof="0" dirty="0">
                <a:ln>
                  <a:noFill/>
                </a:ln>
                <a:gradFill>
                  <a:gsLst>
                    <a:gs pos="0">
                      <a:srgbClr val="FFFFFF"/>
                    </a:gs>
                    <a:gs pos="89000">
                      <a:srgbClr val="0BF1F5"/>
                    </a:gs>
                  </a:gsLst>
                  <a:lin ang="5400000" scaled="1"/>
                </a:gradFill>
                <a:effectLst/>
                <a:uLnTx/>
                <a:uFillTx/>
                <a:latin typeface="Arial"/>
                <a:ea typeface="微软雅黑"/>
                <a:cs typeface="+mn-cs"/>
              </a:endParaRPr>
            </a:p>
            <a:p>
              <a:pPr marL="0" marR="0" lvl="0" indent="0" algn="ctr" defTabSz="914400" rtl="0" eaLnBrk="1" fontAlgn="auto" latinLnBrk="0" hangingPunct="1">
                <a:lnSpc>
                  <a:spcPct val="130000"/>
                </a:lnSpc>
                <a:spcBef>
                  <a:spcPts val="0"/>
                </a:spcBef>
                <a:spcAft>
                  <a:spcPts val="0"/>
                </a:spcAft>
                <a:buClrTx/>
                <a:buSzTx/>
                <a:buFontTx/>
                <a:buNone/>
                <a:tabLst/>
                <a:defRPr/>
              </a:pPr>
              <a:r>
                <a:rPr kumimoji="0" lang="zh-CN" altLang="en-US" sz="1200" b="0" i="0" u="none" strike="noStrike" kern="0" cap="none" spc="0" normalizeH="0" baseline="0" noProof="0" dirty="0">
                  <a:ln>
                    <a:noFill/>
                  </a:ln>
                  <a:gradFill>
                    <a:gsLst>
                      <a:gs pos="0">
                        <a:srgbClr val="FFFFFF"/>
                      </a:gs>
                      <a:gs pos="89000">
                        <a:srgbClr val="0BF1F5"/>
                      </a:gs>
                    </a:gsLst>
                    <a:lin ang="5400000" scaled="1"/>
                  </a:gradFill>
                  <a:effectLst/>
                  <a:uLnTx/>
                  <a:uFillTx/>
                  <a:latin typeface="Arial"/>
                  <a:ea typeface="微软雅黑"/>
                  <a:cs typeface="+mn-cs"/>
                </a:rPr>
                <a:t>关注公众号，下载更多科技感模板</a:t>
              </a:r>
            </a:p>
          </p:txBody>
        </p:sp>
        <p:sp>
          <p:nvSpPr>
            <p:cNvPr id="31" name="文本框 7">
              <a:extLst>
                <a:ext uri="{FF2B5EF4-FFF2-40B4-BE49-F238E27FC236}">
                  <a16:creationId xmlns:a16="http://schemas.microsoft.com/office/drawing/2014/main" xmlns="" id="{5FD01A2D-8562-4483-9F70-00579D0285A6}"/>
                </a:ext>
              </a:extLst>
            </p:cNvPr>
            <p:cNvSpPr txBox="1"/>
            <p:nvPr/>
          </p:nvSpPr>
          <p:spPr bwMode="auto">
            <a:xfrm>
              <a:off x="8618230" y="5036936"/>
              <a:ext cx="1302033" cy="400110"/>
            </a:xfrm>
            <a:prstGeom prst="rect">
              <a:avLst/>
            </a:prstGeom>
            <a:noFill/>
          </p:spPr>
          <p:txBody>
            <a:bodyPr wrap="square">
              <a:spAutoFit/>
              <a:scene3d>
                <a:camera prst="orthographicFront"/>
                <a:lightRig rig="threePt" dir="t"/>
              </a:scene3d>
              <a:sp3d contourW="12700"/>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0" cap="none" spc="0" normalizeH="0" baseline="0" noProof="0" dirty="0">
                  <a:ln>
                    <a:noFill/>
                  </a:ln>
                  <a:gradFill>
                    <a:gsLst>
                      <a:gs pos="0">
                        <a:srgbClr val="FFFFFF"/>
                      </a:gs>
                      <a:gs pos="89000">
                        <a:srgbClr val="0BF1F5"/>
                      </a:gs>
                    </a:gsLst>
                    <a:lin ang="5400000" scaled="1"/>
                  </a:gradFill>
                  <a:effectLst/>
                  <a:uLnTx/>
                  <a:uFillTx/>
                  <a:latin typeface="锐字锐线梦想黑简1.0" panose="02010604000000000000" pitchFamily="2" charset="-122"/>
                  <a:ea typeface="锐字锐线梦想黑简1.0" panose="02010604000000000000" pitchFamily="2" charset="-122"/>
                  <a:cs typeface="+mn-cs"/>
                </a:rPr>
                <a:t>文字输入</a:t>
              </a:r>
            </a:p>
          </p:txBody>
        </p:sp>
      </p:grpSp>
      <p:grpSp>
        <p:nvGrpSpPr>
          <p:cNvPr id="32" name="组合 31">
            <a:extLst>
              <a:ext uri="{FF2B5EF4-FFF2-40B4-BE49-F238E27FC236}">
                <a16:creationId xmlns:a16="http://schemas.microsoft.com/office/drawing/2014/main" xmlns="" id="{850F8C02-0023-469B-B2AA-8104DDDC78DF}"/>
              </a:ext>
            </a:extLst>
          </p:cNvPr>
          <p:cNvGrpSpPr/>
          <p:nvPr/>
        </p:nvGrpSpPr>
        <p:grpSpPr>
          <a:xfrm>
            <a:off x="4856704" y="4536671"/>
            <a:ext cx="2478590" cy="913549"/>
            <a:chOff x="8402844" y="5036936"/>
            <a:chExt cx="1732804" cy="913549"/>
          </a:xfrm>
        </p:grpSpPr>
        <p:sp>
          <p:nvSpPr>
            <p:cNvPr id="33" name="文本框 6">
              <a:extLst>
                <a:ext uri="{FF2B5EF4-FFF2-40B4-BE49-F238E27FC236}">
                  <a16:creationId xmlns:a16="http://schemas.microsoft.com/office/drawing/2014/main" xmlns="" id="{937DF89B-0ABE-4BE3-9063-BD73630541F1}"/>
                </a:ext>
              </a:extLst>
            </p:cNvPr>
            <p:cNvSpPr txBox="1"/>
            <p:nvPr/>
          </p:nvSpPr>
          <p:spPr bwMode="auto">
            <a:xfrm>
              <a:off x="8402844" y="5401745"/>
              <a:ext cx="1732804" cy="548740"/>
            </a:xfrm>
            <a:prstGeom prst="rect">
              <a:avLst/>
            </a:prstGeom>
            <a:noFill/>
          </p:spPr>
          <p:txBody>
            <a:bodyPr wrap="square">
              <a:spAutoFit/>
              <a:scene3d>
                <a:camera prst="orthographicFront"/>
                <a:lightRig rig="threePt" dir="t"/>
              </a:scene3d>
              <a:sp3d contourW="12700"/>
            </a:bodyPr>
            <a:lstStyle>
              <a:defPPr>
                <a:defRPr lang="en-US"/>
              </a:defPPr>
              <a:lvl1pPr marR="0" lvl="0" indent="0" defTabSz="914400" fontAlgn="auto">
                <a:lnSpc>
                  <a:spcPct val="130000"/>
                </a:lnSpc>
                <a:spcBef>
                  <a:spcPts val="0"/>
                </a:spcBef>
                <a:spcAft>
                  <a:spcPts val="0"/>
                </a:spcAft>
                <a:buClrTx/>
                <a:buSzTx/>
                <a:buFontTx/>
                <a:buNone/>
                <a:tabLst/>
                <a:defRPr kumimoji="0" sz="1000" b="0" i="0" u="none" strike="noStrike" kern="0" cap="none" spc="0" normalizeH="0" baseline="0">
                  <a:ln>
                    <a:noFill/>
                  </a:ln>
                  <a:gradFill>
                    <a:gsLst>
                      <a:gs pos="0">
                        <a:schemeClr val="tx1">
                          <a:lumMod val="50000"/>
                          <a:lumOff val="50000"/>
                        </a:schemeClr>
                      </a:gs>
                      <a:gs pos="100000">
                        <a:schemeClr val="tx1">
                          <a:lumMod val="65000"/>
                          <a:lumOff val="35000"/>
                        </a:schemeClr>
                      </a:gs>
                    </a:gsLst>
                    <a:lin ang="5400000" scaled="1"/>
                  </a:gradFill>
                  <a:effectLst/>
                  <a:uLnTx/>
                  <a:uFillTx/>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0" lang="zh-CN" altLang="en-US" sz="1200" b="0" i="0" u="none" strike="noStrike" kern="0" cap="none" spc="0" normalizeH="0" baseline="0" noProof="0" dirty="0">
                  <a:ln>
                    <a:noFill/>
                  </a:ln>
                  <a:gradFill>
                    <a:gsLst>
                      <a:gs pos="0">
                        <a:srgbClr val="FFFFFF"/>
                      </a:gs>
                      <a:gs pos="89000">
                        <a:srgbClr val="0BF1F5"/>
                      </a:gs>
                    </a:gsLst>
                    <a:lin ang="5400000" scaled="1"/>
                  </a:gradFill>
                  <a:effectLst/>
                  <a:uLnTx/>
                  <a:uFillTx/>
                  <a:latin typeface="Arial"/>
                  <a:ea typeface="微软雅黑"/>
                  <a:cs typeface="+mn-cs"/>
                </a:rPr>
                <a:t>小二演示，请在此输入文字</a:t>
              </a:r>
              <a:endParaRPr kumimoji="0" lang="en-US" altLang="zh-CN" sz="1200" b="0" i="0" u="none" strike="noStrike" kern="0" cap="none" spc="0" normalizeH="0" baseline="0" noProof="0" dirty="0">
                <a:ln>
                  <a:noFill/>
                </a:ln>
                <a:gradFill>
                  <a:gsLst>
                    <a:gs pos="0">
                      <a:srgbClr val="FFFFFF"/>
                    </a:gs>
                    <a:gs pos="89000">
                      <a:srgbClr val="0BF1F5"/>
                    </a:gs>
                  </a:gsLst>
                  <a:lin ang="5400000" scaled="1"/>
                </a:gradFill>
                <a:effectLst/>
                <a:uLnTx/>
                <a:uFillTx/>
                <a:latin typeface="Arial"/>
                <a:ea typeface="微软雅黑"/>
                <a:cs typeface="+mn-cs"/>
              </a:endParaRPr>
            </a:p>
            <a:p>
              <a:pPr marL="0" marR="0" lvl="0" indent="0" algn="ctr" defTabSz="914400" rtl="0" eaLnBrk="1" fontAlgn="auto" latinLnBrk="0" hangingPunct="1">
                <a:lnSpc>
                  <a:spcPct val="130000"/>
                </a:lnSpc>
                <a:spcBef>
                  <a:spcPts val="0"/>
                </a:spcBef>
                <a:spcAft>
                  <a:spcPts val="0"/>
                </a:spcAft>
                <a:buClrTx/>
                <a:buSzTx/>
                <a:buFontTx/>
                <a:buNone/>
                <a:tabLst/>
                <a:defRPr/>
              </a:pPr>
              <a:r>
                <a:rPr kumimoji="0" lang="zh-CN" altLang="en-US" sz="1200" b="0" i="0" u="none" strike="noStrike" kern="0" cap="none" spc="0" normalizeH="0" baseline="0" noProof="0" dirty="0">
                  <a:ln>
                    <a:noFill/>
                  </a:ln>
                  <a:gradFill>
                    <a:gsLst>
                      <a:gs pos="0">
                        <a:srgbClr val="FFFFFF"/>
                      </a:gs>
                      <a:gs pos="89000">
                        <a:srgbClr val="0BF1F5"/>
                      </a:gs>
                    </a:gsLst>
                    <a:lin ang="5400000" scaled="1"/>
                  </a:gradFill>
                  <a:effectLst/>
                  <a:uLnTx/>
                  <a:uFillTx/>
                  <a:latin typeface="Arial"/>
                  <a:ea typeface="微软雅黑"/>
                  <a:cs typeface="+mn-cs"/>
                </a:rPr>
                <a:t>关注公众号，下载更多科技感模板</a:t>
              </a:r>
            </a:p>
          </p:txBody>
        </p:sp>
        <p:sp>
          <p:nvSpPr>
            <p:cNvPr id="34" name="文本框 7">
              <a:extLst>
                <a:ext uri="{FF2B5EF4-FFF2-40B4-BE49-F238E27FC236}">
                  <a16:creationId xmlns:a16="http://schemas.microsoft.com/office/drawing/2014/main" xmlns="" id="{1C9F4C0B-B498-43F8-8513-10C3679FE500}"/>
                </a:ext>
              </a:extLst>
            </p:cNvPr>
            <p:cNvSpPr txBox="1"/>
            <p:nvPr/>
          </p:nvSpPr>
          <p:spPr bwMode="auto">
            <a:xfrm>
              <a:off x="8618230" y="5036936"/>
              <a:ext cx="1302033" cy="400110"/>
            </a:xfrm>
            <a:prstGeom prst="rect">
              <a:avLst/>
            </a:prstGeom>
            <a:noFill/>
          </p:spPr>
          <p:txBody>
            <a:bodyPr wrap="square">
              <a:spAutoFit/>
              <a:scene3d>
                <a:camera prst="orthographicFront"/>
                <a:lightRig rig="threePt" dir="t"/>
              </a:scene3d>
              <a:sp3d contourW="12700"/>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0" cap="none" spc="0" normalizeH="0" baseline="0" noProof="0" dirty="0">
                  <a:ln>
                    <a:noFill/>
                  </a:ln>
                  <a:gradFill>
                    <a:gsLst>
                      <a:gs pos="0">
                        <a:srgbClr val="FFFFFF"/>
                      </a:gs>
                      <a:gs pos="89000">
                        <a:srgbClr val="0BF1F5"/>
                      </a:gs>
                    </a:gsLst>
                    <a:lin ang="5400000" scaled="1"/>
                  </a:gradFill>
                  <a:effectLst/>
                  <a:uLnTx/>
                  <a:uFillTx/>
                  <a:latin typeface="锐字锐线梦想黑简1.0" panose="02010604000000000000" pitchFamily="2" charset="-122"/>
                  <a:ea typeface="锐字锐线梦想黑简1.0" panose="02010604000000000000" pitchFamily="2" charset="-122"/>
                  <a:cs typeface="+mn-cs"/>
                </a:rPr>
                <a:t>文字输入</a:t>
              </a:r>
            </a:p>
          </p:txBody>
        </p:sp>
      </p:grpSp>
      <p:grpSp>
        <p:nvGrpSpPr>
          <p:cNvPr id="35" name="组合 34">
            <a:extLst>
              <a:ext uri="{FF2B5EF4-FFF2-40B4-BE49-F238E27FC236}">
                <a16:creationId xmlns:a16="http://schemas.microsoft.com/office/drawing/2014/main" xmlns="" id="{E12052CA-EF29-467F-91DE-E4A9B5739184}"/>
              </a:ext>
            </a:extLst>
          </p:cNvPr>
          <p:cNvGrpSpPr/>
          <p:nvPr/>
        </p:nvGrpSpPr>
        <p:grpSpPr>
          <a:xfrm>
            <a:off x="7698819" y="4536671"/>
            <a:ext cx="2478590" cy="913549"/>
            <a:chOff x="8402844" y="5036936"/>
            <a:chExt cx="1732804" cy="913549"/>
          </a:xfrm>
        </p:grpSpPr>
        <p:sp>
          <p:nvSpPr>
            <p:cNvPr id="36" name="文本框 6">
              <a:extLst>
                <a:ext uri="{FF2B5EF4-FFF2-40B4-BE49-F238E27FC236}">
                  <a16:creationId xmlns:a16="http://schemas.microsoft.com/office/drawing/2014/main" xmlns="" id="{14DC7956-CEE4-4827-8EC1-2E922567419A}"/>
                </a:ext>
              </a:extLst>
            </p:cNvPr>
            <p:cNvSpPr txBox="1"/>
            <p:nvPr/>
          </p:nvSpPr>
          <p:spPr bwMode="auto">
            <a:xfrm>
              <a:off x="8402844" y="5401745"/>
              <a:ext cx="1732804" cy="548740"/>
            </a:xfrm>
            <a:prstGeom prst="rect">
              <a:avLst/>
            </a:prstGeom>
            <a:noFill/>
          </p:spPr>
          <p:txBody>
            <a:bodyPr wrap="square">
              <a:spAutoFit/>
              <a:scene3d>
                <a:camera prst="orthographicFront"/>
                <a:lightRig rig="threePt" dir="t"/>
              </a:scene3d>
              <a:sp3d contourW="12700"/>
            </a:bodyPr>
            <a:lstStyle>
              <a:defPPr>
                <a:defRPr lang="en-US"/>
              </a:defPPr>
              <a:lvl1pPr marR="0" lvl="0" indent="0" defTabSz="914400" fontAlgn="auto">
                <a:lnSpc>
                  <a:spcPct val="130000"/>
                </a:lnSpc>
                <a:spcBef>
                  <a:spcPts val="0"/>
                </a:spcBef>
                <a:spcAft>
                  <a:spcPts val="0"/>
                </a:spcAft>
                <a:buClrTx/>
                <a:buSzTx/>
                <a:buFontTx/>
                <a:buNone/>
                <a:tabLst/>
                <a:defRPr kumimoji="0" sz="1000" b="0" i="0" u="none" strike="noStrike" kern="0" cap="none" spc="0" normalizeH="0" baseline="0">
                  <a:ln>
                    <a:noFill/>
                  </a:ln>
                  <a:gradFill>
                    <a:gsLst>
                      <a:gs pos="0">
                        <a:schemeClr val="tx1">
                          <a:lumMod val="50000"/>
                          <a:lumOff val="50000"/>
                        </a:schemeClr>
                      </a:gs>
                      <a:gs pos="100000">
                        <a:schemeClr val="tx1">
                          <a:lumMod val="65000"/>
                          <a:lumOff val="35000"/>
                        </a:schemeClr>
                      </a:gs>
                    </a:gsLst>
                    <a:lin ang="5400000" scaled="1"/>
                  </a:gradFill>
                  <a:effectLst/>
                  <a:uLnTx/>
                  <a:uFillTx/>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0" lang="zh-CN" altLang="en-US" sz="1200" b="0" i="0" u="none" strike="noStrike" kern="0" cap="none" spc="0" normalizeH="0" baseline="0" noProof="0" dirty="0">
                  <a:ln>
                    <a:noFill/>
                  </a:ln>
                  <a:gradFill>
                    <a:gsLst>
                      <a:gs pos="0">
                        <a:srgbClr val="FFFFFF"/>
                      </a:gs>
                      <a:gs pos="89000">
                        <a:srgbClr val="0BF1F5"/>
                      </a:gs>
                    </a:gsLst>
                    <a:lin ang="5400000" scaled="1"/>
                  </a:gradFill>
                  <a:effectLst/>
                  <a:uLnTx/>
                  <a:uFillTx/>
                  <a:latin typeface="Arial"/>
                  <a:ea typeface="微软雅黑"/>
                  <a:cs typeface="+mn-cs"/>
                </a:rPr>
                <a:t>小二演示，请在此输入文字</a:t>
              </a:r>
              <a:endParaRPr kumimoji="0" lang="en-US" altLang="zh-CN" sz="1200" b="0" i="0" u="none" strike="noStrike" kern="0" cap="none" spc="0" normalizeH="0" baseline="0" noProof="0" dirty="0">
                <a:ln>
                  <a:noFill/>
                </a:ln>
                <a:gradFill>
                  <a:gsLst>
                    <a:gs pos="0">
                      <a:srgbClr val="FFFFFF"/>
                    </a:gs>
                    <a:gs pos="89000">
                      <a:srgbClr val="0BF1F5"/>
                    </a:gs>
                  </a:gsLst>
                  <a:lin ang="5400000" scaled="1"/>
                </a:gradFill>
                <a:effectLst/>
                <a:uLnTx/>
                <a:uFillTx/>
                <a:latin typeface="Arial"/>
                <a:ea typeface="微软雅黑"/>
                <a:cs typeface="+mn-cs"/>
              </a:endParaRPr>
            </a:p>
            <a:p>
              <a:pPr marL="0" marR="0" lvl="0" indent="0" algn="ctr" defTabSz="914400" rtl="0" eaLnBrk="1" fontAlgn="auto" latinLnBrk="0" hangingPunct="1">
                <a:lnSpc>
                  <a:spcPct val="130000"/>
                </a:lnSpc>
                <a:spcBef>
                  <a:spcPts val="0"/>
                </a:spcBef>
                <a:spcAft>
                  <a:spcPts val="0"/>
                </a:spcAft>
                <a:buClrTx/>
                <a:buSzTx/>
                <a:buFontTx/>
                <a:buNone/>
                <a:tabLst/>
                <a:defRPr/>
              </a:pPr>
              <a:r>
                <a:rPr kumimoji="0" lang="zh-CN" altLang="en-US" sz="1200" b="0" i="0" u="none" strike="noStrike" kern="0" cap="none" spc="0" normalizeH="0" baseline="0" noProof="0" dirty="0">
                  <a:ln>
                    <a:noFill/>
                  </a:ln>
                  <a:gradFill>
                    <a:gsLst>
                      <a:gs pos="0">
                        <a:srgbClr val="FFFFFF"/>
                      </a:gs>
                      <a:gs pos="89000">
                        <a:srgbClr val="0BF1F5"/>
                      </a:gs>
                    </a:gsLst>
                    <a:lin ang="5400000" scaled="1"/>
                  </a:gradFill>
                  <a:effectLst/>
                  <a:uLnTx/>
                  <a:uFillTx/>
                  <a:latin typeface="Arial"/>
                  <a:ea typeface="微软雅黑"/>
                  <a:cs typeface="+mn-cs"/>
                </a:rPr>
                <a:t>关注公众号，下载更多科技感模板</a:t>
              </a:r>
            </a:p>
          </p:txBody>
        </p:sp>
        <p:sp>
          <p:nvSpPr>
            <p:cNvPr id="37" name="文本框 7">
              <a:extLst>
                <a:ext uri="{FF2B5EF4-FFF2-40B4-BE49-F238E27FC236}">
                  <a16:creationId xmlns:a16="http://schemas.microsoft.com/office/drawing/2014/main" xmlns="" id="{594D4964-8349-431E-92E5-2B30E879BE23}"/>
                </a:ext>
              </a:extLst>
            </p:cNvPr>
            <p:cNvSpPr txBox="1"/>
            <p:nvPr/>
          </p:nvSpPr>
          <p:spPr bwMode="auto">
            <a:xfrm>
              <a:off x="8618230" y="5036936"/>
              <a:ext cx="1302033" cy="400110"/>
            </a:xfrm>
            <a:prstGeom prst="rect">
              <a:avLst/>
            </a:prstGeom>
            <a:noFill/>
          </p:spPr>
          <p:txBody>
            <a:bodyPr wrap="square">
              <a:spAutoFit/>
              <a:scene3d>
                <a:camera prst="orthographicFront"/>
                <a:lightRig rig="threePt" dir="t"/>
              </a:scene3d>
              <a:sp3d contourW="12700"/>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0" cap="none" spc="0" normalizeH="0" baseline="0" noProof="0" dirty="0">
                  <a:ln>
                    <a:noFill/>
                  </a:ln>
                  <a:gradFill>
                    <a:gsLst>
                      <a:gs pos="0">
                        <a:srgbClr val="FFFFFF"/>
                      </a:gs>
                      <a:gs pos="89000">
                        <a:srgbClr val="0BF1F5"/>
                      </a:gs>
                    </a:gsLst>
                    <a:lin ang="5400000" scaled="1"/>
                  </a:gradFill>
                  <a:effectLst/>
                  <a:uLnTx/>
                  <a:uFillTx/>
                  <a:latin typeface="锐字锐线梦想黑简1.0" panose="02010604000000000000" pitchFamily="2" charset="-122"/>
                  <a:ea typeface="锐字锐线梦想黑简1.0" panose="02010604000000000000" pitchFamily="2" charset="-122"/>
                  <a:cs typeface="+mn-cs"/>
                </a:rPr>
                <a:t>文字输入</a:t>
              </a:r>
            </a:p>
          </p:txBody>
        </p:sp>
      </p:grpSp>
      <p:sp>
        <p:nvSpPr>
          <p:cNvPr id="43" name="文本框 42">
            <a:extLst>
              <a:ext uri="{FF2B5EF4-FFF2-40B4-BE49-F238E27FC236}">
                <a16:creationId xmlns:a16="http://schemas.microsoft.com/office/drawing/2014/main" xmlns="" id="{C097A6D7-D365-4C10-A71D-8A1519180BB3}"/>
              </a:ext>
            </a:extLst>
          </p:cNvPr>
          <p:cNvSpPr txBox="1"/>
          <p:nvPr/>
        </p:nvSpPr>
        <p:spPr>
          <a:xfrm>
            <a:off x="4636654" y="888107"/>
            <a:ext cx="2937164" cy="646331"/>
          </a:xfrm>
          <a:prstGeom prst="rect">
            <a:avLst/>
          </a:prstGeom>
          <a:noFill/>
        </p:spPr>
        <p:txBody>
          <a:bodyPr wrap="square" rtlCol="0">
            <a:spAutoFit/>
            <a:scene3d>
              <a:camera prst="orthographicFront"/>
              <a:lightRig rig="threePt" dir="t"/>
            </a:scene3d>
            <a:sp3d contourW="12700"/>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zh-CN" altLang="en-US" sz="3600" b="0" i="0" u="none" strike="noStrike" kern="1200" cap="none" spc="0" normalizeH="0" baseline="0" noProof="0" dirty="0">
                <a:ln>
                  <a:noFill/>
                </a:ln>
                <a:gradFill>
                  <a:gsLst>
                    <a:gs pos="0">
                      <a:srgbClr val="FFFFFF"/>
                    </a:gs>
                    <a:gs pos="82000">
                      <a:srgbClr val="0BF1F5"/>
                    </a:gs>
                  </a:gsLst>
                  <a:lin ang="5400000" scaled="1"/>
                </a:gradFill>
                <a:effectLst/>
                <a:uLnTx/>
                <a:uFillTx/>
                <a:latin typeface="锐字锐线梦想黑简1.0" panose="02010604000000000000" pitchFamily="2" charset="-122"/>
                <a:ea typeface="锐字锐线梦想黑简1.0" panose="02010604000000000000" pitchFamily="2" charset="-122"/>
                <a:cs typeface="+mn-cs"/>
              </a:rPr>
              <a:t>信息科技</a:t>
            </a:r>
          </a:p>
        </p:txBody>
      </p:sp>
    </p:spTree>
    <p:extLst>
      <p:ext uri="{BB962C8B-B14F-4D97-AF65-F5344CB8AC3E}">
        <p14:creationId xmlns:p14="http://schemas.microsoft.com/office/powerpoint/2010/main" val="3003548988"/>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25"/>
                                        </p:tgtEl>
                                        <p:attrNameLst>
                                          <p:attrName>style.visibility</p:attrName>
                                        </p:attrNameLst>
                                      </p:cBhvr>
                                      <p:to>
                                        <p:strVal val="visible"/>
                                      </p:to>
                                    </p:set>
                                    <p:anim calcmode="lin" valueType="num">
                                      <p:cBhvr>
                                        <p:cTn id="12" dur="500" fill="hold"/>
                                        <p:tgtEl>
                                          <p:spTgt spid="25"/>
                                        </p:tgtEl>
                                        <p:attrNameLst>
                                          <p:attrName>ppt_w</p:attrName>
                                        </p:attrNameLst>
                                      </p:cBhvr>
                                      <p:tavLst>
                                        <p:tav tm="0">
                                          <p:val>
                                            <p:fltVal val="0"/>
                                          </p:val>
                                        </p:tav>
                                        <p:tav tm="100000">
                                          <p:val>
                                            <p:strVal val="#ppt_w"/>
                                          </p:val>
                                        </p:tav>
                                      </p:tavLst>
                                    </p:anim>
                                    <p:anim calcmode="lin" valueType="num">
                                      <p:cBhvr>
                                        <p:cTn id="13" dur="500" fill="hold"/>
                                        <p:tgtEl>
                                          <p:spTgt spid="25"/>
                                        </p:tgtEl>
                                        <p:attrNameLst>
                                          <p:attrName>ppt_h</p:attrName>
                                        </p:attrNameLst>
                                      </p:cBhvr>
                                      <p:tavLst>
                                        <p:tav tm="0">
                                          <p:val>
                                            <p:fltVal val="0"/>
                                          </p:val>
                                        </p:tav>
                                        <p:tav tm="100000">
                                          <p:val>
                                            <p:strVal val="#ppt_h"/>
                                          </p:val>
                                        </p:tav>
                                      </p:tavLst>
                                    </p:anim>
                                    <p:animEffect transition="in" filter="fade">
                                      <p:cBhvr>
                                        <p:cTn id="14" dur="500"/>
                                        <p:tgtEl>
                                          <p:spTgt spid="25"/>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p:cTn id="17" dur="500" fill="hold"/>
                                        <p:tgtEl>
                                          <p:spTgt spid="8"/>
                                        </p:tgtEl>
                                        <p:attrNameLst>
                                          <p:attrName>ppt_w</p:attrName>
                                        </p:attrNameLst>
                                      </p:cBhvr>
                                      <p:tavLst>
                                        <p:tav tm="0">
                                          <p:val>
                                            <p:fltVal val="0"/>
                                          </p:val>
                                        </p:tav>
                                        <p:tav tm="100000">
                                          <p:val>
                                            <p:strVal val="#ppt_w"/>
                                          </p:val>
                                        </p:tav>
                                      </p:tavLst>
                                    </p:anim>
                                    <p:anim calcmode="lin" valueType="num">
                                      <p:cBhvr>
                                        <p:cTn id="18" dur="500" fill="hold"/>
                                        <p:tgtEl>
                                          <p:spTgt spid="8"/>
                                        </p:tgtEl>
                                        <p:attrNameLst>
                                          <p:attrName>ppt_h</p:attrName>
                                        </p:attrNameLst>
                                      </p:cBhvr>
                                      <p:tavLst>
                                        <p:tav tm="0">
                                          <p:val>
                                            <p:fltVal val="0"/>
                                          </p:val>
                                        </p:tav>
                                        <p:tav tm="100000">
                                          <p:val>
                                            <p:strVal val="#ppt_h"/>
                                          </p:val>
                                        </p:tav>
                                      </p:tavLst>
                                    </p:anim>
                                    <p:animEffect transition="in" filter="fade">
                                      <p:cBhvr>
                                        <p:cTn id="19" dur="500"/>
                                        <p:tgtEl>
                                          <p:spTgt spid="8"/>
                                        </p:tgtEl>
                                      </p:cBhvr>
                                    </p:animEffect>
                                  </p:childTnLst>
                                </p:cTn>
                              </p:par>
                              <p:par>
                                <p:cTn id="20" presetID="53" presetClass="entr" presetSubtype="16" fill="hold" nodeType="withEffect">
                                  <p:stCondLst>
                                    <p:cond delay="0"/>
                                  </p:stCondLst>
                                  <p:childTnLst>
                                    <p:set>
                                      <p:cBhvr>
                                        <p:cTn id="21" dur="1" fill="hold">
                                          <p:stCondLst>
                                            <p:cond delay="0"/>
                                          </p:stCondLst>
                                        </p:cTn>
                                        <p:tgtEl>
                                          <p:spTgt spid="39"/>
                                        </p:tgtEl>
                                        <p:attrNameLst>
                                          <p:attrName>style.visibility</p:attrName>
                                        </p:attrNameLst>
                                      </p:cBhvr>
                                      <p:to>
                                        <p:strVal val="visible"/>
                                      </p:to>
                                    </p:set>
                                    <p:anim calcmode="lin" valueType="num">
                                      <p:cBhvr>
                                        <p:cTn id="22" dur="500" fill="hold"/>
                                        <p:tgtEl>
                                          <p:spTgt spid="39"/>
                                        </p:tgtEl>
                                        <p:attrNameLst>
                                          <p:attrName>ppt_w</p:attrName>
                                        </p:attrNameLst>
                                      </p:cBhvr>
                                      <p:tavLst>
                                        <p:tav tm="0">
                                          <p:val>
                                            <p:fltVal val="0"/>
                                          </p:val>
                                        </p:tav>
                                        <p:tav tm="100000">
                                          <p:val>
                                            <p:strVal val="#ppt_w"/>
                                          </p:val>
                                        </p:tav>
                                      </p:tavLst>
                                    </p:anim>
                                    <p:anim calcmode="lin" valueType="num">
                                      <p:cBhvr>
                                        <p:cTn id="23" dur="500" fill="hold"/>
                                        <p:tgtEl>
                                          <p:spTgt spid="39"/>
                                        </p:tgtEl>
                                        <p:attrNameLst>
                                          <p:attrName>ppt_h</p:attrName>
                                        </p:attrNameLst>
                                      </p:cBhvr>
                                      <p:tavLst>
                                        <p:tav tm="0">
                                          <p:val>
                                            <p:fltVal val="0"/>
                                          </p:val>
                                        </p:tav>
                                        <p:tav tm="100000">
                                          <p:val>
                                            <p:strVal val="#ppt_h"/>
                                          </p:val>
                                        </p:tav>
                                      </p:tavLst>
                                    </p:anim>
                                    <p:animEffect transition="in" filter="fade">
                                      <p:cBhvr>
                                        <p:cTn id="24" dur="500"/>
                                        <p:tgtEl>
                                          <p:spTgt spid="39"/>
                                        </p:tgtEl>
                                      </p:cBhvr>
                                    </p:animEffect>
                                  </p:childTnLst>
                                </p:cTn>
                              </p:par>
                              <p:par>
                                <p:cTn id="25" presetID="53" presetClass="entr" presetSubtype="16" fill="hold" nodeType="withEffect">
                                  <p:stCondLst>
                                    <p:cond delay="0"/>
                                  </p:stCondLst>
                                  <p:childTnLst>
                                    <p:set>
                                      <p:cBhvr>
                                        <p:cTn id="26" dur="1" fill="hold">
                                          <p:stCondLst>
                                            <p:cond delay="0"/>
                                          </p:stCondLst>
                                        </p:cTn>
                                        <p:tgtEl>
                                          <p:spTgt spid="5"/>
                                        </p:tgtEl>
                                        <p:attrNameLst>
                                          <p:attrName>style.visibility</p:attrName>
                                        </p:attrNameLst>
                                      </p:cBhvr>
                                      <p:to>
                                        <p:strVal val="visible"/>
                                      </p:to>
                                    </p:set>
                                    <p:anim calcmode="lin" valueType="num">
                                      <p:cBhvr>
                                        <p:cTn id="27" dur="500" fill="hold"/>
                                        <p:tgtEl>
                                          <p:spTgt spid="5"/>
                                        </p:tgtEl>
                                        <p:attrNameLst>
                                          <p:attrName>ppt_w</p:attrName>
                                        </p:attrNameLst>
                                      </p:cBhvr>
                                      <p:tavLst>
                                        <p:tav tm="0">
                                          <p:val>
                                            <p:fltVal val="0"/>
                                          </p:val>
                                        </p:tav>
                                        <p:tav tm="100000">
                                          <p:val>
                                            <p:strVal val="#ppt_w"/>
                                          </p:val>
                                        </p:tav>
                                      </p:tavLst>
                                    </p:anim>
                                    <p:anim calcmode="lin" valueType="num">
                                      <p:cBhvr>
                                        <p:cTn id="28" dur="500" fill="hold"/>
                                        <p:tgtEl>
                                          <p:spTgt spid="5"/>
                                        </p:tgtEl>
                                        <p:attrNameLst>
                                          <p:attrName>ppt_h</p:attrName>
                                        </p:attrNameLst>
                                      </p:cBhvr>
                                      <p:tavLst>
                                        <p:tav tm="0">
                                          <p:val>
                                            <p:fltVal val="0"/>
                                          </p:val>
                                        </p:tav>
                                        <p:tav tm="100000">
                                          <p:val>
                                            <p:strVal val="#ppt_h"/>
                                          </p:val>
                                        </p:tav>
                                      </p:tavLst>
                                    </p:anim>
                                    <p:animEffect transition="in" filter="fade">
                                      <p:cBhvr>
                                        <p:cTn id="29" dur="500"/>
                                        <p:tgtEl>
                                          <p:spTgt spid="5"/>
                                        </p:tgtEl>
                                      </p:cBhvr>
                                    </p:animEffect>
                                  </p:childTnLst>
                                </p:cTn>
                              </p:par>
                              <p:par>
                                <p:cTn id="30" presetID="53" presetClass="entr" presetSubtype="16" fill="hold" nodeType="withEffect">
                                  <p:stCondLst>
                                    <p:cond delay="0"/>
                                  </p:stCondLst>
                                  <p:childTnLst>
                                    <p:set>
                                      <p:cBhvr>
                                        <p:cTn id="31" dur="1" fill="hold">
                                          <p:stCondLst>
                                            <p:cond delay="0"/>
                                          </p:stCondLst>
                                        </p:cTn>
                                        <p:tgtEl>
                                          <p:spTgt spid="14"/>
                                        </p:tgtEl>
                                        <p:attrNameLst>
                                          <p:attrName>style.visibility</p:attrName>
                                        </p:attrNameLst>
                                      </p:cBhvr>
                                      <p:to>
                                        <p:strVal val="visible"/>
                                      </p:to>
                                    </p:set>
                                    <p:anim calcmode="lin" valueType="num">
                                      <p:cBhvr>
                                        <p:cTn id="32" dur="500" fill="hold"/>
                                        <p:tgtEl>
                                          <p:spTgt spid="14"/>
                                        </p:tgtEl>
                                        <p:attrNameLst>
                                          <p:attrName>ppt_w</p:attrName>
                                        </p:attrNameLst>
                                      </p:cBhvr>
                                      <p:tavLst>
                                        <p:tav tm="0">
                                          <p:val>
                                            <p:fltVal val="0"/>
                                          </p:val>
                                        </p:tav>
                                        <p:tav tm="100000">
                                          <p:val>
                                            <p:strVal val="#ppt_w"/>
                                          </p:val>
                                        </p:tav>
                                      </p:tavLst>
                                    </p:anim>
                                    <p:anim calcmode="lin" valueType="num">
                                      <p:cBhvr>
                                        <p:cTn id="33" dur="500" fill="hold"/>
                                        <p:tgtEl>
                                          <p:spTgt spid="14"/>
                                        </p:tgtEl>
                                        <p:attrNameLst>
                                          <p:attrName>ppt_h</p:attrName>
                                        </p:attrNameLst>
                                      </p:cBhvr>
                                      <p:tavLst>
                                        <p:tav tm="0">
                                          <p:val>
                                            <p:fltVal val="0"/>
                                          </p:val>
                                        </p:tav>
                                        <p:tav tm="100000">
                                          <p:val>
                                            <p:strVal val="#ppt_h"/>
                                          </p:val>
                                        </p:tav>
                                      </p:tavLst>
                                    </p:anim>
                                    <p:animEffect transition="in" filter="fade">
                                      <p:cBhvr>
                                        <p:cTn id="34" dur="500"/>
                                        <p:tgtEl>
                                          <p:spTgt spid="14"/>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10"/>
                                        </p:tgtEl>
                                        <p:attrNameLst>
                                          <p:attrName>style.visibility</p:attrName>
                                        </p:attrNameLst>
                                      </p:cBhvr>
                                      <p:to>
                                        <p:strVal val="visible"/>
                                      </p:to>
                                    </p:set>
                                    <p:anim calcmode="lin" valueType="num">
                                      <p:cBhvr>
                                        <p:cTn id="37" dur="500" fill="hold"/>
                                        <p:tgtEl>
                                          <p:spTgt spid="10"/>
                                        </p:tgtEl>
                                        <p:attrNameLst>
                                          <p:attrName>ppt_w</p:attrName>
                                        </p:attrNameLst>
                                      </p:cBhvr>
                                      <p:tavLst>
                                        <p:tav tm="0">
                                          <p:val>
                                            <p:fltVal val="0"/>
                                          </p:val>
                                        </p:tav>
                                        <p:tav tm="100000">
                                          <p:val>
                                            <p:strVal val="#ppt_w"/>
                                          </p:val>
                                        </p:tav>
                                      </p:tavLst>
                                    </p:anim>
                                    <p:anim calcmode="lin" valueType="num">
                                      <p:cBhvr>
                                        <p:cTn id="38" dur="500" fill="hold"/>
                                        <p:tgtEl>
                                          <p:spTgt spid="10"/>
                                        </p:tgtEl>
                                        <p:attrNameLst>
                                          <p:attrName>ppt_h</p:attrName>
                                        </p:attrNameLst>
                                      </p:cBhvr>
                                      <p:tavLst>
                                        <p:tav tm="0">
                                          <p:val>
                                            <p:fltVal val="0"/>
                                          </p:val>
                                        </p:tav>
                                        <p:tav tm="100000">
                                          <p:val>
                                            <p:strVal val="#ppt_h"/>
                                          </p:val>
                                        </p:tav>
                                      </p:tavLst>
                                    </p:anim>
                                    <p:animEffect transition="in" filter="fade">
                                      <p:cBhvr>
                                        <p:cTn id="39" dur="500"/>
                                        <p:tgtEl>
                                          <p:spTgt spid="10"/>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11"/>
                                        </p:tgtEl>
                                        <p:attrNameLst>
                                          <p:attrName>style.visibility</p:attrName>
                                        </p:attrNameLst>
                                      </p:cBhvr>
                                      <p:to>
                                        <p:strVal val="visible"/>
                                      </p:to>
                                    </p:set>
                                    <p:anim calcmode="lin" valueType="num">
                                      <p:cBhvr>
                                        <p:cTn id="42" dur="500" fill="hold"/>
                                        <p:tgtEl>
                                          <p:spTgt spid="11"/>
                                        </p:tgtEl>
                                        <p:attrNameLst>
                                          <p:attrName>ppt_w</p:attrName>
                                        </p:attrNameLst>
                                      </p:cBhvr>
                                      <p:tavLst>
                                        <p:tav tm="0">
                                          <p:val>
                                            <p:fltVal val="0"/>
                                          </p:val>
                                        </p:tav>
                                        <p:tav tm="100000">
                                          <p:val>
                                            <p:strVal val="#ppt_w"/>
                                          </p:val>
                                        </p:tav>
                                      </p:tavLst>
                                    </p:anim>
                                    <p:anim calcmode="lin" valueType="num">
                                      <p:cBhvr>
                                        <p:cTn id="43" dur="500" fill="hold"/>
                                        <p:tgtEl>
                                          <p:spTgt spid="11"/>
                                        </p:tgtEl>
                                        <p:attrNameLst>
                                          <p:attrName>ppt_h</p:attrName>
                                        </p:attrNameLst>
                                      </p:cBhvr>
                                      <p:tavLst>
                                        <p:tav tm="0">
                                          <p:val>
                                            <p:fltVal val="0"/>
                                          </p:val>
                                        </p:tav>
                                        <p:tav tm="100000">
                                          <p:val>
                                            <p:strVal val="#ppt_h"/>
                                          </p:val>
                                        </p:tav>
                                      </p:tavLst>
                                    </p:anim>
                                    <p:animEffect transition="in" filter="fade">
                                      <p:cBhvr>
                                        <p:cTn id="44" dur="500"/>
                                        <p:tgtEl>
                                          <p:spTgt spid="11"/>
                                        </p:tgtEl>
                                      </p:cBhvr>
                                    </p:animEffect>
                                  </p:childTnLst>
                                </p:cTn>
                              </p:par>
                              <p:par>
                                <p:cTn id="45" presetID="53" presetClass="entr" presetSubtype="16" fill="hold" grpId="0" nodeType="withEffect">
                                  <p:stCondLst>
                                    <p:cond delay="0"/>
                                  </p:stCondLst>
                                  <p:childTnLst>
                                    <p:set>
                                      <p:cBhvr>
                                        <p:cTn id="46" dur="1" fill="hold">
                                          <p:stCondLst>
                                            <p:cond delay="0"/>
                                          </p:stCondLst>
                                        </p:cTn>
                                        <p:tgtEl>
                                          <p:spTgt spid="18"/>
                                        </p:tgtEl>
                                        <p:attrNameLst>
                                          <p:attrName>style.visibility</p:attrName>
                                        </p:attrNameLst>
                                      </p:cBhvr>
                                      <p:to>
                                        <p:strVal val="visible"/>
                                      </p:to>
                                    </p:set>
                                    <p:anim calcmode="lin" valueType="num">
                                      <p:cBhvr>
                                        <p:cTn id="47" dur="500" fill="hold"/>
                                        <p:tgtEl>
                                          <p:spTgt spid="18"/>
                                        </p:tgtEl>
                                        <p:attrNameLst>
                                          <p:attrName>ppt_w</p:attrName>
                                        </p:attrNameLst>
                                      </p:cBhvr>
                                      <p:tavLst>
                                        <p:tav tm="0">
                                          <p:val>
                                            <p:fltVal val="0"/>
                                          </p:val>
                                        </p:tav>
                                        <p:tav tm="100000">
                                          <p:val>
                                            <p:strVal val="#ppt_w"/>
                                          </p:val>
                                        </p:tav>
                                      </p:tavLst>
                                    </p:anim>
                                    <p:anim calcmode="lin" valueType="num">
                                      <p:cBhvr>
                                        <p:cTn id="48" dur="500" fill="hold"/>
                                        <p:tgtEl>
                                          <p:spTgt spid="18"/>
                                        </p:tgtEl>
                                        <p:attrNameLst>
                                          <p:attrName>ppt_h</p:attrName>
                                        </p:attrNameLst>
                                      </p:cBhvr>
                                      <p:tavLst>
                                        <p:tav tm="0">
                                          <p:val>
                                            <p:fltVal val="0"/>
                                          </p:val>
                                        </p:tav>
                                        <p:tav tm="100000">
                                          <p:val>
                                            <p:strVal val="#ppt_h"/>
                                          </p:val>
                                        </p:tav>
                                      </p:tavLst>
                                    </p:anim>
                                    <p:animEffect transition="in" filter="fade">
                                      <p:cBhvr>
                                        <p:cTn id="49" dur="500"/>
                                        <p:tgtEl>
                                          <p:spTgt spid="18"/>
                                        </p:tgtEl>
                                      </p:cBhvr>
                                    </p:animEffect>
                                  </p:childTnLst>
                                </p:cTn>
                              </p:par>
                              <p:par>
                                <p:cTn id="50" presetID="53" presetClass="entr" presetSubtype="16" fill="hold" grpId="0" nodeType="withEffect">
                                  <p:stCondLst>
                                    <p:cond delay="0"/>
                                  </p:stCondLst>
                                  <p:childTnLst>
                                    <p:set>
                                      <p:cBhvr>
                                        <p:cTn id="51" dur="1" fill="hold">
                                          <p:stCondLst>
                                            <p:cond delay="0"/>
                                          </p:stCondLst>
                                        </p:cTn>
                                        <p:tgtEl>
                                          <p:spTgt spid="22"/>
                                        </p:tgtEl>
                                        <p:attrNameLst>
                                          <p:attrName>style.visibility</p:attrName>
                                        </p:attrNameLst>
                                      </p:cBhvr>
                                      <p:to>
                                        <p:strVal val="visible"/>
                                      </p:to>
                                    </p:set>
                                    <p:anim calcmode="lin" valueType="num">
                                      <p:cBhvr>
                                        <p:cTn id="52" dur="500" fill="hold"/>
                                        <p:tgtEl>
                                          <p:spTgt spid="22"/>
                                        </p:tgtEl>
                                        <p:attrNameLst>
                                          <p:attrName>ppt_w</p:attrName>
                                        </p:attrNameLst>
                                      </p:cBhvr>
                                      <p:tavLst>
                                        <p:tav tm="0">
                                          <p:val>
                                            <p:fltVal val="0"/>
                                          </p:val>
                                        </p:tav>
                                        <p:tav tm="100000">
                                          <p:val>
                                            <p:strVal val="#ppt_w"/>
                                          </p:val>
                                        </p:tav>
                                      </p:tavLst>
                                    </p:anim>
                                    <p:anim calcmode="lin" valueType="num">
                                      <p:cBhvr>
                                        <p:cTn id="53" dur="500" fill="hold"/>
                                        <p:tgtEl>
                                          <p:spTgt spid="22"/>
                                        </p:tgtEl>
                                        <p:attrNameLst>
                                          <p:attrName>ppt_h</p:attrName>
                                        </p:attrNameLst>
                                      </p:cBhvr>
                                      <p:tavLst>
                                        <p:tav tm="0">
                                          <p:val>
                                            <p:fltVal val="0"/>
                                          </p:val>
                                        </p:tav>
                                        <p:tav tm="100000">
                                          <p:val>
                                            <p:strVal val="#ppt_h"/>
                                          </p:val>
                                        </p:tav>
                                      </p:tavLst>
                                    </p:anim>
                                    <p:animEffect transition="in" filter="fade">
                                      <p:cBhvr>
                                        <p:cTn id="54" dur="500"/>
                                        <p:tgtEl>
                                          <p:spTgt spid="22"/>
                                        </p:tgtEl>
                                      </p:cBhvr>
                                    </p:animEffect>
                                  </p:childTnLst>
                                </p:cTn>
                              </p:par>
                              <p:par>
                                <p:cTn id="55" presetID="53" presetClass="entr" presetSubtype="16" fill="hold" grpId="0" nodeType="withEffect">
                                  <p:stCondLst>
                                    <p:cond delay="0"/>
                                  </p:stCondLst>
                                  <p:childTnLst>
                                    <p:set>
                                      <p:cBhvr>
                                        <p:cTn id="56" dur="1" fill="hold">
                                          <p:stCondLst>
                                            <p:cond delay="0"/>
                                          </p:stCondLst>
                                        </p:cTn>
                                        <p:tgtEl>
                                          <p:spTgt spid="23"/>
                                        </p:tgtEl>
                                        <p:attrNameLst>
                                          <p:attrName>style.visibility</p:attrName>
                                        </p:attrNameLst>
                                      </p:cBhvr>
                                      <p:to>
                                        <p:strVal val="visible"/>
                                      </p:to>
                                    </p:set>
                                    <p:anim calcmode="lin" valueType="num">
                                      <p:cBhvr>
                                        <p:cTn id="57" dur="500" fill="hold"/>
                                        <p:tgtEl>
                                          <p:spTgt spid="23"/>
                                        </p:tgtEl>
                                        <p:attrNameLst>
                                          <p:attrName>ppt_w</p:attrName>
                                        </p:attrNameLst>
                                      </p:cBhvr>
                                      <p:tavLst>
                                        <p:tav tm="0">
                                          <p:val>
                                            <p:fltVal val="0"/>
                                          </p:val>
                                        </p:tav>
                                        <p:tav tm="100000">
                                          <p:val>
                                            <p:strVal val="#ppt_w"/>
                                          </p:val>
                                        </p:tav>
                                      </p:tavLst>
                                    </p:anim>
                                    <p:anim calcmode="lin" valueType="num">
                                      <p:cBhvr>
                                        <p:cTn id="58" dur="500" fill="hold"/>
                                        <p:tgtEl>
                                          <p:spTgt spid="23"/>
                                        </p:tgtEl>
                                        <p:attrNameLst>
                                          <p:attrName>ppt_h</p:attrName>
                                        </p:attrNameLst>
                                      </p:cBhvr>
                                      <p:tavLst>
                                        <p:tav tm="0">
                                          <p:val>
                                            <p:fltVal val="0"/>
                                          </p:val>
                                        </p:tav>
                                        <p:tav tm="100000">
                                          <p:val>
                                            <p:strVal val="#ppt_h"/>
                                          </p:val>
                                        </p:tav>
                                      </p:tavLst>
                                    </p:anim>
                                    <p:animEffect transition="in" filter="fade">
                                      <p:cBhvr>
                                        <p:cTn id="59" dur="500"/>
                                        <p:tgtEl>
                                          <p:spTgt spid="23"/>
                                        </p:tgtEl>
                                      </p:cBhvr>
                                    </p:animEffect>
                                  </p:childTnLst>
                                </p:cTn>
                              </p:par>
                              <p:par>
                                <p:cTn id="60" presetID="53" presetClass="entr" presetSubtype="16" fill="hold" grpId="0" nodeType="withEffect">
                                  <p:stCondLst>
                                    <p:cond delay="0"/>
                                  </p:stCondLst>
                                  <p:childTnLst>
                                    <p:set>
                                      <p:cBhvr>
                                        <p:cTn id="61" dur="1" fill="hold">
                                          <p:stCondLst>
                                            <p:cond delay="0"/>
                                          </p:stCondLst>
                                        </p:cTn>
                                        <p:tgtEl>
                                          <p:spTgt spid="27"/>
                                        </p:tgtEl>
                                        <p:attrNameLst>
                                          <p:attrName>style.visibility</p:attrName>
                                        </p:attrNameLst>
                                      </p:cBhvr>
                                      <p:to>
                                        <p:strVal val="visible"/>
                                      </p:to>
                                    </p:set>
                                    <p:anim calcmode="lin" valueType="num">
                                      <p:cBhvr>
                                        <p:cTn id="62" dur="500" fill="hold"/>
                                        <p:tgtEl>
                                          <p:spTgt spid="27"/>
                                        </p:tgtEl>
                                        <p:attrNameLst>
                                          <p:attrName>ppt_w</p:attrName>
                                        </p:attrNameLst>
                                      </p:cBhvr>
                                      <p:tavLst>
                                        <p:tav tm="0">
                                          <p:val>
                                            <p:fltVal val="0"/>
                                          </p:val>
                                        </p:tav>
                                        <p:tav tm="100000">
                                          <p:val>
                                            <p:strVal val="#ppt_w"/>
                                          </p:val>
                                        </p:tav>
                                      </p:tavLst>
                                    </p:anim>
                                    <p:anim calcmode="lin" valueType="num">
                                      <p:cBhvr>
                                        <p:cTn id="63" dur="500" fill="hold"/>
                                        <p:tgtEl>
                                          <p:spTgt spid="27"/>
                                        </p:tgtEl>
                                        <p:attrNameLst>
                                          <p:attrName>ppt_h</p:attrName>
                                        </p:attrNameLst>
                                      </p:cBhvr>
                                      <p:tavLst>
                                        <p:tav tm="0">
                                          <p:val>
                                            <p:fltVal val="0"/>
                                          </p:val>
                                        </p:tav>
                                        <p:tav tm="100000">
                                          <p:val>
                                            <p:strVal val="#ppt_h"/>
                                          </p:val>
                                        </p:tav>
                                      </p:tavLst>
                                    </p:anim>
                                    <p:animEffect transition="in" filter="fade">
                                      <p:cBhvr>
                                        <p:cTn id="64" dur="500"/>
                                        <p:tgtEl>
                                          <p:spTgt spid="27"/>
                                        </p:tgtEl>
                                      </p:cBhvr>
                                    </p:animEffect>
                                  </p:childTnLst>
                                </p:cTn>
                              </p:par>
                              <p:par>
                                <p:cTn id="65" presetID="53" presetClass="entr" presetSubtype="16" fill="hold" grpId="0" nodeType="withEffect">
                                  <p:stCondLst>
                                    <p:cond delay="0"/>
                                  </p:stCondLst>
                                  <p:childTnLst>
                                    <p:set>
                                      <p:cBhvr>
                                        <p:cTn id="66" dur="1" fill="hold">
                                          <p:stCondLst>
                                            <p:cond delay="0"/>
                                          </p:stCondLst>
                                        </p:cTn>
                                        <p:tgtEl>
                                          <p:spTgt spid="28"/>
                                        </p:tgtEl>
                                        <p:attrNameLst>
                                          <p:attrName>style.visibility</p:attrName>
                                        </p:attrNameLst>
                                      </p:cBhvr>
                                      <p:to>
                                        <p:strVal val="visible"/>
                                      </p:to>
                                    </p:set>
                                    <p:anim calcmode="lin" valueType="num">
                                      <p:cBhvr>
                                        <p:cTn id="67" dur="500" fill="hold"/>
                                        <p:tgtEl>
                                          <p:spTgt spid="28"/>
                                        </p:tgtEl>
                                        <p:attrNameLst>
                                          <p:attrName>ppt_w</p:attrName>
                                        </p:attrNameLst>
                                      </p:cBhvr>
                                      <p:tavLst>
                                        <p:tav tm="0">
                                          <p:val>
                                            <p:fltVal val="0"/>
                                          </p:val>
                                        </p:tav>
                                        <p:tav tm="100000">
                                          <p:val>
                                            <p:strVal val="#ppt_w"/>
                                          </p:val>
                                        </p:tav>
                                      </p:tavLst>
                                    </p:anim>
                                    <p:anim calcmode="lin" valueType="num">
                                      <p:cBhvr>
                                        <p:cTn id="68" dur="500" fill="hold"/>
                                        <p:tgtEl>
                                          <p:spTgt spid="28"/>
                                        </p:tgtEl>
                                        <p:attrNameLst>
                                          <p:attrName>ppt_h</p:attrName>
                                        </p:attrNameLst>
                                      </p:cBhvr>
                                      <p:tavLst>
                                        <p:tav tm="0">
                                          <p:val>
                                            <p:fltVal val="0"/>
                                          </p:val>
                                        </p:tav>
                                        <p:tav tm="100000">
                                          <p:val>
                                            <p:strVal val="#ppt_h"/>
                                          </p:val>
                                        </p:tav>
                                      </p:tavLst>
                                    </p:anim>
                                    <p:animEffect transition="in" filter="fade">
                                      <p:cBhvr>
                                        <p:cTn id="69" dur="500"/>
                                        <p:tgtEl>
                                          <p:spTgt spid="28"/>
                                        </p:tgtEl>
                                      </p:cBhvr>
                                    </p:animEffect>
                                  </p:childTnLst>
                                </p:cTn>
                              </p:par>
                            </p:childTnLst>
                          </p:cTn>
                        </p:par>
                        <p:par>
                          <p:cTn id="70" fill="hold">
                            <p:stCondLst>
                              <p:cond delay="500"/>
                            </p:stCondLst>
                            <p:childTnLst>
                              <p:par>
                                <p:cTn id="71" presetID="2" presetClass="entr" presetSubtype="4" fill="hold" nodeType="afterEffect">
                                  <p:stCondLst>
                                    <p:cond delay="0"/>
                                  </p:stCondLst>
                                  <p:childTnLst>
                                    <p:set>
                                      <p:cBhvr>
                                        <p:cTn id="72" dur="1" fill="hold">
                                          <p:stCondLst>
                                            <p:cond delay="0"/>
                                          </p:stCondLst>
                                        </p:cTn>
                                        <p:tgtEl>
                                          <p:spTgt spid="29"/>
                                        </p:tgtEl>
                                        <p:attrNameLst>
                                          <p:attrName>style.visibility</p:attrName>
                                        </p:attrNameLst>
                                      </p:cBhvr>
                                      <p:to>
                                        <p:strVal val="visible"/>
                                      </p:to>
                                    </p:set>
                                    <p:anim calcmode="lin" valueType="num">
                                      <p:cBhvr additive="base">
                                        <p:cTn id="73" dur="500" fill="hold"/>
                                        <p:tgtEl>
                                          <p:spTgt spid="29"/>
                                        </p:tgtEl>
                                        <p:attrNameLst>
                                          <p:attrName>ppt_x</p:attrName>
                                        </p:attrNameLst>
                                      </p:cBhvr>
                                      <p:tavLst>
                                        <p:tav tm="0">
                                          <p:val>
                                            <p:strVal val="#ppt_x"/>
                                          </p:val>
                                        </p:tav>
                                        <p:tav tm="100000">
                                          <p:val>
                                            <p:strVal val="#ppt_x"/>
                                          </p:val>
                                        </p:tav>
                                      </p:tavLst>
                                    </p:anim>
                                    <p:anim calcmode="lin" valueType="num">
                                      <p:cBhvr additive="base">
                                        <p:cTn id="74" dur="500" fill="hold"/>
                                        <p:tgtEl>
                                          <p:spTgt spid="29"/>
                                        </p:tgtEl>
                                        <p:attrNameLst>
                                          <p:attrName>ppt_y</p:attrName>
                                        </p:attrNameLst>
                                      </p:cBhvr>
                                      <p:tavLst>
                                        <p:tav tm="0">
                                          <p:val>
                                            <p:strVal val="1+#ppt_h/2"/>
                                          </p:val>
                                        </p:tav>
                                        <p:tav tm="100000">
                                          <p:val>
                                            <p:strVal val="#ppt_y"/>
                                          </p:val>
                                        </p:tav>
                                      </p:tavLst>
                                    </p:anim>
                                  </p:childTnLst>
                                </p:cTn>
                              </p:par>
                            </p:childTnLst>
                          </p:cTn>
                        </p:par>
                        <p:par>
                          <p:cTn id="75" fill="hold">
                            <p:stCondLst>
                              <p:cond delay="1000"/>
                            </p:stCondLst>
                            <p:childTnLst>
                              <p:par>
                                <p:cTn id="76" presetID="2" presetClass="entr" presetSubtype="4" fill="hold" nodeType="afterEffect">
                                  <p:stCondLst>
                                    <p:cond delay="0"/>
                                  </p:stCondLst>
                                  <p:childTnLst>
                                    <p:set>
                                      <p:cBhvr>
                                        <p:cTn id="77" dur="1" fill="hold">
                                          <p:stCondLst>
                                            <p:cond delay="0"/>
                                          </p:stCondLst>
                                        </p:cTn>
                                        <p:tgtEl>
                                          <p:spTgt spid="32"/>
                                        </p:tgtEl>
                                        <p:attrNameLst>
                                          <p:attrName>style.visibility</p:attrName>
                                        </p:attrNameLst>
                                      </p:cBhvr>
                                      <p:to>
                                        <p:strVal val="visible"/>
                                      </p:to>
                                    </p:set>
                                    <p:anim calcmode="lin" valueType="num">
                                      <p:cBhvr additive="base">
                                        <p:cTn id="78" dur="500" fill="hold"/>
                                        <p:tgtEl>
                                          <p:spTgt spid="32"/>
                                        </p:tgtEl>
                                        <p:attrNameLst>
                                          <p:attrName>ppt_x</p:attrName>
                                        </p:attrNameLst>
                                      </p:cBhvr>
                                      <p:tavLst>
                                        <p:tav tm="0">
                                          <p:val>
                                            <p:strVal val="#ppt_x"/>
                                          </p:val>
                                        </p:tav>
                                        <p:tav tm="100000">
                                          <p:val>
                                            <p:strVal val="#ppt_x"/>
                                          </p:val>
                                        </p:tav>
                                      </p:tavLst>
                                    </p:anim>
                                    <p:anim calcmode="lin" valueType="num">
                                      <p:cBhvr additive="base">
                                        <p:cTn id="79" dur="500" fill="hold"/>
                                        <p:tgtEl>
                                          <p:spTgt spid="32"/>
                                        </p:tgtEl>
                                        <p:attrNameLst>
                                          <p:attrName>ppt_y</p:attrName>
                                        </p:attrNameLst>
                                      </p:cBhvr>
                                      <p:tavLst>
                                        <p:tav tm="0">
                                          <p:val>
                                            <p:strVal val="1+#ppt_h/2"/>
                                          </p:val>
                                        </p:tav>
                                        <p:tav tm="100000">
                                          <p:val>
                                            <p:strVal val="#ppt_y"/>
                                          </p:val>
                                        </p:tav>
                                      </p:tavLst>
                                    </p:anim>
                                  </p:childTnLst>
                                </p:cTn>
                              </p:par>
                            </p:childTnLst>
                          </p:cTn>
                        </p:par>
                        <p:par>
                          <p:cTn id="80" fill="hold">
                            <p:stCondLst>
                              <p:cond delay="1500"/>
                            </p:stCondLst>
                            <p:childTnLst>
                              <p:par>
                                <p:cTn id="81" presetID="2" presetClass="entr" presetSubtype="4" fill="hold" nodeType="afterEffect">
                                  <p:stCondLst>
                                    <p:cond delay="0"/>
                                  </p:stCondLst>
                                  <p:childTnLst>
                                    <p:set>
                                      <p:cBhvr>
                                        <p:cTn id="82" dur="1" fill="hold">
                                          <p:stCondLst>
                                            <p:cond delay="0"/>
                                          </p:stCondLst>
                                        </p:cTn>
                                        <p:tgtEl>
                                          <p:spTgt spid="35"/>
                                        </p:tgtEl>
                                        <p:attrNameLst>
                                          <p:attrName>style.visibility</p:attrName>
                                        </p:attrNameLst>
                                      </p:cBhvr>
                                      <p:to>
                                        <p:strVal val="visible"/>
                                      </p:to>
                                    </p:set>
                                    <p:anim calcmode="lin" valueType="num">
                                      <p:cBhvr additive="base">
                                        <p:cTn id="83" dur="500" fill="hold"/>
                                        <p:tgtEl>
                                          <p:spTgt spid="35"/>
                                        </p:tgtEl>
                                        <p:attrNameLst>
                                          <p:attrName>ppt_x</p:attrName>
                                        </p:attrNameLst>
                                      </p:cBhvr>
                                      <p:tavLst>
                                        <p:tav tm="0">
                                          <p:val>
                                            <p:strVal val="#ppt_x"/>
                                          </p:val>
                                        </p:tav>
                                        <p:tav tm="100000">
                                          <p:val>
                                            <p:strVal val="#ppt_x"/>
                                          </p:val>
                                        </p:tav>
                                      </p:tavLst>
                                    </p:anim>
                                    <p:anim calcmode="lin" valueType="num">
                                      <p:cBhvr additive="base">
                                        <p:cTn id="84" dur="500" fill="hold"/>
                                        <p:tgtEl>
                                          <p:spTgt spid="3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5" grpId="0" animBg="1"/>
      <p:bldP spid="8" grpId="0" animBg="1"/>
      <p:bldP spid="10" grpId="0" animBg="1"/>
      <p:bldP spid="11" grpId="0" animBg="1"/>
      <p:bldP spid="18" grpId="0" animBg="1"/>
      <p:bldP spid="22" grpId="0" animBg="1"/>
      <p:bldP spid="23" grpId="0" animBg="1"/>
      <p:bldP spid="27" grpId="0" animBg="1"/>
      <p:bldP spid="28"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0" name="组合 49">
            <a:extLst>
              <a:ext uri="{FF2B5EF4-FFF2-40B4-BE49-F238E27FC236}">
                <a16:creationId xmlns:a16="http://schemas.microsoft.com/office/drawing/2014/main" xmlns="" id="{5921D5F0-7DF4-4697-8E00-8164D7E8C238}"/>
              </a:ext>
            </a:extLst>
          </p:cNvPr>
          <p:cNvGrpSpPr/>
          <p:nvPr/>
        </p:nvGrpSpPr>
        <p:grpSpPr>
          <a:xfrm>
            <a:off x="1720927" y="2243562"/>
            <a:ext cx="1185580" cy="1185580"/>
            <a:chOff x="5304817" y="3171217"/>
            <a:chExt cx="1582366" cy="1582366"/>
          </a:xfrm>
        </p:grpSpPr>
        <p:grpSp>
          <p:nvGrpSpPr>
            <p:cNvPr id="51" name="组合 50">
              <a:extLst>
                <a:ext uri="{FF2B5EF4-FFF2-40B4-BE49-F238E27FC236}">
                  <a16:creationId xmlns:a16="http://schemas.microsoft.com/office/drawing/2014/main" xmlns="" id="{51B296C6-C5C3-4020-9331-453592EDCD81}"/>
                </a:ext>
              </a:extLst>
            </p:cNvPr>
            <p:cNvGrpSpPr/>
            <p:nvPr/>
          </p:nvGrpSpPr>
          <p:grpSpPr>
            <a:xfrm>
              <a:off x="5304817" y="3171217"/>
              <a:ext cx="1582366" cy="1582366"/>
              <a:chOff x="4528457" y="2394857"/>
              <a:chExt cx="3135086" cy="3135086"/>
            </a:xfrm>
          </p:grpSpPr>
          <p:grpSp>
            <p:nvGrpSpPr>
              <p:cNvPr id="53" name="组合 52">
                <a:extLst>
                  <a:ext uri="{FF2B5EF4-FFF2-40B4-BE49-F238E27FC236}">
                    <a16:creationId xmlns:a16="http://schemas.microsoft.com/office/drawing/2014/main" xmlns="" id="{67C1DE60-92A7-4455-B014-6CD672040783}"/>
                  </a:ext>
                </a:extLst>
              </p:cNvPr>
              <p:cNvGrpSpPr/>
              <p:nvPr/>
            </p:nvGrpSpPr>
            <p:grpSpPr>
              <a:xfrm>
                <a:off x="4775200" y="2641601"/>
                <a:ext cx="2641600" cy="2641598"/>
                <a:chOff x="4630057" y="2386466"/>
                <a:chExt cx="2931887" cy="2931887"/>
              </a:xfrm>
            </p:grpSpPr>
            <p:sp>
              <p:nvSpPr>
                <p:cNvPr id="55" name="弧形 54">
                  <a:extLst>
                    <a:ext uri="{FF2B5EF4-FFF2-40B4-BE49-F238E27FC236}">
                      <a16:creationId xmlns:a16="http://schemas.microsoft.com/office/drawing/2014/main" xmlns="" id="{645A62C2-1CAB-4593-8DE5-0EEAF8530835}"/>
                    </a:ext>
                  </a:extLst>
                </p:cNvPr>
                <p:cNvSpPr/>
                <p:nvPr/>
              </p:nvSpPr>
              <p:spPr>
                <a:xfrm>
                  <a:off x="4630057" y="2386466"/>
                  <a:ext cx="2931887" cy="2931887"/>
                </a:xfrm>
                <a:prstGeom prst="arc">
                  <a:avLst>
                    <a:gd name="adj1" fmla="val 15096983"/>
                    <a:gd name="adj2" fmla="val 13508186"/>
                  </a:avLst>
                </a:prstGeom>
                <a:noFill/>
                <a:ln w="101600">
                  <a:solidFill>
                    <a:srgbClr val="0E3D4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56" name="弧形 55">
                  <a:extLst>
                    <a:ext uri="{FF2B5EF4-FFF2-40B4-BE49-F238E27FC236}">
                      <a16:creationId xmlns:a16="http://schemas.microsoft.com/office/drawing/2014/main" xmlns="" id="{A2A48A5B-A441-4B71-8114-A4D83C68BC50}"/>
                    </a:ext>
                  </a:extLst>
                </p:cNvPr>
                <p:cNvSpPr/>
                <p:nvPr/>
              </p:nvSpPr>
              <p:spPr>
                <a:xfrm>
                  <a:off x="4630057" y="2386466"/>
                  <a:ext cx="2931887" cy="2931887"/>
                </a:xfrm>
                <a:prstGeom prst="arc">
                  <a:avLst>
                    <a:gd name="adj1" fmla="val 2366694"/>
                    <a:gd name="adj2" fmla="val 16176231"/>
                  </a:avLst>
                </a:prstGeom>
                <a:noFill/>
                <a:ln w="101600">
                  <a:solidFill>
                    <a:srgbClr val="0BF1F5"/>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grpSp>
          <p:sp>
            <p:nvSpPr>
              <p:cNvPr id="54" name="椭圆 53">
                <a:extLst>
                  <a:ext uri="{FF2B5EF4-FFF2-40B4-BE49-F238E27FC236}">
                    <a16:creationId xmlns:a16="http://schemas.microsoft.com/office/drawing/2014/main" xmlns="" id="{EC4FA018-1C3B-4531-85AE-031692722402}"/>
                  </a:ext>
                </a:extLst>
              </p:cNvPr>
              <p:cNvSpPr/>
              <p:nvPr/>
            </p:nvSpPr>
            <p:spPr>
              <a:xfrm>
                <a:off x="4528457" y="2394857"/>
                <a:ext cx="3135086" cy="3135086"/>
              </a:xfrm>
              <a:prstGeom prst="ellipse">
                <a:avLst/>
              </a:prstGeom>
              <a:noFill/>
              <a:ln>
                <a:solidFill>
                  <a:srgbClr val="018D79">
                    <a:alpha val="4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grpSp>
        <p:sp>
          <p:nvSpPr>
            <p:cNvPr id="52" name="椭圆 5">
              <a:extLst>
                <a:ext uri="{FF2B5EF4-FFF2-40B4-BE49-F238E27FC236}">
                  <a16:creationId xmlns:a16="http://schemas.microsoft.com/office/drawing/2014/main" xmlns="" id="{3BDC2D0A-B432-4D5D-B896-18AA94215F67}"/>
                </a:ext>
              </a:extLst>
            </p:cNvPr>
            <p:cNvSpPr/>
            <p:nvPr/>
          </p:nvSpPr>
          <p:spPr>
            <a:xfrm>
              <a:off x="5805714" y="3729746"/>
              <a:ext cx="580572" cy="465306"/>
            </a:xfrm>
            <a:custGeom>
              <a:avLst/>
              <a:gdLst>
                <a:gd name="connsiteX0" fmla="*/ 264265 w 608485"/>
                <a:gd name="connsiteY0" fmla="*/ 395257 h 487678"/>
                <a:gd name="connsiteX1" fmla="*/ 255594 w 608485"/>
                <a:gd name="connsiteY1" fmla="*/ 460898 h 487678"/>
                <a:gd name="connsiteX2" fmla="*/ 352790 w 608485"/>
                <a:gd name="connsiteY2" fmla="*/ 460898 h 487678"/>
                <a:gd name="connsiteX3" fmla="*/ 344220 w 608485"/>
                <a:gd name="connsiteY3" fmla="*/ 395257 h 487678"/>
                <a:gd name="connsiteX4" fmla="*/ 26921 w 608485"/>
                <a:gd name="connsiteY4" fmla="*/ 340288 h 487678"/>
                <a:gd name="connsiteX5" fmla="*/ 26921 w 608485"/>
                <a:gd name="connsiteY5" fmla="*/ 365557 h 487678"/>
                <a:gd name="connsiteX6" fmla="*/ 29643 w 608485"/>
                <a:gd name="connsiteY6" fmla="*/ 368376 h 487678"/>
                <a:gd name="connsiteX7" fmla="*/ 578741 w 608485"/>
                <a:gd name="connsiteY7" fmla="*/ 368376 h 487678"/>
                <a:gd name="connsiteX8" fmla="*/ 581564 w 608485"/>
                <a:gd name="connsiteY8" fmla="*/ 365557 h 487678"/>
                <a:gd name="connsiteX9" fmla="*/ 581564 w 608485"/>
                <a:gd name="connsiteY9" fmla="*/ 340288 h 487678"/>
                <a:gd name="connsiteX10" fmla="*/ 152254 w 608485"/>
                <a:gd name="connsiteY10" fmla="*/ 163890 h 487678"/>
                <a:gd name="connsiteX11" fmla="*/ 148421 w 608485"/>
                <a:gd name="connsiteY11" fmla="*/ 165501 h 487678"/>
                <a:gd name="connsiteX12" fmla="*/ 148421 w 608485"/>
                <a:gd name="connsiteY12" fmla="*/ 173052 h 487678"/>
                <a:gd name="connsiteX13" fmla="*/ 152254 w 608485"/>
                <a:gd name="connsiteY13" fmla="*/ 174663 h 487678"/>
                <a:gd name="connsiteX14" fmla="*/ 156086 w 608485"/>
                <a:gd name="connsiteY14" fmla="*/ 173052 h 487678"/>
                <a:gd name="connsiteX15" fmla="*/ 157699 w 608485"/>
                <a:gd name="connsiteY15" fmla="*/ 169327 h 487678"/>
                <a:gd name="connsiteX16" fmla="*/ 156086 w 608485"/>
                <a:gd name="connsiteY16" fmla="*/ 165501 h 487678"/>
                <a:gd name="connsiteX17" fmla="*/ 152254 w 608485"/>
                <a:gd name="connsiteY17" fmla="*/ 163890 h 487678"/>
                <a:gd name="connsiteX18" fmla="*/ 152254 w 608485"/>
                <a:gd name="connsiteY18" fmla="*/ 137109 h 487678"/>
                <a:gd name="connsiteX19" fmla="*/ 175045 w 608485"/>
                <a:gd name="connsiteY19" fmla="*/ 146473 h 487678"/>
                <a:gd name="connsiteX20" fmla="*/ 184525 w 608485"/>
                <a:gd name="connsiteY20" fmla="*/ 169327 h 487678"/>
                <a:gd name="connsiteX21" fmla="*/ 182508 w 608485"/>
                <a:gd name="connsiteY21" fmla="*/ 180503 h 487678"/>
                <a:gd name="connsiteX22" fmla="*/ 188458 w 608485"/>
                <a:gd name="connsiteY22" fmla="*/ 186342 h 487678"/>
                <a:gd name="connsiteX23" fmla="*/ 188458 w 608485"/>
                <a:gd name="connsiteY23" fmla="*/ 205371 h 487678"/>
                <a:gd name="connsiteX24" fmla="*/ 178877 w 608485"/>
                <a:gd name="connsiteY24" fmla="*/ 209297 h 487678"/>
                <a:gd name="connsiteX25" fmla="*/ 169398 w 608485"/>
                <a:gd name="connsiteY25" fmla="*/ 205371 h 487678"/>
                <a:gd name="connsiteX26" fmla="*/ 163549 w 608485"/>
                <a:gd name="connsiteY26" fmla="*/ 199531 h 487678"/>
                <a:gd name="connsiteX27" fmla="*/ 152254 w 608485"/>
                <a:gd name="connsiteY27" fmla="*/ 201545 h 487678"/>
                <a:gd name="connsiteX28" fmla="*/ 129462 w 608485"/>
                <a:gd name="connsiteY28" fmla="*/ 192081 h 487678"/>
                <a:gd name="connsiteX29" fmla="*/ 129462 w 608485"/>
                <a:gd name="connsiteY29" fmla="*/ 146473 h 487678"/>
                <a:gd name="connsiteX30" fmla="*/ 152254 w 608485"/>
                <a:gd name="connsiteY30" fmla="*/ 137109 h 487678"/>
                <a:gd name="connsiteX31" fmla="*/ 225772 w 608485"/>
                <a:gd name="connsiteY31" fmla="*/ 128888 h 487678"/>
                <a:gd name="connsiteX32" fmla="*/ 225772 w 608485"/>
                <a:gd name="connsiteY32" fmla="*/ 217487 h 487678"/>
                <a:gd name="connsiteX33" fmla="*/ 495155 w 608485"/>
                <a:gd name="connsiteY33" fmla="*/ 217487 h 487678"/>
                <a:gd name="connsiteX34" fmla="*/ 495155 w 608485"/>
                <a:gd name="connsiteY34" fmla="*/ 128888 h 487678"/>
                <a:gd name="connsiteX35" fmla="*/ 113361 w 608485"/>
                <a:gd name="connsiteY35" fmla="*/ 128888 h 487678"/>
                <a:gd name="connsiteX36" fmla="*/ 113361 w 608485"/>
                <a:gd name="connsiteY36" fmla="*/ 217487 h 487678"/>
                <a:gd name="connsiteX37" fmla="*/ 198854 w 608485"/>
                <a:gd name="connsiteY37" fmla="*/ 217487 h 487678"/>
                <a:gd name="connsiteX38" fmla="*/ 198854 w 608485"/>
                <a:gd name="connsiteY38" fmla="*/ 128888 h 487678"/>
                <a:gd name="connsiteX39" fmla="*/ 99952 w 608485"/>
                <a:gd name="connsiteY39" fmla="*/ 102108 h 487678"/>
                <a:gd name="connsiteX40" fmla="*/ 508563 w 608485"/>
                <a:gd name="connsiteY40" fmla="*/ 102108 h 487678"/>
                <a:gd name="connsiteX41" fmla="*/ 521972 w 608485"/>
                <a:gd name="connsiteY41" fmla="*/ 115498 h 487678"/>
                <a:gd name="connsiteX42" fmla="*/ 521972 w 608485"/>
                <a:gd name="connsiteY42" fmla="*/ 230978 h 487678"/>
                <a:gd name="connsiteX43" fmla="*/ 508563 w 608485"/>
                <a:gd name="connsiteY43" fmla="*/ 244368 h 487678"/>
                <a:gd name="connsiteX44" fmla="*/ 99952 w 608485"/>
                <a:gd name="connsiteY44" fmla="*/ 244368 h 487678"/>
                <a:gd name="connsiteX45" fmla="*/ 86443 w 608485"/>
                <a:gd name="connsiteY45" fmla="*/ 230978 h 487678"/>
                <a:gd name="connsiteX46" fmla="*/ 86443 w 608485"/>
                <a:gd name="connsiteY46" fmla="*/ 115498 h 487678"/>
                <a:gd name="connsiteX47" fmla="*/ 99952 w 608485"/>
                <a:gd name="connsiteY47" fmla="*/ 102108 h 487678"/>
                <a:gd name="connsiteX48" fmla="*/ 29643 w 608485"/>
                <a:gd name="connsiteY48" fmla="*/ 26880 h 487678"/>
                <a:gd name="connsiteX49" fmla="*/ 26921 w 608485"/>
                <a:gd name="connsiteY49" fmla="*/ 29699 h 487678"/>
                <a:gd name="connsiteX50" fmla="*/ 26921 w 608485"/>
                <a:gd name="connsiteY50" fmla="*/ 313407 h 487678"/>
                <a:gd name="connsiteX51" fmla="*/ 581564 w 608485"/>
                <a:gd name="connsiteY51" fmla="*/ 313407 h 487678"/>
                <a:gd name="connsiteX52" fmla="*/ 581564 w 608485"/>
                <a:gd name="connsiteY52" fmla="*/ 29699 h 487678"/>
                <a:gd name="connsiteX53" fmla="*/ 578741 w 608485"/>
                <a:gd name="connsiteY53" fmla="*/ 26880 h 487678"/>
                <a:gd name="connsiteX54" fmla="*/ 29643 w 608485"/>
                <a:gd name="connsiteY54" fmla="*/ 0 h 487678"/>
                <a:gd name="connsiteX55" fmla="*/ 578741 w 608485"/>
                <a:gd name="connsiteY55" fmla="*/ 0 h 487678"/>
                <a:gd name="connsiteX56" fmla="*/ 608485 w 608485"/>
                <a:gd name="connsiteY56" fmla="*/ 29699 h 487678"/>
                <a:gd name="connsiteX57" fmla="*/ 608485 w 608485"/>
                <a:gd name="connsiteY57" fmla="*/ 365557 h 487678"/>
                <a:gd name="connsiteX58" fmla="*/ 578741 w 608485"/>
                <a:gd name="connsiteY58" fmla="*/ 395257 h 487678"/>
                <a:gd name="connsiteX59" fmla="*/ 371342 w 608485"/>
                <a:gd name="connsiteY59" fmla="*/ 395257 h 487678"/>
                <a:gd name="connsiteX60" fmla="*/ 379912 w 608485"/>
                <a:gd name="connsiteY60" fmla="*/ 460898 h 487678"/>
                <a:gd name="connsiteX61" fmla="*/ 416916 w 608485"/>
                <a:gd name="connsiteY61" fmla="*/ 460898 h 487678"/>
                <a:gd name="connsiteX62" fmla="*/ 430325 w 608485"/>
                <a:gd name="connsiteY62" fmla="*/ 474288 h 487678"/>
                <a:gd name="connsiteX63" fmla="*/ 416916 w 608485"/>
                <a:gd name="connsiteY63" fmla="*/ 487678 h 487678"/>
                <a:gd name="connsiteX64" fmla="*/ 191569 w 608485"/>
                <a:gd name="connsiteY64" fmla="*/ 487678 h 487678"/>
                <a:gd name="connsiteX65" fmla="*/ 178059 w 608485"/>
                <a:gd name="connsiteY65" fmla="*/ 474288 h 487678"/>
                <a:gd name="connsiteX66" fmla="*/ 191569 w 608485"/>
                <a:gd name="connsiteY66" fmla="*/ 460898 h 487678"/>
                <a:gd name="connsiteX67" fmla="*/ 228472 w 608485"/>
                <a:gd name="connsiteY67" fmla="*/ 460898 h 487678"/>
                <a:gd name="connsiteX68" fmla="*/ 237143 w 608485"/>
                <a:gd name="connsiteY68" fmla="*/ 395257 h 487678"/>
                <a:gd name="connsiteX69" fmla="*/ 29643 w 608485"/>
                <a:gd name="connsiteY69" fmla="*/ 395257 h 487678"/>
                <a:gd name="connsiteX70" fmla="*/ 0 w 608485"/>
                <a:gd name="connsiteY70" fmla="*/ 365557 h 487678"/>
                <a:gd name="connsiteX71" fmla="*/ 0 w 608485"/>
                <a:gd name="connsiteY71" fmla="*/ 29699 h 487678"/>
                <a:gd name="connsiteX72" fmla="*/ 29643 w 608485"/>
                <a:gd name="connsiteY72" fmla="*/ 0 h 487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Lst>
              <a:rect l="l" t="t" r="r" b="b"/>
              <a:pathLst>
                <a:path w="608485" h="487678">
                  <a:moveTo>
                    <a:pt x="264265" y="395257"/>
                  </a:moveTo>
                  <a:lnTo>
                    <a:pt x="255594" y="460898"/>
                  </a:lnTo>
                  <a:lnTo>
                    <a:pt x="352790" y="460898"/>
                  </a:lnTo>
                  <a:lnTo>
                    <a:pt x="344220" y="395257"/>
                  </a:lnTo>
                  <a:close/>
                  <a:moveTo>
                    <a:pt x="26921" y="340288"/>
                  </a:moveTo>
                  <a:lnTo>
                    <a:pt x="26921" y="365557"/>
                  </a:lnTo>
                  <a:cubicBezTo>
                    <a:pt x="26921" y="367068"/>
                    <a:pt x="28130" y="368376"/>
                    <a:pt x="29643" y="368376"/>
                  </a:cubicBezTo>
                  <a:lnTo>
                    <a:pt x="578741" y="368376"/>
                  </a:lnTo>
                  <a:cubicBezTo>
                    <a:pt x="580254" y="368376"/>
                    <a:pt x="581564" y="367068"/>
                    <a:pt x="581564" y="365557"/>
                  </a:cubicBezTo>
                  <a:lnTo>
                    <a:pt x="581564" y="340288"/>
                  </a:lnTo>
                  <a:close/>
                  <a:moveTo>
                    <a:pt x="152254" y="163890"/>
                  </a:moveTo>
                  <a:cubicBezTo>
                    <a:pt x="151447" y="163890"/>
                    <a:pt x="149833" y="164092"/>
                    <a:pt x="148421" y="165501"/>
                  </a:cubicBezTo>
                  <a:cubicBezTo>
                    <a:pt x="146404" y="167615"/>
                    <a:pt x="146404" y="171039"/>
                    <a:pt x="148421" y="173052"/>
                  </a:cubicBezTo>
                  <a:cubicBezTo>
                    <a:pt x="149833" y="174462"/>
                    <a:pt x="151447" y="174663"/>
                    <a:pt x="152254" y="174663"/>
                  </a:cubicBezTo>
                  <a:cubicBezTo>
                    <a:pt x="153060" y="174663"/>
                    <a:pt x="154674" y="174462"/>
                    <a:pt x="156086" y="173052"/>
                  </a:cubicBezTo>
                  <a:cubicBezTo>
                    <a:pt x="157397" y="171743"/>
                    <a:pt x="157699" y="170132"/>
                    <a:pt x="157699" y="169327"/>
                  </a:cubicBezTo>
                  <a:cubicBezTo>
                    <a:pt x="157699" y="168421"/>
                    <a:pt x="157397" y="166911"/>
                    <a:pt x="156086" y="165501"/>
                  </a:cubicBezTo>
                  <a:cubicBezTo>
                    <a:pt x="154674" y="164092"/>
                    <a:pt x="153060" y="163890"/>
                    <a:pt x="152254" y="163890"/>
                  </a:cubicBezTo>
                  <a:close/>
                  <a:moveTo>
                    <a:pt x="152254" y="137109"/>
                  </a:moveTo>
                  <a:cubicBezTo>
                    <a:pt x="160926" y="137109"/>
                    <a:pt x="168994" y="140432"/>
                    <a:pt x="175045" y="146473"/>
                  </a:cubicBezTo>
                  <a:cubicBezTo>
                    <a:pt x="181197" y="152614"/>
                    <a:pt x="184525" y="160669"/>
                    <a:pt x="184525" y="169327"/>
                  </a:cubicBezTo>
                  <a:cubicBezTo>
                    <a:pt x="184525" y="173153"/>
                    <a:pt x="183819" y="176979"/>
                    <a:pt x="182508" y="180503"/>
                  </a:cubicBezTo>
                  <a:lnTo>
                    <a:pt x="188458" y="186342"/>
                  </a:lnTo>
                  <a:cubicBezTo>
                    <a:pt x="193702" y="191678"/>
                    <a:pt x="193702" y="200135"/>
                    <a:pt x="188458" y="205371"/>
                  </a:cubicBezTo>
                  <a:cubicBezTo>
                    <a:pt x="185836" y="207988"/>
                    <a:pt x="182306" y="209297"/>
                    <a:pt x="178877" y="209297"/>
                  </a:cubicBezTo>
                  <a:cubicBezTo>
                    <a:pt x="175449" y="209297"/>
                    <a:pt x="172020" y="207988"/>
                    <a:pt x="169398" y="205371"/>
                  </a:cubicBezTo>
                  <a:lnTo>
                    <a:pt x="163549" y="199531"/>
                  </a:lnTo>
                  <a:cubicBezTo>
                    <a:pt x="159918" y="200840"/>
                    <a:pt x="156187" y="201545"/>
                    <a:pt x="152254" y="201545"/>
                  </a:cubicBezTo>
                  <a:cubicBezTo>
                    <a:pt x="143682" y="201545"/>
                    <a:pt x="135513" y="198122"/>
                    <a:pt x="129462" y="192081"/>
                  </a:cubicBezTo>
                  <a:cubicBezTo>
                    <a:pt x="116856" y="179496"/>
                    <a:pt x="116856" y="159058"/>
                    <a:pt x="129462" y="146473"/>
                  </a:cubicBezTo>
                  <a:cubicBezTo>
                    <a:pt x="135513" y="140432"/>
                    <a:pt x="143682" y="137109"/>
                    <a:pt x="152254" y="137109"/>
                  </a:cubicBezTo>
                  <a:close/>
                  <a:moveTo>
                    <a:pt x="225772" y="128888"/>
                  </a:moveTo>
                  <a:lnTo>
                    <a:pt x="225772" y="217487"/>
                  </a:lnTo>
                  <a:lnTo>
                    <a:pt x="495155" y="217487"/>
                  </a:lnTo>
                  <a:lnTo>
                    <a:pt x="495155" y="128888"/>
                  </a:lnTo>
                  <a:close/>
                  <a:moveTo>
                    <a:pt x="113361" y="128888"/>
                  </a:moveTo>
                  <a:lnTo>
                    <a:pt x="113361" y="217487"/>
                  </a:lnTo>
                  <a:lnTo>
                    <a:pt x="198854" y="217487"/>
                  </a:lnTo>
                  <a:lnTo>
                    <a:pt x="198854" y="128888"/>
                  </a:lnTo>
                  <a:close/>
                  <a:moveTo>
                    <a:pt x="99952" y="102108"/>
                  </a:moveTo>
                  <a:lnTo>
                    <a:pt x="508563" y="102108"/>
                  </a:lnTo>
                  <a:cubicBezTo>
                    <a:pt x="516024" y="102108"/>
                    <a:pt x="521972" y="108048"/>
                    <a:pt x="521972" y="115498"/>
                  </a:cubicBezTo>
                  <a:lnTo>
                    <a:pt x="521972" y="230978"/>
                  </a:lnTo>
                  <a:cubicBezTo>
                    <a:pt x="521972" y="238327"/>
                    <a:pt x="516024" y="244368"/>
                    <a:pt x="508563" y="244368"/>
                  </a:cubicBezTo>
                  <a:lnTo>
                    <a:pt x="99952" y="244368"/>
                  </a:lnTo>
                  <a:cubicBezTo>
                    <a:pt x="92492" y="244368"/>
                    <a:pt x="86443" y="238327"/>
                    <a:pt x="86443" y="230978"/>
                  </a:cubicBezTo>
                  <a:lnTo>
                    <a:pt x="86443" y="115498"/>
                  </a:lnTo>
                  <a:cubicBezTo>
                    <a:pt x="86443" y="108048"/>
                    <a:pt x="92492" y="102108"/>
                    <a:pt x="99952" y="102108"/>
                  </a:cubicBezTo>
                  <a:close/>
                  <a:moveTo>
                    <a:pt x="29643" y="26880"/>
                  </a:moveTo>
                  <a:cubicBezTo>
                    <a:pt x="28130" y="26880"/>
                    <a:pt x="26921" y="28189"/>
                    <a:pt x="26921" y="29699"/>
                  </a:cubicBezTo>
                  <a:lnTo>
                    <a:pt x="26921" y="313407"/>
                  </a:lnTo>
                  <a:lnTo>
                    <a:pt x="581564" y="313407"/>
                  </a:lnTo>
                  <a:lnTo>
                    <a:pt x="581564" y="29699"/>
                  </a:lnTo>
                  <a:cubicBezTo>
                    <a:pt x="581564" y="28189"/>
                    <a:pt x="580254" y="26880"/>
                    <a:pt x="578741" y="26880"/>
                  </a:cubicBezTo>
                  <a:close/>
                  <a:moveTo>
                    <a:pt x="29643" y="0"/>
                  </a:moveTo>
                  <a:lnTo>
                    <a:pt x="578741" y="0"/>
                  </a:lnTo>
                  <a:cubicBezTo>
                    <a:pt x="595176" y="0"/>
                    <a:pt x="608485" y="13289"/>
                    <a:pt x="608485" y="29699"/>
                  </a:cubicBezTo>
                  <a:lnTo>
                    <a:pt x="608485" y="365557"/>
                  </a:lnTo>
                  <a:cubicBezTo>
                    <a:pt x="608485" y="381867"/>
                    <a:pt x="595075" y="395257"/>
                    <a:pt x="578741" y="395257"/>
                  </a:cubicBezTo>
                  <a:lnTo>
                    <a:pt x="371342" y="395257"/>
                  </a:lnTo>
                  <a:lnTo>
                    <a:pt x="379912" y="460898"/>
                  </a:lnTo>
                  <a:lnTo>
                    <a:pt x="416916" y="460898"/>
                  </a:lnTo>
                  <a:cubicBezTo>
                    <a:pt x="424377" y="460898"/>
                    <a:pt x="430325" y="466838"/>
                    <a:pt x="430325" y="474288"/>
                  </a:cubicBezTo>
                  <a:cubicBezTo>
                    <a:pt x="430325" y="481738"/>
                    <a:pt x="424377" y="487678"/>
                    <a:pt x="416916" y="487678"/>
                  </a:cubicBezTo>
                  <a:lnTo>
                    <a:pt x="191569" y="487678"/>
                  </a:lnTo>
                  <a:cubicBezTo>
                    <a:pt x="184108" y="487678"/>
                    <a:pt x="178059" y="481738"/>
                    <a:pt x="178059" y="474288"/>
                  </a:cubicBezTo>
                  <a:cubicBezTo>
                    <a:pt x="178059" y="466838"/>
                    <a:pt x="184108" y="460898"/>
                    <a:pt x="191569" y="460898"/>
                  </a:cubicBezTo>
                  <a:lnTo>
                    <a:pt x="228472" y="460898"/>
                  </a:lnTo>
                  <a:lnTo>
                    <a:pt x="237143" y="395257"/>
                  </a:lnTo>
                  <a:lnTo>
                    <a:pt x="29643" y="395257"/>
                  </a:lnTo>
                  <a:cubicBezTo>
                    <a:pt x="13309" y="395257"/>
                    <a:pt x="0" y="381867"/>
                    <a:pt x="0" y="365557"/>
                  </a:cubicBezTo>
                  <a:lnTo>
                    <a:pt x="0" y="29699"/>
                  </a:lnTo>
                  <a:cubicBezTo>
                    <a:pt x="0" y="13289"/>
                    <a:pt x="13309" y="0"/>
                    <a:pt x="29643" y="0"/>
                  </a:cubicBezTo>
                  <a:close/>
                </a:path>
              </a:pathLst>
            </a:custGeom>
            <a:solidFill>
              <a:srgbClr val="0BF1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grpSp>
      <p:grpSp>
        <p:nvGrpSpPr>
          <p:cNvPr id="57" name="组合 56">
            <a:extLst>
              <a:ext uri="{FF2B5EF4-FFF2-40B4-BE49-F238E27FC236}">
                <a16:creationId xmlns:a16="http://schemas.microsoft.com/office/drawing/2014/main" xmlns="" id="{D669B64C-CDAE-45DE-91A9-72452946B769}"/>
              </a:ext>
            </a:extLst>
          </p:cNvPr>
          <p:cNvGrpSpPr/>
          <p:nvPr/>
        </p:nvGrpSpPr>
        <p:grpSpPr>
          <a:xfrm>
            <a:off x="1720927" y="4218277"/>
            <a:ext cx="1185580" cy="1185580"/>
            <a:chOff x="5304817" y="3171217"/>
            <a:chExt cx="1582366" cy="1582366"/>
          </a:xfrm>
        </p:grpSpPr>
        <p:grpSp>
          <p:nvGrpSpPr>
            <p:cNvPr id="58" name="组合 57">
              <a:extLst>
                <a:ext uri="{FF2B5EF4-FFF2-40B4-BE49-F238E27FC236}">
                  <a16:creationId xmlns:a16="http://schemas.microsoft.com/office/drawing/2014/main" xmlns="" id="{8ADB579E-F0F6-405F-94CD-F307A0CA2F62}"/>
                </a:ext>
              </a:extLst>
            </p:cNvPr>
            <p:cNvGrpSpPr/>
            <p:nvPr/>
          </p:nvGrpSpPr>
          <p:grpSpPr>
            <a:xfrm>
              <a:off x="5304817" y="3171217"/>
              <a:ext cx="1582366" cy="1582366"/>
              <a:chOff x="4528457" y="2394857"/>
              <a:chExt cx="3135086" cy="3135086"/>
            </a:xfrm>
          </p:grpSpPr>
          <p:grpSp>
            <p:nvGrpSpPr>
              <p:cNvPr id="60" name="组合 59">
                <a:extLst>
                  <a:ext uri="{FF2B5EF4-FFF2-40B4-BE49-F238E27FC236}">
                    <a16:creationId xmlns:a16="http://schemas.microsoft.com/office/drawing/2014/main" xmlns="" id="{DC74E320-5D25-4AC4-9C12-113720FB56AD}"/>
                  </a:ext>
                </a:extLst>
              </p:cNvPr>
              <p:cNvGrpSpPr/>
              <p:nvPr/>
            </p:nvGrpSpPr>
            <p:grpSpPr>
              <a:xfrm>
                <a:off x="4775200" y="2641601"/>
                <a:ext cx="2641600" cy="2641598"/>
                <a:chOff x="4630057" y="2386466"/>
                <a:chExt cx="2931887" cy="2931887"/>
              </a:xfrm>
            </p:grpSpPr>
            <p:sp>
              <p:nvSpPr>
                <p:cNvPr id="74" name="弧形 73">
                  <a:extLst>
                    <a:ext uri="{FF2B5EF4-FFF2-40B4-BE49-F238E27FC236}">
                      <a16:creationId xmlns:a16="http://schemas.microsoft.com/office/drawing/2014/main" xmlns="" id="{CFF99B0B-6F94-4A3A-9C8E-1FBA587DF893}"/>
                    </a:ext>
                  </a:extLst>
                </p:cNvPr>
                <p:cNvSpPr/>
                <p:nvPr/>
              </p:nvSpPr>
              <p:spPr>
                <a:xfrm>
                  <a:off x="4630057" y="2386466"/>
                  <a:ext cx="2931887" cy="2931887"/>
                </a:xfrm>
                <a:prstGeom prst="arc">
                  <a:avLst>
                    <a:gd name="adj1" fmla="val 15096983"/>
                    <a:gd name="adj2" fmla="val 13508186"/>
                  </a:avLst>
                </a:prstGeom>
                <a:noFill/>
                <a:ln w="101600">
                  <a:solidFill>
                    <a:srgbClr val="0E3D4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75" name="弧形 74">
                  <a:extLst>
                    <a:ext uri="{FF2B5EF4-FFF2-40B4-BE49-F238E27FC236}">
                      <a16:creationId xmlns:a16="http://schemas.microsoft.com/office/drawing/2014/main" xmlns="" id="{5C7318AF-0270-4713-A901-C6C0DD974CDA}"/>
                    </a:ext>
                  </a:extLst>
                </p:cNvPr>
                <p:cNvSpPr/>
                <p:nvPr/>
              </p:nvSpPr>
              <p:spPr>
                <a:xfrm>
                  <a:off x="4630057" y="2386466"/>
                  <a:ext cx="2931887" cy="2931887"/>
                </a:xfrm>
                <a:prstGeom prst="arc">
                  <a:avLst>
                    <a:gd name="adj1" fmla="val 8821743"/>
                    <a:gd name="adj2" fmla="val 16176231"/>
                  </a:avLst>
                </a:prstGeom>
                <a:noFill/>
                <a:ln w="101600">
                  <a:solidFill>
                    <a:srgbClr val="0BF1F5"/>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grpSp>
          <p:sp>
            <p:nvSpPr>
              <p:cNvPr id="61" name="椭圆 60">
                <a:extLst>
                  <a:ext uri="{FF2B5EF4-FFF2-40B4-BE49-F238E27FC236}">
                    <a16:creationId xmlns:a16="http://schemas.microsoft.com/office/drawing/2014/main" xmlns="" id="{DCF2A877-1661-4476-A0FF-53BC81771A7A}"/>
                  </a:ext>
                </a:extLst>
              </p:cNvPr>
              <p:cNvSpPr/>
              <p:nvPr/>
            </p:nvSpPr>
            <p:spPr>
              <a:xfrm>
                <a:off x="4528457" y="2394857"/>
                <a:ext cx="3135086" cy="3135086"/>
              </a:xfrm>
              <a:prstGeom prst="ellipse">
                <a:avLst/>
              </a:prstGeom>
              <a:noFill/>
              <a:ln>
                <a:solidFill>
                  <a:srgbClr val="018D79">
                    <a:alpha val="4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grpSp>
        <p:sp>
          <p:nvSpPr>
            <p:cNvPr id="59" name="椭圆 10">
              <a:extLst>
                <a:ext uri="{FF2B5EF4-FFF2-40B4-BE49-F238E27FC236}">
                  <a16:creationId xmlns:a16="http://schemas.microsoft.com/office/drawing/2014/main" xmlns="" id="{765330FA-A0B9-4C97-B66B-6053F207DECB}"/>
                </a:ext>
              </a:extLst>
            </p:cNvPr>
            <p:cNvSpPr/>
            <p:nvPr/>
          </p:nvSpPr>
          <p:spPr>
            <a:xfrm>
              <a:off x="5805714" y="3672361"/>
              <a:ext cx="580572" cy="580074"/>
            </a:xfrm>
            <a:custGeom>
              <a:avLst/>
              <a:gdLst>
                <a:gd name="connsiteX0" fmla="*/ 410361 w 608089"/>
                <a:gd name="connsiteY0" fmla="*/ 326491 h 607568"/>
                <a:gd name="connsiteX1" fmla="*/ 398070 w 608089"/>
                <a:gd name="connsiteY1" fmla="*/ 341834 h 607568"/>
                <a:gd name="connsiteX2" fmla="*/ 342147 w 608089"/>
                <a:gd name="connsiteY2" fmla="*/ 397681 h 607568"/>
                <a:gd name="connsiteX3" fmla="*/ 326783 w 608089"/>
                <a:gd name="connsiteY3" fmla="*/ 410108 h 607568"/>
                <a:gd name="connsiteX4" fmla="*/ 347524 w 608089"/>
                <a:gd name="connsiteY4" fmla="*/ 472706 h 607568"/>
                <a:gd name="connsiteX5" fmla="*/ 432945 w 608089"/>
                <a:gd name="connsiteY5" fmla="*/ 558011 h 607568"/>
                <a:gd name="connsiteX6" fmla="*/ 558465 w 608089"/>
                <a:gd name="connsiteY6" fmla="*/ 432509 h 607568"/>
                <a:gd name="connsiteX7" fmla="*/ 473044 w 608089"/>
                <a:gd name="connsiteY7" fmla="*/ 347204 h 607568"/>
                <a:gd name="connsiteX8" fmla="*/ 329856 w 608089"/>
                <a:gd name="connsiteY8" fmla="*/ 224463 h 607568"/>
                <a:gd name="connsiteX9" fmla="*/ 294980 w 608089"/>
                <a:gd name="connsiteY9" fmla="*/ 238885 h 607568"/>
                <a:gd name="connsiteX10" fmla="*/ 239057 w 608089"/>
                <a:gd name="connsiteY10" fmla="*/ 294732 h 607568"/>
                <a:gd name="connsiteX11" fmla="*/ 239057 w 608089"/>
                <a:gd name="connsiteY11" fmla="*/ 364387 h 607568"/>
                <a:gd name="connsiteX12" fmla="*/ 243359 w 608089"/>
                <a:gd name="connsiteY12" fmla="*/ 368683 h 607568"/>
                <a:gd name="connsiteX13" fmla="*/ 278234 w 608089"/>
                <a:gd name="connsiteY13" fmla="*/ 383105 h 607568"/>
                <a:gd name="connsiteX14" fmla="*/ 313110 w 608089"/>
                <a:gd name="connsiteY14" fmla="*/ 368683 h 607568"/>
                <a:gd name="connsiteX15" fmla="*/ 369033 w 608089"/>
                <a:gd name="connsiteY15" fmla="*/ 312836 h 607568"/>
                <a:gd name="connsiteX16" fmla="*/ 369033 w 608089"/>
                <a:gd name="connsiteY16" fmla="*/ 243181 h 607568"/>
                <a:gd name="connsiteX17" fmla="*/ 364731 w 608089"/>
                <a:gd name="connsiteY17" fmla="*/ 238885 h 607568"/>
                <a:gd name="connsiteX18" fmla="*/ 329856 w 608089"/>
                <a:gd name="connsiteY18" fmla="*/ 224463 h 607568"/>
                <a:gd name="connsiteX19" fmla="*/ 402819 w 608089"/>
                <a:gd name="connsiteY19" fmla="*/ 98368 h 607568"/>
                <a:gd name="connsiteX20" fmla="*/ 509601 w 608089"/>
                <a:gd name="connsiteY20" fmla="*/ 204973 h 607568"/>
                <a:gd name="connsiteX21" fmla="*/ 489166 w 608089"/>
                <a:gd name="connsiteY21" fmla="*/ 225527 h 607568"/>
                <a:gd name="connsiteX22" fmla="*/ 468578 w 608089"/>
                <a:gd name="connsiteY22" fmla="*/ 204973 h 607568"/>
                <a:gd name="connsiteX23" fmla="*/ 402819 w 608089"/>
                <a:gd name="connsiteY23" fmla="*/ 139476 h 607568"/>
                <a:gd name="connsiteX24" fmla="*/ 382231 w 608089"/>
                <a:gd name="connsiteY24" fmla="*/ 118922 h 607568"/>
                <a:gd name="connsiteX25" fmla="*/ 402819 w 608089"/>
                <a:gd name="connsiteY25" fmla="*/ 98368 h 607568"/>
                <a:gd name="connsiteX26" fmla="*/ 175145 w 608089"/>
                <a:gd name="connsiteY26" fmla="*/ 49557 h 607568"/>
                <a:gd name="connsiteX27" fmla="*/ 49625 w 608089"/>
                <a:gd name="connsiteY27" fmla="*/ 175059 h 607568"/>
                <a:gd name="connsiteX28" fmla="*/ 135046 w 608089"/>
                <a:gd name="connsiteY28" fmla="*/ 260364 h 607568"/>
                <a:gd name="connsiteX29" fmla="*/ 197729 w 608089"/>
                <a:gd name="connsiteY29" fmla="*/ 281077 h 607568"/>
                <a:gd name="connsiteX30" fmla="*/ 210020 w 608089"/>
                <a:gd name="connsiteY30" fmla="*/ 265734 h 607568"/>
                <a:gd name="connsiteX31" fmla="*/ 265943 w 608089"/>
                <a:gd name="connsiteY31" fmla="*/ 209887 h 607568"/>
                <a:gd name="connsiteX32" fmla="*/ 281307 w 608089"/>
                <a:gd name="connsiteY32" fmla="*/ 197460 h 607568"/>
                <a:gd name="connsiteX33" fmla="*/ 260566 w 608089"/>
                <a:gd name="connsiteY33" fmla="*/ 134862 h 607568"/>
                <a:gd name="connsiteX34" fmla="*/ 402823 w 608089"/>
                <a:gd name="connsiteY34" fmla="*/ 28720 h 607568"/>
                <a:gd name="connsiteX35" fmla="*/ 579391 w 608089"/>
                <a:gd name="connsiteY35" fmla="*/ 204972 h 607568"/>
                <a:gd name="connsiteX36" fmla="*/ 558953 w 608089"/>
                <a:gd name="connsiteY36" fmla="*/ 225527 h 607568"/>
                <a:gd name="connsiteX37" fmla="*/ 538361 w 608089"/>
                <a:gd name="connsiteY37" fmla="*/ 204972 h 607568"/>
                <a:gd name="connsiteX38" fmla="*/ 402823 w 608089"/>
                <a:gd name="connsiteY38" fmla="*/ 69677 h 607568"/>
                <a:gd name="connsiteX39" fmla="*/ 382231 w 608089"/>
                <a:gd name="connsiteY39" fmla="*/ 49275 h 607568"/>
                <a:gd name="connsiteX40" fmla="*/ 402823 w 608089"/>
                <a:gd name="connsiteY40" fmla="*/ 28720 h 607568"/>
                <a:gd name="connsiteX41" fmla="*/ 175145 w 608089"/>
                <a:gd name="connsiteY41" fmla="*/ 0 h 607568"/>
                <a:gd name="connsiteX42" fmla="*/ 189740 w 608089"/>
                <a:gd name="connsiteY42" fmla="*/ 5984 h 607568"/>
                <a:gd name="connsiteX43" fmla="*/ 293137 w 608089"/>
                <a:gd name="connsiteY43" fmla="*/ 109240 h 607568"/>
                <a:gd name="connsiteX44" fmla="*/ 298053 w 608089"/>
                <a:gd name="connsiteY44" fmla="*/ 117371 h 607568"/>
                <a:gd name="connsiteX45" fmla="*/ 320177 w 608089"/>
                <a:gd name="connsiteY45" fmla="*/ 183958 h 607568"/>
                <a:gd name="connsiteX46" fmla="*/ 329856 w 608089"/>
                <a:gd name="connsiteY46" fmla="*/ 183498 h 607568"/>
                <a:gd name="connsiteX47" fmla="*/ 393768 w 608089"/>
                <a:gd name="connsiteY47" fmla="*/ 209887 h 607568"/>
                <a:gd name="connsiteX48" fmla="*/ 398070 w 608089"/>
                <a:gd name="connsiteY48" fmla="*/ 214183 h 607568"/>
                <a:gd name="connsiteX49" fmla="*/ 423881 w 608089"/>
                <a:gd name="connsiteY49" fmla="*/ 287674 h 607568"/>
                <a:gd name="connsiteX50" fmla="*/ 490712 w 608089"/>
                <a:gd name="connsiteY50" fmla="*/ 309768 h 607568"/>
                <a:gd name="connsiteX51" fmla="*/ 498701 w 608089"/>
                <a:gd name="connsiteY51" fmla="*/ 314831 h 607568"/>
                <a:gd name="connsiteX52" fmla="*/ 602098 w 608089"/>
                <a:gd name="connsiteY52" fmla="*/ 418087 h 607568"/>
                <a:gd name="connsiteX53" fmla="*/ 602098 w 608089"/>
                <a:gd name="connsiteY53" fmla="*/ 447084 h 607568"/>
                <a:gd name="connsiteX54" fmla="*/ 447387 w 608089"/>
                <a:gd name="connsiteY54" fmla="*/ 601584 h 607568"/>
                <a:gd name="connsiteX55" fmla="*/ 432945 w 608089"/>
                <a:gd name="connsiteY55" fmla="*/ 607568 h 607568"/>
                <a:gd name="connsiteX56" fmla="*/ 418350 w 608089"/>
                <a:gd name="connsiteY56" fmla="*/ 601584 h 607568"/>
                <a:gd name="connsiteX57" fmla="*/ 314953 w 608089"/>
                <a:gd name="connsiteY57" fmla="*/ 498328 h 607568"/>
                <a:gd name="connsiteX58" fmla="*/ 310037 w 608089"/>
                <a:gd name="connsiteY58" fmla="*/ 490197 h 607568"/>
                <a:gd name="connsiteX59" fmla="*/ 287913 w 608089"/>
                <a:gd name="connsiteY59" fmla="*/ 423610 h 607568"/>
                <a:gd name="connsiteX60" fmla="*/ 278234 w 608089"/>
                <a:gd name="connsiteY60" fmla="*/ 424070 h 607568"/>
                <a:gd name="connsiteX61" fmla="*/ 214322 w 608089"/>
                <a:gd name="connsiteY61" fmla="*/ 397681 h 607568"/>
                <a:gd name="connsiteX62" fmla="*/ 210020 w 608089"/>
                <a:gd name="connsiteY62" fmla="*/ 393385 h 607568"/>
                <a:gd name="connsiteX63" fmla="*/ 184056 w 608089"/>
                <a:gd name="connsiteY63" fmla="*/ 319894 h 607568"/>
                <a:gd name="connsiteX64" fmla="*/ 117378 w 608089"/>
                <a:gd name="connsiteY64" fmla="*/ 297800 h 607568"/>
                <a:gd name="connsiteX65" fmla="*/ 109389 w 608089"/>
                <a:gd name="connsiteY65" fmla="*/ 292737 h 607568"/>
                <a:gd name="connsiteX66" fmla="*/ 5992 w 608089"/>
                <a:gd name="connsiteY66" fmla="*/ 189481 h 607568"/>
                <a:gd name="connsiteX67" fmla="*/ 5992 w 608089"/>
                <a:gd name="connsiteY67" fmla="*/ 160484 h 607568"/>
                <a:gd name="connsiteX68" fmla="*/ 160703 w 608089"/>
                <a:gd name="connsiteY68" fmla="*/ 5984 h 607568"/>
                <a:gd name="connsiteX69" fmla="*/ 175145 w 608089"/>
                <a:gd name="connsiteY69" fmla="*/ 0 h 6075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608089" h="607568">
                  <a:moveTo>
                    <a:pt x="410361" y="326491"/>
                  </a:moveTo>
                  <a:cubicBezTo>
                    <a:pt x="406981" y="331861"/>
                    <a:pt x="402833" y="337078"/>
                    <a:pt x="398070" y="341834"/>
                  </a:cubicBezTo>
                  <a:lnTo>
                    <a:pt x="342147" y="397681"/>
                  </a:lnTo>
                  <a:cubicBezTo>
                    <a:pt x="337384" y="402437"/>
                    <a:pt x="332314" y="406580"/>
                    <a:pt x="326783" y="410108"/>
                  </a:cubicBezTo>
                  <a:lnTo>
                    <a:pt x="347524" y="472706"/>
                  </a:lnTo>
                  <a:lnTo>
                    <a:pt x="432945" y="558011"/>
                  </a:lnTo>
                  <a:lnTo>
                    <a:pt x="558465" y="432509"/>
                  </a:lnTo>
                  <a:lnTo>
                    <a:pt x="473044" y="347204"/>
                  </a:lnTo>
                  <a:close/>
                  <a:moveTo>
                    <a:pt x="329856" y="224463"/>
                  </a:moveTo>
                  <a:cubicBezTo>
                    <a:pt x="316643" y="224463"/>
                    <a:pt x="304199" y="229679"/>
                    <a:pt x="294980" y="238885"/>
                  </a:cubicBezTo>
                  <a:lnTo>
                    <a:pt x="239057" y="294732"/>
                  </a:lnTo>
                  <a:cubicBezTo>
                    <a:pt x="219853" y="313910"/>
                    <a:pt x="219853" y="345209"/>
                    <a:pt x="239057" y="364387"/>
                  </a:cubicBezTo>
                  <a:lnTo>
                    <a:pt x="243359" y="368683"/>
                  </a:lnTo>
                  <a:cubicBezTo>
                    <a:pt x="252731" y="377889"/>
                    <a:pt x="265022" y="383105"/>
                    <a:pt x="278234" y="383105"/>
                  </a:cubicBezTo>
                  <a:cubicBezTo>
                    <a:pt x="291447" y="383105"/>
                    <a:pt x="303891" y="377889"/>
                    <a:pt x="313110" y="368683"/>
                  </a:cubicBezTo>
                  <a:lnTo>
                    <a:pt x="369033" y="312836"/>
                  </a:lnTo>
                  <a:cubicBezTo>
                    <a:pt x="388237" y="293658"/>
                    <a:pt x="388237" y="262359"/>
                    <a:pt x="369033" y="243181"/>
                  </a:cubicBezTo>
                  <a:lnTo>
                    <a:pt x="364731" y="238885"/>
                  </a:lnTo>
                  <a:cubicBezTo>
                    <a:pt x="355359" y="229679"/>
                    <a:pt x="343068" y="224463"/>
                    <a:pt x="329856" y="224463"/>
                  </a:cubicBezTo>
                  <a:close/>
                  <a:moveTo>
                    <a:pt x="402819" y="98368"/>
                  </a:moveTo>
                  <a:cubicBezTo>
                    <a:pt x="461664" y="98368"/>
                    <a:pt x="509601" y="146225"/>
                    <a:pt x="509601" y="204973"/>
                  </a:cubicBezTo>
                  <a:cubicBezTo>
                    <a:pt x="509601" y="216324"/>
                    <a:pt x="500382" y="225527"/>
                    <a:pt x="489166" y="225527"/>
                  </a:cubicBezTo>
                  <a:cubicBezTo>
                    <a:pt x="477797" y="225527"/>
                    <a:pt x="468578" y="216324"/>
                    <a:pt x="468578" y="204973"/>
                  </a:cubicBezTo>
                  <a:cubicBezTo>
                    <a:pt x="468578" y="168927"/>
                    <a:pt x="439079" y="139476"/>
                    <a:pt x="402819" y="139476"/>
                  </a:cubicBezTo>
                  <a:cubicBezTo>
                    <a:pt x="391450" y="139476"/>
                    <a:pt x="382231" y="130273"/>
                    <a:pt x="382231" y="118922"/>
                  </a:cubicBezTo>
                  <a:cubicBezTo>
                    <a:pt x="382231" y="107571"/>
                    <a:pt x="391450" y="98368"/>
                    <a:pt x="402819" y="98368"/>
                  </a:cubicBezTo>
                  <a:close/>
                  <a:moveTo>
                    <a:pt x="175145" y="49557"/>
                  </a:moveTo>
                  <a:lnTo>
                    <a:pt x="49625" y="175059"/>
                  </a:lnTo>
                  <a:lnTo>
                    <a:pt x="135046" y="260364"/>
                  </a:lnTo>
                  <a:lnTo>
                    <a:pt x="197729" y="281077"/>
                  </a:lnTo>
                  <a:cubicBezTo>
                    <a:pt x="201109" y="275707"/>
                    <a:pt x="205257" y="270490"/>
                    <a:pt x="210020" y="265734"/>
                  </a:cubicBezTo>
                  <a:lnTo>
                    <a:pt x="265943" y="209887"/>
                  </a:lnTo>
                  <a:cubicBezTo>
                    <a:pt x="270706" y="205131"/>
                    <a:pt x="275776" y="200988"/>
                    <a:pt x="281307" y="197460"/>
                  </a:cubicBezTo>
                  <a:lnTo>
                    <a:pt x="260566" y="134862"/>
                  </a:lnTo>
                  <a:close/>
                  <a:moveTo>
                    <a:pt x="402823" y="28720"/>
                  </a:moveTo>
                  <a:cubicBezTo>
                    <a:pt x="500250" y="28720"/>
                    <a:pt x="579391" y="107872"/>
                    <a:pt x="579391" y="204972"/>
                  </a:cubicBezTo>
                  <a:cubicBezTo>
                    <a:pt x="579391" y="216323"/>
                    <a:pt x="570171" y="225527"/>
                    <a:pt x="558953" y="225527"/>
                  </a:cubicBezTo>
                  <a:cubicBezTo>
                    <a:pt x="547581" y="225527"/>
                    <a:pt x="538361" y="216323"/>
                    <a:pt x="538361" y="204972"/>
                  </a:cubicBezTo>
                  <a:cubicBezTo>
                    <a:pt x="538361" y="130422"/>
                    <a:pt x="477507" y="69677"/>
                    <a:pt x="402823" y="69677"/>
                  </a:cubicBezTo>
                  <a:cubicBezTo>
                    <a:pt x="391451" y="69677"/>
                    <a:pt x="382231" y="60626"/>
                    <a:pt x="382231" y="49275"/>
                  </a:cubicBezTo>
                  <a:cubicBezTo>
                    <a:pt x="382231" y="37924"/>
                    <a:pt x="391451" y="28720"/>
                    <a:pt x="402823" y="28720"/>
                  </a:cubicBezTo>
                  <a:close/>
                  <a:moveTo>
                    <a:pt x="175145" y="0"/>
                  </a:moveTo>
                  <a:cubicBezTo>
                    <a:pt x="180676" y="0"/>
                    <a:pt x="185899" y="2148"/>
                    <a:pt x="189740" y="5984"/>
                  </a:cubicBezTo>
                  <a:lnTo>
                    <a:pt x="293137" y="109240"/>
                  </a:lnTo>
                  <a:cubicBezTo>
                    <a:pt x="295288" y="111541"/>
                    <a:pt x="296978" y="114303"/>
                    <a:pt x="298053" y="117371"/>
                  </a:cubicBezTo>
                  <a:lnTo>
                    <a:pt x="320177" y="183958"/>
                  </a:lnTo>
                  <a:cubicBezTo>
                    <a:pt x="323403" y="183651"/>
                    <a:pt x="326629" y="183498"/>
                    <a:pt x="329856" y="183498"/>
                  </a:cubicBezTo>
                  <a:cubicBezTo>
                    <a:pt x="353977" y="183498"/>
                    <a:pt x="376715" y="192857"/>
                    <a:pt x="393768" y="209887"/>
                  </a:cubicBezTo>
                  <a:lnTo>
                    <a:pt x="398070" y="214183"/>
                  </a:lnTo>
                  <a:cubicBezTo>
                    <a:pt x="418196" y="234282"/>
                    <a:pt x="426800" y="261438"/>
                    <a:pt x="423881" y="287674"/>
                  </a:cubicBezTo>
                  <a:lnTo>
                    <a:pt x="490712" y="309768"/>
                  </a:lnTo>
                  <a:cubicBezTo>
                    <a:pt x="493631" y="310842"/>
                    <a:pt x="496397" y="312529"/>
                    <a:pt x="498701" y="314831"/>
                  </a:cubicBezTo>
                  <a:lnTo>
                    <a:pt x="602098" y="418087"/>
                  </a:lnTo>
                  <a:cubicBezTo>
                    <a:pt x="610087" y="426065"/>
                    <a:pt x="610087" y="439106"/>
                    <a:pt x="602098" y="447084"/>
                  </a:cubicBezTo>
                  <a:lnTo>
                    <a:pt x="447387" y="601584"/>
                  </a:lnTo>
                  <a:cubicBezTo>
                    <a:pt x="443546" y="605420"/>
                    <a:pt x="438322" y="607568"/>
                    <a:pt x="432945" y="607568"/>
                  </a:cubicBezTo>
                  <a:cubicBezTo>
                    <a:pt x="427414" y="607568"/>
                    <a:pt x="422191" y="605420"/>
                    <a:pt x="418350" y="601584"/>
                  </a:cubicBezTo>
                  <a:lnTo>
                    <a:pt x="314953" y="498328"/>
                  </a:lnTo>
                  <a:cubicBezTo>
                    <a:pt x="312802" y="496027"/>
                    <a:pt x="311112" y="493265"/>
                    <a:pt x="310037" y="490197"/>
                  </a:cubicBezTo>
                  <a:lnTo>
                    <a:pt x="287913" y="423610"/>
                  </a:lnTo>
                  <a:cubicBezTo>
                    <a:pt x="284687" y="423917"/>
                    <a:pt x="281461" y="424070"/>
                    <a:pt x="278234" y="424070"/>
                  </a:cubicBezTo>
                  <a:cubicBezTo>
                    <a:pt x="254113" y="424070"/>
                    <a:pt x="231375" y="414711"/>
                    <a:pt x="214322" y="397681"/>
                  </a:cubicBezTo>
                  <a:lnTo>
                    <a:pt x="210020" y="393385"/>
                  </a:lnTo>
                  <a:cubicBezTo>
                    <a:pt x="189894" y="373286"/>
                    <a:pt x="181290" y="346130"/>
                    <a:pt x="184056" y="319894"/>
                  </a:cubicBezTo>
                  <a:lnTo>
                    <a:pt x="117378" y="297800"/>
                  </a:lnTo>
                  <a:cubicBezTo>
                    <a:pt x="114459" y="296726"/>
                    <a:pt x="111693" y="295039"/>
                    <a:pt x="109389" y="292737"/>
                  </a:cubicBezTo>
                  <a:lnTo>
                    <a:pt x="5992" y="189481"/>
                  </a:lnTo>
                  <a:cubicBezTo>
                    <a:pt x="-1997" y="181503"/>
                    <a:pt x="-1997" y="168462"/>
                    <a:pt x="5992" y="160484"/>
                  </a:cubicBezTo>
                  <a:lnTo>
                    <a:pt x="160703" y="5984"/>
                  </a:lnTo>
                  <a:cubicBezTo>
                    <a:pt x="164544" y="2148"/>
                    <a:pt x="169768" y="0"/>
                    <a:pt x="175145" y="0"/>
                  </a:cubicBezTo>
                  <a:close/>
                </a:path>
              </a:pathLst>
            </a:custGeom>
            <a:solidFill>
              <a:srgbClr val="0BF1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grpSp>
      <p:grpSp>
        <p:nvGrpSpPr>
          <p:cNvPr id="76" name="组合 75">
            <a:extLst>
              <a:ext uri="{FF2B5EF4-FFF2-40B4-BE49-F238E27FC236}">
                <a16:creationId xmlns:a16="http://schemas.microsoft.com/office/drawing/2014/main" xmlns="" id="{826A6016-55FF-4E5D-994C-C62740516708}"/>
              </a:ext>
            </a:extLst>
          </p:cNvPr>
          <p:cNvGrpSpPr/>
          <p:nvPr/>
        </p:nvGrpSpPr>
        <p:grpSpPr>
          <a:xfrm>
            <a:off x="6351293" y="2243562"/>
            <a:ext cx="1185580" cy="1185580"/>
            <a:chOff x="5304817" y="3171217"/>
            <a:chExt cx="1582366" cy="1582366"/>
          </a:xfrm>
        </p:grpSpPr>
        <p:grpSp>
          <p:nvGrpSpPr>
            <p:cNvPr id="77" name="组合 76">
              <a:extLst>
                <a:ext uri="{FF2B5EF4-FFF2-40B4-BE49-F238E27FC236}">
                  <a16:creationId xmlns:a16="http://schemas.microsoft.com/office/drawing/2014/main" xmlns="" id="{D45B3195-A1D9-4D9D-99FD-5378EDCB6D22}"/>
                </a:ext>
              </a:extLst>
            </p:cNvPr>
            <p:cNvGrpSpPr/>
            <p:nvPr/>
          </p:nvGrpSpPr>
          <p:grpSpPr>
            <a:xfrm>
              <a:off x="5304817" y="3171217"/>
              <a:ext cx="1582366" cy="1582366"/>
              <a:chOff x="4528457" y="2394857"/>
              <a:chExt cx="3135086" cy="3135086"/>
            </a:xfrm>
          </p:grpSpPr>
          <p:grpSp>
            <p:nvGrpSpPr>
              <p:cNvPr id="79" name="组合 78">
                <a:extLst>
                  <a:ext uri="{FF2B5EF4-FFF2-40B4-BE49-F238E27FC236}">
                    <a16:creationId xmlns:a16="http://schemas.microsoft.com/office/drawing/2014/main" xmlns="" id="{45CB3166-209A-4379-96FB-DB6510C41DF2}"/>
                  </a:ext>
                </a:extLst>
              </p:cNvPr>
              <p:cNvGrpSpPr/>
              <p:nvPr/>
            </p:nvGrpSpPr>
            <p:grpSpPr>
              <a:xfrm>
                <a:off x="4775200" y="2641601"/>
                <a:ext cx="2641600" cy="2641598"/>
                <a:chOff x="4630057" y="2386466"/>
                <a:chExt cx="2931887" cy="2931887"/>
              </a:xfrm>
            </p:grpSpPr>
            <p:sp>
              <p:nvSpPr>
                <p:cNvPr id="81" name="弧形 80">
                  <a:extLst>
                    <a:ext uri="{FF2B5EF4-FFF2-40B4-BE49-F238E27FC236}">
                      <a16:creationId xmlns:a16="http://schemas.microsoft.com/office/drawing/2014/main" xmlns="" id="{C8C83A39-9B58-4C8C-AA2E-AEE7E5DC3215}"/>
                    </a:ext>
                  </a:extLst>
                </p:cNvPr>
                <p:cNvSpPr/>
                <p:nvPr/>
              </p:nvSpPr>
              <p:spPr>
                <a:xfrm>
                  <a:off x="4630057" y="2386466"/>
                  <a:ext cx="2931887" cy="2931887"/>
                </a:xfrm>
                <a:prstGeom prst="arc">
                  <a:avLst>
                    <a:gd name="adj1" fmla="val 15096983"/>
                    <a:gd name="adj2" fmla="val 13508186"/>
                  </a:avLst>
                </a:prstGeom>
                <a:noFill/>
                <a:ln w="101600">
                  <a:solidFill>
                    <a:srgbClr val="0E3D4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82" name="弧形 81">
                  <a:extLst>
                    <a:ext uri="{FF2B5EF4-FFF2-40B4-BE49-F238E27FC236}">
                      <a16:creationId xmlns:a16="http://schemas.microsoft.com/office/drawing/2014/main" xmlns="" id="{E19DA96B-AFCD-4A07-870F-911DE1E9487A}"/>
                    </a:ext>
                  </a:extLst>
                </p:cNvPr>
                <p:cNvSpPr/>
                <p:nvPr/>
              </p:nvSpPr>
              <p:spPr>
                <a:xfrm>
                  <a:off x="4630057" y="2386466"/>
                  <a:ext cx="2931887" cy="2931887"/>
                </a:xfrm>
                <a:prstGeom prst="arc">
                  <a:avLst>
                    <a:gd name="adj1" fmla="val 374779"/>
                    <a:gd name="adj2" fmla="val 16176231"/>
                  </a:avLst>
                </a:prstGeom>
                <a:noFill/>
                <a:ln w="101600">
                  <a:solidFill>
                    <a:srgbClr val="0BF1F5"/>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grpSp>
          <p:sp>
            <p:nvSpPr>
              <p:cNvPr id="80" name="椭圆 79">
                <a:extLst>
                  <a:ext uri="{FF2B5EF4-FFF2-40B4-BE49-F238E27FC236}">
                    <a16:creationId xmlns:a16="http://schemas.microsoft.com/office/drawing/2014/main" xmlns="" id="{6F02E03E-380C-4348-936F-08EFE4EACFDA}"/>
                  </a:ext>
                </a:extLst>
              </p:cNvPr>
              <p:cNvSpPr/>
              <p:nvPr/>
            </p:nvSpPr>
            <p:spPr>
              <a:xfrm>
                <a:off x="4528457" y="2394857"/>
                <a:ext cx="3135086" cy="3135086"/>
              </a:xfrm>
              <a:prstGeom prst="ellipse">
                <a:avLst/>
              </a:prstGeom>
              <a:noFill/>
              <a:ln>
                <a:solidFill>
                  <a:srgbClr val="018D79">
                    <a:alpha val="4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grpSp>
        <p:sp>
          <p:nvSpPr>
            <p:cNvPr id="78" name="椭圆 17">
              <a:extLst>
                <a:ext uri="{FF2B5EF4-FFF2-40B4-BE49-F238E27FC236}">
                  <a16:creationId xmlns:a16="http://schemas.microsoft.com/office/drawing/2014/main" xmlns="" id="{E5E18526-D09C-4DF8-A709-0172461AEFFE}"/>
                </a:ext>
              </a:extLst>
            </p:cNvPr>
            <p:cNvSpPr/>
            <p:nvPr/>
          </p:nvSpPr>
          <p:spPr>
            <a:xfrm>
              <a:off x="5810893" y="3672113"/>
              <a:ext cx="570213" cy="580572"/>
            </a:xfrm>
            <a:custGeom>
              <a:avLst/>
              <a:gdLst>
                <a:gd name="connsiteX0" fmla="*/ 87801 w 596278"/>
                <a:gd name="connsiteY0" fmla="*/ 507611 h 607110"/>
                <a:gd name="connsiteX1" fmla="*/ 87801 w 596278"/>
                <a:gd name="connsiteY1" fmla="*/ 572672 h 607110"/>
                <a:gd name="connsiteX2" fmla="*/ 508444 w 596278"/>
                <a:gd name="connsiteY2" fmla="*/ 572672 h 607110"/>
                <a:gd name="connsiteX3" fmla="*/ 508444 w 596278"/>
                <a:gd name="connsiteY3" fmla="*/ 507611 h 607110"/>
                <a:gd name="connsiteX4" fmla="*/ 298122 w 596278"/>
                <a:gd name="connsiteY4" fmla="*/ 200764 h 607110"/>
                <a:gd name="connsiteX5" fmla="*/ 270141 w 596278"/>
                <a:gd name="connsiteY5" fmla="*/ 228706 h 607110"/>
                <a:gd name="connsiteX6" fmla="*/ 298122 w 596278"/>
                <a:gd name="connsiteY6" fmla="*/ 256648 h 607110"/>
                <a:gd name="connsiteX7" fmla="*/ 326103 w 596278"/>
                <a:gd name="connsiteY7" fmla="*/ 228706 h 607110"/>
                <a:gd name="connsiteX8" fmla="*/ 298122 w 596278"/>
                <a:gd name="connsiteY8" fmla="*/ 200764 h 607110"/>
                <a:gd name="connsiteX9" fmla="*/ 298122 w 596278"/>
                <a:gd name="connsiteY9" fmla="*/ 166429 h 607110"/>
                <a:gd name="connsiteX10" fmla="*/ 360589 w 596278"/>
                <a:gd name="connsiteY10" fmla="*/ 228706 h 607110"/>
                <a:gd name="connsiteX11" fmla="*/ 315365 w 596278"/>
                <a:gd name="connsiteY11" fmla="*/ 288611 h 607110"/>
                <a:gd name="connsiteX12" fmla="*/ 315365 w 596278"/>
                <a:gd name="connsiteY12" fmla="*/ 473174 h 607110"/>
                <a:gd name="connsiteX13" fmla="*/ 525687 w 596278"/>
                <a:gd name="connsiteY13" fmla="*/ 473174 h 607110"/>
                <a:gd name="connsiteX14" fmla="*/ 542930 w 596278"/>
                <a:gd name="connsiteY14" fmla="*/ 490392 h 607110"/>
                <a:gd name="connsiteX15" fmla="*/ 542930 w 596278"/>
                <a:gd name="connsiteY15" fmla="*/ 589891 h 607110"/>
                <a:gd name="connsiteX16" fmla="*/ 525687 w 596278"/>
                <a:gd name="connsiteY16" fmla="*/ 607110 h 607110"/>
                <a:gd name="connsiteX17" fmla="*/ 70661 w 596278"/>
                <a:gd name="connsiteY17" fmla="*/ 607110 h 607110"/>
                <a:gd name="connsiteX18" fmla="*/ 53418 w 596278"/>
                <a:gd name="connsiteY18" fmla="*/ 589891 h 607110"/>
                <a:gd name="connsiteX19" fmla="*/ 53418 w 596278"/>
                <a:gd name="connsiteY19" fmla="*/ 490392 h 607110"/>
                <a:gd name="connsiteX20" fmla="*/ 70661 w 596278"/>
                <a:gd name="connsiteY20" fmla="*/ 473174 h 607110"/>
                <a:gd name="connsiteX21" fmla="*/ 280983 w 596278"/>
                <a:gd name="connsiteY21" fmla="*/ 473174 h 607110"/>
                <a:gd name="connsiteX22" fmla="*/ 280983 w 596278"/>
                <a:gd name="connsiteY22" fmla="*/ 288611 h 607110"/>
                <a:gd name="connsiteX23" fmla="*/ 235759 w 596278"/>
                <a:gd name="connsiteY23" fmla="*/ 228706 h 607110"/>
                <a:gd name="connsiteX24" fmla="*/ 298122 w 596278"/>
                <a:gd name="connsiteY24" fmla="*/ 166429 h 607110"/>
                <a:gd name="connsiteX25" fmla="*/ 425903 w 596278"/>
                <a:gd name="connsiteY25" fmla="*/ 71418 h 607110"/>
                <a:gd name="connsiteX26" fmla="*/ 437805 w 596278"/>
                <a:gd name="connsiteY26" fmla="*/ 77101 h 607110"/>
                <a:gd name="connsiteX27" fmla="*/ 495228 w 596278"/>
                <a:gd name="connsiteY27" fmla="*/ 225554 h 607110"/>
                <a:gd name="connsiteX28" fmla="*/ 437805 w 596278"/>
                <a:gd name="connsiteY28" fmla="*/ 374008 h 607110"/>
                <a:gd name="connsiteX29" fmla="*/ 424999 w 596278"/>
                <a:gd name="connsiteY29" fmla="*/ 379678 h 607110"/>
                <a:gd name="connsiteX30" fmla="*/ 413535 w 596278"/>
                <a:gd name="connsiteY30" fmla="*/ 375245 h 607110"/>
                <a:gd name="connsiteX31" fmla="*/ 412295 w 596278"/>
                <a:gd name="connsiteY31" fmla="*/ 351018 h 607110"/>
                <a:gd name="connsiteX32" fmla="*/ 460733 w 596278"/>
                <a:gd name="connsiteY32" fmla="*/ 225554 h 607110"/>
                <a:gd name="connsiteX33" fmla="*/ 412295 w 596278"/>
                <a:gd name="connsiteY33" fmla="*/ 100091 h 607110"/>
                <a:gd name="connsiteX34" fmla="*/ 413535 w 596278"/>
                <a:gd name="connsiteY34" fmla="*/ 75864 h 607110"/>
                <a:gd name="connsiteX35" fmla="*/ 425903 w 596278"/>
                <a:gd name="connsiteY35" fmla="*/ 71418 h 607110"/>
                <a:gd name="connsiteX36" fmla="*/ 170390 w 596278"/>
                <a:gd name="connsiteY36" fmla="*/ 71418 h 607110"/>
                <a:gd name="connsiteX37" fmla="*/ 182748 w 596278"/>
                <a:gd name="connsiteY37" fmla="*/ 75864 h 607110"/>
                <a:gd name="connsiteX38" fmla="*/ 183987 w 596278"/>
                <a:gd name="connsiteY38" fmla="*/ 100091 h 607110"/>
                <a:gd name="connsiteX39" fmla="*/ 135484 w 596278"/>
                <a:gd name="connsiteY39" fmla="*/ 225554 h 607110"/>
                <a:gd name="connsiteX40" fmla="*/ 183987 w 596278"/>
                <a:gd name="connsiteY40" fmla="*/ 351018 h 607110"/>
                <a:gd name="connsiteX41" fmla="*/ 182748 w 596278"/>
                <a:gd name="connsiteY41" fmla="*/ 375245 h 607110"/>
                <a:gd name="connsiteX42" fmla="*/ 171190 w 596278"/>
                <a:gd name="connsiteY42" fmla="*/ 379678 h 607110"/>
                <a:gd name="connsiteX43" fmla="*/ 158497 w 596278"/>
                <a:gd name="connsiteY43" fmla="*/ 374008 h 607110"/>
                <a:gd name="connsiteX44" fmla="*/ 101120 w 596278"/>
                <a:gd name="connsiteY44" fmla="*/ 225554 h 607110"/>
                <a:gd name="connsiteX45" fmla="*/ 158497 w 596278"/>
                <a:gd name="connsiteY45" fmla="*/ 77101 h 607110"/>
                <a:gd name="connsiteX46" fmla="*/ 170390 w 596278"/>
                <a:gd name="connsiteY46" fmla="*/ 71418 h 607110"/>
                <a:gd name="connsiteX47" fmla="*/ 497125 w 596278"/>
                <a:gd name="connsiteY47" fmla="*/ 11 h 607110"/>
                <a:gd name="connsiteX48" fmla="*/ 509117 w 596278"/>
                <a:gd name="connsiteY48" fmla="*/ 5449 h 607110"/>
                <a:gd name="connsiteX49" fmla="*/ 596278 w 596278"/>
                <a:gd name="connsiteY49" fmla="*/ 225538 h 607110"/>
                <a:gd name="connsiteX50" fmla="*/ 509117 w 596278"/>
                <a:gd name="connsiteY50" fmla="*/ 445626 h 607110"/>
                <a:gd name="connsiteX51" fmla="*/ 496518 w 596278"/>
                <a:gd name="connsiteY51" fmla="*/ 451090 h 607110"/>
                <a:gd name="connsiteX52" fmla="*/ 484745 w 596278"/>
                <a:gd name="connsiteY52" fmla="*/ 446451 h 607110"/>
                <a:gd name="connsiteX53" fmla="*/ 483919 w 596278"/>
                <a:gd name="connsiteY53" fmla="*/ 422123 h 607110"/>
                <a:gd name="connsiteX54" fmla="*/ 561889 w 596278"/>
                <a:gd name="connsiteY54" fmla="*/ 225538 h 607110"/>
                <a:gd name="connsiteX55" fmla="*/ 483919 w 596278"/>
                <a:gd name="connsiteY55" fmla="*/ 28953 h 607110"/>
                <a:gd name="connsiteX56" fmla="*/ 484745 w 596278"/>
                <a:gd name="connsiteY56" fmla="*/ 4624 h 607110"/>
                <a:gd name="connsiteX57" fmla="*/ 497125 w 596278"/>
                <a:gd name="connsiteY57" fmla="*/ 11 h 607110"/>
                <a:gd name="connsiteX58" fmla="*/ 99141 w 596278"/>
                <a:gd name="connsiteY58" fmla="*/ 11 h 607110"/>
                <a:gd name="connsiteX59" fmla="*/ 111430 w 596278"/>
                <a:gd name="connsiteY59" fmla="*/ 4624 h 607110"/>
                <a:gd name="connsiteX60" fmla="*/ 112256 w 596278"/>
                <a:gd name="connsiteY60" fmla="*/ 28953 h 607110"/>
                <a:gd name="connsiteX61" fmla="*/ 34389 w 596278"/>
                <a:gd name="connsiteY61" fmla="*/ 225538 h 607110"/>
                <a:gd name="connsiteX62" fmla="*/ 112256 w 596278"/>
                <a:gd name="connsiteY62" fmla="*/ 422123 h 607110"/>
                <a:gd name="connsiteX63" fmla="*/ 111430 w 596278"/>
                <a:gd name="connsiteY63" fmla="*/ 446451 h 607110"/>
                <a:gd name="connsiteX64" fmla="*/ 99760 w 596278"/>
                <a:gd name="connsiteY64" fmla="*/ 451090 h 607110"/>
                <a:gd name="connsiteX65" fmla="*/ 87161 w 596278"/>
                <a:gd name="connsiteY65" fmla="*/ 445626 h 607110"/>
                <a:gd name="connsiteX66" fmla="*/ 0 w 596278"/>
                <a:gd name="connsiteY66" fmla="*/ 225538 h 607110"/>
                <a:gd name="connsiteX67" fmla="*/ 87161 w 596278"/>
                <a:gd name="connsiteY67" fmla="*/ 5449 h 607110"/>
                <a:gd name="connsiteX68" fmla="*/ 99141 w 596278"/>
                <a:gd name="connsiteY68" fmla="*/ 11 h 6071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Lst>
              <a:rect l="l" t="t" r="r" b="b"/>
              <a:pathLst>
                <a:path w="596278" h="607110">
                  <a:moveTo>
                    <a:pt x="87801" y="507611"/>
                  </a:moveTo>
                  <a:lnTo>
                    <a:pt x="87801" y="572672"/>
                  </a:lnTo>
                  <a:lnTo>
                    <a:pt x="508444" y="572672"/>
                  </a:lnTo>
                  <a:lnTo>
                    <a:pt x="508444" y="507611"/>
                  </a:lnTo>
                  <a:close/>
                  <a:moveTo>
                    <a:pt x="298122" y="200764"/>
                  </a:moveTo>
                  <a:cubicBezTo>
                    <a:pt x="282738" y="200764"/>
                    <a:pt x="270141" y="213343"/>
                    <a:pt x="270141" y="228706"/>
                  </a:cubicBezTo>
                  <a:cubicBezTo>
                    <a:pt x="270141" y="244172"/>
                    <a:pt x="282738" y="256648"/>
                    <a:pt x="298122" y="256648"/>
                  </a:cubicBezTo>
                  <a:cubicBezTo>
                    <a:pt x="313610" y="256648"/>
                    <a:pt x="326103" y="244172"/>
                    <a:pt x="326103" y="228706"/>
                  </a:cubicBezTo>
                  <a:cubicBezTo>
                    <a:pt x="326103" y="213343"/>
                    <a:pt x="313610" y="200764"/>
                    <a:pt x="298122" y="200764"/>
                  </a:cubicBezTo>
                  <a:close/>
                  <a:moveTo>
                    <a:pt x="298122" y="166429"/>
                  </a:moveTo>
                  <a:cubicBezTo>
                    <a:pt x="332608" y="166429"/>
                    <a:pt x="360589" y="194371"/>
                    <a:pt x="360589" y="228706"/>
                  </a:cubicBezTo>
                  <a:cubicBezTo>
                    <a:pt x="360589" y="257164"/>
                    <a:pt x="341384" y="281084"/>
                    <a:pt x="315365" y="288611"/>
                  </a:cubicBezTo>
                  <a:lnTo>
                    <a:pt x="315365" y="473174"/>
                  </a:lnTo>
                  <a:lnTo>
                    <a:pt x="525687" y="473174"/>
                  </a:lnTo>
                  <a:cubicBezTo>
                    <a:pt x="535186" y="473174"/>
                    <a:pt x="542930" y="480907"/>
                    <a:pt x="542930" y="490392"/>
                  </a:cubicBezTo>
                  <a:lnTo>
                    <a:pt x="542930" y="589891"/>
                  </a:lnTo>
                  <a:cubicBezTo>
                    <a:pt x="542930" y="599377"/>
                    <a:pt x="535186" y="607110"/>
                    <a:pt x="525687" y="607110"/>
                  </a:cubicBezTo>
                  <a:lnTo>
                    <a:pt x="70661" y="607110"/>
                  </a:lnTo>
                  <a:cubicBezTo>
                    <a:pt x="61162" y="607110"/>
                    <a:pt x="53418" y="599377"/>
                    <a:pt x="53418" y="589891"/>
                  </a:cubicBezTo>
                  <a:lnTo>
                    <a:pt x="53418" y="490392"/>
                  </a:lnTo>
                  <a:cubicBezTo>
                    <a:pt x="53418" y="480907"/>
                    <a:pt x="61162" y="473174"/>
                    <a:pt x="70661" y="473174"/>
                  </a:cubicBezTo>
                  <a:lnTo>
                    <a:pt x="280983" y="473174"/>
                  </a:lnTo>
                  <a:lnTo>
                    <a:pt x="280983" y="288611"/>
                  </a:lnTo>
                  <a:cubicBezTo>
                    <a:pt x="254860" y="281084"/>
                    <a:pt x="235759" y="257164"/>
                    <a:pt x="235759" y="228706"/>
                  </a:cubicBezTo>
                  <a:cubicBezTo>
                    <a:pt x="235759" y="194371"/>
                    <a:pt x="263740" y="166429"/>
                    <a:pt x="298122" y="166429"/>
                  </a:cubicBezTo>
                  <a:close/>
                  <a:moveTo>
                    <a:pt x="425903" y="71418"/>
                  </a:moveTo>
                  <a:cubicBezTo>
                    <a:pt x="430292" y="71637"/>
                    <a:pt x="434603" y="73544"/>
                    <a:pt x="437805" y="77101"/>
                  </a:cubicBezTo>
                  <a:cubicBezTo>
                    <a:pt x="474779" y="117822"/>
                    <a:pt x="495228" y="170606"/>
                    <a:pt x="495228" y="225554"/>
                  </a:cubicBezTo>
                  <a:cubicBezTo>
                    <a:pt x="495228" y="280503"/>
                    <a:pt x="474779" y="333183"/>
                    <a:pt x="437805" y="374008"/>
                  </a:cubicBezTo>
                  <a:cubicBezTo>
                    <a:pt x="434397" y="377822"/>
                    <a:pt x="429749" y="379678"/>
                    <a:pt x="424999" y="379678"/>
                  </a:cubicBezTo>
                  <a:cubicBezTo>
                    <a:pt x="420971" y="379678"/>
                    <a:pt x="416840" y="378235"/>
                    <a:pt x="413535" y="375245"/>
                  </a:cubicBezTo>
                  <a:cubicBezTo>
                    <a:pt x="406408" y="368853"/>
                    <a:pt x="405892" y="358029"/>
                    <a:pt x="412295" y="351018"/>
                  </a:cubicBezTo>
                  <a:cubicBezTo>
                    <a:pt x="443589" y="316482"/>
                    <a:pt x="460733" y="271946"/>
                    <a:pt x="460733" y="225554"/>
                  </a:cubicBezTo>
                  <a:cubicBezTo>
                    <a:pt x="460733" y="179163"/>
                    <a:pt x="443589" y="134627"/>
                    <a:pt x="412295" y="100091"/>
                  </a:cubicBezTo>
                  <a:cubicBezTo>
                    <a:pt x="405892" y="93080"/>
                    <a:pt x="406408" y="82255"/>
                    <a:pt x="413535" y="75864"/>
                  </a:cubicBezTo>
                  <a:cubicBezTo>
                    <a:pt x="417046" y="72668"/>
                    <a:pt x="421513" y="71199"/>
                    <a:pt x="425903" y="71418"/>
                  </a:cubicBezTo>
                  <a:close/>
                  <a:moveTo>
                    <a:pt x="170390" y="71418"/>
                  </a:moveTo>
                  <a:cubicBezTo>
                    <a:pt x="174776" y="71199"/>
                    <a:pt x="179240" y="72668"/>
                    <a:pt x="182748" y="75864"/>
                  </a:cubicBezTo>
                  <a:cubicBezTo>
                    <a:pt x="189766" y="82255"/>
                    <a:pt x="190385" y="93080"/>
                    <a:pt x="183987" y="100091"/>
                  </a:cubicBezTo>
                  <a:cubicBezTo>
                    <a:pt x="152718" y="134627"/>
                    <a:pt x="135484" y="179163"/>
                    <a:pt x="135484" y="225554"/>
                  </a:cubicBezTo>
                  <a:cubicBezTo>
                    <a:pt x="135484" y="271946"/>
                    <a:pt x="152718" y="316482"/>
                    <a:pt x="183987" y="351018"/>
                  </a:cubicBezTo>
                  <a:cubicBezTo>
                    <a:pt x="190385" y="358029"/>
                    <a:pt x="189766" y="368853"/>
                    <a:pt x="182748" y="375245"/>
                  </a:cubicBezTo>
                  <a:cubicBezTo>
                    <a:pt x="179446" y="378235"/>
                    <a:pt x="175318" y="379678"/>
                    <a:pt x="171190" y="379678"/>
                  </a:cubicBezTo>
                  <a:cubicBezTo>
                    <a:pt x="166547" y="379678"/>
                    <a:pt x="161903" y="377822"/>
                    <a:pt x="158497" y="374008"/>
                  </a:cubicBezTo>
                  <a:cubicBezTo>
                    <a:pt x="121450" y="333183"/>
                    <a:pt x="101120" y="280503"/>
                    <a:pt x="101120" y="225554"/>
                  </a:cubicBezTo>
                  <a:cubicBezTo>
                    <a:pt x="101120" y="170606"/>
                    <a:pt x="121450" y="117822"/>
                    <a:pt x="158497" y="77101"/>
                  </a:cubicBezTo>
                  <a:cubicBezTo>
                    <a:pt x="161696" y="73544"/>
                    <a:pt x="166005" y="71637"/>
                    <a:pt x="170390" y="71418"/>
                  </a:cubicBezTo>
                  <a:close/>
                  <a:moveTo>
                    <a:pt x="497125" y="11"/>
                  </a:moveTo>
                  <a:cubicBezTo>
                    <a:pt x="501527" y="166"/>
                    <a:pt x="505864" y="1996"/>
                    <a:pt x="509117" y="5449"/>
                  </a:cubicBezTo>
                  <a:cubicBezTo>
                    <a:pt x="565297" y="65445"/>
                    <a:pt x="596278" y="143584"/>
                    <a:pt x="596278" y="225538"/>
                  </a:cubicBezTo>
                  <a:cubicBezTo>
                    <a:pt x="596278" y="307491"/>
                    <a:pt x="565297" y="385630"/>
                    <a:pt x="509117" y="445626"/>
                  </a:cubicBezTo>
                  <a:cubicBezTo>
                    <a:pt x="505709" y="449234"/>
                    <a:pt x="501165" y="451090"/>
                    <a:pt x="496518" y="451090"/>
                  </a:cubicBezTo>
                  <a:cubicBezTo>
                    <a:pt x="492284" y="451090"/>
                    <a:pt x="488050" y="449544"/>
                    <a:pt x="484745" y="446451"/>
                  </a:cubicBezTo>
                  <a:cubicBezTo>
                    <a:pt x="477826" y="439957"/>
                    <a:pt x="477516" y="429030"/>
                    <a:pt x="483919" y="422123"/>
                  </a:cubicBezTo>
                  <a:cubicBezTo>
                    <a:pt x="534212" y="368518"/>
                    <a:pt x="561889" y="298729"/>
                    <a:pt x="561889" y="225538"/>
                  </a:cubicBezTo>
                  <a:cubicBezTo>
                    <a:pt x="561889" y="152347"/>
                    <a:pt x="534212" y="82454"/>
                    <a:pt x="483919" y="28953"/>
                  </a:cubicBezTo>
                  <a:cubicBezTo>
                    <a:pt x="477516" y="21943"/>
                    <a:pt x="477826" y="11119"/>
                    <a:pt x="484745" y="4624"/>
                  </a:cubicBezTo>
                  <a:cubicBezTo>
                    <a:pt x="488256" y="1377"/>
                    <a:pt x="492722" y="-143"/>
                    <a:pt x="497125" y="11"/>
                  </a:cubicBezTo>
                  <a:close/>
                  <a:moveTo>
                    <a:pt x="99141" y="11"/>
                  </a:moveTo>
                  <a:cubicBezTo>
                    <a:pt x="103530" y="-143"/>
                    <a:pt x="107971" y="1377"/>
                    <a:pt x="111430" y="4624"/>
                  </a:cubicBezTo>
                  <a:cubicBezTo>
                    <a:pt x="118452" y="11119"/>
                    <a:pt x="118762" y="21943"/>
                    <a:pt x="112256" y="28953"/>
                  </a:cubicBezTo>
                  <a:cubicBezTo>
                    <a:pt x="62066" y="82454"/>
                    <a:pt x="34389" y="152347"/>
                    <a:pt x="34389" y="225538"/>
                  </a:cubicBezTo>
                  <a:cubicBezTo>
                    <a:pt x="34389" y="298729"/>
                    <a:pt x="62066" y="368518"/>
                    <a:pt x="112256" y="422123"/>
                  </a:cubicBezTo>
                  <a:cubicBezTo>
                    <a:pt x="118762" y="429030"/>
                    <a:pt x="118452" y="439957"/>
                    <a:pt x="111430" y="446451"/>
                  </a:cubicBezTo>
                  <a:cubicBezTo>
                    <a:pt x="108125" y="449544"/>
                    <a:pt x="103891" y="451090"/>
                    <a:pt x="99760" y="451090"/>
                  </a:cubicBezTo>
                  <a:cubicBezTo>
                    <a:pt x="95113" y="451090"/>
                    <a:pt x="90569" y="449234"/>
                    <a:pt x="87161" y="445626"/>
                  </a:cubicBezTo>
                  <a:cubicBezTo>
                    <a:pt x="30878" y="385630"/>
                    <a:pt x="0" y="307491"/>
                    <a:pt x="0" y="225538"/>
                  </a:cubicBezTo>
                  <a:cubicBezTo>
                    <a:pt x="0" y="143584"/>
                    <a:pt x="30878" y="65445"/>
                    <a:pt x="87161" y="5449"/>
                  </a:cubicBezTo>
                  <a:cubicBezTo>
                    <a:pt x="90414" y="1996"/>
                    <a:pt x="94752" y="166"/>
                    <a:pt x="99141" y="11"/>
                  </a:cubicBezTo>
                  <a:close/>
                </a:path>
              </a:pathLst>
            </a:custGeom>
            <a:solidFill>
              <a:srgbClr val="0BF1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grpSp>
      <p:grpSp>
        <p:nvGrpSpPr>
          <p:cNvPr id="83" name="组合 82">
            <a:extLst>
              <a:ext uri="{FF2B5EF4-FFF2-40B4-BE49-F238E27FC236}">
                <a16:creationId xmlns:a16="http://schemas.microsoft.com/office/drawing/2014/main" xmlns="" id="{DC0EDF30-8CDF-4FD4-822F-A51E2D431AF0}"/>
              </a:ext>
            </a:extLst>
          </p:cNvPr>
          <p:cNvGrpSpPr/>
          <p:nvPr/>
        </p:nvGrpSpPr>
        <p:grpSpPr>
          <a:xfrm>
            <a:off x="6351293" y="4218277"/>
            <a:ext cx="1185580" cy="1185580"/>
            <a:chOff x="5304817" y="3171217"/>
            <a:chExt cx="1582366" cy="1582366"/>
          </a:xfrm>
        </p:grpSpPr>
        <p:grpSp>
          <p:nvGrpSpPr>
            <p:cNvPr id="84" name="组合 83">
              <a:extLst>
                <a:ext uri="{FF2B5EF4-FFF2-40B4-BE49-F238E27FC236}">
                  <a16:creationId xmlns:a16="http://schemas.microsoft.com/office/drawing/2014/main" xmlns="" id="{5C890D1F-25AA-477C-B5FA-4983000996AA}"/>
                </a:ext>
              </a:extLst>
            </p:cNvPr>
            <p:cNvGrpSpPr/>
            <p:nvPr/>
          </p:nvGrpSpPr>
          <p:grpSpPr>
            <a:xfrm>
              <a:off x="5304817" y="3171217"/>
              <a:ext cx="1582366" cy="1582366"/>
              <a:chOff x="4528457" y="2394857"/>
              <a:chExt cx="3135086" cy="3135086"/>
            </a:xfrm>
          </p:grpSpPr>
          <p:grpSp>
            <p:nvGrpSpPr>
              <p:cNvPr id="86" name="组合 85">
                <a:extLst>
                  <a:ext uri="{FF2B5EF4-FFF2-40B4-BE49-F238E27FC236}">
                    <a16:creationId xmlns:a16="http://schemas.microsoft.com/office/drawing/2014/main" xmlns="" id="{2948390E-F2DB-435F-9DF3-56B284C4250A}"/>
                  </a:ext>
                </a:extLst>
              </p:cNvPr>
              <p:cNvGrpSpPr/>
              <p:nvPr/>
            </p:nvGrpSpPr>
            <p:grpSpPr>
              <a:xfrm>
                <a:off x="4775200" y="2641601"/>
                <a:ext cx="2641600" cy="2641598"/>
                <a:chOff x="4630057" y="2386466"/>
                <a:chExt cx="2931887" cy="2931887"/>
              </a:xfrm>
            </p:grpSpPr>
            <p:sp>
              <p:nvSpPr>
                <p:cNvPr id="88" name="弧形 87">
                  <a:extLst>
                    <a:ext uri="{FF2B5EF4-FFF2-40B4-BE49-F238E27FC236}">
                      <a16:creationId xmlns:a16="http://schemas.microsoft.com/office/drawing/2014/main" xmlns="" id="{9147779C-0851-4282-AF26-FB928C6E6CC1}"/>
                    </a:ext>
                  </a:extLst>
                </p:cNvPr>
                <p:cNvSpPr/>
                <p:nvPr/>
              </p:nvSpPr>
              <p:spPr>
                <a:xfrm>
                  <a:off x="4630057" y="2386466"/>
                  <a:ext cx="2931887" cy="2931887"/>
                </a:xfrm>
                <a:prstGeom prst="arc">
                  <a:avLst>
                    <a:gd name="adj1" fmla="val 15096983"/>
                    <a:gd name="adj2" fmla="val 13508186"/>
                  </a:avLst>
                </a:prstGeom>
                <a:noFill/>
                <a:ln w="101600">
                  <a:solidFill>
                    <a:srgbClr val="0E3D4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89" name="弧形 88">
                  <a:extLst>
                    <a:ext uri="{FF2B5EF4-FFF2-40B4-BE49-F238E27FC236}">
                      <a16:creationId xmlns:a16="http://schemas.microsoft.com/office/drawing/2014/main" xmlns="" id="{A83AE45F-5C72-4292-91E8-8FFCBFB25CEC}"/>
                    </a:ext>
                  </a:extLst>
                </p:cNvPr>
                <p:cNvSpPr/>
                <p:nvPr/>
              </p:nvSpPr>
              <p:spPr>
                <a:xfrm>
                  <a:off x="4630057" y="2386466"/>
                  <a:ext cx="2931887" cy="2931887"/>
                </a:xfrm>
                <a:prstGeom prst="arc">
                  <a:avLst>
                    <a:gd name="adj1" fmla="val 19151738"/>
                    <a:gd name="adj2" fmla="val 16176231"/>
                  </a:avLst>
                </a:prstGeom>
                <a:noFill/>
                <a:ln w="101600">
                  <a:solidFill>
                    <a:srgbClr val="0BF1F5"/>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grpSp>
          <p:sp>
            <p:nvSpPr>
              <p:cNvPr id="87" name="椭圆 86">
                <a:extLst>
                  <a:ext uri="{FF2B5EF4-FFF2-40B4-BE49-F238E27FC236}">
                    <a16:creationId xmlns:a16="http://schemas.microsoft.com/office/drawing/2014/main" xmlns="" id="{17F7D06C-B8AE-478C-BEAF-D817751A2D21}"/>
                  </a:ext>
                </a:extLst>
              </p:cNvPr>
              <p:cNvSpPr/>
              <p:nvPr/>
            </p:nvSpPr>
            <p:spPr>
              <a:xfrm>
                <a:off x="4528457" y="2394857"/>
                <a:ext cx="3135086" cy="3135086"/>
              </a:xfrm>
              <a:prstGeom prst="ellipse">
                <a:avLst/>
              </a:prstGeom>
              <a:noFill/>
              <a:ln>
                <a:solidFill>
                  <a:srgbClr val="018D79">
                    <a:alpha val="4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grpSp>
        <p:sp>
          <p:nvSpPr>
            <p:cNvPr id="85" name="椭圆 24">
              <a:extLst>
                <a:ext uri="{FF2B5EF4-FFF2-40B4-BE49-F238E27FC236}">
                  <a16:creationId xmlns:a16="http://schemas.microsoft.com/office/drawing/2014/main" xmlns="" id="{B500A5B7-A42A-4934-9CF3-FD6BD5B1AF37}"/>
                </a:ext>
              </a:extLst>
            </p:cNvPr>
            <p:cNvSpPr/>
            <p:nvPr/>
          </p:nvSpPr>
          <p:spPr>
            <a:xfrm>
              <a:off x="5805714" y="3677500"/>
              <a:ext cx="580572" cy="569798"/>
            </a:xfrm>
            <a:custGeom>
              <a:avLst/>
              <a:gdLst>
                <a:gd name="connsiteX0" fmla="*/ 27448 w 586365"/>
                <a:gd name="connsiteY0" fmla="*/ 311075 h 575483"/>
                <a:gd name="connsiteX1" fmla="*/ 27448 w 586365"/>
                <a:gd name="connsiteY1" fmla="*/ 548075 h 575483"/>
                <a:gd name="connsiteX2" fmla="*/ 361674 w 586365"/>
                <a:gd name="connsiteY2" fmla="*/ 548075 h 575483"/>
                <a:gd name="connsiteX3" fmla="*/ 361674 w 586365"/>
                <a:gd name="connsiteY3" fmla="*/ 311075 h 575483"/>
                <a:gd name="connsiteX4" fmla="*/ 167920 w 586365"/>
                <a:gd name="connsiteY4" fmla="*/ 269157 h 575483"/>
                <a:gd name="connsiteX5" fmla="*/ 167920 w 586365"/>
                <a:gd name="connsiteY5" fmla="*/ 283667 h 575483"/>
                <a:gd name="connsiteX6" fmla="*/ 361674 w 586365"/>
                <a:gd name="connsiteY6" fmla="*/ 283667 h 575483"/>
                <a:gd name="connsiteX7" fmla="*/ 361674 w 586365"/>
                <a:gd name="connsiteY7" fmla="*/ 269157 h 575483"/>
                <a:gd name="connsiteX8" fmla="*/ 134013 w 586365"/>
                <a:gd name="connsiteY8" fmla="*/ 262708 h 575483"/>
                <a:gd name="connsiteX9" fmla="*/ 119482 w 586365"/>
                <a:gd name="connsiteY9" fmla="*/ 277218 h 575483"/>
                <a:gd name="connsiteX10" fmla="*/ 134013 w 586365"/>
                <a:gd name="connsiteY10" fmla="*/ 290116 h 575483"/>
                <a:gd name="connsiteX11" fmla="*/ 146930 w 586365"/>
                <a:gd name="connsiteY11" fmla="*/ 277218 h 575483"/>
                <a:gd name="connsiteX12" fmla="*/ 134013 w 586365"/>
                <a:gd name="connsiteY12" fmla="*/ 262708 h 575483"/>
                <a:gd name="connsiteX13" fmla="*/ 90418 w 586365"/>
                <a:gd name="connsiteY13" fmla="*/ 262708 h 575483"/>
                <a:gd name="connsiteX14" fmla="*/ 75887 w 586365"/>
                <a:gd name="connsiteY14" fmla="*/ 277218 h 575483"/>
                <a:gd name="connsiteX15" fmla="*/ 90418 w 586365"/>
                <a:gd name="connsiteY15" fmla="*/ 290116 h 575483"/>
                <a:gd name="connsiteX16" fmla="*/ 104950 w 586365"/>
                <a:gd name="connsiteY16" fmla="*/ 277218 h 575483"/>
                <a:gd name="connsiteX17" fmla="*/ 90418 w 586365"/>
                <a:gd name="connsiteY17" fmla="*/ 262708 h 575483"/>
                <a:gd name="connsiteX18" fmla="*/ 48438 w 586365"/>
                <a:gd name="connsiteY18" fmla="*/ 262708 h 575483"/>
                <a:gd name="connsiteX19" fmla="*/ 35522 w 586365"/>
                <a:gd name="connsiteY19" fmla="*/ 277218 h 575483"/>
                <a:gd name="connsiteX20" fmla="*/ 48438 w 586365"/>
                <a:gd name="connsiteY20" fmla="*/ 290116 h 575483"/>
                <a:gd name="connsiteX21" fmla="*/ 62970 w 586365"/>
                <a:gd name="connsiteY21" fmla="*/ 277218 h 575483"/>
                <a:gd name="connsiteX22" fmla="*/ 48438 w 586365"/>
                <a:gd name="connsiteY22" fmla="*/ 262708 h 575483"/>
                <a:gd name="connsiteX23" fmla="*/ 27448 w 586365"/>
                <a:gd name="connsiteY23" fmla="*/ 241749 h 575483"/>
                <a:gd name="connsiteX24" fmla="*/ 361674 w 586365"/>
                <a:gd name="connsiteY24" fmla="*/ 241749 h 575483"/>
                <a:gd name="connsiteX25" fmla="*/ 390737 w 586365"/>
                <a:gd name="connsiteY25" fmla="*/ 269157 h 575483"/>
                <a:gd name="connsiteX26" fmla="*/ 390737 w 586365"/>
                <a:gd name="connsiteY26" fmla="*/ 548075 h 575483"/>
                <a:gd name="connsiteX27" fmla="*/ 361674 w 586365"/>
                <a:gd name="connsiteY27" fmla="*/ 575483 h 575483"/>
                <a:gd name="connsiteX28" fmla="*/ 27448 w 586365"/>
                <a:gd name="connsiteY28" fmla="*/ 575483 h 575483"/>
                <a:gd name="connsiteX29" fmla="*/ 0 w 586365"/>
                <a:gd name="connsiteY29" fmla="*/ 548075 h 575483"/>
                <a:gd name="connsiteX30" fmla="*/ 0 w 586365"/>
                <a:gd name="connsiteY30" fmla="*/ 269157 h 575483"/>
                <a:gd name="connsiteX31" fmla="*/ 27448 w 586365"/>
                <a:gd name="connsiteY31" fmla="*/ 241749 h 575483"/>
                <a:gd name="connsiteX32" fmla="*/ 258426 w 586365"/>
                <a:gd name="connsiteY32" fmla="*/ 145044 h 575483"/>
                <a:gd name="connsiteX33" fmla="*/ 258426 w 586365"/>
                <a:gd name="connsiteY33" fmla="*/ 159554 h 575483"/>
                <a:gd name="connsiteX34" fmla="*/ 453955 w 586365"/>
                <a:gd name="connsiteY34" fmla="*/ 159554 h 575483"/>
                <a:gd name="connsiteX35" fmla="*/ 453955 w 586365"/>
                <a:gd name="connsiteY35" fmla="*/ 145044 h 575483"/>
                <a:gd name="connsiteX36" fmla="*/ 224491 w 586365"/>
                <a:gd name="connsiteY36" fmla="*/ 138595 h 575483"/>
                <a:gd name="connsiteX37" fmla="*/ 209948 w 586365"/>
                <a:gd name="connsiteY37" fmla="*/ 151493 h 575483"/>
                <a:gd name="connsiteX38" fmla="*/ 224491 w 586365"/>
                <a:gd name="connsiteY38" fmla="*/ 166003 h 575483"/>
                <a:gd name="connsiteX39" fmla="*/ 239035 w 586365"/>
                <a:gd name="connsiteY39" fmla="*/ 151493 h 575483"/>
                <a:gd name="connsiteX40" fmla="*/ 224491 w 586365"/>
                <a:gd name="connsiteY40" fmla="*/ 138595 h 575483"/>
                <a:gd name="connsiteX41" fmla="*/ 182477 w 586365"/>
                <a:gd name="connsiteY41" fmla="*/ 138595 h 575483"/>
                <a:gd name="connsiteX42" fmla="*/ 167933 w 586365"/>
                <a:gd name="connsiteY42" fmla="*/ 151493 h 575483"/>
                <a:gd name="connsiteX43" fmla="*/ 182477 w 586365"/>
                <a:gd name="connsiteY43" fmla="*/ 166003 h 575483"/>
                <a:gd name="connsiteX44" fmla="*/ 195404 w 586365"/>
                <a:gd name="connsiteY44" fmla="*/ 151493 h 575483"/>
                <a:gd name="connsiteX45" fmla="*/ 182477 w 586365"/>
                <a:gd name="connsiteY45" fmla="*/ 138595 h 575483"/>
                <a:gd name="connsiteX46" fmla="*/ 140462 w 586365"/>
                <a:gd name="connsiteY46" fmla="*/ 138595 h 575483"/>
                <a:gd name="connsiteX47" fmla="*/ 125919 w 586365"/>
                <a:gd name="connsiteY47" fmla="*/ 151493 h 575483"/>
                <a:gd name="connsiteX48" fmla="*/ 140462 w 586365"/>
                <a:gd name="connsiteY48" fmla="*/ 166003 h 575483"/>
                <a:gd name="connsiteX49" fmla="*/ 153390 w 586365"/>
                <a:gd name="connsiteY49" fmla="*/ 151493 h 575483"/>
                <a:gd name="connsiteX50" fmla="*/ 140462 w 586365"/>
                <a:gd name="connsiteY50" fmla="*/ 138595 h 575483"/>
                <a:gd name="connsiteX51" fmla="*/ 119455 w 586365"/>
                <a:gd name="connsiteY51" fmla="*/ 117636 h 575483"/>
                <a:gd name="connsiteX52" fmla="*/ 453955 w 586365"/>
                <a:gd name="connsiteY52" fmla="*/ 117636 h 575483"/>
                <a:gd name="connsiteX53" fmla="*/ 481426 w 586365"/>
                <a:gd name="connsiteY53" fmla="*/ 145044 h 575483"/>
                <a:gd name="connsiteX54" fmla="*/ 481426 w 586365"/>
                <a:gd name="connsiteY54" fmla="*/ 423962 h 575483"/>
                <a:gd name="connsiteX55" fmla="*/ 453955 w 586365"/>
                <a:gd name="connsiteY55" fmla="*/ 451370 h 575483"/>
                <a:gd name="connsiteX56" fmla="*/ 405477 w 586365"/>
                <a:gd name="connsiteY56" fmla="*/ 451370 h 575483"/>
                <a:gd name="connsiteX57" fmla="*/ 405477 w 586365"/>
                <a:gd name="connsiteY57" fmla="*/ 423962 h 575483"/>
                <a:gd name="connsiteX58" fmla="*/ 453955 w 586365"/>
                <a:gd name="connsiteY58" fmla="*/ 423962 h 575483"/>
                <a:gd name="connsiteX59" fmla="*/ 453955 w 586365"/>
                <a:gd name="connsiteY59" fmla="*/ 186962 h 575483"/>
                <a:gd name="connsiteX60" fmla="*/ 119455 w 586365"/>
                <a:gd name="connsiteY60" fmla="*/ 186962 h 575483"/>
                <a:gd name="connsiteX61" fmla="*/ 119455 w 586365"/>
                <a:gd name="connsiteY61" fmla="*/ 225656 h 575483"/>
                <a:gd name="connsiteX62" fmla="*/ 91984 w 586365"/>
                <a:gd name="connsiteY62" fmla="*/ 225656 h 575483"/>
                <a:gd name="connsiteX63" fmla="*/ 91984 w 586365"/>
                <a:gd name="connsiteY63" fmla="*/ 145044 h 575483"/>
                <a:gd name="connsiteX64" fmla="*/ 119455 w 586365"/>
                <a:gd name="connsiteY64" fmla="*/ 117636 h 575483"/>
                <a:gd name="connsiteX65" fmla="*/ 361785 w 586365"/>
                <a:gd name="connsiteY65" fmla="*/ 27408 h 575483"/>
                <a:gd name="connsiteX66" fmla="*/ 361785 w 586365"/>
                <a:gd name="connsiteY66" fmla="*/ 41918 h 575483"/>
                <a:gd name="connsiteX67" fmla="*/ 557283 w 586365"/>
                <a:gd name="connsiteY67" fmla="*/ 41918 h 575483"/>
                <a:gd name="connsiteX68" fmla="*/ 557283 w 586365"/>
                <a:gd name="connsiteY68" fmla="*/ 27408 h 575483"/>
                <a:gd name="connsiteX69" fmla="*/ 327855 w 586365"/>
                <a:gd name="connsiteY69" fmla="*/ 20959 h 575483"/>
                <a:gd name="connsiteX70" fmla="*/ 314930 w 586365"/>
                <a:gd name="connsiteY70" fmla="*/ 33857 h 575483"/>
                <a:gd name="connsiteX71" fmla="*/ 327855 w 586365"/>
                <a:gd name="connsiteY71" fmla="*/ 48367 h 575483"/>
                <a:gd name="connsiteX72" fmla="*/ 342396 w 586365"/>
                <a:gd name="connsiteY72" fmla="*/ 33857 h 575483"/>
                <a:gd name="connsiteX73" fmla="*/ 327855 w 586365"/>
                <a:gd name="connsiteY73" fmla="*/ 20959 h 575483"/>
                <a:gd name="connsiteX74" fmla="*/ 285847 w 586365"/>
                <a:gd name="connsiteY74" fmla="*/ 20959 h 575483"/>
                <a:gd name="connsiteX75" fmla="*/ 271306 w 586365"/>
                <a:gd name="connsiteY75" fmla="*/ 33857 h 575483"/>
                <a:gd name="connsiteX76" fmla="*/ 285847 w 586365"/>
                <a:gd name="connsiteY76" fmla="*/ 48367 h 575483"/>
                <a:gd name="connsiteX77" fmla="*/ 300389 w 586365"/>
                <a:gd name="connsiteY77" fmla="*/ 33857 h 575483"/>
                <a:gd name="connsiteX78" fmla="*/ 285847 w 586365"/>
                <a:gd name="connsiteY78" fmla="*/ 20959 h 575483"/>
                <a:gd name="connsiteX79" fmla="*/ 243840 w 586365"/>
                <a:gd name="connsiteY79" fmla="*/ 20959 h 575483"/>
                <a:gd name="connsiteX80" fmla="*/ 229298 w 586365"/>
                <a:gd name="connsiteY80" fmla="*/ 33857 h 575483"/>
                <a:gd name="connsiteX81" fmla="*/ 243840 w 586365"/>
                <a:gd name="connsiteY81" fmla="*/ 48367 h 575483"/>
                <a:gd name="connsiteX82" fmla="*/ 258381 w 586365"/>
                <a:gd name="connsiteY82" fmla="*/ 33857 h 575483"/>
                <a:gd name="connsiteX83" fmla="*/ 243840 w 586365"/>
                <a:gd name="connsiteY83" fmla="*/ 20959 h 575483"/>
                <a:gd name="connsiteX84" fmla="*/ 222836 w 586365"/>
                <a:gd name="connsiteY84" fmla="*/ 0 h 575483"/>
                <a:gd name="connsiteX85" fmla="*/ 557283 w 586365"/>
                <a:gd name="connsiteY85" fmla="*/ 0 h 575483"/>
                <a:gd name="connsiteX86" fmla="*/ 586365 w 586365"/>
                <a:gd name="connsiteY86" fmla="*/ 27408 h 575483"/>
                <a:gd name="connsiteX87" fmla="*/ 586365 w 586365"/>
                <a:gd name="connsiteY87" fmla="*/ 306326 h 575483"/>
                <a:gd name="connsiteX88" fmla="*/ 557283 w 586365"/>
                <a:gd name="connsiteY88" fmla="*/ 333734 h 575483"/>
                <a:gd name="connsiteX89" fmla="*/ 508812 w 586365"/>
                <a:gd name="connsiteY89" fmla="*/ 333734 h 575483"/>
                <a:gd name="connsiteX90" fmla="*/ 508812 w 586365"/>
                <a:gd name="connsiteY90" fmla="*/ 306326 h 575483"/>
                <a:gd name="connsiteX91" fmla="*/ 557283 w 586365"/>
                <a:gd name="connsiteY91" fmla="*/ 306326 h 575483"/>
                <a:gd name="connsiteX92" fmla="*/ 557283 w 586365"/>
                <a:gd name="connsiteY92" fmla="*/ 69326 h 575483"/>
                <a:gd name="connsiteX93" fmla="*/ 222836 w 586365"/>
                <a:gd name="connsiteY93" fmla="*/ 69326 h 575483"/>
                <a:gd name="connsiteX94" fmla="*/ 222836 w 586365"/>
                <a:gd name="connsiteY94" fmla="*/ 108020 h 575483"/>
                <a:gd name="connsiteX95" fmla="*/ 195369 w 586365"/>
                <a:gd name="connsiteY95" fmla="*/ 108020 h 575483"/>
                <a:gd name="connsiteX96" fmla="*/ 195369 w 586365"/>
                <a:gd name="connsiteY96" fmla="*/ 27408 h 575483"/>
                <a:gd name="connsiteX97" fmla="*/ 222836 w 586365"/>
                <a:gd name="connsiteY97" fmla="*/ 0 h 5754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Lst>
              <a:rect l="l" t="t" r="r" b="b"/>
              <a:pathLst>
                <a:path w="586365" h="575483">
                  <a:moveTo>
                    <a:pt x="27448" y="311075"/>
                  </a:moveTo>
                  <a:lnTo>
                    <a:pt x="27448" y="548075"/>
                  </a:lnTo>
                  <a:lnTo>
                    <a:pt x="361674" y="548075"/>
                  </a:lnTo>
                  <a:lnTo>
                    <a:pt x="361674" y="311075"/>
                  </a:lnTo>
                  <a:close/>
                  <a:moveTo>
                    <a:pt x="167920" y="269157"/>
                  </a:moveTo>
                  <a:lnTo>
                    <a:pt x="167920" y="283667"/>
                  </a:lnTo>
                  <a:lnTo>
                    <a:pt x="361674" y="283667"/>
                  </a:lnTo>
                  <a:lnTo>
                    <a:pt x="361674" y="269157"/>
                  </a:lnTo>
                  <a:close/>
                  <a:moveTo>
                    <a:pt x="134013" y="262708"/>
                  </a:moveTo>
                  <a:cubicBezTo>
                    <a:pt x="125940" y="262708"/>
                    <a:pt x="119482" y="269157"/>
                    <a:pt x="119482" y="277218"/>
                  </a:cubicBezTo>
                  <a:cubicBezTo>
                    <a:pt x="119482" y="283667"/>
                    <a:pt x="125940" y="290116"/>
                    <a:pt x="134013" y="290116"/>
                  </a:cubicBezTo>
                  <a:cubicBezTo>
                    <a:pt x="140472" y="290116"/>
                    <a:pt x="146930" y="283667"/>
                    <a:pt x="146930" y="277218"/>
                  </a:cubicBezTo>
                  <a:cubicBezTo>
                    <a:pt x="146930" y="269157"/>
                    <a:pt x="140472" y="262708"/>
                    <a:pt x="134013" y="262708"/>
                  </a:cubicBezTo>
                  <a:close/>
                  <a:moveTo>
                    <a:pt x="90418" y="262708"/>
                  </a:moveTo>
                  <a:cubicBezTo>
                    <a:pt x="82345" y="262708"/>
                    <a:pt x="75887" y="269157"/>
                    <a:pt x="75887" y="277218"/>
                  </a:cubicBezTo>
                  <a:cubicBezTo>
                    <a:pt x="75887" y="283667"/>
                    <a:pt x="82345" y="290116"/>
                    <a:pt x="90418" y="290116"/>
                  </a:cubicBezTo>
                  <a:cubicBezTo>
                    <a:pt x="98492" y="290116"/>
                    <a:pt x="104950" y="283667"/>
                    <a:pt x="104950" y="277218"/>
                  </a:cubicBezTo>
                  <a:cubicBezTo>
                    <a:pt x="104950" y="269157"/>
                    <a:pt x="98492" y="262708"/>
                    <a:pt x="90418" y="262708"/>
                  </a:cubicBezTo>
                  <a:close/>
                  <a:moveTo>
                    <a:pt x="48438" y="262708"/>
                  </a:moveTo>
                  <a:cubicBezTo>
                    <a:pt x="40365" y="262708"/>
                    <a:pt x="35522" y="269157"/>
                    <a:pt x="35522" y="277218"/>
                  </a:cubicBezTo>
                  <a:cubicBezTo>
                    <a:pt x="35522" y="283667"/>
                    <a:pt x="40365" y="290116"/>
                    <a:pt x="48438" y="290116"/>
                  </a:cubicBezTo>
                  <a:cubicBezTo>
                    <a:pt x="56512" y="290116"/>
                    <a:pt x="62970" y="283667"/>
                    <a:pt x="62970" y="277218"/>
                  </a:cubicBezTo>
                  <a:cubicBezTo>
                    <a:pt x="62970" y="269157"/>
                    <a:pt x="56512" y="262708"/>
                    <a:pt x="48438" y="262708"/>
                  </a:cubicBezTo>
                  <a:close/>
                  <a:moveTo>
                    <a:pt x="27448" y="241749"/>
                  </a:moveTo>
                  <a:lnTo>
                    <a:pt x="361674" y="241749"/>
                  </a:lnTo>
                  <a:cubicBezTo>
                    <a:pt x="377820" y="241749"/>
                    <a:pt x="390737" y="254647"/>
                    <a:pt x="390737" y="269157"/>
                  </a:cubicBezTo>
                  <a:lnTo>
                    <a:pt x="390737" y="548075"/>
                  </a:lnTo>
                  <a:cubicBezTo>
                    <a:pt x="390737" y="562585"/>
                    <a:pt x="377820" y="575483"/>
                    <a:pt x="361674" y="575483"/>
                  </a:cubicBezTo>
                  <a:lnTo>
                    <a:pt x="27448" y="575483"/>
                  </a:lnTo>
                  <a:cubicBezTo>
                    <a:pt x="12917" y="575483"/>
                    <a:pt x="0" y="562585"/>
                    <a:pt x="0" y="548075"/>
                  </a:cubicBezTo>
                  <a:lnTo>
                    <a:pt x="0" y="269157"/>
                  </a:lnTo>
                  <a:cubicBezTo>
                    <a:pt x="0" y="254647"/>
                    <a:pt x="12917" y="241749"/>
                    <a:pt x="27448" y="241749"/>
                  </a:cubicBezTo>
                  <a:close/>
                  <a:moveTo>
                    <a:pt x="258426" y="145044"/>
                  </a:moveTo>
                  <a:lnTo>
                    <a:pt x="258426" y="159554"/>
                  </a:lnTo>
                  <a:lnTo>
                    <a:pt x="453955" y="159554"/>
                  </a:lnTo>
                  <a:lnTo>
                    <a:pt x="453955" y="145044"/>
                  </a:lnTo>
                  <a:close/>
                  <a:moveTo>
                    <a:pt x="224491" y="138595"/>
                  </a:moveTo>
                  <a:cubicBezTo>
                    <a:pt x="216412" y="138595"/>
                    <a:pt x="209948" y="145044"/>
                    <a:pt x="209948" y="151493"/>
                  </a:cubicBezTo>
                  <a:cubicBezTo>
                    <a:pt x="209948" y="159554"/>
                    <a:pt x="216412" y="166003"/>
                    <a:pt x="224491" y="166003"/>
                  </a:cubicBezTo>
                  <a:cubicBezTo>
                    <a:pt x="232571" y="166003"/>
                    <a:pt x="239035" y="159554"/>
                    <a:pt x="239035" y="151493"/>
                  </a:cubicBezTo>
                  <a:cubicBezTo>
                    <a:pt x="239035" y="145044"/>
                    <a:pt x="232571" y="138595"/>
                    <a:pt x="224491" y="138595"/>
                  </a:cubicBezTo>
                  <a:close/>
                  <a:moveTo>
                    <a:pt x="182477" y="138595"/>
                  </a:moveTo>
                  <a:cubicBezTo>
                    <a:pt x="174397" y="138595"/>
                    <a:pt x="167933" y="145044"/>
                    <a:pt x="167933" y="151493"/>
                  </a:cubicBezTo>
                  <a:cubicBezTo>
                    <a:pt x="167933" y="159554"/>
                    <a:pt x="174397" y="166003"/>
                    <a:pt x="182477" y="166003"/>
                  </a:cubicBezTo>
                  <a:cubicBezTo>
                    <a:pt x="188941" y="166003"/>
                    <a:pt x="195404" y="159554"/>
                    <a:pt x="195404" y="151493"/>
                  </a:cubicBezTo>
                  <a:cubicBezTo>
                    <a:pt x="195404" y="145044"/>
                    <a:pt x="188941" y="138595"/>
                    <a:pt x="182477" y="138595"/>
                  </a:cubicBezTo>
                  <a:close/>
                  <a:moveTo>
                    <a:pt x="140462" y="138595"/>
                  </a:moveTo>
                  <a:cubicBezTo>
                    <a:pt x="132383" y="138595"/>
                    <a:pt x="125919" y="145044"/>
                    <a:pt x="125919" y="151493"/>
                  </a:cubicBezTo>
                  <a:cubicBezTo>
                    <a:pt x="125919" y="159554"/>
                    <a:pt x="132383" y="166003"/>
                    <a:pt x="140462" y="166003"/>
                  </a:cubicBezTo>
                  <a:cubicBezTo>
                    <a:pt x="148542" y="166003"/>
                    <a:pt x="153390" y="159554"/>
                    <a:pt x="153390" y="151493"/>
                  </a:cubicBezTo>
                  <a:cubicBezTo>
                    <a:pt x="153390" y="145044"/>
                    <a:pt x="148542" y="138595"/>
                    <a:pt x="140462" y="138595"/>
                  </a:cubicBezTo>
                  <a:close/>
                  <a:moveTo>
                    <a:pt x="119455" y="117636"/>
                  </a:moveTo>
                  <a:lnTo>
                    <a:pt x="453955" y="117636"/>
                  </a:lnTo>
                  <a:cubicBezTo>
                    <a:pt x="470114" y="117636"/>
                    <a:pt x="481426" y="130534"/>
                    <a:pt x="481426" y="145044"/>
                  </a:cubicBezTo>
                  <a:lnTo>
                    <a:pt x="481426" y="423962"/>
                  </a:lnTo>
                  <a:cubicBezTo>
                    <a:pt x="481426" y="438472"/>
                    <a:pt x="470114" y="451370"/>
                    <a:pt x="453955" y="451370"/>
                  </a:cubicBezTo>
                  <a:lnTo>
                    <a:pt x="405477" y="451370"/>
                  </a:lnTo>
                  <a:lnTo>
                    <a:pt x="405477" y="423962"/>
                  </a:lnTo>
                  <a:lnTo>
                    <a:pt x="453955" y="423962"/>
                  </a:lnTo>
                  <a:lnTo>
                    <a:pt x="453955" y="186962"/>
                  </a:lnTo>
                  <a:lnTo>
                    <a:pt x="119455" y="186962"/>
                  </a:lnTo>
                  <a:lnTo>
                    <a:pt x="119455" y="225656"/>
                  </a:lnTo>
                  <a:lnTo>
                    <a:pt x="91984" y="225656"/>
                  </a:lnTo>
                  <a:lnTo>
                    <a:pt x="91984" y="145044"/>
                  </a:lnTo>
                  <a:cubicBezTo>
                    <a:pt x="91984" y="130534"/>
                    <a:pt x="103296" y="117636"/>
                    <a:pt x="119455" y="117636"/>
                  </a:cubicBezTo>
                  <a:close/>
                  <a:moveTo>
                    <a:pt x="361785" y="27408"/>
                  </a:moveTo>
                  <a:lnTo>
                    <a:pt x="361785" y="41918"/>
                  </a:lnTo>
                  <a:lnTo>
                    <a:pt x="557283" y="41918"/>
                  </a:lnTo>
                  <a:lnTo>
                    <a:pt x="557283" y="27408"/>
                  </a:lnTo>
                  <a:close/>
                  <a:moveTo>
                    <a:pt x="327855" y="20959"/>
                  </a:moveTo>
                  <a:cubicBezTo>
                    <a:pt x="321393" y="20959"/>
                    <a:pt x="314930" y="25796"/>
                    <a:pt x="314930" y="33857"/>
                  </a:cubicBezTo>
                  <a:cubicBezTo>
                    <a:pt x="314930" y="41918"/>
                    <a:pt x="321393" y="48367"/>
                    <a:pt x="327855" y="48367"/>
                  </a:cubicBezTo>
                  <a:cubicBezTo>
                    <a:pt x="335934" y="48367"/>
                    <a:pt x="342396" y="41918"/>
                    <a:pt x="342396" y="33857"/>
                  </a:cubicBezTo>
                  <a:cubicBezTo>
                    <a:pt x="342396" y="25796"/>
                    <a:pt x="335934" y="20959"/>
                    <a:pt x="327855" y="20959"/>
                  </a:cubicBezTo>
                  <a:close/>
                  <a:moveTo>
                    <a:pt x="285847" y="20959"/>
                  </a:moveTo>
                  <a:cubicBezTo>
                    <a:pt x="277769" y="20959"/>
                    <a:pt x="271306" y="25796"/>
                    <a:pt x="271306" y="33857"/>
                  </a:cubicBezTo>
                  <a:cubicBezTo>
                    <a:pt x="271306" y="41918"/>
                    <a:pt x="277769" y="48367"/>
                    <a:pt x="285847" y="48367"/>
                  </a:cubicBezTo>
                  <a:cubicBezTo>
                    <a:pt x="293926" y="48367"/>
                    <a:pt x="300389" y="41918"/>
                    <a:pt x="300389" y="33857"/>
                  </a:cubicBezTo>
                  <a:cubicBezTo>
                    <a:pt x="300389" y="25796"/>
                    <a:pt x="293926" y="20959"/>
                    <a:pt x="285847" y="20959"/>
                  </a:cubicBezTo>
                  <a:close/>
                  <a:moveTo>
                    <a:pt x="243840" y="20959"/>
                  </a:moveTo>
                  <a:cubicBezTo>
                    <a:pt x="235761" y="20959"/>
                    <a:pt x="229298" y="25796"/>
                    <a:pt x="229298" y="33857"/>
                  </a:cubicBezTo>
                  <a:cubicBezTo>
                    <a:pt x="229298" y="41918"/>
                    <a:pt x="235761" y="48367"/>
                    <a:pt x="243840" y="48367"/>
                  </a:cubicBezTo>
                  <a:cubicBezTo>
                    <a:pt x="251918" y="48367"/>
                    <a:pt x="258381" y="41918"/>
                    <a:pt x="258381" y="33857"/>
                  </a:cubicBezTo>
                  <a:cubicBezTo>
                    <a:pt x="258381" y="25796"/>
                    <a:pt x="251918" y="20959"/>
                    <a:pt x="243840" y="20959"/>
                  </a:cubicBezTo>
                  <a:close/>
                  <a:moveTo>
                    <a:pt x="222836" y="0"/>
                  </a:moveTo>
                  <a:lnTo>
                    <a:pt x="557283" y="0"/>
                  </a:lnTo>
                  <a:cubicBezTo>
                    <a:pt x="573440" y="0"/>
                    <a:pt x="586365" y="11286"/>
                    <a:pt x="586365" y="27408"/>
                  </a:cubicBezTo>
                  <a:lnTo>
                    <a:pt x="586365" y="306326"/>
                  </a:lnTo>
                  <a:cubicBezTo>
                    <a:pt x="586365" y="320836"/>
                    <a:pt x="573440" y="333734"/>
                    <a:pt x="557283" y="333734"/>
                  </a:cubicBezTo>
                  <a:lnTo>
                    <a:pt x="508812" y="333734"/>
                  </a:lnTo>
                  <a:lnTo>
                    <a:pt x="508812" y="306326"/>
                  </a:lnTo>
                  <a:lnTo>
                    <a:pt x="557283" y="306326"/>
                  </a:lnTo>
                  <a:lnTo>
                    <a:pt x="557283" y="69326"/>
                  </a:lnTo>
                  <a:lnTo>
                    <a:pt x="222836" y="69326"/>
                  </a:lnTo>
                  <a:lnTo>
                    <a:pt x="222836" y="108020"/>
                  </a:lnTo>
                  <a:lnTo>
                    <a:pt x="195369" y="108020"/>
                  </a:lnTo>
                  <a:lnTo>
                    <a:pt x="195369" y="27408"/>
                  </a:lnTo>
                  <a:cubicBezTo>
                    <a:pt x="195369" y="11286"/>
                    <a:pt x="208295" y="0"/>
                    <a:pt x="222836" y="0"/>
                  </a:cubicBezTo>
                  <a:close/>
                </a:path>
              </a:pathLst>
            </a:custGeom>
            <a:solidFill>
              <a:srgbClr val="0BF1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grpSp>
      <p:grpSp>
        <p:nvGrpSpPr>
          <p:cNvPr id="62" name="组合 61">
            <a:extLst>
              <a:ext uri="{FF2B5EF4-FFF2-40B4-BE49-F238E27FC236}">
                <a16:creationId xmlns:a16="http://schemas.microsoft.com/office/drawing/2014/main" xmlns="" id="{F7B78916-ED82-4001-A26F-D3B74A221092}"/>
              </a:ext>
            </a:extLst>
          </p:cNvPr>
          <p:cNvGrpSpPr/>
          <p:nvPr/>
        </p:nvGrpSpPr>
        <p:grpSpPr>
          <a:xfrm>
            <a:off x="3233590" y="2379576"/>
            <a:ext cx="2478590" cy="913549"/>
            <a:chOff x="8402844" y="5036936"/>
            <a:chExt cx="1732804" cy="913549"/>
          </a:xfrm>
        </p:grpSpPr>
        <p:sp>
          <p:nvSpPr>
            <p:cNvPr id="63" name="文本框 6">
              <a:extLst>
                <a:ext uri="{FF2B5EF4-FFF2-40B4-BE49-F238E27FC236}">
                  <a16:creationId xmlns:a16="http://schemas.microsoft.com/office/drawing/2014/main" xmlns="" id="{AB1B8BE9-4B39-410A-823C-88C94CE90B37}"/>
                </a:ext>
              </a:extLst>
            </p:cNvPr>
            <p:cNvSpPr txBox="1"/>
            <p:nvPr/>
          </p:nvSpPr>
          <p:spPr bwMode="auto">
            <a:xfrm>
              <a:off x="8402844" y="5401745"/>
              <a:ext cx="1732804" cy="548740"/>
            </a:xfrm>
            <a:prstGeom prst="rect">
              <a:avLst/>
            </a:prstGeom>
            <a:noFill/>
          </p:spPr>
          <p:txBody>
            <a:bodyPr wrap="square">
              <a:spAutoFit/>
              <a:scene3d>
                <a:camera prst="orthographicFront"/>
                <a:lightRig rig="threePt" dir="t"/>
              </a:scene3d>
              <a:sp3d contourW="12700"/>
            </a:bodyPr>
            <a:lstStyle>
              <a:defPPr>
                <a:defRPr lang="en-US"/>
              </a:defPPr>
              <a:lvl1pPr marR="0" lvl="0" indent="0" defTabSz="914400" fontAlgn="auto">
                <a:lnSpc>
                  <a:spcPct val="130000"/>
                </a:lnSpc>
                <a:spcBef>
                  <a:spcPts val="0"/>
                </a:spcBef>
                <a:spcAft>
                  <a:spcPts val="0"/>
                </a:spcAft>
                <a:buClrTx/>
                <a:buSzTx/>
                <a:buFontTx/>
                <a:buNone/>
                <a:tabLst/>
                <a:defRPr kumimoji="0" sz="1000" b="0" i="0" u="none" strike="noStrike" kern="0" cap="none" spc="0" normalizeH="0" baseline="0">
                  <a:ln>
                    <a:noFill/>
                  </a:ln>
                  <a:gradFill>
                    <a:gsLst>
                      <a:gs pos="0">
                        <a:schemeClr val="tx1">
                          <a:lumMod val="50000"/>
                          <a:lumOff val="50000"/>
                        </a:schemeClr>
                      </a:gs>
                      <a:gs pos="100000">
                        <a:schemeClr val="tx1">
                          <a:lumMod val="65000"/>
                          <a:lumOff val="35000"/>
                        </a:schemeClr>
                      </a:gs>
                    </a:gsLst>
                    <a:lin ang="5400000" scaled="1"/>
                  </a:gradFill>
                  <a:effectLst/>
                  <a:uLnTx/>
                  <a:uFillTx/>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1200" b="0" i="0" u="none" strike="noStrike" kern="0" cap="none" spc="0" normalizeH="0" baseline="0" noProof="0" dirty="0">
                  <a:ln>
                    <a:noFill/>
                  </a:ln>
                  <a:gradFill>
                    <a:gsLst>
                      <a:gs pos="0">
                        <a:srgbClr val="FFFFFF"/>
                      </a:gs>
                      <a:gs pos="89000">
                        <a:srgbClr val="0BF1F5"/>
                      </a:gs>
                    </a:gsLst>
                    <a:lin ang="5400000" scaled="1"/>
                  </a:gradFill>
                  <a:effectLst/>
                  <a:uLnTx/>
                  <a:uFillTx/>
                  <a:latin typeface="Arial"/>
                  <a:ea typeface="微软雅黑"/>
                  <a:cs typeface="+mn-cs"/>
                </a:rPr>
                <a:t>请在此输入文字，关注公众号下载更多科技感模板</a:t>
              </a:r>
            </a:p>
          </p:txBody>
        </p:sp>
        <p:sp>
          <p:nvSpPr>
            <p:cNvPr id="64" name="文本框 7">
              <a:extLst>
                <a:ext uri="{FF2B5EF4-FFF2-40B4-BE49-F238E27FC236}">
                  <a16:creationId xmlns:a16="http://schemas.microsoft.com/office/drawing/2014/main" xmlns="" id="{075FED87-163E-4F7F-AC4B-F8B3061EBF9B}"/>
                </a:ext>
              </a:extLst>
            </p:cNvPr>
            <p:cNvSpPr txBox="1"/>
            <p:nvPr/>
          </p:nvSpPr>
          <p:spPr bwMode="auto">
            <a:xfrm>
              <a:off x="8402845" y="5036936"/>
              <a:ext cx="1302033" cy="400110"/>
            </a:xfrm>
            <a:prstGeom prst="rect">
              <a:avLst/>
            </a:prstGeom>
            <a:noFill/>
          </p:spPr>
          <p:txBody>
            <a:bodyPr wrap="square">
              <a:spAutoFit/>
              <a:scene3d>
                <a:camera prst="orthographicFront"/>
                <a:lightRig rig="threePt" dir="t"/>
              </a:scene3d>
              <a:sp3d contourW="12700"/>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0" cap="none" spc="0" normalizeH="0" baseline="0" noProof="0" dirty="0">
                  <a:ln>
                    <a:noFill/>
                  </a:ln>
                  <a:gradFill>
                    <a:gsLst>
                      <a:gs pos="0">
                        <a:srgbClr val="FFFFFF"/>
                      </a:gs>
                      <a:gs pos="89000">
                        <a:srgbClr val="0BF1F5"/>
                      </a:gs>
                    </a:gsLst>
                    <a:lin ang="5400000" scaled="1"/>
                  </a:gradFill>
                  <a:effectLst/>
                  <a:uLnTx/>
                  <a:uFillTx/>
                  <a:latin typeface="锐字锐线梦想黑简1.0" panose="02010604000000000000" pitchFamily="2" charset="-122"/>
                  <a:ea typeface="锐字锐线梦想黑简1.0" panose="02010604000000000000" pitchFamily="2" charset="-122"/>
                  <a:cs typeface="+mn-cs"/>
                </a:rPr>
                <a:t>文字输入</a:t>
              </a:r>
            </a:p>
          </p:txBody>
        </p:sp>
      </p:grpSp>
      <p:grpSp>
        <p:nvGrpSpPr>
          <p:cNvPr id="65" name="组合 64">
            <a:extLst>
              <a:ext uri="{FF2B5EF4-FFF2-40B4-BE49-F238E27FC236}">
                <a16:creationId xmlns:a16="http://schemas.microsoft.com/office/drawing/2014/main" xmlns="" id="{F853BDC7-5163-475A-AE79-4ACC7A3946ED}"/>
              </a:ext>
            </a:extLst>
          </p:cNvPr>
          <p:cNvGrpSpPr/>
          <p:nvPr/>
        </p:nvGrpSpPr>
        <p:grpSpPr>
          <a:xfrm>
            <a:off x="3233590" y="4354291"/>
            <a:ext cx="2478590" cy="913549"/>
            <a:chOff x="8402844" y="5036936"/>
            <a:chExt cx="1732804" cy="913549"/>
          </a:xfrm>
        </p:grpSpPr>
        <p:sp>
          <p:nvSpPr>
            <p:cNvPr id="66" name="文本框 6">
              <a:extLst>
                <a:ext uri="{FF2B5EF4-FFF2-40B4-BE49-F238E27FC236}">
                  <a16:creationId xmlns:a16="http://schemas.microsoft.com/office/drawing/2014/main" xmlns="" id="{61003782-44FC-4E23-8943-C48081DB69C0}"/>
                </a:ext>
              </a:extLst>
            </p:cNvPr>
            <p:cNvSpPr txBox="1"/>
            <p:nvPr/>
          </p:nvSpPr>
          <p:spPr bwMode="auto">
            <a:xfrm>
              <a:off x="8402844" y="5401745"/>
              <a:ext cx="1732804" cy="548740"/>
            </a:xfrm>
            <a:prstGeom prst="rect">
              <a:avLst/>
            </a:prstGeom>
            <a:noFill/>
          </p:spPr>
          <p:txBody>
            <a:bodyPr wrap="square">
              <a:spAutoFit/>
              <a:scene3d>
                <a:camera prst="orthographicFront"/>
                <a:lightRig rig="threePt" dir="t"/>
              </a:scene3d>
              <a:sp3d contourW="12700"/>
            </a:bodyPr>
            <a:lstStyle>
              <a:defPPr>
                <a:defRPr lang="en-US"/>
              </a:defPPr>
              <a:lvl1pPr marR="0" lvl="0" indent="0" defTabSz="914400" fontAlgn="auto">
                <a:lnSpc>
                  <a:spcPct val="130000"/>
                </a:lnSpc>
                <a:spcBef>
                  <a:spcPts val="0"/>
                </a:spcBef>
                <a:spcAft>
                  <a:spcPts val="0"/>
                </a:spcAft>
                <a:buClrTx/>
                <a:buSzTx/>
                <a:buFontTx/>
                <a:buNone/>
                <a:tabLst/>
                <a:defRPr kumimoji="0" sz="1000" b="0" i="0" u="none" strike="noStrike" kern="0" cap="none" spc="0" normalizeH="0" baseline="0">
                  <a:ln>
                    <a:noFill/>
                  </a:ln>
                  <a:gradFill>
                    <a:gsLst>
                      <a:gs pos="0">
                        <a:schemeClr val="tx1">
                          <a:lumMod val="50000"/>
                          <a:lumOff val="50000"/>
                        </a:schemeClr>
                      </a:gs>
                      <a:gs pos="100000">
                        <a:schemeClr val="tx1">
                          <a:lumMod val="65000"/>
                          <a:lumOff val="35000"/>
                        </a:schemeClr>
                      </a:gs>
                    </a:gsLst>
                    <a:lin ang="5400000" scaled="1"/>
                  </a:gradFill>
                  <a:effectLst/>
                  <a:uLnTx/>
                  <a:uFillTx/>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1200" b="0" i="0" u="none" strike="noStrike" kern="0" cap="none" spc="0" normalizeH="0" baseline="0" noProof="0" dirty="0">
                  <a:ln>
                    <a:noFill/>
                  </a:ln>
                  <a:gradFill>
                    <a:gsLst>
                      <a:gs pos="0">
                        <a:srgbClr val="FFFFFF"/>
                      </a:gs>
                      <a:gs pos="89000">
                        <a:srgbClr val="0BF1F5"/>
                      </a:gs>
                    </a:gsLst>
                    <a:lin ang="5400000" scaled="1"/>
                  </a:gradFill>
                  <a:effectLst/>
                  <a:uLnTx/>
                  <a:uFillTx/>
                  <a:latin typeface="Arial"/>
                  <a:ea typeface="微软雅黑"/>
                  <a:cs typeface="+mn-cs"/>
                </a:rPr>
                <a:t>请在此输入文字，关注公众号下载更多科技感模板</a:t>
              </a:r>
            </a:p>
          </p:txBody>
        </p:sp>
        <p:sp>
          <p:nvSpPr>
            <p:cNvPr id="67" name="文本框 7">
              <a:extLst>
                <a:ext uri="{FF2B5EF4-FFF2-40B4-BE49-F238E27FC236}">
                  <a16:creationId xmlns:a16="http://schemas.microsoft.com/office/drawing/2014/main" xmlns="" id="{6E688494-EA86-4A14-B577-7E9E9E048700}"/>
                </a:ext>
              </a:extLst>
            </p:cNvPr>
            <p:cNvSpPr txBox="1"/>
            <p:nvPr/>
          </p:nvSpPr>
          <p:spPr bwMode="auto">
            <a:xfrm>
              <a:off x="8402845" y="5036936"/>
              <a:ext cx="1302033" cy="400110"/>
            </a:xfrm>
            <a:prstGeom prst="rect">
              <a:avLst/>
            </a:prstGeom>
            <a:noFill/>
          </p:spPr>
          <p:txBody>
            <a:bodyPr wrap="square">
              <a:spAutoFit/>
              <a:scene3d>
                <a:camera prst="orthographicFront"/>
                <a:lightRig rig="threePt" dir="t"/>
              </a:scene3d>
              <a:sp3d contourW="12700"/>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0" cap="none" spc="0" normalizeH="0" baseline="0" noProof="0" dirty="0">
                  <a:ln>
                    <a:noFill/>
                  </a:ln>
                  <a:gradFill>
                    <a:gsLst>
                      <a:gs pos="0">
                        <a:srgbClr val="FFFFFF"/>
                      </a:gs>
                      <a:gs pos="89000">
                        <a:srgbClr val="0BF1F5"/>
                      </a:gs>
                    </a:gsLst>
                    <a:lin ang="5400000" scaled="1"/>
                  </a:gradFill>
                  <a:effectLst/>
                  <a:uLnTx/>
                  <a:uFillTx/>
                  <a:latin typeface="锐字锐线梦想黑简1.0" panose="02010604000000000000" pitchFamily="2" charset="-122"/>
                  <a:ea typeface="锐字锐线梦想黑简1.0" panose="02010604000000000000" pitchFamily="2" charset="-122"/>
                  <a:cs typeface="+mn-cs"/>
                </a:rPr>
                <a:t>文字输入</a:t>
              </a:r>
            </a:p>
          </p:txBody>
        </p:sp>
      </p:grpSp>
      <p:grpSp>
        <p:nvGrpSpPr>
          <p:cNvPr id="68" name="组合 67">
            <a:extLst>
              <a:ext uri="{FF2B5EF4-FFF2-40B4-BE49-F238E27FC236}">
                <a16:creationId xmlns:a16="http://schemas.microsoft.com/office/drawing/2014/main" xmlns="" id="{03C3DD6F-4CBC-4A66-9C58-20A6F6853DC3}"/>
              </a:ext>
            </a:extLst>
          </p:cNvPr>
          <p:cNvGrpSpPr/>
          <p:nvPr/>
        </p:nvGrpSpPr>
        <p:grpSpPr>
          <a:xfrm>
            <a:off x="7886473" y="2379576"/>
            <a:ext cx="2478590" cy="913549"/>
            <a:chOff x="8402844" y="5036936"/>
            <a:chExt cx="1732804" cy="913549"/>
          </a:xfrm>
        </p:grpSpPr>
        <p:sp>
          <p:nvSpPr>
            <p:cNvPr id="69" name="文本框 6">
              <a:extLst>
                <a:ext uri="{FF2B5EF4-FFF2-40B4-BE49-F238E27FC236}">
                  <a16:creationId xmlns:a16="http://schemas.microsoft.com/office/drawing/2014/main" xmlns="" id="{CD70F8DE-DD5A-41C5-83FE-C20E68DC0E90}"/>
                </a:ext>
              </a:extLst>
            </p:cNvPr>
            <p:cNvSpPr txBox="1"/>
            <p:nvPr/>
          </p:nvSpPr>
          <p:spPr bwMode="auto">
            <a:xfrm>
              <a:off x="8402844" y="5401745"/>
              <a:ext cx="1732804" cy="548740"/>
            </a:xfrm>
            <a:prstGeom prst="rect">
              <a:avLst/>
            </a:prstGeom>
            <a:noFill/>
          </p:spPr>
          <p:txBody>
            <a:bodyPr wrap="square">
              <a:spAutoFit/>
              <a:scene3d>
                <a:camera prst="orthographicFront"/>
                <a:lightRig rig="threePt" dir="t"/>
              </a:scene3d>
              <a:sp3d contourW="12700"/>
            </a:bodyPr>
            <a:lstStyle>
              <a:defPPr>
                <a:defRPr lang="en-US"/>
              </a:defPPr>
              <a:lvl1pPr marR="0" lvl="0" indent="0" defTabSz="914400" fontAlgn="auto">
                <a:lnSpc>
                  <a:spcPct val="130000"/>
                </a:lnSpc>
                <a:spcBef>
                  <a:spcPts val="0"/>
                </a:spcBef>
                <a:spcAft>
                  <a:spcPts val="0"/>
                </a:spcAft>
                <a:buClrTx/>
                <a:buSzTx/>
                <a:buFontTx/>
                <a:buNone/>
                <a:tabLst/>
                <a:defRPr kumimoji="0" sz="1000" b="0" i="0" u="none" strike="noStrike" kern="0" cap="none" spc="0" normalizeH="0" baseline="0">
                  <a:ln>
                    <a:noFill/>
                  </a:ln>
                  <a:gradFill>
                    <a:gsLst>
                      <a:gs pos="0">
                        <a:schemeClr val="tx1">
                          <a:lumMod val="50000"/>
                          <a:lumOff val="50000"/>
                        </a:schemeClr>
                      </a:gs>
                      <a:gs pos="100000">
                        <a:schemeClr val="tx1">
                          <a:lumMod val="65000"/>
                          <a:lumOff val="35000"/>
                        </a:schemeClr>
                      </a:gs>
                    </a:gsLst>
                    <a:lin ang="5400000" scaled="1"/>
                  </a:gradFill>
                  <a:effectLst/>
                  <a:uLnTx/>
                  <a:uFillTx/>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1200" b="0" i="0" u="none" strike="noStrike" kern="0" cap="none" spc="0" normalizeH="0" baseline="0" noProof="0" dirty="0">
                  <a:ln>
                    <a:noFill/>
                  </a:ln>
                  <a:gradFill>
                    <a:gsLst>
                      <a:gs pos="0">
                        <a:srgbClr val="FFFFFF"/>
                      </a:gs>
                      <a:gs pos="89000">
                        <a:srgbClr val="0BF1F5"/>
                      </a:gs>
                    </a:gsLst>
                    <a:lin ang="5400000" scaled="1"/>
                  </a:gradFill>
                  <a:effectLst/>
                  <a:uLnTx/>
                  <a:uFillTx/>
                  <a:latin typeface="Arial"/>
                  <a:ea typeface="微软雅黑"/>
                  <a:cs typeface="+mn-cs"/>
                </a:rPr>
                <a:t>请在此输入文字，关注公众号下载更多科技感模板</a:t>
              </a:r>
            </a:p>
          </p:txBody>
        </p:sp>
        <p:sp>
          <p:nvSpPr>
            <p:cNvPr id="70" name="文本框 7">
              <a:extLst>
                <a:ext uri="{FF2B5EF4-FFF2-40B4-BE49-F238E27FC236}">
                  <a16:creationId xmlns:a16="http://schemas.microsoft.com/office/drawing/2014/main" xmlns="" id="{EF9B47F5-0677-4E03-A372-77C601CFF68C}"/>
                </a:ext>
              </a:extLst>
            </p:cNvPr>
            <p:cNvSpPr txBox="1"/>
            <p:nvPr/>
          </p:nvSpPr>
          <p:spPr bwMode="auto">
            <a:xfrm>
              <a:off x="8402845" y="5036936"/>
              <a:ext cx="1302033" cy="400110"/>
            </a:xfrm>
            <a:prstGeom prst="rect">
              <a:avLst/>
            </a:prstGeom>
            <a:noFill/>
          </p:spPr>
          <p:txBody>
            <a:bodyPr wrap="square">
              <a:spAutoFit/>
              <a:scene3d>
                <a:camera prst="orthographicFront"/>
                <a:lightRig rig="threePt" dir="t"/>
              </a:scene3d>
              <a:sp3d contourW="12700"/>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0" cap="none" spc="0" normalizeH="0" baseline="0" noProof="0" dirty="0">
                  <a:ln>
                    <a:noFill/>
                  </a:ln>
                  <a:gradFill>
                    <a:gsLst>
                      <a:gs pos="0">
                        <a:srgbClr val="FFFFFF"/>
                      </a:gs>
                      <a:gs pos="89000">
                        <a:srgbClr val="0BF1F5"/>
                      </a:gs>
                    </a:gsLst>
                    <a:lin ang="5400000" scaled="1"/>
                  </a:gradFill>
                  <a:effectLst/>
                  <a:uLnTx/>
                  <a:uFillTx/>
                  <a:latin typeface="锐字锐线梦想黑简1.0" panose="02010604000000000000" pitchFamily="2" charset="-122"/>
                  <a:ea typeface="锐字锐线梦想黑简1.0" panose="02010604000000000000" pitchFamily="2" charset="-122"/>
                  <a:cs typeface="+mn-cs"/>
                </a:rPr>
                <a:t>文字输入</a:t>
              </a:r>
            </a:p>
          </p:txBody>
        </p:sp>
      </p:grpSp>
      <p:grpSp>
        <p:nvGrpSpPr>
          <p:cNvPr id="71" name="组合 70">
            <a:extLst>
              <a:ext uri="{FF2B5EF4-FFF2-40B4-BE49-F238E27FC236}">
                <a16:creationId xmlns:a16="http://schemas.microsoft.com/office/drawing/2014/main" xmlns="" id="{47B29CC9-D9FA-49BB-AD88-E319538059D6}"/>
              </a:ext>
            </a:extLst>
          </p:cNvPr>
          <p:cNvGrpSpPr/>
          <p:nvPr/>
        </p:nvGrpSpPr>
        <p:grpSpPr>
          <a:xfrm>
            <a:off x="7886473" y="4354291"/>
            <a:ext cx="2478590" cy="913549"/>
            <a:chOff x="8402844" y="5036936"/>
            <a:chExt cx="1732804" cy="913549"/>
          </a:xfrm>
        </p:grpSpPr>
        <p:sp>
          <p:nvSpPr>
            <p:cNvPr id="72" name="文本框 6">
              <a:extLst>
                <a:ext uri="{FF2B5EF4-FFF2-40B4-BE49-F238E27FC236}">
                  <a16:creationId xmlns:a16="http://schemas.microsoft.com/office/drawing/2014/main" xmlns="" id="{8DFD3E21-17CB-455A-81D6-B49A4BFDB677}"/>
                </a:ext>
              </a:extLst>
            </p:cNvPr>
            <p:cNvSpPr txBox="1"/>
            <p:nvPr/>
          </p:nvSpPr>
          <p:spPr bwMode="auto">
            <a:xfrm>
              <a:off x="8402844" y="5401745"/>
              <a:ext cx="1732804" cy="548740"/>
            </a:xfrm>
            <a:prstGeom prst="rect">
              <a:avLst/>
            </a:prstGeom>
            <a:noFill/>
          </p:spPr>
          <p:txBody>
            <a:bodyPr wrap="square">
              <a:spAutoFit/>
              <a:scene3d>
                <a:camera prst="orthographicFront"/>
                <a:lightRig rig="threePt" dir="t"/>
              </a:scene3d>
              <a:sp3d contourW="12700"/>
            </a:bodyPr>
            <a:lstStyle>
              <a:defPPr>
                <a:defRPr lang="en-US"/>
              </a:defPPr>
              <a:lvl1pPr marR="0" lvl="0" indent="0" defTabSz="914400" fontAlgn="auto">
                <a:lnSpc>
                  <a:spcPct val="130000"/>
                </a:lnSpc>
                <a:spcBef>
                  <a:spcPts val="0"/>
                </a:spcBef>
                <a:spcAft>
                  <a:spcPts val="0"/>
                </a:spcAft>
                <a:buClrTx/>
                <a:buSzTx/>
                <a:buFontTx/>
                <a:buNone/>
                <a:tabLst/>
                <a:defRPr kumimoji="0" sz="1000" b="0" i="0" u="none" strike="noStrike" kern="0" cap="none" spc="0" normalizeH="0" baseline="0">
                  <a:ln>
                    <a:noFill/>
                  </a:ln>
                  <a:gradFill>
                    <a:gsLst>
                      <a:gs pos="0">
                        <a:schemeClr val="tx1">
                          <a:lumMod val="50000"/>
                          <a:lumOff val="50000"/>
                        </a:schemeClr>
                      </a:gs>
                      <a:gs pos="100000">
                        <a:schemeClr val="tx1">
                          <a:lumMod val="65000"/>
                          <a:lumOff val="35000"/>
                        </a:schemeClr>
                      </a:gs>
                    </a:gsLst>
                    <a:lin ang="5400000" scaled="1"/>
                  </a:gradFill>
                  <a:effectLst/>
                  <a:uLnTx/>
                  <a:uFillTx/>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1200" b="0" i="0" u="none" strike="noStrike" kern="0" cap="none" spc="0" normalizeH="0" baseline="0" noProof="0" dirty="0">
                  <a:ln>
                    <a:noFill/>
                  </a:ln>
                  <a:gradFill>
                    <a:gsLst>
                      <a:gs pos="0">
                        <a:srgbClr val="FFFFFF"/>
                      </a:gs>
                      <a:gs pos="89000">
                        <a:srgbClr val="0BF1F5"/>
                      </a:gs>
                    </a:gsLst>
                    <a:lin ang="5400000" scaled="1"/>
                  </a:gradFill>
                  <a:effectLst/>
                  <a:uLnTx/>
                  <a:uFillTx/>
                  <a:latin typeface="Arial"/>
                  <a:ea typeface="微软雅黑"/>
                  <a:cs typeface="+mn-cs"/>
                </a:rPr>
                <a:t>请在此输入文字，关注公众号下载更多科技感模板</a:t>
              </a:r>
            </a:p>
          </p:txBody>
        </p:sp>
        <p:sp>
          <p:nvSpPr>
            <p:cNvPr id="73" name="文本框 7">
              <a:extLst>
                <a:ext uri="{FF2B5EF4-FFF2-40B4-BE49-F238E27FC236}">
                  <a16:creationId xmlns:a16="http://schemas.microsoft.com/office/drawing/2014/main" xmlns="" id="{592CAA8D-AC33-4350-B5D2-C1EF5135DB3D}"/>
                </a:ext>
              </a:extLst>
            </p:cNvPr>
            <p:cNvSpPr txBox="1"/>
            <p:nvPr/>
          </p:nvSpPr>
          <p:spPr bwMode="auto">
            <a:xfrm>
              <a:off x="8402845" y="5036936"/>
              <a:ext cx="1302033" cy="400110"/>
            </a:xfrm>
            <a:prstGeom prst="rect">
              <a:avLst/>
            </a:prstGeom>
            <a:noFill/>
          </p:spPr>
          <p:txBody>
            <a:bodyPr wrap="square">
              <a:spAutoFit/>
              <a:scene3d>
                <a:camera prst="orthographicFront"/>
                <a:lightRig rig="threePt" dir="t"/>
              </a:scene3d>
              <a:sp3d contourW="12700"/>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0" cap="none" spc="0" normalizeH="0" baseline="0" noProof="0" dirty="0">
                  <a:ln>
                    <a:noFill/>
                  </a:ln>
                  <a:gradFill>
                    <a:gsLst>
                      <a:gs pos="0">
                        <a:srgbClr val="FFFFFF"/>
                      </a:gs>
                      <a:gs pos="89000">
                        <a:srgbClr val="0BF1F5"/>
                      </a:gs>
                    </a:gsLst>
                    <a:lin ang="5400000" scaled="1"/>
                  </a:gradFill>
                  <a:effectLst/>
                  <a:uLnTx/>
                  <a:uFillTx/>
                  <a:latin typeface="锐字锐线梦想黑简1.0" panose="02010604000000000000" pitchFamily="2" charset="-122"/>
                  <a:ea typeface="锐字锐线梦想黑简1.0" panose="02010604000000000000" pitchFamily="2" charset="-122"/>
                  <a:cs typeface="+mn-cs"/>
                </a:rPr>
                <a:t>文字输入</a:t>
              </a:r>
            </a:p>
          </p:txBody>
        </p:sp>
      </p:grpSp>
      <p:sp>
        <p:nvSpPr>
          <p:cNvPr id="90" name="文本框 89">
            <a:extLst>
              <a:ext uri="{FF2B5EF4-FFF2-40B4-BE49-F238E27FC236}">
                <a16:creationId xmlns:a16="http://schemas.microsoft.com/office/drawing/2014/main" xmlns="" id="{663A0201-871B-40A5-9796-D9D7952966CF}"/>
              </a:ext>
            </a:extLst>
          </p:cNvPr>
          <p:cNvSpPr txBox="1"/>
          <p:nvPr/>
        </p:nvSpPr>
        <p:spPr>
          <a:xfrm>
            <a:off x="4636654" y="888107"/>
            <a:ext cx="2937164" cy="646331"/>
          </a:xfrm>
          <a:prstGeom prst="rect">
            <a:avLst/>
          </a:prstGeom>
          <a:noFill/>
        </p:spPr>
        <p:txBody>
          <a:bodyPr wrap="square" rtlCol="0">
            <a:spAutoFit/>
            <a:scene3d>
              <a:camera prst="orthographicFront"/>
              <a:lightRig rig="threePt" dir="t"/>
            </a:scene3d>
            <a:sp3d contourW="12700"/>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zh-CN" altLang="en-US" sz="3600" b="0" i="0" u="none" strike="noStrike" kern="1200" cap="none" spc="0" normalizeH="0" baseline="0" noProof="0" dirty="0">
                <a:ln>
                  <a:noFill/>
                </a:ln>
                <a:gradFill>
                  <a:gsLst>
                    <a:gs pos="0">
                      <a:srgbClr val="FFFFFF"/>
                    </a:gs>
                    <a:gs pos="82000">
                      <a:srgbClr val="0BF1F5"/>
                    </a:gs>
                  </a:gsLst>
                  <a:lin ang="5400000" scaled="1"/>
                </a:gradFill>
                <a:effectLst/>
                <a:uLnTx/>
                <a:uFillTx/>
                <a:latin typeface="锐字锐线梦想黑简1.0" panose="02010604000000000000" pitchFamily="2" charset="-122"/>
                <a:ea typeface="锐字锐线梦想黑简1.0" panose="02010604000000000000" pitchFamily="2" charset="-122"/>
                <a:cs typeface="+mn-cs"/>
              </a:rPr>
              <a:t>信息科技</a:t>
            </a:r>
          </a:p>
        </p:txBody>
      </p:sp>
    </p:spTree>
    <p:extLst>
      <p:ext uri="{BB962C8B-B14F-4D97-AF65-F5344CB8AC3E}">
        <p14:creationId xmlns:p14="http://schemas.microsoft.com/office/powerpoint/2010/main" val="3654825322"/>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50"/>
                                        </p:tgtEl>
                                        <p:attrNameLst>
                                          <p:attrName>style.visibility</p:attrName>
                                        </p:attrNameLst>
                                      </p:cBhvr>
                                      <p:to>
                                        <p:strVal val="visible"/>
                                      </p:to>
                                    </p:set>
                                    <p:anim calcmode="lin" valueType="num">
                                      <p:cBhvr>
                                        <p:cTn id="7" dur="1000" fill="hold"/>
                                        <p:tgtEl>
                                          <p:spTgt spid="50"/>
                                        </p:tgtEl>
                                        <p:attrNameLst>
                                          <p:attrName>ppt_w</p:attrName>
                                        </p:attrNameLst>
                                      </p:cBhvr>
                                      <p:tavLst>
                                        <p:tav tm="0">
                                          <p:val>
                                            <p:fltVal val="0"/>
                                          </p:val>
                                        </p:tav>
                                        <p:tav tm="100000">
                                          <p:val>
                                            <p:strVal val="#ppt_w"/>
                                          </p:val>
                                        </p:tav>
                                      </p:tavLst>
                                    </p:anim>
                                    <p:anim calcmode="lin" valueType="num">
                                      <p:cBhvr>
                                        <p:cTn id="8" dur="1000" fill="hold"/>
                                        <p:tgtEl>
                                          <p:spTgt spid="50"/>
                                        </p:tgtEl>
                                        <p:attrNameLst>
                                          <p:attrName>ppt_h</p:attrName>
                                        </p:attrNameLst>
                                      </p:cBhvr>
                                      <p:tavLst>
                                        <p:tav tm="0">
                                          <p:val>
                                            <p:fltVal val="0"/>
                                          </p:val>
                                        </p:tav>
                                        <p:tav tm="100000">
                                          <p:val>
                                            <p:strVal val="#ppt_h"/>
                                          </p:val>
                                        </p:tav>
                                      </p:tavLst>
                                    </p:anim>
                                    <p:anim calcmode="lin" valueType="num">
                                      <p:cBhvr>
                                        <p:cTn id="9" dur="1000" fill="hold"/>
                                        <p:tgtEl>
                                          <p:spTgt spid="50"/>
                                        </p:tgtEl>
                                        <p:attrNameLst>
                                          <p:attrName>style.rotation</p:attrName>
                                        </p:attrNameLst>
                                      </p:cBhvr>
                                      <p:tavLst>
                                        <p:tav tm="0">
                                          <p:val>
                                            <p:fltVal val="90"/>
                                          </p:val>
                                        </p:tav>
                                        <p:tav tm="100000">
                                          <p:val>
                                            <p:fltVal val="0"/>
                                          </p:val>
                                        </p:tav>
                                      </p:tavLst>
                                    </p:anim>
                                    <p:animEffect transition="in" filter="fade">
                                      <p:cBhvr>
                                        <p:cTn id="10" dur="1000"/>
                                        <p:tgtEl>
                                          <p:spTgt spid="50"/>
                                        </p:tgtEl>
                                      </p:cBhvr>
                                    </p:animEffect>
                                  </p:childTnLst>
                                </p:cTn>
                              </p:par>
                              <p:par>
                                <p:cTn id="11" presetID="31" presetClass="entr" presetSubtype="0" fill="hold" nodeType="withEffect">
                                  <p:stCondLst>
                                    <p:cond delay="0"/>
                                  </p:stCondLst>
                                  <p:childTnLst>
                                    <p:set>
                                      <p:cBhvr>
                                        <p:cTn id="12" dur="1" fill="hold">
                                          <p:stCondLst>
                                            <p:cond delay="0"/>
                                          </p:stCondLst>
                                        </p:cTn>
                                        <p:tgtEl>
                                          <p:spTgt spid="57"/>
                                        </p:tgtEl>
                                        <p:attrNameLst>
                                          <p:attrName>style.visibility</p:attrName>
                                        </p:attrNameLst>
                                      </p:cBhvr>
                                      <p:to>
                                        <p:strVal val="visible"/>
                                      </p:to>
                                    </p:set>
                                    <p:anim calcmode="lin" valueType="num">
                                      <p:cBhvr>
                                        <p:cTn id="13" dur="1000" fill="hold"/>
                                        <p:tgtEl>
                                          <p:spTgt spid="57"/>
                                        </p:tgtEl>
                                        <p:attrNameLst>
                                          <p:attrName>ppt_w</p:attrName>
                                        </p:attrNameLst>
                                      </p:cBhvr>
                                      <p:tavLst>
                                        <p:tav tm="0">
                                          <p:val>
                                            <p:fltVal val="0"/>
                                          </p:val>
                                        </p:tav>
                                        <p:tav tm="100000">
                                          <p:val>
                                            <p:strVal val="#ppt_w"/>
                                          </p:val>
                                        </p:tav>
                                      </p:tavLst>
                                    </p:anim>
                                    <p:anim calcmode="lin" valueType="num">
                                      <p:cBhvr>
                                        <p:cTn id="14" dur="1000" fill="hold"/>
                                        <p:tgtEl>
                                          <p:spTgt spid="57"/>
                                        </p:tgtEl>
                                        <p:attrNameLst>
                                          <p:attrName>ppt_h</p:attrName>
                                        </p:attrNameLst>
                                      </p:cBhvr>
                                      <p:tavLst>
                                        <p:tav tm="0">
                                          <p:val>
                                            <p:fltVal val="0"/>
                                          </p:val>
                                        </p:tav>
                                        <p:tav tm="100000">
                                          <p:val>
                                            <p:strVal val="#ppt_h"/>
                                          </p:val>
                                        </p:tav>
                                      </p:tavLst>
                                    </p:anim>
                                    <p:anim calcmode="lin" valueType="num">
                                      <p:cBhvr>
                                        <p:cTn id="15" dur="1000" fill="hold"/>
                                        <p:tgtEl>
                                          <p:spTgt spid="57"/>
                                        </p:tgtEl>
                                        <p:attrNameLst>
                                          <p:attrName>style.rotation</p:attrName>
                                        </p:attrNameLst>
                                      </p:cBhvr>
                                      <p:tavLst>
                                        <p:tav tm="0">
                                          <p:val>
                                            <p:fltVal val="90"/>
                                          </p:val>
                                        </p:tav>
                                        <p:tav tm="100000">
                                          <p:val>
                                            <p:fltVal val="0"/>
                                          </p:val>
                                        </p:tav>
                                      </p:tavLst>
                                    </p:anim>
                                    <p:animEffect transition="in" filter="fade">
                                      <p:cBhvr>
                                        <p:cTn id="16" dur="1000"/>
                                        <p:tgtEl>
                                          <p:spTgt spid="57"/>
                                        </p:tgtEl>
                                      </p:cBhvr>
                                    </p:animEffect>
                                  </p:childTnLst>
                                </p:cTn>
                              </p:par>
                              <p:par>
                                <p:cTn id="17" presetID="31" presetClass="entr" presetSubtype="0" fill="hold" nodeType="withEffect">
                                  <p:stCondLst>
                                    <p:cond delay="0"/>
                                  </p:stCondLst>
                                  <p:childTnLst>
                                    <p:set>
                                      <p:cBhvr>
                                        <p:cTn id="18" dur="1" fill="hold">
                                          <p:stCondLst>
                                            <p:cond delay="0"/>
                                          </p:stCondLst>
                                        </p:cTn>
                                        <p:tgtEl>
                                          <p:spTgt spid="76"/>
                                        </p:tgtEl>
                                        <p:attrNameLst>
                                          <p:attrName>style.visibility</p:attrName>
                                        </p:attrNameLst>
                                      </p:cBhvr>
                                      <p:to>
                                        <p:strVal val="visible"/>
                                      </p:to>
                                    </p:set>
                                    <p:anim calcmode="lin" valueType="num">
                                      <p:cBhvr>
                                        <p:cTn id="19" dur="1000" fill="hold"/>
                                        <p:tgtEl>
                                          <p:spTgt spid="76"/>
                                        </p:tgtEl>
                                        <p:attrNameLst>
                                          <p:attrName>ppt_w</p:attrName>
                                        </p:attrNameLst>
                                      </p:cBhvr>
                                      <p:tavLst>
                                        <p:tav tm="0">
                                          <p:val>
                                            <p:fltVal val="0"/>
                                          </p:val>
                                        </p:tav>
                                        <p:tav tm="100000">
                                          <p:val>
                                            <p:strVal val="#ppt_w"/>
                                          </p:val>
                                        </p:tav>
                                      </p:tavLst>
                                    </p:anim>
                                    <p:anim calcmode="lin" valueType="num">
                                      <p:cBhvr>
                                        <p:cTn id="20" dur="1000" fill="hold"/>
                                        <p:tgtEl>
                                          <p:spTgt spid="76"/>
                                        </p:tgtEl>
                                        <p:attrNameLst>
                                          <p:attrName>ppt_h</p:attrName>
                                        </p:attrNameLst>
                                      </p:cBhvr>
                                      <p:tavLst>
                                        <p:tav tm="0">
                                          <p:val>
                                            <p:fltVal val="0"/>
                                          </p:val>
                                        </p:tav>
                                        <p:tav tm="100000">
                                          <p:val>
                                            <p:strVal val="#ppt_h"/>
                                          </p:val>
                                        </p:tav>
                                      </p:tavLst>
                                    </p:anim>
                                    <p:anim calcmode="lin" valueType="num">
                                      <p:cBhvr>
                                        <p:cTn id="21" dur="1000" fill="hold"/>
                                        <p:tgtEl>
                                          <p:spTgt spid="76"/>
                                        </p:tgtEl>
                                        <p:attrNameLst>
                                          <p:attrName>style.rotation</p:attrName>
                                        </p:attrNameLst>
                                      </p:cBhvr>
                                      <p:tavLst>
                                        <p:tav tm="0">
                                          <p:val>
                                            <p:fltVal val="90"/>
                                          </p:val>
                                        </p:tav>
                                        <p:tav tm="100000">
                                          <p:val>
                                            <p:fltVal val="0"/>
                                          </p:val>
                                        </p:tav>
                                      </p:tavLst>
                                    </p:anim>
                                    <p:animEffect transition="in" filter="fade">
                                      <p:cBhvr>
                                        <p:cTn id="22" dur="1000"/>
                                        <p:tgtEl>
                                          <p:spTgt spid="76"/>
                                        </p:tgtEl>
                                      </p:cBhvr>
                                    </p:animEffect>
                                  </p:childTnLst>
                                </p:cTn>
                              </p:par>
                              <p:par>
                                <p:cTn id="23" presetID="31" presetClass="entr" presetSubtype="0" fill="hold" nodeType="withEffect">
                                  <p:stCondLst>
                                    <p:cond delay="0"/>
                                  </p:stCondLst>
                                  <p:childTnLst>
                                    <p:set>
                                      <p:cBhvr>
                                        <p:cTn id="24" dur="1" fill="hold">
                                          <p:stCondLst>
                                            <p:cond delay="0"/>
                                          </p:stCondLst>
                                        </p:cTn>
                                        <p:tgtEl>
                                          <p:spTgt spid="83"/>
                                        </p:tgtEl>
                                        <p:attrNameLst>
                                          <p:attrName>style.visibility</p:attrName>
                                        </p:attrNameLst>
                                      </p:cBhvr>
                                      <p:to>
                                        <p:strVal val="visible"/>
                                      </p:to>
                                    </p:set>
                                    <p:anim calcmode="lin" valueType="num">
                                      <p:cBhvr>
                                        <p:cTn id="25" dur="1000" fill="hold"/>
                                        <p:tgtEl>
                                          <p:spTgt spid="83"/>
                                        </p:tgtEl>
                                        <p:attrNameLst>
                                          <p:attrName>ppt_w</p:attrName>
                                        </p:attrNameLst>
                                      </p:cBhvr>
                                      <p:tavLst>
                                        <p:tav tm="0">
                                          <p:val>
                                            <p:fltVal val="0"/>
                                          </p:val>
                                        </p:tav>
                                        <p:tav tm="100000">
                                          <p:val>
                                            <p:strVal val="#ppt_w"/>
                                          </p:val>
                                        </p:tav>
                                      </p:tavLst>
                                    </p:anim>
                                    <p:anim calcmode="lin" valueType="num">
                                      <p:cBhvr>
                                        <p:cTn id="26" dur="1000" fill="hold"/>
                                        <p:tgtEl>
                                          <p:spTgt spid="83"/>
                                        </p:tgtEl>
                                        <p:attrNameLst>
                                          <p:attrName>ppt_h</p:attrName>
                                        </p:attrNameLst>
                                      </p:cBhvr>
                                      <p:tavLst>
                                        <p:tav tm="0">
                                          <p:val>
                                            <p:fltVal val="0"/>
                                          </p:val>
                                        </p:tav>
                                        <p:tav tm="100000">
                                          <p:val>
                                            <p:strVal val="#ppt_h"/>
                                          </p:val>
                                        </p:tav>
                                      </p:tavLst>
                                    </p:anim>
                                    <p:anim calcmode="lin" valueType="num">
                                      <p:cBhvr>
                                        <p:cTn id="27" dur="1000" fill="hold"/>
                                        <p:tgtEl>
                                          <p:spTgt spid="83"/>
                                        </p:tgtEl>
                                        <p:attrNameLst>
                                          <p:attrName>style.rotation</p:attrName>
                                        </p:attrNameLst>
                                      </p:cBhvr>
                                      <p:tavLst>
                                        <p:tav tm="0">
                                          <p:val>
                                            <p:fltVal val="90"/>
                                          </p:val>
                                        </p:tav>
                                        <p:tav tm="100000">
                                          <p:val>
                                            <p:fltVal val="0"/>
                                          </p:val>
                                        </p:tav>
                                      </p:tavLst>
                                    </p:anim>
                                    <p:animEffect transition="in" filter="fade">
                                      <p:cBhvr>
                                        <p:cTn id="28" dur="1000"/>
                                        <p:tgtEl>
                                          <p:spTgt spid="83"/>
                                        </p:tgtEl>
                                      </p:cBhvr>
                                    </p:animEffect>
                                  </p:childTnLst>
                                </p:cTn>
                              </p:par>
                            </p:childTnLst>
                          </p:cTn>
                        </p:par>
                        <p:par>
                          <p:cTn id="29" fill="hold">
                            <p:stCondLst>
                              <p:cond delay="1000"/>
                            </p:stCondLst>
                            <p:childTnLst>
                              <p:par>
                                <p:cTn id="30" presetID="12" presetClass="entr" presetSubtype="8" fill="hold" nodeType="afterEffect">
                                  <p:stCondLst>
                                    <p:cond delay="0"/>
                                  </p:stCondLst>
                                  <p:childTnLst>
                                    <p:set>
                                      <p:cBhvr>
                                        <p:cTn id="31" dur="1" fill="hold">
                                          <p:stCondLst>
                                            <p:cond delay="0"/>
                                          </p:stCondLst>
                                        </p:cTn>
                                        <p:tgtEl>
                                          <p:spTgt spid="62"/>
                                        </p:tgtEl>
                                        <p:attrNameLst>
                                          <p:attrName>style.visibility</p:attrName>
                                        </p:attrNameLst>
                                      </p:cBhvr>
                                      <p:to>
                                        <p:strVal val="visible"/>
                                      </p:to>
                                    </p:set>
                                    <p:anim calcmode="lin" valueType="num">
                                      <p:cBhvr additive="base">
                                        <p:cTn id="32" dur="500"/>
                                        <p:tgtEl>
                                          <p:spTgt spid="62"/>
                                        </p:tgtEl>
                                        <p:attrNameLst>
                                          <p:attrName>ppt_x</p:attrName>
                                        </p:attrNameLst>
                                      </p:cBhvr>
                                      <p:tavLst>
                                        <p:tav tm="0">
                                          <p:val>
                                            <p:strVal val="#ppt_x-#ppt_w*1.125000"/>
                                          </p:val>
                                        </p:tav>
                                        <p:tav tm="100000">
                                          <p:val>
                                            <p:strVal val="#ppt_x"/>
                                          </p:val>
                                        </p:tav>
                                      </p:tavLst>
                                    </p:anim>
                                    <p:animEffect transition="in" filter="wipe(right)">
                                      <p:cBhvr>
                                        <p:cTn id="33" dur="500"/>
                                        <p:tgtEl>
                                          <p:spTgt spid="62"/>
                                        </p:tgtEl>
                                      </p:cBhvr>
                                    </p:animEffect>
                                  </p:childTnLst>
                                </p:cTn>
                              </p:par>
                            </p:childTnLst>
                          </p:cTn>
                        </p:par>
                        <p:par>
                          <p:cTn id="34" fill="hold">
                            <p:stCondLst>
                              <p:cond delay="1500"/>
                            </p:stCondLst>
                            <p:childTnLst>
                              <p:par>
                                <p:cTn id="35" presetID="12" presetClass="entr" presetSubtype="8" fill="hold" nodeType="afterEffect">
                                  <p:stCondLst>
                                    <p:cond delay="0"/>
                                  </p:stCondLst>
                                  <p:childTnLst>
                                    <p:set>
                                      <p:cBhvr>
                                        <p:cTn id="36" dur="1" fill="hold">
                                          <p:stCondLst>
                                            <p:cond delay="0"/>
                                          </p:stCondLst>
                                        </p:cTn>
                                        <p:tgtEl>
                                          <p:spTgt spid="68"/>
                                        </p:tgtEl>
                                        <p:attrNameLst>
                                          <p:attrName>style.visibility</p:attrName>
                                        </p:attrNameLst>
                                      </p:cBhvr>
                                      <p:to>
                                        <p:strVal val="visible"/>
                                      </p:to>
                                    </p:set>
                                    <p:anim calcmode="lin" valueType="num">
                                      <p:cBhvr additive="base">
                                        <p:cTn id="37" dur="500"/>
                                        <p:tgtEl>
                                          <p:spTgt spid="68"/>
                                        </p:tgtEl>
                                        <p:attrNameLst>
                                          <p:attrName>ppt_x</p:attrName>
                                        </p:attrNameLst>
                                      </p:cBhvr>
                                      <p:tavLst>
                                        <p:tav tm="0">
                                          <p:val>
                                            <p:strVal val="#ppt_x-#ppt_w*1.125000"/>
                                          </p:val>
                                        </p:tav>
                                        <p:tav tm="100000">
                                          <p:val>
                                            <p:strVal val="#ppt_x"/>
                                          </p:val>
                                        </p:tav>
                                      </p:tavLst>
                                    </p:anim>
                                    <p:animEffect transition="in" filter="wipe(right)">
                                      <p:cBhvr>
                                        <p:cTn id="38" dur="500"/>
                                        <p:tgtEl>
                                          <p:spTgt spid="68"/>
                                        </p:tgtEl>
                                      </p:cBhvr>
                                    </p:animEffect>
                                  </p:childTnLst>
                                </p:cTn>
                              </p:par>
                            </p:childTnLst>
                          </p:cTn>
                        </p:par>
                        <p:par>
                          <p:cTn id="39" fill="hold">
                            <p:stCondLst>
                              <p:cond delay="2000"/>
                            </p:stCondLst>
                            <p:childTnLst>
                              <p:par>
                                <p:cTn id="40" presetID="12" presetClass="entr" presetSubtype="8" fill="hold" nodeType="afterEffect">
                                  <p:stCondLst>
                                    <p:cond delay="0"/>
                                  </p:stCondLst>
                                  <p:childTnLst>
                                    <p:set>
                                      <p:cBhvr>
                                        <p:cTn id="41" dur="1" fill="hold">
                                          <p:stCondLst>
                                            <p:cond delay="0"/>
                                          </p:stCondLst>
                                        </p:cTn>
                                        <p:tgtEl>
                                          <p:spTgt spid="65"/>
                                        </p:tgtEl>
                                        <p:attrNameLst>
                                          <p:attrName>style.visibility</p:attrName>
                                        </p:attrNameLst>
                                      </p:cBhvr>
                                      <p:to>
                                        <p:strVal val="visible"/>
                                      </p:to>
                                    </p:set>
                                    <p:anim calcmode="lin" valueType="num">
                                      <p:cBhvr additive="base">
                                        <p:cTn id="42" dur="500"/>
                                        <p:tgtEl>
                                          <p:spTgt spid="65"/>
                                        </p:tgtEl>
                                        <p:attrNameLst>
                                          <p:attrName>ppt_x</p:attrName>
                                        </p:attrNameLst>
                                      </p:cBhvr>
                                      <p:tavLst>
                                        <p:tav tm="0">
                                          <p:val>
                                            <p:strVal val="#ppt_x-#ppt_w*1.125000"/>
                                          </p:val>
                                        </p:tav>
                                        <p:tav tm="100000">
                                          <p:val>
                                            <p:strVal val="#ppt_x"/>
                                          </p:val>
                                        </p:tav>
                                      </p:tavLst>
                                    </p:anim>
                                    <p:animEffect transition="in" filter="wipe(right)">
                                      <p:cBhvr>
                                        <p:cTn id="43" dur="500"/>
                                        <p:tgtEl>
                                          <p:spTgt spid="65"/>
                                        </p:tgtEl>
                                      </p:cBhvr>
                                    </p:animEffect>
                                  </p:childTnLst>
                                </p:cTn>
                              </p:par>
                            </p:childTnLst>
                          </p:cTn>
                        </p:par>
                        <p:par>
                          <p:cTn id="44" fill="hold">
                            <p:stCondLst>
                              <p:cond delay="2500"/>
                            </p:stCondLst>
                            <p:childTnLst>
                              <p:par>
                                <p:cTn id="45" presetID="12" presetClass="entr" presetSubtype="8" fill="hold" nodeType="afterEffect">
                                  <p:stCondLst>
                                    <p:cond delay="0"/>
                                  </p:stCondLst>
                                  <p:childTnLst>
                                    <p:set>
                                      <p:cBhvr>
                                        <p:cTn id="46" dur="1" fill="hold">
                                          <p:stCondLst>
                                            <p:cond delay="0"/>
                                          </p:stCondLst>
                                        </p:cTn>
                                        <p:tgtEl>
                                          <p:spTgt spid="71"/>
                                        </p:tgtEl>
                                        <p:attrNameLst>
                                          <p:attrName>style.visibility</p:attrName>
                                        </p:attrNameLst>
                                      </p:cBhvr>
                                      <p:to>
                                        <p:strVal val="visible"/>
                                      </p:to>
                                    </p:set>
                                    <p:anim calcmode="lin" valueType="num">
                                      <p:cBhvr additive="base">
                                        <p:cTn id="47" dur="500"/>
                                        <p:tgtEl>
                                          <p:spTgt spid="71"/>
                                        </p:tgtEl>
                                        <p:attrNameLst>
                                          <p:attrName>ppt_x</p:attrName>
                                        </p:attrNameLst>
                                      </p:cBhvr>
                                      <p:tavLst>
                                        <p:tav tm="0">
                                          <p:val>
                                            <p:strVal val="#ppt_x-#ppt_w*1.125000"/>
                                          </p:val>
                                        </p:tav>
                                        <p:tav tm="100000">
                                          <p:val>
                                            <p:strVal val="#ppt_x"/>
                                          </p:val>
                                        </p:tav>
                                      </p:tavLst>
                                    </p:anim>
                                    <p:animEffect transition="in" filter="wipe(right)">
                                      <p:cBhvr>
                                        <p:cTn id="48" dur="500"/>
                                        <p:tgtEl>
                                          <p:spTgt spid="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a:extLst>
              <a:ext uri="{FF2B5EF4-FFF2-40B4-BE49-F238E27FC236}">
                <a16:creationId xmlns:a16="http://schemas.microsoft.com/office/drawing/2014/main" xmlns="" id="{CD95B50B-B5F8-44D4-B581-ECC3D243697F}"/>
              </a:ext>
            </a:extLst>
          </p:cNvPr>
          <p:cNvGrpSpPr/>
          <p:nvPr/>
        </p:nvGrpSpPr>
        <p:grpSpPr>
          <a:xfrm>
            <a:off x="3260436" y="2563810"/>
            <a:ext cx="5689600" cy="2803816"/>
            <a:chOff x="1019175" y="1419152"/>
            <a:chExt cx="8156907" cy="4019696"/>
          </a:xfrm>
        </p:grpSpPr>
        <p:pic>
          <p:nvPicPr>
            <p:cNvPr id="19" name="图片 18">
              <a:extLst>
                <a:ext uri="{FF2B5EF4-FFF2-40B4-BE49-F238E27FC236}">
                  <a16:creationId xmlns:a16="http://schemas.microsoft.com/office/drawing/2014/main" xmlns="" id="{FEB1D478-E1ED-4A07-AD6C-7338278AC8A5}"/>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l="9479" t="20556" r="56140" b="22407"/>
            <a:stretch/>
          </p:blipFill>
          <p:spPr>
            <a:xfrm>
              <a:off x="1019175" y="1419152"/>
              <a:ext cx="4307568" cy="4019696"/>
            </a:xfrm>
            <a:custGeom>
              <a:avLst/>
              <a:gdLst>
                <a:gd name="connsiteX0" fmla="*/ 0 w 4307568"/>
                <a:gd name="connsiteY0" fmla="*/ 0 h 4019696"/>
                <a:gd name="connsiteX1" fmla="*/ 4307568 w 4307568"/>
                <a:gd name="connsiteY1" fmla="*/ 0 h 4019696"/>
                <a:gd name="connsiteX2" fmla="*/ 4307568 w 4307568"/>
                <a:gd name="connsiteY2" fmla="*/ 92148 h 4019696"/>
                <a:gd name="connsiteX3" fmla="*/ 3526900 w 4307568"/>
                <a:gd name="connsiteY3" fmla="*/ 92148 h 4019696"/>
                <a:gd name="connsiteX4" fmla="*/ 3526900 w 4307568"/>
                <a:gd name="connsiteY4" fmla="*/ 2517811 h 4019696"/>
                <a:gd name="connsiteX5" fmla="*/ 2476500 w 4307568"/>
                <a:gd name="connsiteY5" fmla="*/ 2517811 h 4019696"/>
                <a:gd name="connsiteX6" fmla="*/ 2476500 w 4307568"/>
                <a:gd name="connsiteY6" fmla="*/ 3895834 h 4019696"/>
                <a:gd name="connsiteX7" fmla="*/ 4307568 w 4307568"/>
                <a:gd name="connsiteY7" fmla="*/ 3895834 h 4019696"/>
                <a:gd name="connsiteX8" fmla="*/ 4307568 w 4307568"/>
                <a:gd name="connsiteY8" fmla="*/ 4019696 h 4019696"/>
                <a:gd name="connsiteX9" fmla="*/ 0 w 4307568"/>
                <a:gd name="connsiteY9" fmla="*/ 4019696 h 40196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307568" h="4019696">
                  <a:moveTo>
                    <a:pt x="0" y="0"/>
                  </a:moveTo>
                  <a:lnTo>
                    <a:pt x="4307568" y="0"/>
                  </a:lnTo>
                  <a:lnTo>
                    <a:pt x="4307568" y="92148"/>
                  </a:lnTo>
                  <a:lnTo>
                    <a:pt x="3526900" y="92148"/>
                  </a:lnTo>
                  <a:lnTo>
                    <a:pt x="3526900" y="2517811"/>
                  </a:lnTo>
                  <a:lnTo>
                    <a:pt x="2476500" y="2517811"/>
                  </a:lnTo>
                  <a:lnTo>
                    <a:pt x="2476500" y="3895834"/>
                  </a:lnTo>
                  <a:lnTo>
                    <a:pt x="4307568" y="3895834"/>
                  </a:lnTo>
                  <a:lnTo>
                    <a:pt x="4307568" y="4019696"/>
                  </a:lnTo>
                  <a:lnTo>
                    <a:pt x="0" y="4019696"/>
                  </a:lnTo>
                  <a:close/>
                </a:path>
              </a:pathLst>
            </a:custGeom>
          </p:spPr>
        </p:pic>
        <p:pic>
          <p:nvPicPr>
            <p:cNvPr id="20" name="图片 19">
              <a:extLst>
                <a:ext uri="{FF2B5EF4-FFF2-40B4-BE49-F238E27FC236}">
                  <a16:creationId xmlns:a16="http://schemas.microsoft.com/office/drawing/2014/main" xmlns="" id="{874FC54C-25F5-4867-9ACB-63901501CA1A}"/>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l="50717" t="20556" r="9479" b="22407"/>
            <a:stretch/>
          </p:blipFill>
          <p:spPr>
            <a:xfrm>
              <a:off x="4189064" y="1419152"/>
              <a:ext cx="4987018" cy="4019696"/>
            </a:xfrm>
            <a:custGeom>
              <a:avLst/>
              <a:gdLst>
                <a:gd name="connsiteX0" fmla="*/ 0 w 4987018"/>
                <a:gd name="connsiteY0" fmla="*/ 0 h 4019696"/>
                <a:gd name="connsiteX1" fmla="*/ 4987018 w 4987018"/>
                <a:gd name="connsiteY1" fmla="*/ 0 h 4019696"/>
                <a:gd name="connsiteX2" fmla="*/ 4987018 w 4987018"/>
                <a:gd name="connsiteY2" fmla="*/ 4019696 h 4019696"/>
                <a:gd name="connsiteX3" fmla="*/ 0 w 4987018"/>
                <a:gd name="connsiteY3" fmla="*/ 4019696 h 4019696"/>
                <a:gd name="connsiteX4" fmla="*/ 0 w 4987018"/>
                <a:gd name="connsiteY4" fmla="*/ 3895834 h 4019696"/>
                <a:gd name="connsiteX5" fmla="*/ 3791237 w 4987018"/>
                <a:gd name="connsiteY5" fmla="*/ 3895834 h 4019696"/>
                <a:gd name="connsiteX6" fmla="*/ 3791237 w 4987018"/>
                <a:gd name="connsiteY6" fmla="*/ 2517811 h 4019696"/>
                <a:gd name="connsiteX7" fmla="*/ 351849 w 4987018"/>
                <a:gd name="connsiteY7" fmla="*/ 2517811 h 4019696"/>
                <a:gd name="connsiteX8" fmla="*/ 351849 w 4987018"/>
                <a:gd name="connsiteY8" fmla="*/ 92148 h 4019696"/>
                <a:gd name="connsiteX9" fmla="*/ 0 w 4987018"/>
                <a:gd name="connsiteY9" fmla="*/ 92148 h 40196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987018" h="4019696">
                  <a:moveTo>
                    <a:pt x="0" y="0"/>
                  </a:moveTo>
                  <a:lnTo>
                    <a:pt x="4987018" y="0"/>
                  </a:lnTo>
                  <a:lnTo>
                    <a:pt x="4987018" y="4019696"/>
                  </a:lnTo>
                  <a:lnTo>
                    <a:pt x="0" y="4019696"/>
                  </a:lnTo>
                  <a:lnTo>
                    <a:pt x="0" y="3895834"/>
                  </a:lnTo>
                  <a:lnTo>
                    <a:pt x="3791237" y="3895834"/>
                  </a:lnTo>
                  <a:lnTo>
                    <a:pt x="3791237" y="2517811"/>
                  </a:lnTo>
                  <a:lnTo>
                    <a:pt x="351849" y="2517811"/>
                  </a:lnTo>
                  <a:lnTo>
                    <a:pt x="351849" y="92148"/>
                  </a:lnTo>
                  <a:lnTo>
                    <a:pt x="0" y="92148"/>
                  </a:lnTo>
                  <a:close/>
                </a:path>
              </a:pathLst>
            </a:custGeom>
          </p:spPr>
        </p:pic>
      </p:grpSp>
      <p:sp>
        <p:nvSpPr>
          <p:cNvPr id="6" name="文本框 5">
            <a:extLst>
              <a:ext uri="{FF2B5EF4-FFF2-40B4-BE49-F238E27FC236}">
                <a16:creationId xmlns:a16="http://schemas.microsoft.com/office/drawing/2014/main" xmlns="" id="{025EC8E0-8D23-4B63-8773-77A6F1FC58C8}"/>
              </a:ext>
            </a:extLst>
          </p:cNvPr>
          <p:cNvSpPr txBox="1"/>
          <p:nvPr/>
        </p:nvSpPr>
        <p:spPr>
          <a:xfrm>
            <a:off x="4636654" y="3278339"/>
            <a:ext cx="2937164" cy="830997"/>
          </a:xfrm>
          <a:prstGeom prst="rect">
            <a:avLst/>
          </a:prstGeom>
          <a:noFill/>
        </p:spPr>
        <p:txBody>
          <a:bodyPr wrap="square" rtlCol="0">
            <a:spAutoFit/>
            <a:scene3d>
              <a:camera prst="orthographicFront"/>
              <a:lightRig rig="threePt" dir="t"/>
            </a:scene3d>
            <a:sp3d contourW="12700"/>
          </a:bodyPr>
          <a:lstStyle/>
          <a:p>
            <a:pPr marL="0" marR="0" lvl="0" indent="0" algn="dist" defTabSz="457200" rtl="0" eaLnBrk="1" fontAlgn="auto" latinLnBrk="0" hangingPunct="1">
              <a:lnSpc>
                <a:spcPct val="100000"/>
              </a:lnSpc>
              <a:spcBef>
                <a:spcPts val="0"/>
              </a:spcBef>
              <a:spcAft>
                <a:spcPts val="0"/>
              </a:spcAft>
              <a:buClrTx/>
              <a:buSzTx/>
              <a:buFontTx/>
              <a:buNone/>
              <a:tabLst/>
              <a:defRPr/>
            </a:pPr>
            <a:r>
              <a:rPr kumimoji="0" lang="zh-CN" altLang="en-US" sz="4800" b="0" i="0" u="none" strike="noStrike" kern="1200" cap="none" spc="0" normalizeH="0" baseline="0" noProof="0" dirty="0">
                <a:ln>
                  <a:noFill/>
                </a:ln>
                <a:gradFill>
                  <a:gsLst>
                    <a:gs pos="0">
                      <a:srgbClr val="FFFFFF"/>
                    </a:gs>
                    <a:gs pos="82000">
                      <a:srgbClr val="0BF1F5"/>
                    </a:gs>
                  </a:gsLst>
                  <a:lin ang="5400000" scaled="1"/>
                </a:gradFill>
                <a:effectLst/>
                <a:uLnTx/>
                <a:uFillTx/>
                <a:latin typeface="锐字锐线梦想黑简1.0" panose="02010604000000000000" pitchFamily="2" charset="-122"/>
                <a:ea typeface="锐字锐线梦想黑简1.0" panose="02010604000000000000" pitchFamily="2" charset="-122"/>
                <a:cs typeface="+mn-cs"/>
              </a:rPr>
              <a:t>科技现状</a:t>
            </a:r>
          </a:p>
        </p:txBody>
      </p:sp>
      <p:sp>
        <p:nvSpPr>
          <p:cNvPr id="21" name="文本框 20">
            <a:extLst>
              <a:ext uri="{FF2B5EF4-FFF2-40B4-BE49-F238E27FC236}">
                <a16:creationId xmlns:a16="http://schemas.microsoft.com/office/drawing/2014/main" xmlns="" id="{10D9EB84-ED74-4E0F-9FC3-1357011A9018}"/>
              </a:ext>
            </a:extLst>
          </p:cNvPr>
          <p:cNvSpPr txBox="1"/>
          <p:nvPr/>
        </p:nvSpPr>
        <p:spPr>
          <a:xfrm>
            <a:off x="5173920" y="2582282"/>
            <a:ext cx="943727" cy="461665"/>
          </a:xfrm>
          <a:prstGeom prst="rect">
            <a:avLst/>
          </a:prstGeom>
          <a:noFill/>
        </p:spPr>
        <p:txBody>
          <a:bodyPr wrap="square">
            <a:spAutoFit/>
            <a:scene3d>
              <a:camera prst="orthographicFront"/>
              <a:lightRig rig="threePt" dir="t"/>
            </a:scene3d>
            <a:sp3d contourW="12700"/>
          </a:bodyPr>
          <a:lstStyle/>
          <a:p>
            <a:pPr marL="0" marR="0" lvl="2" indent="0" algn="l" defTabSz="457200" rtl="0" eaLnBrk="1" fontAlgn="auto" latinLnBrk="0" hangingPunct="1">
              <a:lnSpc>
                <a:spcPct val="100000"/>
              </a:lnSpc>
              <a:spcBef>
                <a:spcPts val="0"/>
              </a:spcBef>
              <a:spcAft>
                <a:spcPts val="0"/>
              </a:spcAft>
              <a:buClrTx/>
              <a:buSzTx/>
              <a:buFontTx/>
              <a:buNone/>
              <a:tabLst/>
              <a:defRPr/>
            </a:pPr>
            <a:r>
              <a:rPr kumimoji="0" lang="en-US" altLang="zh-CN" sz="2400" b="0" i="0" u="none" strike="noStrike" kern="1200" cap="none" spc="0" normalizeH="0" baseline="0" noProof="0" dirty="0">
                <a:ln>
                  <a:noFill/>
                </a:ln>
                <a:solidFill>
                  <a:srgbClr val="0BF1F5"/>
                </a:solidFill>
                <a:effectLst/>
                <a:uLnTx/>
                <a:uFillTx/>
                <a:latin typeface="Agency FB" panose="020B0503020202020204" pitchFamily="34" charset="0"/>
                <a:ea typeface="方正清刻本悦宋简体" panose="02000000000000000000" pitchFamily="2" charset="-122"/>
                <a:cs typeface="+mn-cs"/>
              </a:rPr>
              <a:t>PART </a:t>
            </a:r>
          </a:p>
        </p:txBody>
      </p:sp>
      <p:sp>
        <p:nvSpPr>
          <p:cNvPr id="10" name="文本框 9">
            <a:extLst>
              <a:ext uri="{FF2B5EF4-FFF2-40B4-BE49-F238E27FC236}">
                <a16:creationId xmlns:a16="http://schemas.microsoft.com/office/drawing/2014/main" xmlns="" id="{83F46B6D-745B-4C75-A438-3017D49ED474}"/>
              </a:ext>
            </a:extLst>
          </p:cNvPr>
          <p:cNvSpPr txBox="1"/>
          <p:nvPr/>
        </p:nvSpPr>
        <p:spPr>
          <a:xfrm>
            <a:off x="6295382" y="2049332"/>
            <a:ext cx="1041369" cy="887833"/>
          </a:xfrm>
          <a:custGeom>
            <a:avLst/>
            <a:gdLst/>
            <a:ahLst/>
            <a:cxnLst/>
            <a:rect l="l" t="t" r="r" b="b"/>
            <a:pathLst>
              <a:path w="1041369" h="887833">
                <a:moveTo>
                  <a:pt x="694115" y="0"/>
                </a:moveTo>
                <a:lnTo>
                  <a:pt x="962383" y="0"/>
                </a:lnTo>
                <a:cubicBezTo>
                  <a:pt x="985628" y="0"/>
                  <a:pt x="1004604" y="7353"/>
                  <a:pt x="1019310" y="22059"/>
                </a:cubicBezTo>
                <a:cubicBezTo>
                  <a:pt x="1034016" y="36766"/>
                  <a:pt x="1041369" y="55741"/>
                  <a:pt x="1041369" y="78986"/>
                </a:cubicBezTo>
                <a:lnTo>
                  <a:pt x="1041369" y="315232"/>
                </a:lnTo>
                <a:cubicBezTo>
                  <a:pt x="1041369" y="343696"/>
                  <a:pt x="1032593" y="376191"/>
                  <a:pt x="1015040" y="412719"/>
                </a:cubicBezTo>
                <a:lnTo>
                  <a:pt x="786853" y="887833"/>
                </a:lnTo>
                <a:lnTo>
                  <a:pt x="684249" y="887833"/>
                </a:lnTo>
                <a:lnTo>
                  <a:pt x="941747" y="352946"/>
                </a:lnTo>
                <a:lnTo>
                  <a:pt x="941747" y="87525"/>
                </a:lnTo>
                <a:lnTo>
                  <a:pt x="714751" y="87525"/>
                </a:lnTo>
                <a:lnTo>
                  <a:pt x="714751" y="338003"/>
                </a:lnTo>
                <a:lnTo>
                  <a:pt x="615130" y="338003"/>
                </a:lnTo>
                <a:lnTo>
                  <a:pt x="615130" y="78986"/>
                </a:lnTo>
                <a:cubicBezTo>
                  <a:pt x="615130" y="55741"/>
                  <a:pt x="622483" y="36766"/>
                  <a:pt x="637189" y="22059"/>
                </a:cubicBezTo>
                <a:cubicBezTo>
                  <a:pt x="651895" y="7353"/>
                  <a:pt x="670870" y="0"/>
                  <a:pt x="694115" y="0"/>
                </a:cubicBezTo>
                <a:close/>
                <a:moveTo>
                  <a:pt x="78986" y="0"/>
                </a:moveTo>
                <a:lnTo>
                  <a:pt x="374293" y="0"/>
                </a:lnTo>
                <a:cubicBezTo>
                  <a:pt x="397538" y="0"/>
                  <a:pt x="416751" y="7353"/>
                  <a:pt x="431932" y="22059"/>
                </a:cubicBezTo>
                <a:cubicBezTo>
                  <a:pt x="447112" y="36766"/>
                  <a:pt x="454702" y="55741"/>
                  <a:pt x="454702" y="78986"/>
                </a:cubicBezTo>
                <a:lnTo>
                  <a:pt x="454702" y="887833"/>
                </a:lnTo>
                <a:lnTo>
                  <a:pt x="355792" y="887833"/>
                </a:lnTo>
                <a:lnTo>
                  <a:pt x="355792" y="87525"/>
                </a:lnTo>
                <a:lnTo>
                  <a:pt x="98910" y="87525"/>
                </a:lnTo>
                <a:lnTo>
                  <a:pt x="98910" y="887833"/>
                </a:lnTo>
                <a:lnTo>
                  <a:pt x="0" y="887833"/>
                </a:lnTo>
                <a:lnTo>
                  <a:pt x="0" y="78986"/>
                </a:lnTo>
                <a:cubicBezTo>
                  <a:pt x="0" y="55741"/>
                  <a:pt x="7353" y="36766"/>
                  <a:pt x="22059" y="22059"/>
                </a:cubicBezTo>
                <a:cubicBezTo>
                  <a:pt x="36765" y="7353"/>
                  <a:pt x="55741" y="0"/>
                  <a:pt x="78986" y="0"/>
                </a:cubicBezTo>
                <a:close/>
              </a:path>
            </a:pathLst>
          </a:custGeom>
          <a:solidFill>
            <a:srgbClr val="0BF1F5"/>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scene3d>
              <a:camera prst="orthographicFront"/>
              <a:lightRig rig="threePt" dir="t"/>
            </a:scene3d>
            <a:sp3d contourW="12700"/>
          </a:bodyPr>
          <a:lstStyle/>
          <a:p>
            <a:pPr marL="0" marR="0" lvl="2" indent="0" algn="ctr" defTabSz="457200" rtl="0" eaLnBrk="1" fontAlgn="auto" latinLnBrk="0" hangingPunct="1">
              <a:lnSpc>
                <a:spcPct val="100000"/>
              </a:lnSpc>
              <a:spcBef>
                <a:spcPts val="0"/>
              </a:spcBef>
              <a:spcAft>
                <a:spcPts val="0"/>
              </a:spcAft>
              <a:buClrTx/>
              <a:buSzTx/>
              <a:buFontTx/>
              <a:buNone/>
              <a:tabLst/>
              <a:defRPr/>
            </a:pPr>
            <a:endParaRPr kumimoji="0" lang="en-US" altLang="zh-CN" sz="11500" b="0" i="0" u="none" strike="noStrike" kern="1200" cap="none" spc="0" normalizeH="0" baseline="0" noProof="0" dirty="0">
              <a:ln>
                <a:noFill/>
              </a:ln>
              <a:solidFill>
                <a:srgbClr val="0BF1F5"/>
              </a:solidFill>
              <a:effectLst/>
              <a:uLnTx/>
              <a:uFillTx/>
              <a:latin typeface="Agency FB" panose="020B0503020202020204" pitchFamily="34" charset="0"/>
              <a:ea typeface="方正清刻本悦宋简体" panose="02000000000000000000" pitchFamily="2" charset="-122"/>
              <a:cs typeface="+mn-cs"/>
            </a:endParaRPr>
          </a:p>
        </p:txBody>
      </p:sp>
    </p:spTree>
    <p:extLst>
      <p:ext uri="{BB962C8B-B14F-4D97-AF65-F5344CB8AC3E}">
        <p14:creationId xmlns:p14="http://schemas.microsoft.com/office/powerpoint/2010/main" val="2548741951"/>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fade">
                                      <p:cBhvr>
                                        <p:cTn id="17" dur="1000"/>
                                        <p:tgtEl>
                                          <p:spTgt spid="21"/>
                                        </p:tgtEl>
                                      </p:cBhvr>
                                    </p:animEffect>
                                    <p:anim calcmode="lin" valueType="num">
                                      <p:cBhvr>
                                        <p:cTn id="18" dur="1000" fill="hold"/>
                                        <p:tgtEl>
                                          <p:spTgt spid="21"/>
                                        </p:tgtEl>
                                        <p:attrNameLst>
                                          <p:attrName>ppt_x</p:attrName>
                                        </p:attrNameLst>
                                      </p:cBhvr>
                                      <p:tavLst>
                                        <p:tav tm="0">
                                          <p:val>
                                            <p:strVal val="#ppt_x"/>
                                          </p:val>
                                        </p:tav>
                                        <p:tav tm="100000">
                                          <p:val>
                                            <p:strVal val="#ppt_x"/>
                                          </p:val>
                                        </p:tav>
                                      </p:tavLst>
                                    </p:anim>
                                    <p:anim calcmode="lin" valueType="num">
                                      <p:cBhvr>
                                        <p:cTn id="19" dur="1000" fill="hold"/>
                                        <p:tgtEl>
                                          <p:spTgt spid="21"/>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fade">
                                      <p:cBhvr>
                                        <p:cTn id="22" dur="1000"/>
                                        <p:tgtEl>
                                          <p:spTgt spid="10"/>
                                        </p:tgtEl>
                                      </p:cBhvr>
                                    </p:animEffect>
                                    <p:anim calcmode="lin" valueType="num">
                                      <p:cBhvr>
                                        <p:cTn id="23" dur="1000" fill="hold"/>
                                        <p:tgtEl>
                                          <p:spTgt spid="10"/>
                                        </p:tgtEl>
                                        <p:attrNameLst>
                                          <p:attrName>ppt_x</p:attrName>
                                        </p:attrNameLst>
                                      </p:cBhvr>
                                      <p:tavLst>
                                        <p:tav tm="0">
                                          <p:val>
                                            <p:strVal val="#ppt_x"/>
                                          </p:val>
                                        </p:tav>
                                        <p:tav tm="100000">
                                          <p:val>
                                            <p:strVal val="#ppt_x"/>
                                          </p:val>
                                        </p:tav>
                                      </p:tavLst>
                                    </p:anim>
                                    <p:anim calcmode="lin" valueType="num">
                                      <p:cBhvr>
                                        <p:cTn id="24"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1" grpId="0"/>
      <p:bldP spid="10"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a:extLst>
              <a:ext uri="{FF2B5EF4-FFF2-40B4-BE49-F238E27FC236}">
                <a16:creationId xmlns:a16="http://schemas.microsoft.com/office/drawing/2014/main" xmlns="" id="{91F6BFC2-6091-42CB-B34B-F6B25DFEC815}"/>
              </a:ext>
            </a:extLst>
          </p:cNvPr>
          <p:cNvGrpSpPr/>
          <p:nvPr/>
        </p:nvGrpSpPr>
        <p:grpSpPr>
          <a:xfrm rot="16200000">
            <a:off x="1890782" y="2439787"/>
            <a:ext cx="2203182" cy="2740160"/>
            <a:chOff x="1280369" y="2576747"/>
            <a:chExt cx="2118361" cy="2634666"/>
          </a:xfrm>
        </p:grpSpPr>
        <p:sp>
          <p:nvSpPr>
            <p:cNvPr id="3" name="任意多边形: 形状 2">
              <a:extLst>
                <a:ext uri="{FF2B5EF4-FFF2-40B4-BE49-F238E27FC236}">
                  <a16:creationId xmlns:a16="http://schemas.microsoft.com/office/drawing/2014/main" xmlns="" id="{F0ACDD8A-B7AD-48CC-876C-28A432CD52F3}"/>
                </a:ext>
              </a:extLst>
            </p:cNvPr>
            <p:cNvSpPr/>
            <p:nvPr/>
          </p:nvSpPr>
          <p:spPr>
            <a:xfrm>
              <a:off x="1280369" y="2576747"/>
              <a:ext cx="2118361" cy="2627523"/>
            </a:xfrm>
            <a:custGeom>
              <a:avLst/>
              <a:gdLst>
                <a:gd name="connsiteX0" fmla="*/ 332541 w 3112654"/>
                <a:gd name="connsiteY0" fmla="*/ 70245 h 3860800"/>
                <a:gd name="connsiteX1" fmla="*/ 56633 w 3112654"/>
                <a:gd name="connsiteY1" fmla="*/ 346153 h 3860800"/>
                <a:gd name="connsiteX2" fmla="*/ 56633 w 3112654"/>
                <a:gd name="connsiteY2" fmla="*/ 3519097 h 3860800"/>
                <a:gd name="connsiteX3" fmla="*/ 328091 w 3112654"/>
                <a:gd name="connsiteY3" fmla="*/ 3790555 h 3860800"/>
                <a:gd name="connsiteX4" fmla="*/ 2503301 w 3112654"/>
                <a:gd name="connsiteY4" fmla="*/ 3790555 h 3860800"/>
                <a:gd name="connsiteX5" fmla="*/ 2569970 w 3112654"/>
                <a:gd name="connsiteY5" fmla="*/ 3723887 h 3860800"/>
                <a:gd name="connsiteX6" fmla="*/ 2771447 w 3112654"/>
                <a:gd name="connsiteY6" fmla="*/ 3723887 h 3860800"/>
                <a:gd name="connsiteX7" fmla="*/ 2976475 w 3112654"/>
                <a:gd name="connsiteY7" fmla="*/ 3518858 h 3860800"/>
                <a:gd name="connsiteX8" fmla="*/ 2976475 w 3112654"/>
                <a:gd name="connsiteY8" fmla="*/ 3328794 h 3860800"/>
                <a:gd name="connsiteX9" fmla="*/ 3056021 w 3112654"/>
                <a:gd name="connsiteY9" fmla="*/ 3249248 h 3860800"/>
                <a:gd name="connsiteX10" fmla="*/ 3056021 w 3112654"/>
                <a:gd name="connsiteY10" fmla="*/ 346153 h 3860800"/>
                <a:gd name="connsiteX11" fmla="*/ 2780113 w 3112654"/>
                <a:gd name="connsiteY11" fmla="*/ 70245 h 3860800"/>
                <a:gd name="connsiteX12" fmla="*/ 286327 w 3112654"/>
                <a:gd name="connsiteY12" fmla="*/ 0 h 3860800"/>
                <a:gd name="connsiteX13" fmla="*/ 2826327 w 3112654"/>
                <a:gd name="connsiteY13" fmla="*/ 0 h 3860800"/>
                <a:gd name="connsiteX14" fmla="*/ 3112654 w 3112654"/>
                <a:gd name="connsiteY14" fmla="*/ 286327 h 3860800"/>
                <a:gd name="connsiteX15" fmla="*/ 3112654 w 3112654"/>
                <a:gd name="connsiteY15" fmla="*/ 3299051 h 3860800"/>
                <a:gd name="connsiteX16" fmla="*/ 3030104 w 3112654"/>
                <a:gd name="connsiteY16" fmla="*/ 3381601 h 3860800"/>
                <a:gd name="connsiteX17" fmla="*/ 3030104 w 3112654"/>
                <a:gd name="connsiteY17" fmla="*/ 3578843 h 3860800"/>
                <a:gd name="connsiteX18" fmla="*/ 2817333 w 3112654"/>
                <a:gd name="connsiteY18" fmla="*/ 3791614 h 3860800"/>
                <a:gd name="connsiteX19" fmla="*/ 2608248 w 3112654"/>
                <a:gd name="connsiteY19" fmla="*/ 3791614 h 3860800"/>
                <a:gd name="connsiteX20" fmla="*/ 2539062 w 3112654"/>
                <a:gd name="connsiteY20" fmla="*/ 3860800 h 3860800"/>
                <a:gd name="connsiteX21" fmla="*/ 281709 w 3112654"/>
                <a:gd name="connsiteY21" fmla="*/ 3860800 h 3860800"/>
                <a:gd name="connsiteX22" fmla="*/ 0 w 3112654"/>
                <a:gd name="connsiteY22" fmla="*/ 3579091 h 3860800"/>
                <a:gd name="connsiteX23" fmla="*/ 0 w 3112654"/>
                <a:gd name="connsiteY23" fmla="*/ 286327 h 3860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3112654" h="3860800">
                  <a:moveTo>
                    <a:pt x="332541" y="70245"/>
                  </a:moveTo>
                  <a:lnTo>
                    <a:pt x="56633" y="346153"/>
                  </a:lnTo>
                  <a:lnTo>
                    <a:pt x="56633" y="3519097"/>
                  </a:lnTo>
                  <a:lnTo>
                    <a:pt x="328091" y="3790555"/>
                  </a:lnTo>
                  <a:lnTo>
                    <a:pt x="2503301" y="3790555"/>
                  </a:lnTo>
                  <a:lnTo>
                    <a:pt x="2569970" y="3723887"/>
                  </a:lnTo>
                  <a:lnTo>
                    <a:pt x="2771447" y="3723887"/>
                  </a:lnTo>
                  <a:lnTo>
                    <a:pt x="2976475" y="3518858"/>
                  </a:lnTo>
                  <a:lnTo>
                    <a:pt x="2976475" y="3328794"/>
                  </a:lnTo>
                  <a:lnTo>
                    <a:pt x="3056021" y="3249248"/>
                  </a:lnTo>
                  <a:lnTo>
                    <a:pt x="3056021" y="346153"/>
                  </a:lnTo>
                  <a:lnTo>
                    <a:pt x="2780113" y="70245"/>
                  </a:lnTo>
                  <a:close/>
                  <a:moveTo>
                    <a:pt x="286327" y="0"/>
                  </a:moveTo>
                  <a:lnTo>
                    <a:pt x="2826327" y="0"/>
                  </a:lnTo>
                  <a:lnTo>
                    <a:pt x="3112654" y="286327"/>
                  </a:lnTo>
                  <a:lnTo>
                    <a:pt x="3112654" y="3299051"/>
                  </a:lnTo>
                  <a:lnTo>
                    <a:pt x="3030104" y="3381601"/>
                  </a:lnTo>
                  <a:lnTo>
                    <a:pt x="3030104" y="3578843"/>
                  </a:lnTo>
                  <a:lnTo>
                    <a:pt x="2817333" y="3791614"/>
                  </a:lnTo>
                  <a:lnTo>
                    <a:pt x="2608248" y="3791614"/>
                  </a:lnTo>
                  <a:lnTo>
                    <a:pt x="2539062" y="3860800"/>
                  </a:lnTo>
                  <a:lnTo>
                    <a:pt x="281709" y="3860800"/>
                  </a:lnTo>
                  <a:lnTo>
                    <a:pt x="0" y="3579091"/>
                  </a:lnTo>
                  <a:lnTo>
                    <a:pt x="0" y="286327"/>
                  </a:lnTo>
                  <a:close/>
                </a:path>
              </a:pathLst>
            </a:custGeom>
            <a:solidFill>
              <a:srgbClr val="0BF1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4" name="任意多边形: 形状 3">
              <a:extLst>
                <a:ext uri="{FF2B5EF4-FFF2-40B4-BE49-F238E27FC236}">
                  <a16:creationId xmlns:a16="http://schemas.microsoft.com/office/drawing/2014/main" xmlns="" id="{A7BFEB90-0B16-4FC7-A9AB-F2BE98E72418}"/>
                </a:ext>
              </a:extLst>
            </p:cNvPr>
            <p:cNvSpPr/>
            <p:nvPr/>
          </p:nvSpPr>
          <p:spPr>
            <a:xfrm>
              <a:off x="3114675" y="4951727"/>
              <a:ext cx="274529" cy="259686"/>
            </a:xfrm>
            <a:custGeom>
              <a:avLst/>
              <a:gdLst>
                <a:gd name="connsiteX0" fmla="*/ 46078 w 501232"/>
                <a:gd name="connsiteY0" fmla="*/ 428413 h 474132"/>
                <a:gd name="connsiteX1" fmla="*/ 278194 w 501232"/>
                <a:gd name="connsiteY1" fmla="*/ 428413 h 474132"/>
                <a:gd name="connsiteX2" fmla="*/ 278195 w 501232"/>
                <a:gd name="connsiteY2" fmla="*/ 428413 h 474132"/>
                <a:gd name="connsiteX3" fmla="*/ 343105 w 501232"/>
                <a:gd name="connsiteY3" fmla="*/ 428413 h 474132"/>
                <a:gd name="connsiteX4" fmla="*/ 297026 w 501232"/>
                <a:gd name="connsiteY4" fmla="*/ 474132 h 474132"/>
                <a:gd name="connsiteX5" fmla="*/ 243509 w 501232"/>
                <a:gd name="connsiteY5" fmla="*/ 474132 h 474132"/>
                <a:gd name="connsiteX6" fmla="*/ 243508 w 501232"/>
                <a:gd name="connsiteY6" fmla="*/ 474132 h 474132"/>
                <a:gd name="connsiteX7" fmla="*/ 0 w 501232"/>
                <a:gd name="connsiteY7" fmla="*/ 474132 h 474132"/>
                <a:gd name="connsiteX8" fmla="*/ 455512 w 501232"/>
                <a:gd name="connsiteY8" fmla="*/ 252478 h 474132"/>
                <a:gd name="connsiteX9" fmla="*/ 455512 w 501232"/>
                <a:gd name="connsiteY9" fmla="*/ 316883 h 474132"/>
                <a:gd name="connsiteX10" fmla="*/ 343105 w 501232"/>
                <a:gd name="connsiteY10" fmla="*/ 428412 h 474132"/>
                <a:gd name="connsiteX11" fmla="*/ 278194 w 501232"/>
                <a:gd name="connsiteY11" fmla="*/ 428412 h 474132"/>
                <a:gd name="connsiteX12" fmla="*/ 501232 w 501232"/>
                <a:gd name="connsiteY12" fmla="*/ 0 h 474132"/>
                <a:gd name="connsiteX13" fmla="*/ 501232 w 501232"/>
                <a:gd name="connsiteY13" fmla="*/ 222758 h 474132"/>
                <a:gd name="connsiteX14" fmla="*/ 501232 w 501232"/>
                <a:gd name="connsiteY14" fmla="*/ 271521 h 474132"/>
                <a:gd name="connsiteX15" fmla="*/ 455513 w 501232"/>
                <a:gd name="connsiteY15" fmla="*/ 316883 h 474132"/>
                <a:gd name="connsiteX16" fmla="*/ 455513 w 501232"/>
                <a:gd name="connsiteY16" fmla="*/ 252478 h 474132"/>
                <a:gd name="connsiteX17" fmla="*/ 455513 w 501232"/>
                <a:gd name="connsiteY17" fmla="*/ 45363 h 4741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501232" h="474132">
                  <a:moveTo>
                    <a:pt x="46078" y="428413"/>
                  </a:moveTo>
                  <a:lnTo>
                    <a:pt x="278194" y="428413"/>
                  </a:lnTo>
                  <a:lnTo>
                    <a:pt x="278195" y="428413"/>
                  </a:lnTo>
                  <a:lnTo>
                    <a:pt x="343105" y="428413"/>
                  </a:lnTo>
                  <a:lnTo>
                    <a:pt x="297026" y="474132"/>
                  </a:lnTo>
                  <a:lnTo>
                    <a:pt x="243509" y="474132"/>
                  </a:lnTo>
                  <a:lnTo>
                    <a:pt x="243508" y="474132"/>
                  </a:lnTo>
                  <a:lnTo>
                    <a:pt x="0" y="474132"/>
                  </a:lnTo>
                  <a:close/>
                  <a:moveTo>
                    <a:pt x="455512" y="252478"/>
                  </a:moveTo>
                  <a:lnTo>
                    <a:pt x="455512" y="316883"/>
                  </a:lnTo>
                  <a:lnTo>
                    <a:pt x="343105" y="428412"/>
                  </a:lnTo>
                  <a:lnTo>
                    <a:pt x="278194" y="428412"/>
                  </a:lnTo>
                  <a:close/>
                  <a:moveTo>
                    <a:pt x="501232" y="0"/>
                  </a:moveTo>
                  <a:lnTo>
                    <a:pt x="501232" y="222758"/>
                  </a:lnTo>
                  <a:lnTo>
                    <a:pt x="501232" y="271521"/>
                  </a:lnTo>
                  <a:lnTo>
                    <a:pt x="455513" y="316883"/>
                  </a:lnTo>
                  <a:lnTo>
                    <a:pt x="455513" y="252478"/>
                  </a:lnTo>
                  <a:lnTo>
                    <a:pt x="455513" y="45363"/>
                  </a:lnTo>
                  <a:close/>
                </a:path>
              </a:pathLst>
            </a:custGeom>
            <a:solidFill>
              <a:srgbClr val="0BF1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Arial"/>
                <a:ea typeface="微软雅黑"/>
                <a:cs typeface="+mn-cs"/>
              </a:endParaRPr>
            </a:p>
          </p:txBody>
        </p:sp>
      </p:grpSp>
      <p:grpSp>
        <p:nvGrpSpPr>
          <p:cNvPr id="16" name="组合 15">
            <a:extLst>
              <a:ext uri="{FF2B5EF4-FFF2-40B4-BE49-F238E27FC236}">
                <a16:creationId xmlns:a16="http://schemas.microsoft.com/office/drawing/2014/main" xmlns="" id="{EC386679-85EB-45E5-A68E-E1E3AC4680BE}"/>
              </a:ext>
            </a:extLst>
          </p:cNvPr>
          <p:cNvGrpSpPr/>
          <p:nvPr/>
        </p:nvGrpSpPr>
        <p:grpSpPr>
          <a:xfrm rot="16200000">
            <a:off x="5062607" y="2439787"/>
            <a:ext cx="2203182" cy="2740160"/>
            <a:chOff x="1280369" y="2576747"/>
            <a:chExt cx="2118361" cy="2634666"/>
          </a:xfrm>
        </p:grpSpPr>
        <p:sp>
          <p:nvSpPr>
            <p:cNvPr id="18" name="任意多边形: 形状 17">
              <a:extLst>
                <a:ext uri="{FF2B5EF4-FFF2-40B4-BE49-F238E27FC236}">
                  <a16:creationId xmlns:a16="http://schemas.microsoft.com/office/drawing/2014/main" xmlns="" id="{4C3828AF-6D70-45C2-AA13-E3A0A02A5923}"/>
                </a:ext>
              </a:extLst>
            </p:cNvPr>
            <p:cNvSpPr/>
            <p:nvPr/>
          </p:nvSpPr>
          <p:spPr>
            <a:xfrm>
              <a:off x="1280369" y="2576747"/>
              <a:ext cx="2118361" cy="2627523"/>
            </a:xfrm>
            <a:custGeom>
              <a:avLst/>
              <a:gdLst>
                <a:gd name="connsiteX0" fmla="*/ 332541 w 3112654"/>
                <a:gd name="connsiteY0" fmla="*/ 70245 h 3860800"/>
                <a:gd name="connsiteX1" fmla="*/ 56633 w 3112654"/>
                <a:gd name="connsiteY1" fmla="*/ 346153 h 3860800"/>
                <a:gd name="connsiteX2" fmla="*/ 56633 w 3112654"/>
                <a:gd name="connsiteY2" fmla="*/ 3519097 h 3860800"/>
                <a:gd name="connsiteX3" fmla="*/ 328091 w 3112654"/>
                <a:gd name="connsiteY3" fmla="*/ 3790555 h 3860800"/>
                <a:gd name="connsiteX4" fmla="*/ 2503301 w 3112654"/>
                <a:gd name="connsiteY4" fmla="*/ 3790555 h 3860800"/>
                <a:gd name="connsiteX5" fmla="*/ 2569970 w 3112654"/>
                <a:gd name="connsiteY5" fmla="*/ 3723887 h 3860800"/>
                <a:gd name="connsiteX6" fmla="*/ 2771447 w 3112654"/>
                <a:gd name="connsiteY6" fmla="*/ 3723887 h 3860800"/>
                <a:gd name="connsiteX7" fmla="*/ 2976475 w 3112654"/>
                <a:gd name="connsiteY7" fmla="*/ 3518858 h 3860800"/>
                <a:gd name="connsiteX8" fmla="*/ 2976475 w 3112654"/>
                <a:gd name="connsiteY8" fmla="*/ 3328794 h 3860800"/>
                <a:gd name="connsiteX9" fmla="*/ 3056021 w 3112654"/>
                <a:gd name="connsiteY9" fmla="*/ 3249248 h 3860800"/>
                <a:gd name="connsiteX10" fmla="*/ 3056021 w 3112654"/>
                <a:gd name="connsiteY10" fmla="*/ 346153 h 3860800"/>
                <a:gd name="connsiteX11" fmla="*/ 2780113 w 3112654"/>
                <a:gd name="connsiteY11" fmla="*/ 70245 h 3860800"/>
                <a:gd name="connsiteX12" fmla="*/ 286327 w 3112654"/>
                <a:gd name="connsiteY12" fmla="*/ 0 h 3860800"/>
                <a:gd name="connsiteX13" fmla="*/ 2826327 w 3112654"/>
                <a:gd name="connsiteY13" fmla="*/ 0 h 3860800"/>
                <a:gd name="connsiteX14" fmla="*/ 3112654 w 3112654"/>
                <a:gd name="connsiteY14" fmla="*/ 286327 h 3860800"/>
                <a:gd name="connsiteX15" fmla="*/ 3112654 w 3112654"/>
                <a:gd name="connsiteY15" fmla="*/ 3299051 h 3860800"/>
                <a:gd name="connsiteX16" fmla="*/ 3030104 w 3112654"/>
                <a:gd name="connsiteY16" fmla="*/ 3381601 h 3860800"/>
                <a:gd name="connsiteX17" fmla="*/ 3030104 w 3112654"/>
                <a:gd name="connsiteY17" fmla="*/ 3578843 h 3860800"/>
                <a:gd name="connsiteX18" fmla="*/ 2817333 w 3112654"/>
                <a:gd name="connsiteY18" fmla="*/ 3791614 h 3860800"/>
                <a:gd name="connsiteX19" fmla="*/ 2608248 w 3112654"/>
                <a:gd name="connsiteY19" fmla="*/ 3791614 h 3860800"/>
                <a:gd name="connsiteX20" fmla="*/ 2539062 w 3112654"/>
                <a:gd name="connsiteY20" fmla="*/ 3860800 h 3860800"/>
                <a:gd name="connsiteX21" fmla="*/ 281709 w 3112654"/>
                <a:gd name="connsiteY21" fmla="*/ 3860800 h 3860800"/>
                <a:gd name="connsiteX22" fmla="*/ 0 w 3112654"/>
                <a:gd name="connsiteY22" fmla="*/ 3579091 h 3860800"/>
                <a:gd name="connsiteX23" fmla="*/ 0 w 3112654"/>
                <a:gd name="connsiteY23" fmla="*/ 286327 h 3860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3112654" h="3860800">
                  <a:moveTo>
                    <a:pt x="332541" y="70245"/>
                  </a:moveTo>
                  <a:lnTo>
                    <a:pt x="56633" y="346153"/>
                  </a:lnTo>
                  <a:lnTo>
                    <a:pt x="56633" y="3519097"/>
                  </a:lnTo>
                  <a:lnTo>
                    <a:pt x="328091" y="3790555"/>
                  </a:lnTo>
                  <a:lnTo>
                    <a:pt x="2503301" y="3790555"/>
                  </a:lnTo>
                  <a:lnTo>
                    <a:pt x="2569970" y="3723887"/>
                  </a:lnTo>
                  <a:lnTo>
                    <a:pt x="2771447" y="3723887"/>
                  </a:lnTo>
                  <a:lnTo>
                    <a:pt x="2976475" y="3518858"/>
                  </a:lnTo>
                  <a:lnTo>
                    <a:pt x="2976475" y="3328794"/>
                  </a:lnTo>
                  <a:lnTo>
                    <a:pt x="3056021" y="3249248"/>
                  </a:lnTo>
                  <a:lnTo>
                    <a:pt x="3056021" y="346153"/>
                  </a:lnTo>
                  <a:lnTo>
                    <a:pt x="2780113" y="70245"/>
                  </a:lnTo>
                  <a:close/>
                  <a:moveTo>
                    <a:pt x="286327" y="0"/>
                  </a:moveTo>
                  <a:lnTo>
                    <a:pt x="2826327" y="0"/>
                  </a:lnTo>
                  <a:lnTo>
                    <a:pt x="3112654" y="286327"/>
                  </a:lnTo>
                  <a:lnTo>
                    <a:pt x="3112654" y="3299051"/>
                  </a:lnTo>
                  <a:lnTo>
                    <a:pt x="3030104" y="3381601"/>
                  </a:lnTo>
                  <a:lnTo>
                    <a:pt x="3030104" y="3578843"/>
                  </a:lnTo>
                  <a:lnTo>
                    <a:pt x="2817333" y="3791614"/>
                  </a:lnTo>
                  <a:lnTo>
                    <a:pt x="2608248" y="3791614"/>
                  </a:lnTo>
                  <a:lnTo>
                    <a:pt x="2539062" y="3860800"/>
                  </a:lnTo>
                  <a:lnTo>
                    <a:pt x="281709" y="3860800"/>
                  </a:lnTo>
                  <a:lnTo>
                    <a:pt x="0" y="3579091"/>
                  </a:lnTo>
                  <a:lnTo>
                    <a:pt x="0" y="286327"/>
                  </a:lnTo>
                  <a:close/>
                </a:path>
              </a:pathLst>
            </a:custGeom>
            <a:solidFill>
              <a:srgbClr val="0BF1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19" name="任意多边形: 形状 18">
              <a:extLst>
                <a:ext uri="{FF2B5EF4-FFF2-40B4-BE49-F238E27FC236}">
                  <a16:creationId xmlns:a16="http://schemas.microsoft.com/office/drawing/2014/main" xmlns="" id="{34CDF2F9-188A-4F12-95FD-AAD8EF434AC0}"/>
                </a:ext>
              </a:extLst>
            </p:cNvPr>
            <p:cNvSpPr/>
            <p:nvPr/>
          </p:nvSpPr>
          <p:spPr>
            <a:xfrm>
              <a:off x="3114675" y="4951727"/>
              <a:ext cx="274529" cy="259686"/>
            </a:xfrm>
            <a:custGeom>
              <a:avLst/>
              <a:gdLst>
                <a:gd name="connsiteX0" fmla="*/ 46078 w 501232"/>
                <a:gd name="connsiteY0" fmla="*/ 428413 h 474132"/>
                <a:gd name="connsiteX1" fmla="*/ 278194 w 501232"/>
                <a:gd name="connsiteY1" fmla="*/ 428413 h 474132"/>
                <a:gd name="connsiteX2" fmla="*/ 278195 w 501232"/>
                <a:gd name="connsiteY2" fmla="*/ 428413 h 474132"/>
                <a:gd name="connsiteX3" fmla="*/ 343105 w 501232"/>
                <a:gd name="connsiteY3" fmla="*/ 428413 h 474132"/>
                <a:gd name="connsiteX4" fmla="*/ 297026 w 501232"/>
                <a:gd name="connsiteY4" fmla="*/ 474132 h 474132"/>
                <a:gd name="connsiteX5" fmla="*/ 243509 w 501232"/>
                <a:gd name="connsiteY5" fmla="*/ 474132 h 474132"/>
                <a:gd name="connsiteX6" fmla="*/ 243508 w 501232"/>
                <a:gd name="connsiteY6" fmla="*/ 474132 h 474132"/>
                <a:gd name="connsiteX7" fmla="*/ 0 w 501232"/>
                <a:gd name="connsiteY7" fmla="*/ 474132 h 474132"/>
                <a:gd name="connsiteX8" fmla="*/ 455512 w 501232"/>
                <a:gd name="connsiteY8" fmla="*/ 252478 h 474132"/>
                <a:gd name="connsiteX9" fmla="*/ 455512 w 501232"/>
                <a:gd name="connsiteY9" fmla="*/ 316883 h 474132"/>
                <a:gd name="connsiteX10" fmla="*/ 343105 w 501232"/>
                <a:gd name="connsiteY10" fmla="*/ 428412 h 474132"/>
                <a:gd name="connsiteX11" fmla="*/ 278194 w 501232"/>
                <a:gd name="connsiteY11" fmla="*/ 428412 h 474132"/>
                <a:gd name="connsiteX12" fmla="*/ 501232 w 501232"/>
                <a:gd name="connsiteY12" fmla="*/ 0 h 474132"/>
                <a:gd name="connsiteX13" fmla="*/ 501232 w 501232"/>
                <a:gd name="connsiteY13" fmla="*/ 222758 h 474132"/>
                <a:gd name="connsiteX14" fmla="*/ 501232 w 501232"/>
                <a:gd name="connsiteY14" fmla="*/ 271521 h 474132"/>
                <a:gd name="connsiteX15" fmla="*/ 455513 w 501232"/>
                <a:gd name="connsiteY15" fmla="*/ 316883 h 474132"/>
                <a:gd name="connsiteX16" fmla="*/ 455513 w 501232"/>
                <a:gd name="connsiteY16" fmla="*/ 252478 h 474132"/>
                <a:gd name="connsiteX17" fmla="*/ 455513 w 501232"/>
                <a:gd name="connsiteY17" fmla="*/ 45363 h 4741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501232" h="474132">
                  <a:moveTo>
                    <a:pt x="46078" y="428413"/>
                  </a:moveTo>
                  <a:lnTo>
                    <a:pt x="278194" y="428413"/>
                  </a:lnTo>
                  <a:lnTo>
                    <a:pt x="278195" y="428413"/>
                  </a:lnTo>
                  <a:lnTo>
                    <a:pt x="343105" y="428413"/>
                  </a:lnTo>
                  <a:lnTo>
                    <a:pt x="297026" y="474132"/>
                  </a:lnTo>
                  <a:lnTo>
                    <a:pt x="243509" y="474132"/>
                  </a:lnTo>
                  <a:lnTo>
                    <a:pt x="243508" y="474132"/>
                  </a:lnTo>
                  <a:lnTo>
                    <a:pt x="0" y="474132"/>
                  </a:lnTo>
                  <a:close/>
                  <a:moveTo>
                    <a:pt x="455512" y="252478"/>
                  </a:moveTo>
                  <a:lnTo>
                    <a:pt x="455512" y="316883"/>
                  </a:lnTo>
                  <a:lnTo>
                    <a:pt x="343105" y="428412"/>
                  </a:lnTo>
                  <a:lnTo>
                    <a:pt x="278194" y="428412"/>
                  </a:lnTo>
                  <a:close/>
                  <a:moveTo>
                    <a:pt x="501232" y="0"/>
                  </a:moveTo>
                  <a:lnTo>
                    <a:pt x="501232" y="222758"/>
                  </a:lnTo>
                  <a:lnTo>
                    <a:pt x="501232" y="271521"/>
                  </a:lnTo>
                  <a:lnTo>
                    <a:pt x="455513" y="316883"/>
                  </a:lnTo>
                  <a:lnTo>
                    <a:pt x="455513" y="252478"/>
                  </a:lnTo>
                  <a:lnTo>
                    <a:pt x="455513" y="45363"/>
                  </a:lnTo>
                  <a:close/>
                </a:path>
              </a:pathLst>
            </a:custGeom>
            <a:solidFill>
              <a:srgbClr val="0BF1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Arial"/>
                <a:ea typeface="微软雅黑"/>
                <a:cs typeface="+mn-cs"/>
              </a:endParaRPr>
            </a:p>
          </p:txBody>
        </p:sp>
      </p:grpSp>
      <p:grpSp>
        <p:nvGrpSpPr>
          <p:cNvPr id="20" name="组合 19">
            <a:extLst>
              <a:ext uri="{FF2B5EF4-FFF2-40B4-BE49-F238E27FC236}">
                <a16:creationId xmlns:a16="http://schemas.microsoft.com/office/drawing/2014/main" xmlns="" id="{E0726A3D-7E93-4C06-9021-59CAED8CF0FB}"/>
              </a:ext>
            </a:extLst>
          </p:cNvPr>
          <p:cNvGrpSpPr/>
          <p:nvPr/>
        </p:nvGrpSpPr>
        <p:grpSpPr>
          <a:xfrm>
            <a:off x="8091118" y="2695576"/>
            <a:ext cx="2478590" cy="913549"/>
            <a:chOff x="8402844" y="5036936"/>
            <a:chExt cx="1732804" cy="913549"/>
          </a:xfrm>
        </p:grpSpPr>
        <p:sp>
          <p:nvSpPr>
            <p:cNvPr id="21" name="文本框 6">
              <a:extLst>
                <a:ext uri="{FF2B5EF4-FFF2-40B4-BE49-F238E27FC236}">
                  <a16:creationId xmlns:a16="http://schemas.microsoft.com/office/drawing/2014/main" xmlns="" id="{20EE135D-FBD7-46C2-A1A8-CCBAAEBDE575}"/>
                </a:ext>
              </a:extLst>
            </p:cNvPr>
            <p:cNvSpPr txBox="1"/>
            <p:nvPr/>
          </p:nvSpPr>
          <p:spPr bwMode="auto">
            <a:xfrm>
              <a:off x="8402844" y="5401745"/>
              <a:ext cx="1732804" cy="548740"/>
            </a:xfrm>
            <a:prstGeom prst="rect">
              <a:avLst/>
            </a:prstGeom>
            <a:noFill/>
          </p:spPr>
          <p:txBody>
            <a:bodyPr wrap="square">
              <a:spAutoFit/>
              <a:scene3d>
                <a:camera prst="orthographicFront"/>
                <a:lightRig rig="threePt" dir="t"/>
              </a:scene3d>
              <a:sp3d contourW="12700"/>
            </a:bodyPr>
            <a:lstStyle>
              <a:defPPr>
                <a:defRPr lang="en-US"/>
              </a:defPPr>
              <a:lvl1pPr marR="0" lvl="0" indent="0" defTabSz="914400" fontAlgn="auto">
                <a:lnSpc>
                  <a:spcPct val="130000"/>
                </a:lnSpc>
                <a:spcBef>
                  <a:spcPts val="0"/>
                </a:spcBef>
                <a:spcAft>
                  <a:spcPts val="0"/>
                </a:spcAft>
                <a:buClrTx/>
                <a:buSzTx/>
                <a:buFontTx/>
                <a:buNone/>
                <a:tabLst/>
                <a:defRPr kumimoji="0" sz="1000" b="0" i="0" u="none" strike="noStrike" kern="0" cap="none" spc="0" normalizeH="0" baseline="0">
                  <a:ln>
                    <a:noFill/>
                  </a:ln>
                  <a:gradFill>
                    <a:gsLst>
                      <a:gs pos="0">
                        <a:schemeClr val="tx1">
                          <a:lumMod val="50000"/>
                          <a:lumOff val="50000"/>
                        </a:schemeClr>
                      </a:gs>
                      <a:gs pos="100000">
                        <a:schemeClr val="tx1">
                          <a:lumMod val="65000"/>
                          <a:lumOff val="35000"/>
                        </a:schemeClr>
                      </a:gs>
                    </a:gsLst>
                    <a:lin ang="5400000" scaled="1"/>
                  </a:gradFill>
                  <a:effectLst/>
                  <a:uLnTx/>
                  <a:uFillTx/>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1200" b="0" i="0" u="none" strike="noStrike" kern="0" cap="none" spc="0" normalizeH="0" baseline="0" noProof="0" dirty="0">
                  <a:ln>
                    <a:noFill/>
                  </a:ln>
                  <a:gradFill>
                    <a:gsLst>
                      <a:gs pos="0">
                        <a:srgbClr val="FFFFFF"/>
                      </a:gs>
                      <a:gs pos="89000">
                        <a:srgbClr val="0BF1F5"/>
                      </a:gs>
                    </a:gsLst>
                    <a:lin ang="5400000" scaled="1"/>
                  </a:gradFill>
                  <a:effectLst/>
                  <a:uLnTx/>
                  <a:uFillTx/>
                  <a:latin typeface="Arial"/>
                  <a:ea typeface="微软雅黑"/>
                  <a:cs typeface="+mn-cs"/>
                </a:rPr>
                <a:t>请在此输入文字，关注公众号下载更多科技感模板</a:t>
              </a:r>
            </a:p>
          </p:txBody>
        </p:sp>
        <p:sp>
          <p:nvSpPr>
            <p:cNvPr id="22" name="文本框 7">
              <a:extLst>
                <a:ext uri="{FF2B5EF4-FFF2-40B4-BE49-F238E27FC236}">
                  <a16:creationId xmlns:a16="http://schemas.microsoft.com/office/drawing/2014/main" xmlns="" id="{2D34C32A-EF0B-402D-8A24-78506CF357FE}"/>
                </a:ext>
              </a:extLst>
            </p:cNvPr>
            <p:cNvSpPr txBox="1"/>
            <p:nvPr/>
          </p:nvSpPr>
          <p:spPr bwMode="auto">
            <a:xfrm>
              <a:off x="8402845" y="5036936"/>
              <a:ext cx="1302033" cy="400110"/>
            </a:xfrm>
            <a:prstGeom prst="rect">
              <a:avLst/>
            </a:prstGeom>
            <a:noFill/>
          </p:spPr>
          <p:txBody>
            <a:bodyPr wrap="square">
              <a:spAutoFit/>
              <a:scene3d>
                <a:camera prst="orthographicFront"/>
                <a:lightRig rig="threePt" dir="t"/>
              </a:scene3d>
              <a:sp3d contourW="12700"/>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0" cap="none" spc="0" normalizeH="0" baseline="0" noProof="0" dirty="0">
                  <a:ln>
                    <a:noFill/>
                  </a:ln>
                  <a:gradFill>
                    <a:gsLst>
                      <a:gs pos="0">
                        <a:srgbClr val="FFFFFF"/>
                      </a:gs>
                      <a:gs pos="89000">
                        <a:srgbClr val="0BF1F5"/>
                      </a:gs>
                    </a:gsLst>
                    <a:lin ang="5400000" scaled="1"/>
                  </a:gradFill>
                  <a:effectLst/>
                  <a:uLnTx/>
                  <a:uFillTx/>
                  <a:latin typeface="锐字锐线梦想黑简1.0" panose="02010604000000000000" pitchFamily="2" charset="-122"/>
                  <a:ea typeface="锐字锐线梦想黑简1.0" panose="02010604000000000000" pitchFamily="2" charset="-122"/>
                  <a:cs typeface="+mn-cs"/>
                </a:rPr>
                <a:t>文字输入</a:t>
              </a:r>
            </a:p>
          </p:txBody>
        </p:sp>
      </p:grpSp>
      <p:grpSp>
        <p:nvGrpSpPr>
          <p:cNvPr id="23" name="组合 22">
            <a:extLst>
              <a:ext uri="{FF2B5EF4-FFF2-40B4-BE49-F238E27FC236}">
                <a16:creationId xmlns:a16="http://schemas.microsoft.com/office/drawing/2014/main" xmlns="" id="{AFD2686D-314B-4BD6-9009-8925081AA3AF}"/>
              </a:ext>
            </a:extLst>
          </p:cNvPr>
          <p:cNvGrpSpPr/>
          <p:nvPr/>
        </p:nvGrpSpPr>
        <p:grpSpPr>
          <a:xfrm>
            <a:off x="8091118" y="3975951"/>
            <a:ext cx="2478590" cy="913549"/>
            <a:chOff x="8402844" y="5036936"/>
            <a:chExt cx="1732804" cy="913549"/>
          </a:xfrm>
        </p:grpSpPr>
        <p:sp>
          <p:nvSpPr>
            <p:cNvPr id="24" name="文本框 6">
              <a:extLst>
                <a:ext uri="{FF2B5EF4-FFF2-40B4-BE49-F238E27FC236}">
                  <a16:creationId xmlns:a16="http://schemas.microsoft.com/office/drawing/2014/main" xmlns="" id="{D332198A-36D9-43CE-8582-70DA5ECD5995}"/>
                </a:ext>
              </a:extLst>
            </p:cNvPr>
            <p:cNvSpPr txBox="1"/>
            <p:nvPr/>
          </p:nvSpPr>
          <p:spPr bwMode="auto">
            <a:xfrm>
              <a:off x="8402844" y="5401745"/>
              <a:ext cx="1732804" cy="548740"/>
            </a:xfrm>
            <a:prstGeom prst="rect">
              <a:avLst/>
            </a:prstGeom>
            <a:noFill/>
          </p:spPr>
          <p:txBody>
            <a:bodyPr wrap="square">
              <a:spAutoFit/>
              <a:scene3d>
                <a:camera prst="orthographicFront"/>
                <a:lightRig rig="threePt" dir="t"/>
              </a:scene3d>
              <a:sp3d contourW="12700"/>
            </a:bodyPr>
            <a:lstStyle>
              <a:defPPr>
                <a:defRPr lang="en-US"/>
              </a:defPPr>
              <a:lvl1pPr marR="0" lvl="0" indent="0" defTabSz="914400" fontAlgn="auto">
                <a:lnSpc>
                  <a:spcPct val="130000"/>
                </a:lnSpc>
                <a:spcBef>
                  <a:spcPts val="0"/>
                </a:spcBef>
                <a:spcAft>
                  <a:spcPts val="0"/>
                </a:spcAft>
                <a:buClrTx/>
                <a:buSzTx/>
                <a:buFontTx/>
                <a:buNone/>
                <a:tabLst/>
                <a:defRPr kumimoji="0" sz="1000" b="0" i="0" u="none" strike="noStrike" kern="0" cap="none" spc="0" normalizeH="0" baseline="0">
                  <a:ln>
                    <a:noFill/>
                  </a:ln>
                  <a:gradFill>
                    <a:gsLst>
                      <a:gs pos="0">
                        <a:schemeClr val="tx1">
                          <a:lumMod val="50000"/>
                          <a:lumOff val="50000"/>
                        </a:schemeClr>
                      </a:gs>
                      <a:gs pos="100000">
                        <a:schemeClr val="tx1">
                          <a:lumMod val="65000"/>
                          <a:lumOff val="35000"/>
                        </a:schemeClr>
                      </a:gs>
                    </a:gsLst>
                    <a:lin ang="5400000" scaled="1"/>
                  </a:gradFill>
                  <a:effectLst/>
                  <a:uLnTx/>
                  <a:uFillTx/>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1200" b="0" i="0" u="none" strike="noStrike" kern="0" cap="none" spc="0" normalizeH="0" baseline="0" noProof="0" dirty="0">
                  <a:ln>
                    <a:noFill/>
                  </a:ln>
                  <a:gradFill>
                    <a:gsLst>
                      <a:gs pos="0">
                        <a:srgbClr val="FFFFFF"/>
                      </a:gs>
                      <a:gs pos="89000">
                        <a:srgbClr val="0BF1F5"/>
                      </a:gs>
                    </a:gsLst>
                    <a:lin ang="5400000" scaled="1"/>
                  </a:gradFill>
                  <a:effectLst/>
                  <a:uLnTx/>
                  <a:uFillTx/>
                  <a:latin typeface="Arial"/>
                  <a:ea typeface="微软雅黑"/>
                  <a:cs typeface="+mn-cs"/>
                </a:rPr>
                <a:t>请在此输入文字，关注公众号下载更多科技感模板</a:t>
              </a:r>
            </a:p>
          </p:txBody>
        </p:sp>
        <p:sp>
          <p:nvSpPr>
            <p:cNvPr id="25" name="文本框 7">
              <a:extLst>
                <a:ext uri="{FF2B5EF4-FFF2-40B4-BE49-F238E27FC236}">
                  <a16:creationId xmlns:a16="http://schemas.microsoft.com/office/drawing/2014/main" xmlns="" id="{EBA8CFBC-83AE-426A-AE6B-906E68779400}"/>
                </a:ext>
              </a:extLst>
            </p:cNvPr>
            <p:cNvSpPr txBox="1"/>
            <p:nvPr/>
          </p:nvSpPr>
          <p:spPr bwMode="auto">
            <a:xfrm>
              <a:off x="8402845" y="5036936"/>
              <a:ext cx="1302033" cy="400110"/>
            </a:xfrm>
            <a:prstGeom prst="rect">
              <a:avLst/>
            </a:prstGeom>
            <a:noFill/>
          </p:spPr>
          <p:txBody>
            <a:bodyPr wrap="square">
              <a:spAutoFit/>
              <a:scene3d>
                <a:camera prst="orthographicFront"/>
                <a:lightRig rig="threePt" dir="t"/>
              </a:scene3d>
              <a:sp3d contourW="12700"/>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0" cap="none" spc="0" normalizeH="0" baseline="0" noProof="0" dirty="0">
                  <a:ln>
                    <a:noFill/>
                  </a:ln>
                  <a:gradFill>
                    <a:gsLst>
                      <a:gs pos="0">
                        <a:srgbClr val="FFFFFF"/>
                      </a:gs>
                      <a:gs pos="89000">
                        <a:srgbClr val="0BF1F5"/>
                      </a:gs>
                    </a:gsLst>
                    <a:lin ang="5400000" scaled="1"/>
                  </a:gradFill>
                  <a:effectLst/>
                  <a:uLnTx/>
                  <a:uFillTx/>
                  <a:latin typeface="锐字锐线梦想黑简1.0" panose="02010604000000000000" pitchFamily="2" charset="-122"/>
                  <a:ea typeface="锐字锐线梦想黑简1.0" panose="02010604000000000000" pitchFamily="2" charset="-122"/>
                  <a:cs typeface="+mn-cs"/>
                </a:rPr>
                <a:t>文字输入</a:t>
              </a:r>
            </a:p>
          </p:txBody>
        </p:sp>
      </p:grpSp>
      <p:pic>
        <p:nvPicPr>
          <p:cNvPr id="10" name="图片占位符 9">
            <a:extLst>
              <a:ext uri="{FF2B5EF4-FFF2-40B4-BE49-F238E27FC236}">
                <a16:creationId xmlns:a16="http://schemas.microsoft.com/office/drawing/2014/main" xmlns="" id="{29BA9CE9-F1F0-453F-B97F-272D6D150FB0}"/>
              </a:ext>
            </a:extLst>
          </p:cNvPr>
          <p:cNvPicPr>
            <a:picLocks noGrp="1" noChangeAspect="1"/>
          </p:cNvPicPr>
          <p:nvPr>
            <p:ph type="pic" sz="quarter" idx="10"/>
          </p:nvPr>
        </p:nvPicPr>
        <p:blipFill>
          <a:blip r:embed="rId3" cstate="screen">
            <a:extLst>
              <a:ext uri="{28A0092B-C50C-407E-A947-70E740481C1C}">
                <a14:useLocalDpi xmlns:a14="http://schemas.microsoft.com/office/drawing/2010/main"/>
              </a:ext>
            </a:extLst>
          </a:blip>
          <a:srcRect l="14163" r="14163"/>
          <a:stretch>
            <a:fillRect/>
          </a:stretch>
        </p:blipFill>
        <p:spPr>
          <a:xfrm>
            <a:off x="1765935" y="2847340"/>
            <a:ext cx="2446020" cy="1927860"/>
          </a:xfrm>
        </p:spPr>
      </p:pic>
      <p:pic>
        <p:nvPicPr>
          <p:cNvPr id="6" name="图片占位符 5">
            <a:extLst>
              <a:ext uri="{FF2B5EF4-FFF2-40B4-BE49-F238E27FC236}">
                <a16:creationId xmlns:a16="http://schemas.microsoft.com/office/drawing/2014/main" xmlns="" id="{18B00F61-2FE4-4617-956C-03E7981CAFFE}"/>
              </a:ext>
            </a:extLst>
          </p:cNvPr>
          <p:cNvPicPr>
            <a:picLocks noGrp="1" noChangeAspect="1"/>
          </p:cNvPicPr>
          <p:nvPr>
            <p:ph type="pic" sz="quarter" idx="11"/>
          </p:nvPr>
        </p:nvPicPr>
        <p:blipFill rotWithShape="1">
          <a:blip r:embed="rId4" cstate="screen">
            <a:extLst>
              <a:ext uri="{28A0092B-C50C-407E-A947-70E740481C1C}">
                <a14:useLocalDpi xmlns:a14="http://schemas.microsoft.com/office/drawing/2010/main"/>
              </a:ext>
            </a:extLst>
          </a:blip>
          <a:srcRect l="20338" r="13291" b="7048"/>
          <a:stretch/>
        </p:blipFill>
        <p:spPr>
          <a:xfrm>
            <a:off x="4937760" y="2847340"/>
            <a:ext cx="2446020" cy="1927860"/>
          </a:xfrm>
        </p:spPr>
      </p:pic>
      <p:sp>
        <p:nvSpPr>
          <p:cNvPr id="26" name="文本框 25">
            <a:extLst>
              <a:ext uri="{FF2B5EF4-FFF2-40B4-BE49-F238E27FC236}">
                <a16:creationId xmlns:a16="http://schemas.microsoft.com/office/drawing/2014/main" xmlns="" id="{841C14CD-C4A8-4BF2-80F8-F774324A73BC}"/>
              </a:ext>
            </a:extLst>
          </p:cNvPr>
          <p:cNvSpPr txBox="1"/>
          <p:nvPr/>
        </p:nvSpPr>
        <p:spPr>
          <a:xfrm>
            <a:off x="4636654" y="888107"/>
            <a:ext cx="2937164" cy="646331"/>
          </a:xfrm>
          <a:prstGeom prst="rect">
            <a:avLst/>
          </a:prstGeom>
          <a:noFill/>
        </p:spPr>
        <p:txBody>
          <a:bodyPr wrap="square" rtlCol="0">
            <a:spAutoFit/>
            <a:scene3d>
              <a:camera prst="orthographicFront"/>
              <a:lightRig rig="threePt" dir="t"/>
            </a:scene3d>
            <a:sp3d contourW="12700"/>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zh-CN" altLang="en-US" sz="3600" b="0" i="0" u="none" strike="noStrike" kern="1200" cap="none" spc="0" normalizeH="0" baseline="0" noProof="0" dirty="0">
                <a:ln>
                  <a:noFill/>
                </a:ln>
                <a:gradFill>
                  <a:gsLst>
                    <a:gs pos="0">
                      <a:srgbClr val="FFFFFF"/>
                    </a:gs>
                    <a:gs pos="82000">
                      <a:srgbClr val="0BF1F5"/>
                    </a:gs>
                  </a:gsLst>
                  <a:lin ang="5400000" scaled="1"/>
                </a:gradFill>
                <a:effectLst/>
                <a:uLnTx/>
                <a:uFillTx/>
                <a:latin typeface="锐字锐线梦想黑简1.0" panose="02010604000000000000" pitchFamily="2" charset="-122"/>
                <a:ea typeface="锐字锐线梦想黑简1.0" panose="02010604000000000000" pitchFamily="2" charset="-122"/>
                <a:cs typeface="+mn-cs"/>
              </a:rPr>
              <a:t>科技现状</a:t>
            </a:r>
          </a:p>
        </p:txBody>
      </p:sp>
    </p:spTree>
    <p:extLst>
      <p:ext uri="{BB962C8B-B14F-4D97-AF65-F5344CB8AC3E}">
        <p14:creationId xmlns:p14="http://schemas.microsoft.com/office/powerpoint/2010/main" val="3635433615"/>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1+#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500" fill="hold"/>
                                        <p:tgtEl>
                                          <p:spTgt spid="16"/>
                                        </p:tgtEl>
                                        <p:attrNameLst>
                                          <p:attrName>ppt_x</p:attrName>
                                        </p:attrNameLst>
                                      </p:cBhvr>
                                      <p:tavLst>
                                        <p:tav tm="0">
                                          <p:val>
                                            <p:strVal val="1+#ppt_w/2"/>
                                          </p:val>
                                        </p:tav>
                                        <p:tav tm="100000">
                                          <p:val>
                                            <p:strVal val="#ppt_x"/>
                                          </p:val>
                                        </p:tav>
                                      </p:tavLst>
                                    </p:anim>
                                    <p:anim calcmode="lin" valueType="num">
                                      <p:cBhvr additive="base">
                                        <p:cTn id="12" dur="500" fill="hold"/>
                                        <p:tgtEl>
                                          <p:spTgt spid="16"/>
                                        </p:tgtEl>
                                        <p:attrNameLst>
                                          <p:attrName>ppt_y</p:attrName>
                                        </p:attrNameLst>
                                      </p:cBhvr>
                                      <p:tavLst>
                                        <p:tav tm="0">
                                          <p:val>
                                            <p:strVal val="#ppt_y"/>
                                          </p:val>
                                        </p:tav>
                                        <p:tav tm="100000">
                                          <p:val>
                                            <p:strVal val="#ppt_y"/>
                                          </p:val>
                                        </p:tav>
                                      </p:tavLst>
                                    </p:anim>
                                  </p:childTnLst>
                                </p:cTn>
                              </p:par>
                              <p:par>
                                <p:cTn id="13" presetID="2" presetClass="entr" presetSubtype="2" fill="hold" nodeType="withEffect">
                                  <p:stCondLst>
                                    <p:cond delay="0"/>
                                  </p:stCondLst>
                                  <p:childTnLst>
                                    <p:set>
                                      <p:cBhvr>
                                        <p:cTn id="14" dur="1" fill="hold">
                                          <p:stCondLst>
                                            <p:cond delay="0"/>
                                          </p:stCondLst>
                                        </p:cTn>
                                        <p:tgtEl>
                                          <p:spTgt spid="10"/>
                                        </p:tgtEl>
                                        <p:attrNameLst>
                                          <p:attrName>style.visibility</p:attrName>
                                        </p:attrNameLst>
                                      </p:cBhvr>
                                      <p:to>
                                        <p:strVal val="visible"/>
                                      </p:to>
                                    </p:set>
                                    <p:anim calcmode="lin" valueType="num">
                                      <p:cBhvr additive="base">
                                        <p:cTn id="15" dur="500" fill="hold"/>
                                        <p:tgtEl>
                                          <p:spTgt spid="10"/>
                                        </p:tgtEl>
                                        <p:attrNameLst>
                                          <p:attrName>ppt_x</p:attrName>
                                        </p:attrNameLst>
                                      </p:cBhvr>
                                      <p:tavLst>
                                        <p:tav tm="0">
                                          <p:val>
                                            <p:strVal val="1+#ppt_w/2"/>
                                          </p:val>
                                        </p:tav>
                                        <p:tav tm="100000">
                                          <p:val>
                                            <p:strVal val="#ppt_x"/>
                                          </p:val>
                                        </p:tav>
                                      </p:tavLst>
                                    </p:anim>
                                    <p:anim calcmode="lin" valueType="num">
                                      <p:cBhvr additive="base">
                                        <p:cTn id="16" dur="500" fill="hold"/>
                                        <p:tgtEl>
                                          <p:spTgt spid="10"/>
                                        </p:tgtEl>
                                        <p:attrNameLst>
                                          <p:attrName>ppt_y</p:attrName>
                                        </p:attrNameLst>
                                      </p:cBhvr>
                                      <p:tavLst>
                                        <p:tav tm="0">
                                          <p:val>
                                            <p:strVal val="#ppt_y"/>
                                          </p:val>
                                        </p:tav>
                                        <p:tav tm="100000">
                                          <p:val>
                                            <p:strVal val="#ppt_y"/>
                                          </p:val>
                                        </p:tav>
                                      </p:tavLst>
                                    </p:anim>
                                  </p:childTnLst>
                                </p:cTn>
                              </p:par>
                              <p:par>
                                <p:cTn id="17" presetID="2" presetClass="entr" presetSubtype="2" fill="hold" nodeType="with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1+#ppt_w/2"/>
                                          </p:val>
                                        </p:tav>
                                        <p:tav tm="100000">
                                          <p:val>
                                            <p:strVal val="#ppt_x"/>
                                          </p:val>
                                        </p:tav>
                                      </p:tavLst>
                                    </p:anim>
                                    <p:anim calcmode="lin" valueType="num">
                                      <p:cBhvr additive="base">
                                        <p:cTn id="20" dur="500" fill="hold"/>
                                        <p:tgtEl>
                                          <p:spTgt spid="6"/>
                                        </p:tgtEl>
                                        <p:attrNameLst>
                                          <p:attrName>ppt_y</p:attrName>
                                        </p:attrNameLst>
                                      </p:cBhvr>
                                      <p:tavLst>
                                        <p:tav tm="0">
                                          <p:val>
                                            <p:strVal val="#ppt_y"/>
                                          </p:val>
                                        </p:tav>
                                        <p:tav tm="100000">
                                          <p:val>
                                            <p:strVal val="#ppt_y"/>
                                          </p:val>
                                        </p:tav>
                                      </p:tavLst>
                                    </p:anim>
                                  </p:childTnLst>
                                </p:cTn>
                              </p:par>
                            </p:childTnLst>
                          </p:cTn>
                        </p:par>
                        <p:par>
                          <p:cTn id="21" fill="hold">
                            <p:stCondLst>
                              <p:cond delay="500"/>
                            </p:stCondLst>
                            <p:childTnLst>
                              <p:par>
                                <p:cTn id="22" presetID="22" presetClass="entr" presetSubtype="8" fill="hold" nodeType="afterEffect">
                                  <p:stCondLst>
                                    <p:cond delay="0"/>
                                  </p:stCondLst>
                                  <p:childTnLst>
                                    <p:set>
                                      <p:cBhvr>
                                        <p:cTn id="23" dur="1" fill="hold">
                                          <p:stCondLst>
                                            <p:cond delay="0"/>
                                          </p:stCondLst>
                                        </p:cTn>
                                        <p:tgtEl>
                                          <p:spTgt spid="20"/>
                                        </p:tgtEl>
                                        <p:attrNameLst>
                                          <p:attrName>style.visibility</p:attrName>
                                        </p:attrNameLst>
                                      </p:cBhvr>
                                      <p:to>
                                        <p:strVal val="visible"/>
                                      </p:to>
                                    </p:set>
                                    <p:animEffect transition="in" filter="wipe(left)">
                                      <p:cBhvr>
                                        <p:cTn id="24" dur="500"/>
                                        <p:tgtEl>
                                          <p:spTgt spid="20"/>
                                        </p:tgtEl>
                                      </p:cBhvr>
                                    </p:animEffect>
                                  </p:childTnLst>
                                </p:cTn>
                              </p:par>
                            </p:childTnLst>
                          </p:cTn>
                        </p:par>
                        <p:par>
                          <p:cTn id="25" fill="hold">
                            <p:stCondLst>
                              <p:cond delay="1000"/>
                            </p:stCondLst>
                            <p:childTnLst>
                              <p:par>
                                <p:cTn id="26" presetID="22" presetClass="entr" presetSubtype="8" fill="hold" nodeType="afterEffect">
                                  <p:stCondLst>
                                    <p:cond delay="0"/>
                                  </p:stCondLst>
                                  <p:childTnLst>
                                    <p:set>
                                      <p:cBhvr>
                                        <p:cTn id="27" dur="1" fill="hold">
                                          <p:stCondLst>
                                            <p:cond delay="0"/>
                                          </p:stCondLst>
                                        </p:cTn>
                                        <p:tgtEl>
                                          <p:spTgt spid="23"/>
                                        </p:tgtEl>
                                        <p:attrNameLst>
                                          <p:attrName>style.visibility</p:attrName>
                                        </p:attrNameLst>
                                      </p:cBhvr>
                                      <p:to>
                                        <p:strVal val="visible"/>
                                      </p:to>
                                    </p:set>
                                    <p:animEffect transition="in" filter="wipe(left)">
                                      <p:cBhvr>
                                        <p:cTn id="28"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FIRST_PUBLISH" val="1"/>
  <p:tag name="ISPRING_ULTRA_SCORM_COURSE_ID" val="A63E66B7-9255-4550-97DA-477CA09BE64E"/>
  <p:tag name="ISPRING_SCORM_ENDPOINT" val="&lt;endpoint&gt;&lt;enable&gt;0&lt;/enable&gt;&lt;lrs&gt;http://&lt;/lrs&gt;&lt;auth&gt;0&lt;/auth&gt;&lt;login&gt;&lt;/login&gt;&lt;password&gt;&lt;/password&gt;&lt;key&gt;&lt;/key&gt;&lt;name&gt;&lt;/name&gt;&lt;email&gt;&lt;/email&gt;&lt;/endpoint&gt;&#10;"/>
  <p:tag name="ISPRING_SCORM_RATE_SLIDES" val="1"/>
  <p:tag name="ISPRINGONLINEFOLDERID" val="0"/>
  <p:tag name="ISPRINGONLINEFOLDERPATH" val="Content List"/>
  <p:tag name="ISPRINGCLOUDFOLDERID" val="0"/>
  <p:tag name="ISPRINGCLOUDFOLDERPATH" val="Repository"/>
  <p:tag name="ISPRING_PLAYERS_CUSTOMIZATION" val="UEsDBBQAAgAIANdjAU0VDq0oZAQAAAcRAAAdAAAAdW5pdmVyc2FsL2NvbW1vbl9tZXNzYWdlcy5sbmetWG1v2zYQ/l6g/4EQUGADtrQd0KIYEge0xNhEZMmV6DjZCwRGYmwilJjpxW32ab9mP2y/ZEfKTuK+QFISwDZMyvfc8e6eu6MPjz/nCm1EWUldHDlvD944SBSpzmSxOnIW7OTnDw6qal5kXOlCHDmFdtDx6OWLQ8WLVcNXAr6/fIHQYS6qCpbVyKzu10hmR858nLjhbI6Di8QPJ2EyphNn5Or8hhe3yNcr/Uf5wy/vP3x+++79j4evt5J9gOIZ9v19KGSR3r3pARSwKPQTQCN+EpBz5ozM5zC5cMF8GhBntP0yTHoekTNnZD475RZRRAKWxD71SELjJAiZ9YVPGPGc0YVu0JpvBKo12kjxCdVrAZGsZSlQpWRmH6QaNopGdCnzwhmmQRKRmEXUZTQMnFGsy/L2JwvLm3qtS1BXoUxW/FKJzOqEnLHPb0pRgWpeQ04heNVrCb/UOZfFQafqCC9pMElYGPpxQgJvt+OMSJEhr+RGzUCUCMckAoCSV6J8hGxis8yKI6zUMIQpnUx9eDNjwlSu1gre9VA75gRiMBdFlxTkCIkgu+J4GUaecRqoQhzd8Kr6pMtsLz8eBqoLmAZuCCnosgfgzGDsgCHGEipHWYq07gKbkTjGE5KMw3NIZOBdOEQiPAW6nQ6RuCAxUITEXTIBPqMTbBLeUGyX/zt+pdyks7pFPE1BzrhvI3VTwY5xKbDAMq06GKYmJh8XEDaK/e/QuEUF79rVSm4E2FFmouxUBJXFJZ7Joo8L+ltygqlPvATSyguXCbMlz2jM+S0qdI14tuFFKtClSHkDuX4LzzKZ2Wcmzlb/X438G/F6W1VebQtS4JHzV0Pt2ath3zCrqcCmuhb5Td2l2jhsa/5jrDA5/V0T+hz9cfpjlwQ4ouHzRKaSeaPaqvvk+NxZNjRGnUY80VP9o/XclsRtbR1TKFhjqftLEOimpn9AA1T9pWhwAormbYmGGk6LqwE6g3ALEGj0WIwzcNWeCWfgwgHySzKOKYPZaCkuK1l3jh2WjW2Avh3aFOY8JWpxT8ZLcaVhwlGCb9rpA7qQjXRnQB8MN3utglHmg8kBAK7a5AFIJXOwP+uBuZiRnQfaAr93kqVuVGbJq+S1LfLg2yYXX49NV6XO7a7i1S552yZz/BQr2sNFrdL5gPZ/x7/e8XlAv8dHKSY4cqeJiwOXmEHfcFX1FAIKGFf4LE58PDbiwIWc1+kamumVboqsJ1A7q3vkBAPY9syx4GW6/u+ff3tifGFJu4u2u78OAgFimypI7sB+D3Qtqj+7QBge78vZRR+p7d1mJ9fzqsMoZOGz3CF421pyncPWQbdeSPJt0DBj2J3OgAexTXvdlDC6DUGY4egUapmdwp3RjJfXUAiZ1moQinW1ScB6mPb762VTK1mIIbJPayXmwIzOE+x59q4N5FMyvW57ZgY3inR76VZw6e4L5k5xAHX2CzyRyXogoG1NuyoERG/X9zTffN2p7laV/cvi8PWDfzD+B1BLAwQUAAIACADXYwFNCH4LIykDAACGDAAAJwAAAHVuaXZlcnNhbC9mbGFzaF9wdWJsaXNoaW5nX3NldHRpbmdzLnhtbNVX3W7aMBS+5yksT70saTu6diihqgpo1VpAhW3tVWViQ6w6dhbbUHq1p9mD7Ul2HAMFtevSH6RNCBGfn+/8n5jw6DYVaMJyzZWM8G51ByMmY0W5HEf4y6C9fYiRNkRSIpRkEZYKo6NGJczsUHCd9JkxIKoRwEhdz0yEE2OyehBMp9Mq11nuuEpYA/i6Gqs0yHKmmTQsDzJBZvBjZhnTeI5QAgC+qZJztUalglDokc4VtYIhTsFzyV1QRLQF0QkOvNiQxDfjXFlJT5RQOcrHwwi/Ozx2n4WMh2rylEmXE90AoiObOqGUOy+I6PM7hhLGxwm4e1DDaMqpSSK8V3MoIB08RCmwfejEoZwoyIE0c/iUGUKJIf7o7Rl2a/SC4El0JknK4wFwkIs/ws3B9aerXuvi7LTz+XrQ7Z4NTnveiUInWMcJg3VDITikbB6zpZ2QGEPiBPwGnRERmoXBKmkhNlJyzTl3RkMlIPeFFrRROmS0Q1K2Uo3+DZdtkNzFaASBiFmEj3NOBEbcEMHjpbK2Q224KareXpVEgAXtydB5H9+b99mJE5JrturWgqNdzuPGN2UFRTNlkeA3DBmFIH6bwlPC0Gpx0ChXaUGF9jFICw4WJ5xNGT0qcjoH/JOhKzCRWtCEXs0EM97Cd8vv0JCNVA64jEygs4HOtcevPgs4I1rfg5KFj1v9s9Nm6/q002xdbrkACZ0QGT8THArO0sxsBJ/MkFRmoQfpiInVrCgK5bTglYmt+vIyaJ5a4cv81sVYgd5gSTZj5TmF+asHpc0mZFIMohuuAhpGkENJPCYwYlgXXFpWFjAmEikpZojEsNa0G+sJV1YDxQ+wh9Yv99DrIy6L0xhWG1jMKctLQe7s7r2v7X84OPxYrwa/fvzcflJpvvB7gjhzfuOfPLnyl2v/4TYMA7elH1/aJrf/5s7uXbS+lslrp3U5KFXSVr8UXLeMVPdzGakL/5LprbxgSrkAS2nshwzWkuApN4y+ZYu9oE1e9W73PbaZNtlgzK8Zjf8mZH9aXhPX7oVh8OjF1XFSLnkKiXArcXnbbezXduCm+SirUgG09f8OjcpvUEsDBBQAAgAIANdjAU21/AlkugIAAFUKAAAhAAAAdW5pdmVyc2FsL2ZsYXNoX3NraW5fc2V0dGluZ3MueG1slVZtb+IwDP5+vwJx3+nulZ3UITHGSZN2t+k27XvamjYiTaokZce/vzhN1gQo9LAmEft5bMexzVK1pXzxYTJJc8GEfAatKS8VarxuQoubadZqLfgsF1wD1zMuZE3YdPHxp/2kiUVeYokdyLGcDcmhDzO3nzEUF+PbHGWIkIu6IXz/IEoxy0i+LaVoeXExtWrfgGSUbw3y6sd8tR4MwKjS9xrqKKf1Nco4SiNBKcCUvq9RLrIYyYD5SFf2M5LThzp/+wPajiqqLW35CWWI1pAS4iJfL1GG8dx4j19ljnKeoOGvNtAvn1EGoYzsQcbO776iDDJE0zb/0yONFCUWNOacf8R3DhOkMOOHWV2hXCTghTDQxVdw5bF3vQtA7ms49ymOqxTsCet6sBDw0TMGCy1bSBN/6myqEm+PrTbzAYsNYcoAQlUPejJJP5FWeTexrsf9gTfKi9CX0/SQV8HaGlZdwoG7WN/jV6tbuytCp++6IEMJO6cMUuyVPfK3qesRMlD2yGdGC3jkbH+cwaGpI/lHviXuOc/X31iBE3MsnNWfvBUjPeDoqiBVp/CYWhSwUJjOC60B3y1NrK5LKTnKKeVkR0uiqeC/EJft7WVUmhwYXK+d7qxUU83gVMPZHM2aDstlz3E/OmvckN3PQn+57jzRZovfTInWJK9q87OkphPHM2NiCjNNTjNwTxo4yHu+EQHHxh4i1URuQb4IwcaG4UKDGutedMM1BE+ToAZpcrrKqXNyqvy8rTOQa/NqFJSvcqzsgBUtK2b+9CuFNygOGAPWjqor448T+t6XgcI1ARCZV75ru0NnqVumKYMd+OEPFPbKQ3dLlenSoYZb6gfY6LDlnGZUT7pd0fdKvEMC/Qn8q0krcnxgGdH2mmTK3iyafL+G+1yixezXGTZfuMns2fVS5NjYjytolPjv5D9QSwMEFAACAAgA12MBTSqWD2f+AgAAlwsAACYAAAB1bml2ZXJzYWwvaHRtbF9wdWJsaXNoaW5nX3NldHRpbmdzLnhtbM2Wb08aMRjA3/Mpmi6+lFPnpiN3GCMYiU6IsE1fmXItXGOvvbU98Hy1T7MPtk+yp1dAiI6dRpaFEOjTPr/nX/u04dF9KtCEacOVjPBufQcjJmNFuRxH+MvgdPsQI2OJpEQoySIsFUZHzVqY5UPBTdJn1sJSgwAjTSOzEU6szRpBMJ1O69xk2s0qkVvgm3qs0iDTzDBpmQ4yQQr4sUXGDJ4RKgDgmyo5U2vWagiFnvRZ0VwwxCl4LrkLiogzmwoc+FVDEt+NtcolPVFCaaTHwwi/Ozx2n/kaT2rxlEmXEtMEoRPbBqGUOyeI6PMHhhLGxwl4e7CP0ZRTm0R4b99RYHXwlFKyfeTEUU4UpEDaGT5lllBiiR96e5bdWzMXeBEtJEl5PIAZ5MKPcGtwe3bTa19ddC7Pbwfd7sWg0/NOlDrBKicMVg2F4JDKdcwWdkJiLYkT8Bt0RkQYFgbLovmykZIrzrkxGioBqS+1MBqBp6KI8LHmRGDELRE8XsxaosfMnnIBMTjd3fpIWvwI9PHGCdGGLRuazxiXxbj5TeWCokLlSPA7hqxCEFGewr+EoeV0o5FWaSkVxFhkBKcMTTibMnpUZmkG/JOhGzCR5qAJmy8TzHoL33P+gIZspDRwGZnAVgU5N55ffxE4I8Y8Qsncx63+RafVvu1cttrXWy5AQidExi+EQwlZmtmN8EmBpLJzPUhHTHLDyqJQTsu5KrHVX18Gw9Nc+DK/dTGW0BssyWasvKQwf/WgstmETMqD6A5XiYYjyKEkngkTMRx3LnNWFRgTiZQUBSIxNCrjjvWEq9yAxB9gjzav99DrIy7L0RhuDrCoKdOVkDu7e+/3P3w8OPzUqAe/fvzcXqs0a+E9QZw538NP1jbxRSN/2g3DwPXO59uw1fm/6sK9q/bXKpm6bF8PKhWp3a+E61ZZ1T2vsurKXxu9pSujkgvQZsb+2ECjETzlltG33DSvKPz6+9dvizcq/AajWLt9/98g/Gjx3Fp5X4XBsw/AGshXH9PN2m9QSwMEFAACAAgA12MBTWhxUpGaAQAAHwYAAB8AAAB1bml2ZXJzYWwvaHRtbF9za2luX3NldHRpbmdzLmpzjZRNb8IwDIbv/AqUXSfEPmG7ocGkSRwmjdu0QyimVKRJlaQdHeK/rw5fTeqOxRfy8uR17CredrrVYhHrPne37rfbv/t7pwFqVudw7euiRU9RZ0YkC5glKYhEAguQ4nj0JO/OBGXMpDOdlx9oa2p+TOE/Sy5MHc8IC01ohjpcEOA3oW2owz8nsVOra19TrdHz3Fole5GSFqTtSaVT7hh29epWvcQAVgXoC+iSR+CZDtxqI8+ODwOMOhepNOOynKpY9eY8Wsda5XLRln9VZqCrT77eA/2nwcvEsxOJsW8W0jDxZIjRTmYajIFD3scJBgkLPgdR8+279QfqGTcLCugiMYk90qMbjDqd8RgaXRqOMHxMVl6Nbg4wmpyFjd0Td7cYHiF4CbphNb7H8ECV5dk/PmCmVYwdaaDNnp9QofgikfEhdR+D5PCyaNvWvXOh7vpj5j0hFTyhFfX80rbZEYKGAK03lo55TZB3StkJSpREDkVo1LQq6DliwzmC+88u49byaJVW46EajlUbuF6Dniklqtt/XbpnmKuz+wVQSwMEFAACAAgA12MBTT08L9HBAAAA5QEAABoAAAB1bml2ZXJzYWwvaTE4bl9wcmVzZXRzLnhtbJ2RsQrCMBCG9z5FuN3EbqUkdRPcHHSWmqYaaS8ll1of35SKdJGAQyD/8X0/JCd3r75jT+PJOlSQ8y0wg9o1Fm8Kzqf9pgBGocam7hwaBeiA7apM2rzAozdkArFYgaTgHsJQCjFNE7c0+NhArhtDLCauXS/i6R2K2RTDosLilvYv+zODKssYk9fRduGAVbzHtCCMvFYwOxeN3GLrQPwCGpMATKrBUAJofQJ4DAnAjytAiu+b56RHCvGjYpBitZ4qewNQSwMEFAACAAgA12MBTZr5lmRrAAAAawAAABwAAAB1bml2ZXJzYWwvbG9jYWxfc2V0dGluZ3MueG1ss7GvyM1RKEstKs7Mz7NVMtQzUFJIzUvOT8nMS7dVCg1x07VQUiguScxLSczJz0u1VcrLV1Kwt+OyyclPTswJTi0pASosVijISaxMLQpJzQUySlL9EnOBKp/tmfJ8ya5n09qfr9ivpG/HBQBQSwMEFAACAAgARJRXRyO0Tvv7AgAAsAgAABQAAAB1bml2ZXJzYWwvcGxheWVyLnhtbK1V30/bMBB+LtL+h8jv2C0dA6oExJDQHsaE1LHtrTKJm3hN4sx2COWv39nO76VsSHtolZzv++58993Fv3rOUu+JScVFHqAFniOP5aGIeB4H6OHr7fE5urp8d+QXKd0z6fEoQGXODYCmyIuYCiUvNIDvqU4C1DNgYEZeIbmQXO+B+xS420gnS/TuaAYuuQpQonWxIqSqKswVIPJYibQ0JAqHIiOFZIrlmkni0kBeg13pv6Phl4mc6H3BVA9Z6LcHrklajmfFByTVEgsZk5P5fEF+3H1ehwnL6DHPlaZ5yJAHlZzZUj7ScHcnojJlythmvktyzbQ2SVjbzNcrvjjPPSXDADmHTcaUojFTOM1jRByWTID9bUpVUvOoAa3hVTte81q/jXnfNG62c6RzLsrHlKsEjvqQzjoJ9Mkwqp/Z61oFPTQKujVMyJPsV8kli+zrt1aM8wVyAVvF2TyxqkI4gKdbGmoh9zcAAxXVHcRt07BrGraglgO30dcdBWpuu2VUl5I1pZr5Tzxi4guVkhpZXGpZMp+MjDWWDME+cVeum9Q1xE90lp7+Q2+M36g1P9VrnbGA/9GYT0DU1oTnEXu+5eCjWQY11QyKbWxYFyk2MbucVPmY9XQ9MLkc66bARTxNZcxgDCOqKens5BCUSarAJSzlCNs7OAhOeJyk8NOTDOPTgzQZlbtJht7BQXAqwt0EtDW3ZSTjOo7E1CrIJxPrxA9LpUXGX6w8B3tGr6wOXxu55ui64O3B2fyPURzEaAZziyZWl3nq7avm8N7MqVadz6ZwloFaYR6YLgvn1cxCWYx8IralZapv+jk1+7AHHeU8NR3TXN9B76Ja8xfmVTwyX7rF0tQkYUYzAfpwvuwxQD9huwzCW9OhiFuRN3XAmNg3928r2mz5unWu64c67EMNnzirHMbN1EdQRyxFmUejHuKi+4ioFHbatWTUS9kWbrQ4AZGKIkDv4aG+88XpRXfls8VFg7V53bvALpc3rPQ64U5BpNZ1exG/3g3w+BtQSwMEFAACAAgA12MBTbCHI/RsAQAA9wIAACkAAAB1bml2ZXJzYWwvc2tpbl9jdXN0b21pemF0aW9uX3NldHRpbmdzLnhtbI1S20okMRB99yuCPzBJKreGdiC3lnlR0QGfm+ns0qyml07EZcnHm3Z3GEdHNPVUdU6doiqnTb/GaJ9Snh7Hv30ep3gXch7jz7Q+Q6jdTQ/TfDOHFHJaHSr3Yxym5038MS21Wk25j0M/D3ZB0xqj7vUhJbVyqmbMMIok89Qr5Dy3FWvANWAr5iix7eqdxD/dOexCzKdV29UR+rFhE1OY8yYO4c8ajtlvoeMNLud+GCsvrQVbouynFseWQIxwyX2hGgAEstwRh4uUjdQEecw4hmIUBQqIcE4aUYikHGrWNaKqMN8IxCRj1BXqae1GWhtHbZHQEKLrNK8aW7rOSIwRIQSYK1xAZzCqbKgaGtRyQHBgQBRtNFGAOtuZjhXvvLAcKeoFxoUZAxgfjnvY7u25DtVvr7M/5xeCJ7/gJLp4a3XCXO3uaZ4reRsefz/0OaBxuDi/ufV3/mqrt5vrq/P/vnz18J61mLVu/am3XwBQSwMEFAACAAgA2GMBTW7UU1AADQAAvxwAABcAAAB1bml2ZXJzYWwvdW5pdmVyc2FsLnBuZ+2YeVyS+fbHn8pW0/k5jWmmch2nvJXjVmpm6pRbNeOWmSuQmaOloia4Iert1miTS7cyZ8Jkrjaoqag5biw6jaMYKKiIGwIZgySIpoSoINyHu71+f9+//YMXz3k/3+0czjnfz4v7gf6+evtM9gEAoHfxgtdlANhRBgDb3+/ZBZL3MSOZ4Ne2tMu+5wECw3QeNHTizvmdA4CWUl1V9E7Q3ptyITwNAPR7tZ9t1OTaGwBgeuWi17krmTApN6D+C/kUdTbLrzufnJ94z/rO4VQri/C6/7M4531K99DOc58afxp6yesz50+3p/5Nx1LnMwOvL4j2h/Z4ZfhUjwYsCmRYFZ7B1XRjsitYaYZRH12gIVAom1ujZIVwRbRbJu4alYxthct5tfG+upRBVvDQ4IlmZn0sr9pedWb0FteqqB7qEcZ+kLaKqfYV3sIaXO60/x7Qfi4eaK1VrdBtOXtB69pj8ZsTqG8SnT8FDae6SvLK692QXyy3/fsNVztj8l6tDgD86ehxkBbevwSS61Xg8PwftvAW3sJbeAtv4S28hbfwFt7CW3gLb+Et/D/jUPXmUl4T+PQni/9hDe+g9ak4XCMsb1POTmO6dWS/u2919RO3j8NJNYRQaA+xEoUhycGZ2bIE9aJ8NTZoooe8QjuBRp3zi5QVrZPo3dbiDUjrg9USmmSiqSlXLcN1hK6mh0x0EDI63AHg1yF39ZqAky4asXipe4tLRFWyT5U3ZqUHdczbSHqaKNUr94xg8U1vpQTt+ILsdWE5Eyl4ap67Nsv2hWCQiyoPzTqzPg6HWR1MzpVh0wQulRl8jKK/XcNdys1gda6n183PpbYSh/qRGpXII9nEmcGXp0MzIF2FsYnYxTdWuJnOyoJnfCm50OqYryXwa+oY44fg/bTZiR41isRrfYbHKj4bS0KPuM6APtAjFlAUktzFi3K6R0IgMWC1GYLyRdJSd5oo5OH4uqGdUMnXqKfmb58pqW7H9N1IkuFUf1g5//bqt6SZg8LdHmuvp511bnWfacxKINoTFo0MbzkiVGeZnPlFS6OWIj8WmzgunMB09TNl0CcxkNnAcmm8DnA6ihKElovZq+urT5ASd8mcyxHUYfgf2BW0b2zGzzYPEJjL8s/JsJmJm5QLS/gfQx4ibdcSmGOq8902CeV0QUobV/RVPQVp+EgucyCL9e4SG8WibMtrM99aXqIiUXnGaMKJ0TnK93wlTzFtZzbO9R2NHTtThHP2C5WcXWRSv6dFpt7tbSnxAfJdL5ptG3NjVj5DcOO4Z2vwCAmCe6DK4ZT+gRnH7ScuzdmFUStpkTWIx8Kk0OWQGvpkE44K+31fjwHKMC7mmcPiJ4aJdEqJXInnpHMxX0B9NqMUrCRWcWcFkxTf8W5PQYxpMQBkPNpogCpM0d8T5TiUrOJZthQZhGv6rGy3ie0HUmrr9IFTS8fEVwaKKNGm8AxOcW3Urqub5P2tDnhIf2w6K/lBO0rxN8/yFgmSQ+BbEKkCeyR9F9Be72kRsJ725Guu0w/golVn9rdHajD3aTuKjda4nVMr3psN56v6dWmR9SRpN712waankMZFaSe6Cm3x80jOtfGhtJdiPh58glStfCXYmeuMqPU0mfALPheOi5W4f01NZVs0pA0wcXUNMqoFIVb9jbABDykofbqcRT2THDXePH+yDLtoWWATMzHvdQSY+ZGXIxtazZI/QXGiwbVpvFylNN11Qez6gCZslnR6IiVptdCqV3dSuT23agMPwR86WMMX0kzbnp8g9CcFd/TtoX7fToQe3/BdKx1oYBnAZWdRLmkNIQNDMuteRLvU/ZF19WK5Mqqc8+XxPI2S3yFK3sAOf3kYCFua5A/nksTtfQ1Y0ROzDb8N0B35dgw5DB6X9X7WTh8NnU7PiqqYHkdl3jxk4NIfMlCc2paRUuGRF8Tcw7Dn5nCKgQaZBBnczJbynsPBZIktCeQKiYn7OJ6oUipKXDrNV692tJVuokTliCng1+wClfJh9o7M+XURrse+GxY5KIChpW1s27x1OpsV4EGR36Yl5yk5h8uDPJiyJ8QGk9AaeioHybk+PtTqBy2PoK6TU80S3MSKiNINSrAgQclmytKtUV2oXIr/M1H4pfa+lAHRCe8jKUiuoCU4b4+HRiXT5P2B05DscOnE2B0AZcMaqsgh1qN699Rnw+DO2r84I21reDcIy4K217dLxWDRKlplvs3Sao55K6Iyqd+uAHqPl8PLFJAP38rZmaHXxojBnLBLMObEsALp9Tcvz/9nv9TJU9Y12ABX7qtt+TJenmZztQsJcSwaPmb4WJZleVw0XAeoPrICmAyIfVhvjsvXeZsSOBP/o2L7ONnxShiDtfiSc/SfOwZKnBmRRmUxOXGDwRJotEtV9iFmjBIxnX6fmIzk3DgQtNcUqsg0ddKLycmYnn+qB1RkGPBXI3od4vt5vRtdD2grVA/18oLKIMIxcV91iwKhP2DQzI1uIb1vf9OAjcNmGUsqvGIPcVK/6Zn5ThgWFK4oRmATPz/+l2qJeWkvPrpoyf9fThBFIxh24HJwarCP9Xhlm4mHb4B3ULj/SZuaw3MPTdDOVJG9L/LLT+5zQzr8vuWe5YwFSiImGsebVq0J2tTd32sw6jiIdo8DG8do0mM/L+EuCNitxaE9G+wps+tXRexOhPlb8uLy6UST/rXFX1hgTp5uQptzJ4jROW8GCysN7jpeSWSLjkkc5TkuqNy+kUSersv1X/wTeCbiD8P2uXCu048oWWKwJ3SphddWKam6DWNeljjCx3MmE4pxVL2qlZ6nvQSB/khjQM2dlsUGMCqloT1rfbZXmWdlg37meapl9qaCn+dU3HlXCvaH5pvGAhLLvyMReEu2qsyswthwffVklTQD/97CyhZqqs64w0+3Jg/6yIwmizzh5fyHxFIEdpCY1V4X3UBdM43fhPVOOgkUWd3+O2/qWQ6ImI/1Y5Qw5JVxTDXnKLaQdk/7k9fvNs98a20qKSEy2hImGPi6mwmVi6/yk8GCiWY1VyDcpdouxUALip2nRaOYseZj8U+Dwvuj6+nJedwjRXNulRL9vf+NuN14DI8V1useFI6OT6i9KfrBvECtD8b735nSFYj+PG+DhWu3mPp/+zAyd6ftl3UuK0//c69sppsiSgkWhYnTTj+jMsEw28Qnnj1spiaSF1oKXn0n5DEwKE6MtgT1ZCjCVeNeh+MilOlxkwTlWPuf5WlDJ8dJd3Ki0l18QE+rOOacQtrFTYHiTAPqUAlnBtQK9aFwDErOcF1KeUP+OPp1XIFLK2zzLxJzW+V781LJGGRgmQFzzuWu/xzpBAwrF1qZ72yJxwxPYt8RYJ5jp+jJ8Y0XXsp8E8eZkkFZyI1imW/Kz0SpvWRuCk+YuI0ei25GqSfpYQLqGWv2qTY/sUg4SxDcfunWnxWjNDeZ9OQaid1HkkqTvIQvuvNr3D27ivqJqZqPNR7P63DlAgh6oYVtWXp21Ee3o8fmRWe4InPKV5E580Jdy4a8Qczge/Zqi0Fu804TAvPhtmsvDWIHP5fEPUhaY1StkIYbmQu+HhsjU7BHLsYS6J3Yu2NZslNt2LUCD9Vs13ynKbHw3bdcQSyEK1g21vYgLEW9IZHKxMck7b3azkv58JuuNH2yrLZiBhQszn3X5z9/YV1DUi6SOPOdmyiDviEile7+3/uLlC2/pZzJfklMsgMFQIg8qWk+uumvtRWFNNdgo6CZBjR5oRp91twTTONrJFBqQT6u0+h4zi6wtwTLl6mQDu29dXvUTB2B+3uUz8BKWpl+HmXmP4fseHfx5dMRsBIn/TB4ArrEzZu7wSRm+Y9gk7unCJpuMIhqxwsKb7e8tV4IQufCJtkUDh8L1kTc0De0KbWp+lf8zGr4bkdtR/+O2wkAiKG0VelPkYpwZ2Zd18CEP9pXGMv9spsOK+pRCW3jbH8qH+kcoih4pOzlPiPOtdnV1fHI5Oe6f0asvv3rJ+2l5RhT5cNnxIUIH61DHgVqDY0DxXzXHLkU7scaQh8f1fh2MXhBWeF8ymTb73mrrbhGbWE7mbs6Jg2xoAc/eKDIavvKF2IH23etoMzs8N+UlZGQr48ttbj1Y5e1pyE/lrbOuq//8biVedV94311kpf+BAHqisXjG7OI9O1APr2W1+zW1zzTpuvv2JDwvGT5WxUvKLykjTpr/IhibHhfvk47s9DkX35ufSw44LnZwTCBzhEAqHnvQJnj93VDU2qaNO5VteRg8nL/4XorXM7KArx4UEw2mRjaAQApVgZloG7+HZQCAGAftBcAvlqgGcFzRkpAO9/vpVUTqFY1N323g4c/yn4c2r0+h03/AnyXeNktK1bOf83TCvbVILPw3vAr4x/YofC2A9qxDRup+52rXn3X1KPOlgvL4e0nQRmfElcPa0Co+M0Rm5DJXy+rPV2/OQ/OBi56+3sRzl+78w9QSwMEFAACAAgA2GMBTbE0Q2lKAAAAagAAABsAAAB1bml2ZXJzYWwvdW5pdmVyc2FsLnBuZy54bWyzsa/IzVEoSy0qzszPs1Uy1DNQsrfj5bIpKEoty0wtV6gAihnpGUCAkkIlKrc8M6Ukw1bJwtIYIZaRmpmeUWKrZGZuABfUBxoJAFBLAQIAABQAAgAIANdjAU0VDq0oZAQAAAcRAAAdAAAAAAAAAAEAAAAAAAAAAAB1bml2ZXJzYWwvY29tbW9uX21lc3NhZ2VzLmxuZ1BLAQIAABQAAgAIANdjAU0IfgsjKQMAAIYMAAAnAAAAAAAAAAEAAAAAAJ8EAAB1bml2ZXJzYWwvZmxhc2hfcHVibGlzaGluZ19zZXR0aW5ncy54bWxQSwECAAAUAAIACADXYwFNtfwJZLoCAABVCgAAIQAAAAAAAAABAAAAAAANCAAAdW5pdmVyc2FsL2ZsYXNoX3NraW5fc2V0dGluZ3MueG1sUEsBAgAAFAACAAgA12MBTSqWD2f+AgAAlwsAACYAAAAAAAAAAQAAAAAABgsAAHVuaXZlcnNhbC9odG1sX3B1Ymxpc2hpbmdfc2V0dGluZ3MueG1sUEsBAgAAFAACAAgA12MBTWhxUpGaAQAAHwYAAB8AAAAAAAAAAQAAAAAASA4AAHVuaXZlcnNhbC9odG1sX3NraW5fc2V0dGluZ3MuanNQSwECAAAUAAIACADXYwFNPTwv0cEAAADlAQAAGgAAAAAAAAABAAAAAAAfEAAAdW5pdmVyc2FsL2kxOG5fcHJlc2V0cy54bWxQSwECAAAUAAIACADXYwFNmvmWZGsAAABrAAAAHAAAAAAAAAABAAAAAAAYEQAAdW5pdmVyc2FsL2xvY2FsX3NldHRpbmdzLnhtbFBLAQIAABQAAgAIAESUV0cjtE77+wIAALAIAAAUAAAAAAAAAAEAAAAAAL0RAAB1bml2ZXJzYWwvcGxheWVyLnhtbFBLAQIAABQAAgAIANdjAU2whyP0bAEAAPcCAAApAAAAAAAAAAEAAAAAAOoUAAB1bml2ZXJzYWwvc2tpbl9jdXN0b21pemF0aW9uX3NldHRpbmdzLnhtbFBLAQIAABQAAgAIANhjAU1u1FNQAA0AAL8cAAAXAAAAAAAAAAAAAAAAAJ0WAAB1bml2ZXJzYWwvdW5pdmVyc2FsLnBuZ1BLAQIAABQAAgAIANhjAU2xNENpSgAAAGoAAAAbAAAAAAAAAAEAAAAAANIjAAB1bml2ZXJzYWwvdW5pdmVyc2FsLnBuZy54bWxQSwUGAAAAAAsACwBJAwAAVSQAAAAA"/>
  <p:tag name="ISPRING_PRESENTATION_TITLE" val="1"/>
</p:tagLst>
</file>

<file path=ppt/theme/theme1.xml><?xml version="1.0" encoding="utf-8"?>
<a:theme xmlns:a="http://schemas.openxmlformats.org/drawingml/2006/main" name="Nordri Tools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包图主题2">
  <a:themeElements>
    <a:clrScheme name="自定义 277">
      <a:dk1>
        <a:srgbClr val="000000"/>
      </a:dk1>
      <a:lt1>
        <a:srgbClr val="FFFFFF"/>
      </a:lt1>
      <a:dk2>
        <a:srgbClr val="778495"/>
      </a:dk2>
      <a:lt2>
        <a:srgbClr val="F0F0F0"/>
      </a:lt2>
      <a:accent1>
        <a:srgbClr val="E53238"/>
      </a:accent1>
      <a:accent2>
        <a:srgbClr val="0064D2"/>
      </a:accent2>
      <a:accent3>
        <a:srgbClr val="E53238"/>
      </a:accent3>
      <a:accent4>
        <a:srgbClr val="0064D2"/>
      </a:accent4>
      <a:accent5>
        <a:srgbClr val="E53238"/>
      </a:accent5>
      <a:accent6>
        <a:srgbClr val="0064D2"/>
      </a:accent6>
      <a:hlink>
        <a:srgbClr val="E53238"/>
      </a:hlink>
      <a:folHlink>
        <a:srgbClr val="BFBFBF"/>
      </a:folHlink>
    </a:clrScheme>
    <a:fontScheme name="自定义 1">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包图主题2" id="{50CFA792-C506-47E4-B272-6A6183483AB3}" vid="{CC1AE437-2F7F-4319-9F22-408F5F8C346F}"/>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包图主题2</Template>
  <TotalTime>462</TotalTime>
  <Words>1067</Words>
  <Application>Microsoft Office PowerPoint</Application>
  <PresentationFormat>宽屏</PresentationFormat>
  <Paragraphs>126</Paragraphs>
  <Slides>29</Slides>
  <Notes>26</Notes>
  <HiddenSlides>0</HiddenSlides>
  <MMClips>2</MMClips>
  <ScaleCrop>false</ScaleCrop>
  <HeadingPairs>
    <vt:vector size="6" baseType="variant">
      <vt:variant>
        <vt:lpstr>已用的字体</vt:lpstr>
      </vt:variant>
      <vt:variant>
        <vt:i4>10</vt:i4>
      </vt:variant>
      <vt:variant>
        <vt:lpstr>主题</vt:lpstr>
      </vt:variant>
      <vt:variant>
        <vt:i4>2</vt:i4>
      </vt:variant>
      <vt:variant>
        <vt:lpstr>幻灯片标题</vt:lpstr>
      </vt:variant>
      <vt:variant>
        <vt:i4>29</vt:i4>
      </vt:variant>
    </vt:vector>
  </HeadingPairs>
  <TitlesOfParts>
    <vt:vector size="41" baseType="lpstr">
      <vt:lpstr>等线</vt:lpstr>
      <vt:lpstr>等线 Light</vt:lpstr>
      <vt:lpstr>方正清刻本悦宋简体</vt:lpstr>
      <vt:lpstr>锐字锐线梦想黑简1.0</vt:lpstr>
      <vt:lpstr>宋体</vt:lpstr>
      <vt:lpstr>微软雅黑</vt:lpstr>
      <vt:lpstr>Agency FB</vt:lpstr>
      <vt:lpstr>Arial</vt:lpstr>
      <vt:lpstr>Calibri</vt:lpstr>
      <vt:lpstr>Times New Roman</vt:lpstr>
      <vt:lpstr>Nordri ToolsTheme</vt:lpstr>
      <vt:lpstr>包图主题2</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不二演示</dc:creator>
  <cp:keywords>www.51pptmoban.com</cp:keywords>
  <cp:lastModifiedBy>阳光 男孩</cp:lastModifiedBy>
  <cp:revision>1</cp:revision>
  <dcterms:created xsi:type="dcterms:W3CDTF">2017-08-18T03:02:00Z</dcterms:created>
  <dcterms:modified xsi:type="dcterms:W3CDTF">2018-12-06T15:09:49Z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2052-10.1.0.6748</vt:lpwstr>
  </property>
</Properties>
</file>